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tags/tag497.xml" ContentType="application/vnd.openxmlformats-officedocument.presentationml.tags+xml"/>
  <Override PartName="/ppt/tags/tag498.xml" ContentType="application/vnd.openxmlformats-officedocument.presentationml.tags+xml"/>
  <Override PartName="/ppt/notesSlides/notesSlide5.xml" ContentType="application/vnd.openxmlformats-officedocument.presentationml.notesSlide+xml"/>
  <Override PartName="/ppt/tags/tag499.xml" ContentType="application/vnd.openxmlformats-officedocument.presentationml.tags+xml"/>
  <Override PartName="/ppt/tags/tag500.xml" ContentType="application/vnd.openxmlformats-officedocument.presentationml.tags+xml"/>
  <Override PartName="/ppt/notesSlides/notesSlide6.xml" ContentType="application/vnd.openxmlformats-officedocument.presentationml.notesSlide+xml"/>
  <Override PartName="/ppt/tags/tag501.xml" ContentType="application/vnd.openxmlformats-officedocument.presentationml.tags+xml"/>
  <Override PartName="/ppt/tags/tag502.xml" ContentType="application/vnd.openxmlformats-officedocument.presentationml.tags+xml"/>
  <Override PartName="/ppt/notesSlides/notesSlide7.xml" ContentType="application/vnd.openxmlformats-officedocument.presentationml.notesSlide+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charts/chart18.xml" ContentType="application/vnd.openxmlformats-officedocument.drawingml.chart+xml"/>
  <Override PartName="/ppt/charts/chart19.xml" ContentType="application/vnd.openxmlformats-officedocument.drawingml.chart+xml"/>
  <Override PartName="/ppt/tags/tag696.xml" ContentType="application/vnd.openxmlformats-officedocument.presentationml.tags+xml"/>
  <Override PartName="/ppt/tags/tag697.xml" ContentType="application/vnd.openxmlformats-officedocument.presentationml.tags+xml"/>
  <Override PartName="/ppt/notesSlides/notesSlide9.xml" ContentType="application/vnd.openxmlformats-officedocument.presentationml.notesSlid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notesSlides/notesSlide1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charts/chart22.xml" ContentType="application/vnd.openxmlformats-officedocument.drawingml.chart+xml"/>
  <Override PartName="/ppt/notesSlides/notesSlide11.xml" ContentType="application/vnd.openxmlformats-officedocument.presentationml.notesSlide+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notesSlides/notesSlide12.xml" ContentType="application/vnd.openxmlformats-officedocument.presentationml.notesSlide+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charts/chart23.xml" ContentType="application/vnd.openxmlformats-officedocument.drawingml.chart+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charts/chart24.xml" ContentType="application/vnd.openxmlformats-officedocument.drawingml.chart+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charts/chart25.xml" ContentType="application/vnd.openxmlformats-officedocument.drawingml.chart+xml"/>
  <Override PartName="/ppt/charts/chart26.xml" ContentType="application/vnd.openxmlformats-officedocument.drawingml.chart+xml"/>
  <Override PartName="/ppt/tags/tag830.xml" ContentType="application/vnd.openxmlformats-officedocument.presentationml.tags+xml"/>
  <Override PartName="/ppt/tags/tag831.xml" ContentType="application/vnd.openxmlformats-officedocument.presentationml.tags+xml"/>
  <Override PartName="/ppt/notesSlides/notesSlide13.xml" ContentType="application/vnd.openxmlformats-officedocument.presentationml.notesSlide+xml"/>
  <Override PartName="/ppt/tags/tag832.xml" ContentType="application/vnd.openxmlformats-officedocument.presentationml.tags+xml"/>
  <Override PartName="/ppt/tags/tag833.xml" ContentType="application/vnd.openxmlformats-officedocument.presentationml.tags+xml"/>
  <Override PartName="/ppt/notesSlides/notesSlide14.xml" ContentType="application/vnd.openxmlformats-officedocument.presentationml.notesSlide+xml"/>
  <Override PartName="/ppt/tags/tag834.xml" ContentType="application/vnd.openxmlformats-officedocument.presentationml.tags+xml"/>
  <Override PartName="/ppt/notesSlides/notesSlide15.xml" ContentType="application/vnd.openxmlformats-officedocument.presentationml.notesSlide+xml"/>
  <Override PartName="/ppt/tags/tag835.xml" ContentType="application/vnd.openxmlformats-officedocument.presentationml.tags+xml"/>
  <Override PartName="/ppt/notesSlides/notesSlide16.xml" ContentType="application/vnd.openxmlformats-officedocument.presentationml.notesSlide+xml"/>
  <Override PartName="/ppt/tags/tag836.xml" ContentType="application/vnd.openxmlformats-officedocument.presentationml.tags+xml"/>
  <Override PartName="/ppt/tags/tag837.xml" ContentType="application/vnd.openxmlformats-officedocument.presentationml.tags+xml"/>
  <Override PartName="/ppt/notesSlides/notesSlide17.xml" ContentType="application/vnd.openxmlformats-officedocument.presentationml.notesSlide+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charts/chart27.xml" ContentType="application/vnd.openxmlformats-officedocument.drawingml.chart+xml"/>
  <Override PartName="/ppt/charts/chart2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notesSlides/notesSlide22.xml" ContentType="application/vnd.openxmlformats-officedocument.presentationml.notesSlide+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notesSlides/notesSlide23.xml" ContentType="application/vnd.openxmlformats-officedocument.presentationml.notesSlide+xml"/>
  <Override PartName="/ppt/tags/tag878.xml" ContentType="application/vnd.openxmlformats-officedocument.presentationml.tags+xml"/>
  <Override PartName="/ppt/tags/tag879.xml" ContentType="application/vnd.openxmlformats-officedocument.presentationml.tags+xml"/>
  <Override PartName="/ppt/notesSlides/notesSlide24.xml" ContentType="application/vnd.openxmlformats-officedocument.presentationml.notesSlide+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notesSlides/notesSlide25.xml" ContentType="application/vnd.openxmlformats-officedocument.presentationml.notesSlide+xml"/>
  <Override PartName="/ppt/charts/chart29.xml" ContentType="application/vnd.openxmlformats-officedocument.drawingml.chart+xml"/>
  <Override PartName="/ppt/drawings/drawing1.xml" ContentType="application/vnd.openxmlformats-officedocument.drawingml.chartshape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13"/>
  </p:notesMasterIdLst>
  <p:handoutMasterIdLst>
    <p:handoutMasterId r:id="rId114"/>
  </p:handoutMasterIdLst>
  <p:sldIdLst>
    <p:sldId id="568" r:id="rId2"/>
    <p:sldId id="2147470431" r:id="rId3"/>
    <p:sldId id="2147470432" r:id="rId4"/>
    <p:sldId id="381" r:id="rId5"/>
    <p:sldId id="2147470421" r:id="rId6"/>
    <p:sldId id="2147472426" r:id="rId7"/>
    <p:sldId id="2147472428" r:id="rId8"/>
    <p:sldId id="2147472424" r:id="rId9"/>
    <p:sldId id="2147472406" r:id="rId10"/>
    <p:sldId id="2147472429" r:id="rId11"/>
    <p:sldId id="2147472407" r:id="rId12"/>
    <p:sldId id="2147470422" r:id="rId13"/>
    <p:sldId id="2147472391" r:id="rId14"/>
    <p:sldId id="2147472381" r:id="rId15"/>
    <p:sldId id="2147472383" r:id="rId16"/>
    <p:sldId id="2147472382" r:id="rId17"/>
    <p:sldId id="2147470424" r:id="rId18"/>
    <p:sldId id="2147470425" r:id="rId19"/>
    <p:sldId id="2147470426" r:id="rId20"/>
    <p:sldId id="382" r:id="rId21"/>
    <p:sldId id="627" r:id="rId22"/>
    <p:sldId id="2147472434" r:id="rId23"/>
    <p:sldId id="641" r:id="rId24"/>
    <p:sldId id="684" r:id="rId25"/>
    <p:sldId id="2147472415" r:id="rId26"/>
    <p:sldId id="2147472414" r:id="rId27"/>
    <p:sldId id="648" r:id="rId28"/>
    <p:sldId id="528" r:id="rId29"/>
    <p:sldId id="2147472440" r:id="rId30"/>
    <p:sldId id="540" r:id="rId31"/>
    <p:sldId id="665" r:id="rId32"/>
    <p:sldId id="2147472430" r:id="rId33"/>
    <p:sldId id="700" r:id="rId34"/>
    <p:sldId id="2147470436" r:id="rId35"/>
    <p:sldId id="2147472392" r:id="rId36"/>
    <p:sldId id="2147472408" r:id="rId37"/>
    <p:sldId id="2147472384" r:id="rId38"/>
    <p:sldId id="686" r:id="rId39"/>
    <p:sldId id="2147470437" r:id="rId40"/>
    <p:sldId id="688" r:id="rId41"/>
    <p:sldId id="531" r:id="rId42"/>
    <p:sldId id="623" r:id="rId43"/>
    <p:sldId id="2147472385" r:id="rId44"/>
    <p:sldId id="693" r:id="rId45"/>
    <p:sldId id="690" r:id="rId46"/>
    <p:sldId id="2147472416" r:id="rId47"/>
    <p:sldId id="2147472418" r:id="rId48"/>
    <p:sldId id="533" r:id="rId49"/>
    <p:sldId id="534" r:id="rId50"/>
    <p:sldId id="535" r:id="rId51"/>
    <p:sldId id="2147472432" r:id="rId52"/>
    <p:sldId id="2147472437" r:id="rId53"/>
    <p:sldId id="2147472436" r:id="rId54"/>
    <p:sldId id="2147472387" r:id="rId55"/>
    <p:sldId id="2147472380" r:id="rId56"/>
    <p:sldId id="2147472388" r:id="rId57"/>
    <p:sldId id="2147472389" r:id="rId58"/>
    <p:sldId id="2147472390" r:id="rId59"/>
    <p:sldId id="538" r:id="rId60"/>
    <p:sldId id="2147472438" r:id="rId61"/>
    <p:sldId id="2147472400" r:id="rId62"/>
    <p:sldId id="2147472401" r:id="rId63"/>
    <p:sldId id="2147472402" r:id="rId64"/>
    <p:sldId id="2147472404" r:id="rId65"/>
    <p:sldId id="551" r:id="rId66"/>
    <p:sldId id="2147470430" r:id="rId67"/>
    <p:sldId id="675" r:id="rId68"/>
    <p:sldId id="639" r:id="rId69"/>
    <p:sldId id="2147472393" r:id="rId70"/>
    <p:sldId id="2147472386" r:id="rId71"/>
    <p:sldId id="2147472394" r:id="rId72"/>
    <p:sldId id="2147472403" r:id="rId73"/>
    <p:sldId id="2147472395" r:id="rId74"/>
    <p:sldId id="451" r:id="rId75"/>
    <p:sldId id="2147472420" r:id="rId76"/>
    <p:sldId id="652" r:id="rId77"/>
    <p:sldId id="2147472422" r:id="rId78"/>
    <p:sldId id="2147472421" r:id="rId79"/>
    <p:sldId id="2147472419" r:id="rId80"/>
    <p:sldId id="668" r:id="rId81"/>
    <p:sldId id="654" r:id="rId82"/>
    <p:sldId id="655" r:id="rId83"/>
    <p:sldId id="2147472405" r:id="rId84"/>
    <p:sldId id="2147472396" r:id="rId85"/>
    <p:sldId id="2147472397" r:id="rId86"/>
    <p:sldId id="458" r:id="rId87"/>
    <p:sldId id="642" r:id="rId88"/>
    <p:sldId id="643" r:id="rId89"/>
    <p:sldId id="2147472409" r:id="rId90"/>
    <p:sldId id="591" r:id="rId91"/>
    <p:sldId id="592" r:id="rId92"/>
    <p:sldId id="593" r:id="rId93"/>
    <p:sldId id="594" r:id="rId94"/>
    <p:sldId id="595" r:id="rId95"/>
    <p:sldId id="596" r:id="rId96"/>
    <p:sldId id="597" r:id="rId97"/>
    <p:sldId id="629" r:id="rId98"/>
    <p:sldId id="670" r:id="rId99"/>
    <p:sldId id="2147470433" r:id="rId100"/>
    <p:sldId id="2147472410" r:id="rId101"/>
    <p:sldId id="672" r:id="rId102"/>
    <p:sldId id="599" r:id="rId103"/>
    <p:sldId id="600" r:id="rId104"/>
    <p:sldId id="682" r:id="rId105"/>
    <p:sldId id="644" r:id="rId106"/>
    <p:sldId id="602" r:id="rId107"/>
    <p:sldId id="603" r:id="rId108"/>
    <p:sldId id="645" r:id="rId109"/>
    <p:sldId id="673" r:id="rId110"/>
    <p:sldId id="2147472411" r:id="rId111"/>
    <p:sldId id="605" r:id="rId112"/>
  </p:sldIdLst>
  <p:sldSz cx="9906000" cy="6858000" type="A4"/>
  <p:notesSz cx="7104063" cy="10234613"/>
  <p:custDataLst>
    <p:tags r:id="rId11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1389" userDrawn="1">
          <p15:clr>
            <a:srgbClr val="A4A3A4"/>
          </p15:clr>
        </p15:guide>
        <p15:guide id="10" pos="1669" userDrawn="1">
          <p15:clr>
            <a:srgbClr val="A4A3A4"/>
          </p15:clr>
        </p15:guide>
        <p15:guide id="11" pos="807" userDrawn="1">
          <p15:clr>
            <a:srgbClr val="A4A3A4"/>
          </p15:clr>
        </p15:guide>
        <p15:guide id="13" orient="horz" pos="709" userDrawn="1">
          <p15:clr>
            <a:srgbClr val="A4A3A4"/>
          </p15:clr>
        </p15:guide>
        <p15:guide id="14" orient="horz" pos="3612" userDrawn="1">
          <p15:clr>
            <a:srgbClr val="A4A3A4"/>
          </p15:clr>
        </p15:guide>
        <p15:guide id="15" orient="horz" pos="2432" userDrawn="1">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8" name="作成者" initials="A" lastIdx="0"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EF5"/>
    <a:srgbClr val="80CCE8"/>
    <a:srgbClr val="1F497D"/>
    <a:srgbClr val="CADDEB"/>
    <a:srgbClr val="4485B1"/>
    <a:srgbClr val="655939"/>
    <a:srgbClr val="4D4D4D"/>
    <a:srgbClr val="FFFF00"/>
    <a:srgbClr val="868686"/>
    <a:srgbClr val="D2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6902E8-B9B6-4FCF-A0A9-22177F6E4BA7}" v="48238" dt="2026-03-13T13:35:56.342"/>
    <p1510:client id="{FA6EBC0C-5EE0-43BC-9EB6-D8ED0D3517DD}" v="38544" dt="2026-03-13T13:15:33.88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69" autoAdjust="0"/>
  </p:normalViewPr>
  <p:slideViewPr>
    <p:cSldViewPr snapToGrid="0">
      <p:cViewPr varScale="1">
        <p:scale>
          <a:sx n="100" d="100"/>
          <a:sy n="100" d="100"/>
        </p:scale>
        <p:origin x="634" y="82"/>
      </p:cViewPr>
      <p:guideLst>
        <p:guide orient="horz" pos="4156"/>
        <p:guide pos="6114"/>
        <p:guide orient="horz" pos="1389"/>
        <p:guide pos="1669"/>
        <p:guide pos="807"/>
        <p:guide orient="horz" pos="709"/>
        <p:guide orient="horz" pos="3612"/>
        <p:guide orient="horz" pos="2432"/>
        <p:guide pos="3120"/>
        <p:guide pos="5524"/>
        <p:guide pos="716"/>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19" Type="http://schemas.openxmlformats.org/officeDocument/2006/relationships/theme" Target="theme/theme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Binary_Worksheet27.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467423989308389E-2"/>
          <c:y val="0.13840155945419103"/>
          <c:w val="0.89525559639158037"/>
          <c:h val="0.7231968810916179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2.8399599064483794E-3"/>
                  <c:y val="-0.3538011695906432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59B-4F43-B19A-731736F3D427}"/>
                </c:ext>
              </c:extLst>
            </c:dLbl>
            <c:dLbl>
              <c:idx val="1"/>
              <c:layout>
                <c:manualLayout>
                  <c:x val="9.6892749749415297E-3"/>
                  <c:y val="-0.3986354775828460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59B-4F43-B19A-731736F3D427}"/>
                </c:ext>
              </c:extLst>
            </c:dLbl>
            <c:dLbl>
              <c:idx val="2"/>
              <c:layout>
                <c:manualLayout>
                  <c:x val="-4.3434680922151683E-3"/>
                  <c:y val="-0.3031189083820662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59B-4F43-B19A-731736F3D427}"/>
                </c:ext>
              </c:extLst>
            </c:dLbl>
            <c:dLbl>
              <c:idx val="3"/>
              <c:layout>
                <c:manualLayout>
                  <c:x val="0"/>
                  <c:y val="-0.298245614035087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59B-4F43-B19A-731736F3D427}"/>
                </c:ext>
              </c:extLst>
            </c:dLbl>
            <c:dLbl>
              <c:idx val="4"/>
              <c:layout>
                <c:manualLayout>
                  <c:x val="4.3434680922151683E-3"/>
                  <c:y val="-0.2972709551656920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59B-4F43-B19A-731736F3D427}"/>
                </c:ext>
              </c:extLst>
            </c:dLbl>
            <c:dLbl>
              <c:idx val="5"/>
              <c:layout>
                <c:manualLayout>
                  <c:x val="-6.8493150684931503E-3"/>
                  <c:y val="-0.3898635477582845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59B-4F43-B19A-731736F3D427}"/>
                </c:ext>
              </c:extLst>
            </c:dLbl>
            <c:dLbl>
              <c:idx val="6"/>
              <c:layout>
                <c:manualLayout>
                  <c:x val="0"/>
                  <c:y val="-0.3001949317738791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59B-4F43-B19A-731736F3D427}"/>
                </c:ext>
              </c:extLst>
            </c:dLbl>
            <c:dLbl>
              <c:idx val="7"/>
              <c:layout>
                <c:manualLayout>
                  <c:x val="4.5105245573003674E-3"/>
                  <c:y val="-0.3021442495126705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59B-4F43-B19A-731736F3D427}"/>
                </c:ext>
              </c:extLst>
            </c:dLbl>
            <c:dLbl>
              <c:idx val="8"/>
              <c:layout>
                <c:manualLayout>
                  <c:x val="-1.1192783160708319E-2"/>
                  <c:y val="-0.3937621832358674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59B-4F43-B19A-731736F3D427}"/>
                </c:ext>
              </c:extLst>
            </c:dLbl>
            <c:dLbl>
              <c:idx val="9"/>
              <c:layout>
                <c:manualLayout>
                  <c:x val="-4.3434680922151683E-3"/>
                  <c:y val="-0.3167641325536062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59B-4F43-B19A-731736F3D427}"/>
                </c:ext>
              </c:extLst>
            </c:dLbl>
            <c:dLbl>
              <c:idx val="10"/>
              <c:layout>
                <c:manualLayout>
                  <c:x val="0"/>
                  <c:y val="-0.3089668615984405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59B-4F43-B19A-731736F3D427}"/>
                </c:ext>
              </c:extLst>
            </c:dLbl>
            <c:dLbl>
              <c:idx val="11"/>
              <c:layout>
                <c:manualLayout>
                  <c:x val="4.3434680922151683E-3"/>
                  <c:y val="-0.3079922027290448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59B-4F43-B19A-731736F3D427}"/>
                </c:ext>
              </c:extLst>
            </c:dLbl>
            <c:dLbl>
              <c:idx val="12"/>
              <c:layout>
                <c:manualLayout>
                  <c:x val="-6.8493150684931503E-3"/>
                  <c:y val="-0.4005847953216374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59B-4F43-B19A-731736F3D427}"/>
                </c:ext>
              </c:extLst>
            </c:dLbl>
            <c:dLbl>
              <c:idx val="13"/>
              <c:layout>
                <c:manualLayout>
                  <c:x val="0"/>
                  <c:y val="-0.3118908382066276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59B-4F43-B19A-731736F3D427}"/>
                </c:ext>
              </c:extLst>
            </c:dLbl>
            <c:dLbl>
              <c:idx val="14"/>
              <c:layout>
                <c:manualLayout>
                  <c:x val="4.3434680922151683E-3"/>
                  <c:y val="-0.312865497076023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59B-4F43-B19A-731736F3D427}"/>
                </c:ext>
              </c:extLst>
            </c:dLbl>
            <c:dLbl>
              <c:idx val="15"/>
              <c:layout>
                <c:manualLayout>
                  <c:x val="-7.0163715335783495E-3"/>
                  <c:y val="-0.4054580896686159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59B-4F43-B19A-731736F3D427}"/>
                </c:ext>
              </c:extLst>
            </c:dLbl>
            <c:dLbl>
              <c:idx val="16"/>
              <c:layout>
                <c:manualLayout>
                  <c:x val="0"/>
                  <c:y val="-0.3157894736842105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59B-4F43-B19A-731736F3D427}"/>
                </c:ext>
              </c:extLst>
            </c:dLbl>
            <c:dLbl>
              <c:idx val="17"/>
              <c:layout>
                <c:manualLayout>
                  <c:x val="4.3434680922151683E-3"/>
                  <c:y val="-0.3177387914230019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59B-4F43-B19A-731736F3D427}"/>
                </c:ext>
              </c:extLst>
            </c:dLbl>
            <c:dLbl>
              <c:idx val="18"/>
              <c:layout>
                <c:manualLayout>
                  <c:x val="-6.8493150684931503E-3"/>
                  <c:y val="-0.4103313840155945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59B-4F43-B19A-731736F3D427}"/>
                </c:ext>
              </c:extLst>
            </c:dLbl>
            <c:dLbl>
              <c:idx val="19"/>
              <c:layout>
                <c:manualLayout>
                  <c:x val="0"/>
                  <c:y val="-0.3196881091617933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59B-4F43-B19A-731736F3D427}"/>
                </c:ext>
              </c:extLst>
            </c:dLbl>
            <c:dLbl>
              <c:idx val="20"/>
              <c:layout>
                <c:manualLayout>
                  <c:x val="4.3434680922151683E-3"/>
                  <c:y val="-0.3196881091617933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59B-4F43-B19A-731736F3D427}"/>
                </c:ext>
              </c:extLst>
            </c:dLbl>
            <c:dLbl>
              <c:idx val="21"/>
              <c:layout>
                <c:manualLayout>
                  <c:x val="0"/>
                  <c:y val="-0.4132553606237816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59B-4F43-B19A-731736F3D427}"/>
                </c:ext>
              </c:extLst>
            </c:dLbl>
            <c:dLbl>
              <c:idx val="22"/>
              <c:layout>
                <c:manualLayout>
                  <c:x val="-4.3434680922151683E-3"/>
                  <c:y val="-0.3196881091617933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59B-4F43-B19A-731736F3D427}"/>
                </c:ext>
              </c:extLst>
            </c:dLbl>
            <c:dLbl>
              <c:idx val="23"/>
              <c:layout>
                <c:manualLayout>
                  <c:x val="0"/>
                  <c:y val="-0.3196881091617933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59B-4F43-B19A-731736F3D427}"/>
                </c:ext>
              </c:extLst>
            </c:dLbl>
            <c:dLbl>
              <c:idx val="24"/>
              <c:layout>
                <c:manualLayout>
                  <c:x val="0"/>
                  <c:y val="-0.4132553606237816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59B-4F43-B19A-731736F3D427}"/>
                </c:ext>
              </c:extLst>
            </c:dLbl>
            <c:dLbl>
              <c:idx val="25"/>
              <c:layout>
                <c:manualLayout>
                  <c:x val="-4.5105245573003674E-3"/>
                  <c:y val="-0.3187134502923976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59B-4F43-B19A-731736F3D427}"/>
                </c:ext>
              </c:extLst>
            </c:dLbl>
            <c:dLbl>
              <c:idx val="26"/>
              <c:layout>
                <c:manualLayout>
                  <c:x val="0"/>
                  <c:y val="-0.3148148148148148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59B-4F43-B19A-731736F3D427}"/>
                </c:ext>
              </c:extLst>
            </c:dLbl>
            <c:dLbl>
              <c:idx val="27"/>
              <c:layout>
                <c:manualLayout>
                  <c:x val="6.8493150684931503E-3"/>
                  <c:y val="-0.3693957115009746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59B-4F43-B19A-731736F3D427}"/>
                </c:ext>
              </c:extLst>
            </c:dLbl>
            <c:dLbl>
              <c:idx val="28"/>
              <c:layout>
                <c:manualLayout>
                  <c:x val="-2.8399599064483794E-3"/>
                  <c:y val="-0.2904483430799220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59B-4F43-B19A-731736F3D42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1269.5811755</c:v>
                </c:pt>
                <c:pt idx="1">
                  <c:v>1278.7250624999999</c:v>
                </c:pt>
                <c:pt idx="2">
                  <c:v>1286.8668385000001</c:v>
                </c:pt>
                <c:pt idx="3">
                  <c:v>1294.5173259999999</c:v>
                </c:pt>
                <c:pt idx="4">
                  <c:v>1302.1003155000001</c:v>
                </c:pt>
                <c:pt idx="5">
                  <c:v>1310.0271355</c:v>
                </c:pt>
                <c:pt idx="6">
                  <c:v>1318.054036</c:v>
                </c:pt>
                <c:pt idx="7">
                  <c:v>1325.8135815000001</c:v>
                </c:pt>
                <c:pt idx="8">
                  <c:v>1333.8210160000001</c:v>
                </c:pt>
                <c:pt idx="9">
                  <c:v>1342.5227159999999</c:v>
                </c:pt>
                <c:pt idx="10">
                  <c:v>1351.561514</c:v>
                </c:pt>
                <c:pt idx="11">
                  <c:v>1360.2506645000001</c:v>
                </c:pt>
                <c:pt idx="12">
                  <c:v>1369.5208645</c:v>
                </c:pt>
                <c:pt idx="13">
                  <c:v>1379.0080405000001</c:v>
                </c:pt>
                <c:pt idx="14">
                  <c:v>1387.9519720000001</c:v>
                </c:pt>
                <c:pt idx="15">
                  <c:v>1396.1341735000001</c:v>
                </c:pt>
                <c:pt idx="16">
                  <c:v>1404.0526319999999</c:v>
                </c:pt>
                <c:pt idx="17">
                  <c:v>1412.3547269999999</c:v>
                </c:pt>
                <c:pt idx="18">
                  <c:v>1419.0089559999999</c:v>
                </c:pt>
                <c:pt idx="19">
                  <c:v>1423.5203575</c:v>
                </c:pt>
                <c:pt idx="20">
                  <c:v>1426.1060930000001</c:v>
                </c:pt>
                <c:pt idx="21">
                  <c:v>1426.437267</c:v>
                </c:pt>
                <c:pt idx="22">
                  <c:v>1425.1795689999999</c:v>
                </c:pt>
                <c:pt idx="23">
                  <c:v>1422.5849324999999</c:v>
                </c:pt>
                <c:pt idx="24">
                  <c:v>1419.3</c:v>
                </c:pt>
                <c:pt idx="25">
                  <c:v>1416</c:v>
                </c:pt>
                <c:pt idx="26">
                  <c:v>1398.153832</c:v>
                </c:pt>
                <c:pt idx="27">
                  <c:v>1342.8166564999999</c:v>
                </c:pt>
                <c:pt idx="28">
                  <c:v>1260.2890935</c:v>
                </c:pt>
              </c:numCache>
            </c:numRef>
          </c:val>
          <c:extLst>
            <c:ext xmlns:c16="http://schemas.microsoft.com/office/drawing/2014/chart" uri="{C3380CC4-5D6E-409C-BE32-E72D297353CC}">
              <c16:uniqueId val="{0000001D-459B-4F43-B19A-731736F3D427}"/>
            </c:ext>
          </c:extLst>
        </c:ser>
        <c:dLbls>
          <c:showLegendKey val="0"/>
          <c:showVal val="0"/>
          <c:showCatName val="0"/>
          <c:showSerName val="0"/>
          <c:showPercent val="0"/>
          <c:showBubbleSize val="0"/>
        </c:dLbls>
        <c:gapWidth val="60"/>
        <c:overlap val="100"/>
        <c:axId val="1408325855"/>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59B-4F43-B19A-731736F3D427}"/>
                </c:ext>
              </c:extLst>
            </c:dLbl>
            <c:dLbl>
              <c:idx val="1"/>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59B-4F43-B19A-731736F3D427}"/>
                </c:ext>
              </c:extLst>
            </c:dLbl>
            <c:dLbl>
              <c:idx val="3"/>
              <c:layout>
                <c:manualLayout>
                  <c:x val="0"/>
                  <c:y val="0.10526315789473684"/>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59B-4F43-B19A-731736F3D427}"/>
                </c:ext>
              </c:extLst>
            </c:dLbl>
            <c:dLbl>
              <c:idx val="4"/>
              <c:layout>
                <c:manualLayout>
                  <c:x val="0"/>
                  <c:y val="0.10526315789473684"/>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59B-4F43-B19A-731736F3D427}"/>
                </c:ext>
              </c:extLst>
            </c:dLbl>
            <c:dLbl>
              <c:idx val="5"/>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59B-4F43-B19A-731736F3D427}"/>
                </c:ext>
              </c:extLst>
            </c:dLbl>
            <c:dLbl>
              <c:idx val="6"/>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59B-4F43-B19A-731736F3D427}"/>
                </c:ext>
              </c:extLst>
            </c:dLbl>
            <c:dLbl>
              <c:idx val="8"/>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59B-4F43-B19A-731736F3D427}"/>
                </c:ext>
              </c:extLst>
            </c:dLbl>
            <c:dLbl>
              <c:idx val="9"/>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59B-4F43-B19A-731736F3D427}"/>
                </c:ext>
              </c:extLst>
            </c:dLbl>
            <c:dLbl>
              <c:idx val="10"/>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59B-4F43-B19A-731736F3D427}"/>
                </c:ext>
              </c:extLst>
            </c:dLbl>
            <c:dLbl>
              <c:idx val="11"/>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59B-4F43-B19A-731736F3D427}"/>
                </c:ext>
              </c:extLst>
            </c:dLbl>
            <c:dLbl>
              <c:idx val="13"/>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459B-4F43-B19A-731736F3D427}"/>
                </c:ext>
              </c:extLst>
            </c:dLbl>
            <c:dLbl>
              <c:idx val="14"/>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459B-4F43-B19A-731736F3D427}"/>
                </c:ext>
              </c:extLst>
            </c:dLbl>
            <c:dLbl>
              <c:idx val="15"/>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459B-4F43-B19A-731736F3D427}"/>
                </c:ext>
              </c:extLst>
            </c:dLbl>
            <c:dLbl>
              <c:idx val="17"/>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459B-4F43-B19A-731736F3D427}"/>
                </c:ext>
              </c:extLst>
            </c:dLbl>
            <c:dLbl>
              <c:idx val="18"/>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459B-4F43-B19A-731736F3D427}"/>
                </c:ext>
              </c:extLst>
            </c:dLbl>
            <c:dLbl>
              <c:idx val="19"/>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459B-4F43-B19A-731736F3D427}"/>
                </c:ext>
              </c:extLst>
            </c:dLbl>
            <c:dLbl>
              <c:idx val="20"/>
              <c:layout>
                <c:manualLayout>
                  <c:x val="0"/>
                  <c:y val="0.105263157894736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459B-4F43-B19A-731736F3D42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0.76500000000000001</c:v>
                </c:pt>
                <c:pt idx="1">
                  <c:v>0.67100000000000004</c:v>
                </c:pt>
                <c:pt idx="2">
                  <c:v>0.59899999999999998</c:v>
                </c:pt>
                <c:pt idx="3">
                  <c:v>0.58699999999999997</c:v>
                </c:pt>
                <c:pt idx="4">
                  <c:v>0.58099999999999996</c:v>
                </c:pt>
                <c:pt idx="5">
                  <c:v>0.63200000000000001</c:v>
                </c:pt>
                <c:pt idx="6">
                  <c:v>0.58899999999999997</c:v>
                </c:pt>
                <c:pt idx="7">
                  <c:v>0.58499999999999996</c:v>
                </c:pt>
                <c:pt idx="8">
                  <c:v>0.62</c:v>
                </c:pt>
                <c:pt idx="9">
                  <c:v>0.68100000000000005</c:v>
                </c:pt>
                <c:pt idx="10">
                  <c:v>0.66100000000000003</c:v>
                </c:pt>
                <c:pt idx="11">
                  <c:v>0.62</c:v>
                </c:pt>
                <c:pt idx="12">
                  <c:v>0.73799999999999999</c:v>
                </c:pt>
                <c:pt idx="13">
                  <c:v>0.64300000000000002</c:v>
                </c:pt>
                <c:pt idx="14">
                  <c:v>0.65</c:v>
                </c:pt>
                <c:pt idx="15">
                  <c:v>0.52600000000000002</c:v>
                </c:pt>
                <c:pt idx="16">
                  <c:v>0.60499999999999998</c:v>
                </c:pt>
                <c:pt idx="17">
                  <c:v>0.57499999999999996</c:v>
                </c:pt>
                <c:pt idx="18">
                  <c:v>0.36599999999999999</c:v>
                </c:pt>
                <c:pt idx="19">
                  <c:v>0.26900000000000002</c:v>
                </c:pt>
                <c:pt idx="20">
                  <c:v>9.4E-2</c:v>
                </c:pt>
                <c:pt idx="21">
                  <c:v>-4.8000000000000001E-2</c:v>
                </c:pt>
                <c:pt idx="22">
                  <c:v>-0.129</c:v>
                </c:pt>
                <c:pt idx="23">
                  <c:v>-0.23599999999999999</c:v>
                </c:pt>
                <c:pt idx="24">
                  <c:v>-0.22</c:v>
                </c:pt>
                <c:pt idx="25">
                  <c:v>-0.23</c:v>
                </c:pt>
                <c:pt idx="26">
                  <c:v>-0.30399999999999999</c:v>
                </c:pt>
                <c:pt idx="27">
                  <c:v>-0.499</c:v>
                </c:pt>
                <c:pt idx="28">
                  <c:v>-0.81899999999999995</c:v>
                </c:pt>
              </c:numCache>
            </c:numRef>
          </c:val>
          <c:smooth val="0"/>
          <c:extLst>
            <c:ext xmlns:c16="http://schemas.microsoft.com/office/drawing/2014/chart" uri="{C3380CC4-5D6E-409C-BE32-E72D297353CC}">
              <c16:uniqueId val="{0000002F-459B-4F43-B19A-731736F3D427}"/>
            </c:ext>
          </c:extLst>
        </c:ser>
        <c:dLbls>
          <c:showLegendKey val="0"/>
          <c:showVal val="0"/>
          <c:showCatName val="0"/>
          <c:showSerName val="0"/>
          <c:showPercent val="0"/>
          <c:showBubbleSize val="0"/>
        </c:dLbls>
        <c:marker val="1"/>
        <c:smooth val="0"/>
        <c:axId val="2"/>
        <c:axId val="3"/>
      </c:lineChart>
      <c:catAx>
        <c:axId val="140832585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408325855"/>
        <c:crosses val="min"/>
        <c:crossBetween val="between"/>
        <c:majorUnit val="2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5"/>
          <c:min val="-1"/>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90431191885529E-2"/>
          <c:y val="9.4785287784725447E-2"/>
          <c:w val="0.91384041224731161"/>
          <c:h val="0.86511324430635228"/>
        </c:manualLayout>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dLbls>
            <c:dLbl>
              <c:idx val="0"/>
              <c:layout>
                <c:manualLayout>
                  <c:x val="4.2489375565096148E-3"/>
                  <c:y val="9.66080817805855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C4-4AD2-97A8-94A25EE39948}"/>
                </c:ext>
              </c:extLst>
            </c:dLbl>
            <c:dLbl>
              <c:idx val="1"/>
              <c:layout>
                <c:manualLayout>
                  <c:x val="0"/>
                  <c:y val="1.69519841614989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C4-4AD2-97A8-94A25EE39948}"/>
                </c:ext>
              </c:extLst>
            </c:dLbl>
            <c:dLbl>
              <c:idx val="2"/>
              <c:layout>
                <c:manualLayout>
                  <c:x val="-6.3734063347644226E-3"/>
                  <c:y val="-8.56713178054249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C4-4AD2-97A8-94A25EE39948}"/>
                </c:ext>
              </c:extLst>
            </c:dLbl>
            <c:dLbl>
              <c:idx val="3"/>
              <c:layout>
                <c:manualLayout>
                  <c:x val="2.1244687782548074E-3"/>
                  <c:y val="6.01522018633834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C4-4AD2-97A8-94A25EE39948}"/>
                </c:ext>
              </c:extLst>
            </c:dLbl>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2022</c:v>
                </c:pt>
                <c:pt idx="1">
                  <c:v>2023</c:v>
                </c:pt>
                <c:pt idx="2">
                  <c:v>2024</c:v>
                </c:pt>
                <c:pt idx="3">
                  <c:v>2025</c:v>
                </c:pt>
              </c:numCache>
            </c:numRef>
          </c:cat>
          <c:val>
            <c:numRef>
              <c:f>Sheet1!$B$2:$B$5</c:f>
              <c:numCache>
                <c:formatCode>General</c:formatCode>
                <c:ptCount val="4"/>
                <c:pt idx="0">
                  <c:v>1.9</c:v>
                </c:pt>
                <c:pt idx="1">
                  <c:v>6.3</c:v>
                </c:pt>
                <c:pt idx="2">
                  <c:v>10.9</c:v>
                </c:pt>
                <c:pt idx="3">
                  <c:v>4.7</c:v>
                </c:pt>
              </c:numCache>
            </c:numRef>
          </c:val>
          <c:extLst>
            <c:ext xmlns:c16="http://schemas.microsoft.com/office/drawing/2014/chart" uri="{C3380CC4-5D6E-409C-BE32-E72D297353CC}">
              <c16:uniqueId val="{00000004-67C4-4AD2-97A8-94A25EE39948}"/>
            </c:ext>
          </c:extLst>
        </c:ser>
        <c:dLbls>
          <c:dLblPos val="inEnd"/>
          <c:showLegendKey val="0"/>
          <c:showVal val="1"/>
          <c:showCatName val="0"/>
          <c:showSerName val="0"/>
          <c:showPercent val="0"/>
          <c:showBubbleSize val="0"/>
        </c:dLbls>
        <c:gapWidth val="150"/>
        <c:axId val="1642593199"/>
        <c:axId val="382967919"/>
      </c:barChart>
      <c:catAx>
        <c:axId val="1642593199"/>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1" i="0" u="none" strike="noStrike" kern="1200" baseline="0">
                <a:solidFill>
                  <a:schemeClr val="tx1"/>
                </a:solidFill>
                <a:latin typeface="+mn-lt"/>
                <a:ea typeface="+mn-ea"/>
                <a:cs typeface="+mn-cs"/>
              </a:defRPr>
            </a:pPr>
            <a:endParaRPr lang="ja-JP"/>
          </a:p>
        </c:txPr>
        <c:crossAx val="382967919"/>
        <c:crosses val="autoZero"/>
        <c:auto val="1"/>
        <c:lblAlgn val="ctr"/>
        <c:lblOffset val="170"/>
        <c:noMultiLvlLbl val="0"/>
      </c:catAx>
      <c:valAx>
        <c:axId val="382967919"/>
        <c:scaling>
          <c:orientation val="minMax"/>
        </c:scaling>
        <c:delete val="0"/>
        <c:axPos val="l"/>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crossAx val="16425931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458874458874461E-2"/>
          <c:y val="9.5984329089128309E-2"/>
          <c:w val="0.91428571428571426"/>
          <c:h val="0.80803134182174341"/>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28.71014473732</c:v>
                </c:pt>
                <c:pt idx="1">
                  <c:v>30.567424695279996</c:v>
                </c:pt>
                <c:pt idx="2">
                  <c:v>38.071768139259994</c:v>
                </c:pt>
                <c:pt idx="3">
                  <c:v>47.218720447710005</c:v>
                </c:pt>
                <c:pt idx="4">
                  <c:v>53.829194616659997</c:v>
                </c:pt>
                <c:pt idx="5">
                  <c:v>63.171502675139998</c:v>
                </c:pt>
                <c:pt idx="6">
                  <c:v>72.156526690900009</c:v>
                </c:pt>
                <c:pt idx="7">
                  <c:v>85.14289804949</c:v>
                </c:pt>
                <c:pt idx="8">
                  <c:v>112.93995546786002</c:v>
                </c:pt>
                <c:pt idx="9">
                  <c:v>152.87619162368998</c:v>
                </c:pt>
                <c:pt idx="10">
                  <c:v>172.73737982223003</c:v>
                </c:pt>
                <c:pt idx="11">
                  <c:v>200.8043138216</c:v>
                </c:pt>
                <c:pt idx="12">
                  <c:v>236.43413931401</c:v>
                </c:pt>
                <c:pt idx="13">
                  <c:v>269.43678074493994</c:v>
                </c:pt>
                <c:pt idx="14">
                  <c:v>300.38523845678998</c:v>
                </c:pt>
                <c:pt idx="15">
                  <c:v>342.09889085912999</c:v>
                </c:pt>
                <c:pt idx="16">
                  <c:v>354.81381432823002</c:v>
                </c:pt>
                <c:pt idx="17">
                  <c:v>376.46552474607006</c:v>
                </c:pt>
                <c:pt idx="18">
                  <c:v>408.12696571432997</c:v>
                </c:pt>
                <c:pt idx="19">
                  <c:v>446.11413143771995</c:v>
                </c:pt>
                <c:pt idx="20">
                  <c:v>466.58365751777995</c:v>
                </c:pt>
                <c:pt idx="21">
                  <c:v>477.83686094768001</c:v>
                </c:pt>
                <c:pt idx="22">
                  <c:v>588.24985021265013</c:v>
                </c:pt>
                <c:pt idx="23">
                  <c:v>620.0627534319899</c:v>
                </c:pt>
              </c:numCache>
            </c:numRef>
          </c:val>
          <c:extLst>
            <c:ext xmlns:c16="http://schemas.microsoft.com/office/drawing/2014/chart" uri="{C3380CC4-5D6E-409C-BE32-E72D297353CC}">
              <c16:uniqueId val="{00000000-AF05-48C6-ABB9-BFE50FCE66F4}"/>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101.90398227405001</c:v>
                </c:pt>
                <c:pt idx="1">
                  <c:v>102.51679902007</c:v>
                </c:pt>
                <c:pt idx="2">
                  <c:v>111.68253352555999</c:v>
                </c:pt>
                <c:pt idx="3">
                  <c:v>118.98580684609999</c:v>
                </c:pt>
                <c:pt idx="4">
                  <c:v>123.93411774611999</c:v>
                </c:pt>
                <c:pt idx="5">
                  <c:v>129.26785569886002</c:v>
                </c:pt>
                <c:pt idx="6">
                  <c:v>132.88661150959001</c:v>
                </c:pt>
                <c:pt idx="7">
                  <c:v>132.63200101910002</c:v>
                </c:pt>
                <c:pt idx="8">
                  <c:v>140.33512814067996</c:v>
                </c:pt>
                <c:pt idx="9">
                  <c:v>156.27366150977997</c:v>
                </c:pt>
                <c:pt idx="10">
                  <c:v>159.64487134282007</c:v>
                </c:pt>
                <c:pt idx="11">
                  <c:v>172.69696091309001</c:v>
                </c:pt>
                <c:pt idx="12">
                  <c:v>187.53639559667994</c:v>
                </c:pt>
                <c:pt idx="13">
                  <c:v>202.58073988340004</c:v>
                </c:pt>
                <c:pt idx="14">
                  <c:v>213.68142361779002</c:v>
                </c:pt>
                <c:pt idx="15">
                  <c:v>226.30212440412998</c:v>
                </c:pt>
                <c:pt idx="16">
                  <c:v>255.85630056182993</c:v>
                </c:pt>
                <c:pt idx="17">
                  <c:v>287.80413501342002</c:v>
                </c:pt>
                <c:pt idx="18">
                  <c:v>315.28710634767009</c:v>
                </c:pt>
                <c:pt idx="19">
                  <c:v>350.81122273636004</c:v>
                </c:pt>
                <c:pt idx="20">
                  <c:v>386.02793986944999</c:v>
                </c:pt>
                <c:pt idx="21">
                  <c:v>405.92735179804998</c:v>
                </c:pt>
                <c:pt idx="22">
                  <c:v>431.29954596596008</c:v>
                </c:pt>
                <c:pt idx="23">
                  <c:v>465.85163552308995</c:v>
                </c:pt>
              </c:numCache>
            </c:numRef>
          </c:val>
          <c:extLst>
            <c:ext xmlns:c16="http://schemas.microsoft.com/office/drawing/2014/chart" uri="{C3380CC4-5D6E-409C-BE32-E72D297353CC}">
              <c16:uniqueId val="{00000001-AF05-48C6-ABB9-BFE50FCE66F4}"/>
            </c:ext>
          </c:extLst>
        </c:ser>
        <c:dLbls>
          <c:showLegendKey val="0"/>
          <c:showVal val="0"/>
          <c:showCatName val="0"/>
          <c:showSerName val="0"/>
          <c:showPercent val="0"/>
          <c:showBubbleSize val="0"/>
        </c:dLbls>
        <c:gapWidth val="60"/>
        <c:overlap val="100"/>
        <c:axId val="268011615"/>
        <c:axId val="1"/>
      </c:barChart>
      <c:catAx>
        <c:axId val="2680116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68011615"/>
        <c:crosses val="min"/>
        <c:crossBetween val="between"/>
        <c:majorUnit val="2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516163562406334E-2"/>
          <c:y val="9.6742349457058244E-2"/>
          <c:w val="0.92935131663455361"/>
          <c:h val="0.80651530108588354"/>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33.38989351</c:v>
                </c:pt>
                <c:pt idx="1">
                  <c:v>34.095868930000009</c:v>
                </c:pt>
                <c:pt idx="2">
                  <c:v>37.17770036999999</c:v>
                </c:pt>
                <c:pt idx="3">
                  <c:v>40.428654189999989</c:v>
                </c:pt>
                <c:pt idx="4">
                  <c:v>44.760847059999996</c:v>
                </c:pt>
                <c:pt idx="5">
                  <c:v>48.935261109999999</c:v>
                </c:pt>
                <c:pt idx="6">
                  <c:v>53.37873548000001</c:v>
                </c:pt>
                <c:pt idx="7">
                  <c:v>59.915917579999999</c:v>
                </c:pt>
                <c:pt idx="8">
                  <c:v>74.042872840000001</c:v>
                </c:pt>
                <c:pt idx="9">
                  <c:v>83.256091010000006</c:v>
                </c:pt>
                <c:pt idx="10">
                  <c:v>90.605527989999999</c:v>
                </c:pt>
                <c:pt idx="11">
                  <c:v>110.51533061999999</c:v>
                </c:pt>
                <c:pt idx="12">
                  <c:v>125.86043045000001</c:v>
                </c:pt>
                <c:pt idx="13">
                  <c:v>141.15887382</c:v>
                </c:pt>
                <c:pt idx="14">
                  <c:v>150.54588599000002</c:v>
                </c:pt>
                <c:pt idx="15">
                  <c:v>156.49371718</c:v>
                </c:pt>
                <c:pt idx="16">
                  <c:v>166.82314074000001</c:v>
                </c:pt>
                <c:pt idx="17">
                  <c:v>190.60934459000001</c:v>
                </c:pt>
                <c:pt idx="18">
                  <c:v>219.70583266999998</c:v>
                </c:pt>
                <c:pt idx="19">
                  <c:v>237.26568151999999</c:v>
                </c:pt>
                <c:pt idx="20">
                  <c:v>263.93588399999999</c:v>
                </c:pt>
                <c:pt idx="21">
                  <c:v>307.86020010000004</c:v>
                </c:pt>
                <c:pt idx="22">
                  <c:v>319.55028825999995</c:v>
                </c:pt>
                <c:pt idx="23">
                  <c:v>327.46841674000001</c:v>
                </c:pt>
              </c:numCache>
            </c:numRef>
          </c:val>
          <c:extLst>
            <c:ext xmlns:c16="http://schemas.microsoft.com/office/drawing/2014/chart" uri="{C3380CC4-5D6E-409C-BE32-E72D297353CC}">
              <c16:uniqueId val="{00000000-D2CC-469D-84F5-0C270795E0D9}"/>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9.4071757999999974</c:v>
                </c:pt>
                <c:pt idx="1">
                  <c:v>10.166362160000006</c:v>
                </c:pt>
                <c:pt idx="2">
                  <c:v>12.673609239999998</c:v>
                </c:pt>
                <c:pt idx="3">
                  <c:v>16.043840610000004</c:v>
                </c:pt>
                <c:pt idx="4">
                  <c:v>19.441299870000002</c:v>
                </c:pt>
                <c:pt idx="5">
                  <c:v>23.914019160000009</c:v>
                </c:pt>
                <c:pt idx="6">
                  <c:v>28.984290499999993</c:v>
                </c:pt>
                <c:pt idx="7">
                  <c:v>38.462926160000009</c:v>
                </c:pt>
                <c:pt idx="8">
                  <c:v>59.588777749999991</c:v>
                </c:pt>
                <c:pt idx="9">
                  <c:v>81.446060710000012</c:v>
                </c:pt>
                <c:pt idx="10">
                  <c:v>98.036105829999983</c:v>
                </c:pt>
                <c:pt idx="11">
                  <c:v>128.50229103999999</c:v>
                </c:pt>
                <c:pt idx="12">
                  <c:v>158.67694616</c:v>
                </c:pt>
                <c:pt idx="13">
                  <c:v>187.74436581000003</c:v>
                </c:pt>
                <c:pt idx="14">
                  <c:v>211.63169495999998</c:v>
                </c:pt>
                <c:pt idx="15">
                  <c:v>236.57014804000002</c:v>
                </c:pt>
                <c:pt idx="16">
                  <c:v>231.34530889000004</c:v>
                </c:pt>
                <c:pt idx="17">
                  <c:v>249.32875592000002</c:v>
                </c:pt>
                <c:pt idx="18">
                  <c:v>284.40070346999994</c:v>
                </c:pt>
                <c:pt idx="19">
                  <c:v>301.72231266</c:v>
                </c:pt>
                <c:pt idx="20">
                  <c:v>319.01361894000001</c:v>
                </c:pt>
                <c:pt idx="21">
                  <c:v>362.39723924999998</c:v>
                </c:pt>
                <c:pt idx="22">
                  <c:v>435.83493412000001</c:v>
                </c:pt>
                <c:pt idx="23">
                  <c:v>435.87046317000005</c:v>
                </c:pt>
              </c:numCache>
            </c:numRef>
          </c:val>
          <c:extLst>
            <c:ext xmlns:c16="http://schemas.microsoft.com/office/drawing/2014/chart" uri="{C3380CC4-5D6E-409C-BE32-E72D297353CC}">
              <c16:uniqueId val="{00000001-D2CC-469D-84F5-0C270795E0D9}"/>
            </c:ext>
          </c:extLst>
        </c:ser>
        <c:dLbls>
          <c:showLegendKey val="0"/>
          <c:showVal val="0"/>
          <c:showCatName val="0"/>
          <c:showSerName val="0"/>
          <c:showPercent val="0"/>
          <c:showBubbleSize val="0"/>
        </c:dLbls>
        <c:gapWidth val="60"/>
        <c:overlap val="100"/>
        <c:axId val="131313183"/>
        <c:axId val="1"/>
      </c:barChart>
      <c:catAx>
        <c:axId val="13131318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1313183"/>
        <c:crosses val="min"/>
        <c:crossBetween val="between"/>
        <c:majorUnit val="20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393376221110316E-2"/>
          <c:y val="0.21891418563922943"/>
          <c:w val="0.96521324755777937"/>
          <c:h val="0.65674255691768824"/>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FC7-4CE0-BB8D-8510B1888FC8}"/>
                </c:ext>
              </c:extLst>
            </c:dLbl>
            <c:dLbl>
              <c:idx val="1"/>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FC7-4CE0-BB8D-8510B1888FC8}"/>
                </c:ext>
              </c:extLst>
            </c:dLbl>
            <c:dLbl>
              <c:idx val="2"/>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FC7-4CE0-BB8D-8510B1888FC8}"/>
                </c:ext>
              </c:extLst>
            </c:dLbl>
            <c:dLbl>
              <c:idx val="3"/>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FC7-4CE0-BB8D-8510B1888FC8}"/>
                </c:ext>
              </c:extLst>
            </c:dLbl>
            <c:dLbl>
              <c:idx val="4"/>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FC7-4CE0-BB8D-8510B1888FC8}"/>
                </c:ext>
              </c:extLst>
            </c:dLbl>
            <c:dLbl>
              <c:idx val="5"/>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FC7-4CE0-BB8D-8510B1888FC8}"/>
                </c:ext>
              </c:extLst>
            </c:dLbl>
            <c:dLbl>
              <c:idx val="6"/>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FC7-4CE0-BB8D-8510B1888FC8}"/>
                </c:ext>
              </c:extLst>
            </c:dLbl>
            <c:dLbl>
              <c:idx val="7"/>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FC7-4CE0-BB8D-8510B1888FC8}"/>
                </c:ext>
              </c:extLst>
            </c:dLbl>
            <c:dLbl>
              <c:idx val="8"/>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FC7-4CE0-BB8D-8510B1888FC8}"/>
                </c:ext>
              </c:extLst>
            </c:dLbl>
            <c:dLbl>
              <c:idx val="9"/>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FC7-4CE0-BB8D-8510B1888FC8}"/>
                </c:ext>
              </c:extLst>
            </c:dLbl>
            <c:dLbl>
              <c:idx val="10"/>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FC7-4CE0-BB8D-8510B1888FC8}"/>
                </c:ext>
              </c:extLst>
            </c:dLbl>
            <c:dLbl>
              <c:idx val="11"/>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FC7-4CE0-BB8D-8510B1888FC8}"/>
                </c:ext>
              </c:extLst>
            </c:dLbl>
            <c:dLbl>
              <c:idx val="12"/>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FC7-4CE0-BB8D-8510B1888FC8}"/>
                </c:ext>
              </c:extLst>
            </c:dLbl>
            <c:dLbl>
              <c:idx val="13"/>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FC7-4CE0-BB8D-8510B1888FC8}"/>
                </c:ext>
              </c:extLst>
            </c:dLbl>
            <c:dLbl>
              <c:idx val="14"/>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FC7-4CE0-BB8D-8510B1888FC8}"/>
                </c:ext>
              </c:extLst>
            </c:dLbl>
            <c:dLbl>
              <c:idx val="15"/>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FC7-4CE0-BB8D-8510B1888FC8}"/>
                </c:ext>
              </c:extLst>
            </c:dLbl>
            <c:dLbl>
              <c:idx val="16"/>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FC7-4CE0-BB8D-8510B1888FC8}"/>
                </c:ext>
              </c:extLst>
            </c:dLbl>
            <c:dLbl>
              <c:idx val="17"/>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FC7-4CE0-BB8D-8510B1888FC8}"/>
                </c:ext>
              </c:extLst>
            </c:dLbl>
            <c:dLbl>
              <c:idx val="18"/>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FC7-4CE0-BB8D-8510B1888FC8}"/>
                </c:ext>
              </c:extLst>
            </c:dLbl>
            <c:dLbl>
              <c:idx val="19"/>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FC7-4CE0-BB8D-8510B1888FC8}"/>
                </c:ext>
              </c:extLst>
            </c:dLbl>
            <c:dLbl>
              <c:idx val="20"/>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FC7-4CE0-BB8D-8510B1888FC8}"/>
                </c:ext>
              </c:extLst>
            </c:dLbl>
            <c:dLbl>
              <c:idx val="21"/>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FC7-4CE0-BB8D-8510B1888FC8}"/>
                </c:ext>
              </c:extLst>
            </c:dLbl>
            <c:dLbl>
              <c:idx val="22"/>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FC7-4CE0-BB8D-8510B1888FC8}"/>
                </c:ext>
              </c:extLst>
            </c:dLbl>
            <c:dLbl>
              <c:idx val="23"/>
              <c:layout>
                <c:manualLayout>
                  <c:x val="0"/>
                  <c:y val="-9.457092819614711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FC7-4CE0-BB8D-8510B1888F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21.975288389999999</c:v>
                </c:pt>
                <c:pt idx="1">
                  <c:v>22.91764259</c:v>
                </c:pt>
                <c:pt idx="2">
                  <c:v>25.385835649999997</c:v>
                </c:pt>
                <c:pt idx="3">
                  <c:v>28.373737339999998</c:v>
                </c:pt>
                <c:pt idx="4">
                  <c:v>30.244005200000004</c:v>
                </c:pt>
                <c:pt idx="5">
                  <c:v>32.757736210000004</c:v>
                </c:pt>
                <c:pt idx="6">
                  <c:v>35.139900210000008</c:v>
                </c:pt>
                <c:pt idx="7">
                  <c:v>39.02609253</c:v>
                </c:pt>
                <c:pt idx="8">
                  <c:v>44.522399899999996</c:v>
                </c:pt>
                <c:pt idx="9">
                  <c:v>49.39831542999999</c:v>
                </c:pt>
                <c:pt idx="10">
                  <c:v>51.906230930000007</c:v>
                </c:pt>
                <c:pt idx="11">
                  <c:v>53.722087860000009</c:v>
                </c:pt>
                <c:pt idx="12">
                  <c:v>55.735256200000002</c:v>
                </c:pt>
                <c:pt idx="13">
                  <c:v>57.050292969999987</c:v>
                </c:pt>
                <c:pt idx="14">
                  <c:v>58.415489199999989</c:v>
                </c:pt>
                <c:pt idx="15">
                  <c:v>60.181011199999986</c:v>
                </c:pt>
                <c:pt idx="16">
                  <c:v>58.101432799999998</c:v>
                </c:pt>
                <c:pt idx="17">
                  <c:v>56.673347469999996</c:v>
                </c:pt>
                <c:pt idx="18">
                  <c:v>56.416419979999986</c:v>
                </c:pt>
                <c:pt idx="19">
                  <c:v>55.979038239999987</c:v>
                </c:pt>
                <c:pt idx="20">
                  <c:v>54.723922730000005</c:v>
                </c:pt>
                <c:pt idx="21">
                  <c:v>54.068244929999977</c:v>
                </c:pt>
                <c:pt idx="22">
                  <c:v>57.693168639999996</c:v>
                </c:pt>
                <c:pt idx="23">
                  <c:v>57.097618100000012</c:v>
                </c:pt>
              </c:numCache>
            </c:numRef>
          </c:val>
          <c:smooth val="0"/>
          <c:extLst>
            <c:ext xmlns:c16="http://schemas.microsoft.com/office/drawing/2014/chart" uri="{C3380CC4-5D6E-409C-BE32-E72D297353CC}">
              <c16:uniqueId val="{00000018-0FC7-4CE0-BB8D-8510B1888FC8}"/>
            </c:ext>
          </c:extLst>
        </c:ser>
        <c:dLbls>
          <c:showLegendKey val="0"/>
          <c:showVal val="0"/>
          <c:showCatName val="0"/>
          <c:showSerName val="0"/>
          <c:showPercent val="0"/>
          <c:showBubbleSize val="0"/>
        </c:dLbls>
        <c:marker val="1"/>
        <c:smooth val="0"/>
        <c:axId val="131308383"/>
        <c:axId val="1"/>
      </c:lineChart>
      <c:catAx>
        <c:axId val="131308383"/>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60.181011199999986"/>
          <c:min val="0"/>
        </c:scaling>
        <c:delete val="1"/>
        <c:axPos val="r"/>
        <c:numFmt formatCode="General" sourceLinked="1"/>
        <c:majorTickMark val="out"/>
        <c:minorTickMark val="none"/>
        <c:tickLblPos val="nextTo"/>
        <c:crossAx val="131308383"/>
        <c:crosses val="max"/>
        <c:crossBetween val="midCat"/>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B2C-4DE9-AD40-25E6F862281B}"/>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B2C-4DE9-AD40-25E6F862281B}"/>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B2C-4DE9-AD40-25E6F862281B}"/>
              </c:ext>
            </c:extLst>
          </c:dPt>
          <c:dLbls>
            <c:dLbl>
              <c:idx val="0"/>
              <c:layout>
                <c:manualLayout>
                  <c:x val="4.4463087248322146E-2"/>
                  <c:y val="5.9385665529010236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B2C-4DE9-AD40-25E6F862281B}"/>
                </c:ext>
              </c:extLst>
            </c:dLbl>
            <c:dLbl>
              <c:idx val="1"/>
              <c:layout>
                <c:manualLayout>
                  <c:x val="-5.3271812080536912E-2"/>
                  <c:y val="-2.9351535836177476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B2C-4DE9-AD40-25E6F862281B}"/>
                </c:ext>
              </c:extLst>
            </c:dLbl>
            <c:dLbl>
              <c:idx val="2"/>
              <c:layout>
                <c:manualLayout>
                  <c:x val="-2.6426174496644295E-2"/>
                  <c:y val="-0.11672354948805461"/>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B2C-4DE9-AD40-25E6F862281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71.7</c:v>
                </c:pt>
                <c:pt idx="1">
                  <c:v>17</c:v>
                </c:pt>
                <c:pt idx="2">
                  <c:v>11.200000000000001</c:v>
                </c:pt>
              </c:numCache>
            </c:numRef>
          </c:val>
          <c:extLst>
            <c:ext xmlns:c16="http://schemas.microsoft.com/office/drawing/2014/chart" uri="{C3380CC4-5D6E-409C-BE32-E72D297353CC}">
              <c16:uniqueId val="{00000006-6B2C-4DE9-AD40-25E6F862281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1-49A6-4130-A19B-4D46B85CED5C}"/>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3-49A6-4130-A19B-4D46B85CED5C}"/>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5-49A6-4130-A19B-4D46B85CED5C}"/>
              </c:ext>
            </c:extLst>
          </c:dPt>
          <c:dLbls>
            <c:dLbl>
              <c:idx val="0"/>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ja-JP"/>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9A6-4130-A19B-4D46B85CED5C}"/>
                </c:ext>
              </c:extLst>
            </c:dLbl>
            <c:dLbl>
              <c:idx val="1"/>
              <c:delete val="1"/>
              <c:extLst>
                <c:ext xmlns:c15="http://schemas.microsoft.com/office/drawing/2012/chart" uri="{CE6537A1-D6FC-4f65-9D91-7224C49458BB}"/>
                <c:ext xmlns:c16="http://schemas.microsoft.com/office/drawing/2014/chart" uri="{C3380CC4-5D6E-409C-BE32-E72D297353CC}">
                  <c16:uniqueId val="{00000003-49A6-4130-A19B-4D46B85CED5C}"/>
                </c:ext>
              </c:extLst>
            </c:dLbl>
            <c:dLbl>
              <c:idx val="2"/>
              <c:delete val="1"/>
              <c:extLst>
                <c:ext xmlns:c15="http://schemas.microsoft.com/office/drawing/2012/chart" uri="{CE6537A1-D6FC-4f65-9D91-7224C49458BB}"/>
                <c:ext xmlns:c16="http://schemas.microsoft.com/office/drawing/2014/chart" uri="{C3380CC4-5D6E-409C-BE32-E72D297353CC}">
                  <c16:uniqueId val="{00000005-49A6-4130-A19B-4D46B85CED5C}"/>
                </c:ext>
              </c:extLst>
            </c:dLbl>
            <c:dLbl>
              <c:idx val="3"/>
              <c:spPr>
                <a:noFill/>
                <a:ln>
                  <a:noFill/>
                </a:ln>
                <a:effectLst/>
              </c:spPr>
              <c:txPr>
                <a:bodyPr wrap="square" lIns="38100" tIns="19050" rIns="38100" bIns="19050" anchor="ctr">
                  <a:spAutoFit/>
                </a:bodyPr>
                <a:lstStyle/>
                <a:p>
                  <a:pPr>
                    <a:defRPr lang="ja-JP" sz="1050"/>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7-49A6-4130-A19B-4D46B85CED5C}"/>
                </c:ext>
              </c:extLst>
            </c:dLbl>
            <c:spPr>
              <a:noFill/>
              <a:ln>
                <a:noFill/>
              </a:ln>
              <a:effectLst/>
            </c:spPr>
            <c:txPr>
              <a:bodyPr wrap="square" lIns="38100" tIns="19050" rIns="38100" bIns="19050" anchor="ctr">
                <a:spAutoFit/>
              </a:bodyPr>
              <a:lstStyle/>
              <a:p>
                <a:pPr>
                  <a:defRPr lang="ja-JP" sz="1000"/>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Sheet1!$A$1:$A$4</c:f>
              <c:numCache>
                <c:formatCode>#,##0.0"%";"-"#,##0.0"%"</c:formatCode>
                <c:ptCount val="4"/>
                <c:pt idx="0">
                  <c:v>91</c:v>
                </c:pt>
                <c:pt idx="1">
                  <c:v>5.9</c:v>
                </c:pt>
                <c:pt idx="2">
                  <c:v>3</c:v>
                </c:pt>
                <c:pt idx="3" formatCode="0.0%">
                  <c:v>1E-3</c:v>
                </c:pt>
              </c:numCache>
            </c:numRef>
          </c:val>
          <c:extLst>
            <c:ext xmlns:c16="http://schemas.microsoft.com/office/drawing/2014/chart" uri="{C3380CC4-5D6E-409C-BE32-E72D297353CC}">
              <c16:uniqueId val="{00000006-49A6-4130-A19B-4D46B85CED5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584062196307092E-2"/>
          <c:y val="5.4336468129571575E-2"/>
          <c:w val="0.93666990605766121"/>
          <c:h val="0.75966562173458729"/>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27.572799999999997</c:v>
                </c:pt>
              </c:numCache>
            </c:numRef>
          </c:val>
          <c:extLst>
            <c:ext xmlns:c16="http://schemas.microsoft.com/office/drawing/2014/chart" uri="{C3380CC4-5D6E-409C-BE32-E72D297353CC}">
              <c16:uniqueId val="{00000000-CC7D-441C-8F81-E179D82823E1}"/>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17.408800000000003</c:v>
                </c:pt>
              </c:numCache>
            </c:numRef>
          </c:val>
          <c:extLst>
            <c:ext xmlns:c16="http://schemas.microsoft.com/office/drawing/2014/chart" uri="{C3380CC4-5D6E-409C-BE32-E72D297353CC}">
              <c16:uniqueId val="{00000001-CC7D-441C-8F81-E179D82823E1}"/>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15.191500000000001</c:v>
                </c:pt>
              </c:numCache>
            </c:numRef>
          </c:val>
          <c:extLst>
            <c:ext xmlns:c16="http://schemas.microsoft.com/office/drawing/2014/chart" uri="{C3380CC4-5D6E-409C-BE32-E72D297353CC}">
              <c16:uniqueId val="{00000002-CC7D-441C-8F81-E179D82823E1}"/>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3.6317000000000044</c:v>
                </c:pt>
              </c:numCache>
            </c:numRef>
          </c:val>
          <c:extLst>
            <c:ext xmlns:c16="http://schemas.microsoft.com/office/drawing/2014/chart" uri="{C3380CC4-5D6E-409C-BE32-E72D297353CC}">
              <c16:uniqueId val="{00000003-CC7D-441C-8F81-E179D82823E1}"/>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2.7290999999999954</c:v>
                </c:pt>
              </c:numCache>
            </c:numRef>
          </c:val>
          <c:extLst>
            <c:ext xmlns:c16="http://schemas.microsoft.com/office/drawing/2014/chart" uri="{C3380CC4-5D6E-409C-BE32-E72D297353CC}">
              <c16:uniqueId val="{00000004-CC7D-441C-8F81-E179D82823E1}"/>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2.4059000000000053</c:v>
                </c:pt>
              </c:numCache>
            </c:numRef>
          </c:val>
          <c:extLst>
            <c:ext xmlns:c16="http://schemas.microsoft.com/office/drawing/2014/chart" uri="{C3380CC4-5D6E-409C-BE32-E72D297353CC}">
              <c16:uniqueId val="{00000005-CC7D-441C-8F81-E179D82823E1}"/>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2.1387999999999963</c:v>
                </c:pt>
              </c:numCache>
            </c:numRef>
          </c:val>
          <c:extLst>
            <c:ext xmlns:c16="http://schemas.microsoft.com/office/drawing/2014/chart" uri="{C3380CC4-5D6E-409C-BE32-E72D297353CC}">
              <c16:uniqueId val="{00000006-CC7D-441C-8F81-E179D82823E1}"/>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0.49040000000000195</c:v>
                </c:pt>
              </c:numCache>
            </c:numRef>
          </c:val>
          <c:extLst>
            <c:ext xmlns:c16="http://schemas.microsoft.com/office/drawing/2014/chart" uri="{C3380CC4-5D6E-409C-BE32-E72D297353CC}">
              <c16:uniqueId val="{00000007-CC7D-441C-8F81-E179D82823E1}"/>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0.11400000000000299</c:v>
                </c:pt>
              </c:numCache>
            </c:numRef>
          </c:val>
          <c:extLst>
            <c:ext xmlns:c16="http://schemas.microsoft.com/office/drawing/2014/chart" uri="{C3380CC4-5D6E-409C-BE32-E72D297353CC}">
              <c16:uniqueId val="{00000008-CC7D-441C-8F81-E179D82823E1}"/>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6.5199999999998592E-2</c:v>
                </c:pt>
              </c:numCache>
            </c:numRef>
          </c:val>
          <c:extLst>
            <c:ext xmlns:c16="http://schemas.microsoft.com/office/drawing/2014/chart" uri="{C3380CC4-5D6E-409C-BE32-E72D297353CC}">
              <c16:uniqueId val="{00000009-CC7D-441C-8F81-E179D82823E1}"/>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1.2257999999487623E-4</c:v>
                </c:pt>
              </c:numCache>
            </c:numRef>
          </c:val>
          <c:extLst>
            <c:ext xmlns:c16="http://schemas.microsoft.com/office/drawing/2014/chart" uri="{C3380CC4-5D6E-409C-BE32-E72D297353CC}">
              <c16:uniqueId val="{0000000A-CC7D-441C-8F81-E179D82823E1}"/>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CC7D-441C-8F81-E179D82823E1}"/>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8.7648999999999972</c:v>
                </c:pt>
              </c:numCache>
            </c:numRef>
          </c:val>
          <c:extLst>
            <c:ext xmlns:c16="http://schemas.microsoft.com/office/drawing/2014/chart" uri="{C3380CC4-5D6E-409C-BE32-E72D297353CC}">
              <c16:uniqueId val="{0000000C-CC7D-441C-8F81-E179D82823E1}"/>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4.2143000000000042</c:v>
                </c:pt>
              </c:numCache>
            </c:numRef>
          </c:val>
          <c:extLst>
            <c:ext xmlns:c16="http://schemas.microsoft.com/office/drawing/2014/chart" uri="{C3380CC4-5D6E-409C-BE32-E72D297353CC}">
              <c16:uniqueId val="{0000000D-CC7D-441C-8F81-E179D82823E1}"/>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2.0529000000000019</c:v>
                </c:pt>
              </c:numCache>
            </c:numRef>
          </c:val>
          <c:extLst>
            <c:ext xmlns:c16="http://schemas.microsoft.com/office/drawing/2014/chart" uri="{C3380CC4-5D6E-409C-BE32-E72D297353CC}">
              <c16:uniqueId val="{0000000E-CC7D-441C-8F81-E179D82823E1}"/>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1.2898999999999994</c:v>
                </c:pt>
              </c:numCache>
            </c:numRef>
          </c:val>
          <c:extLst>
            <c:ext xmlns:c16="http://schemas.microsoft.com/office/drawing/2014/chart" uri="{C3380CC4-5D6E-409C-BE32-E72D297353CC}">
              <c16:uniqueId val="{0000000F-CC7D-441C-8F81-E179D82823E1}"/>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0.46310000000000517</c:v>
                </c:pt>
              </c:numCache>
            </c:numRef>
          </c:val>
          <c:extLst>
            <c:ext xmlns:c16="http://schemas.microsoft.com/office/drawing/2014/chart" uri="{C3380CC4-5D6E-409C-BE32-E72D297353CC}">
              <c16:uniqueId val="{00000010-CC7D-441C-8F81-E179D82823E1}"/>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0.15340000000000353</c:v>
                </c:pt>
              </c:numCache>
            </c:numRef>
          </c:val>
          <c:extLst>
            <c:ext xmlns:c16="http://schemas.microsoft.com/office/drawing/2014/chart" uri="{C3380CC4-5D6E-409C-BE32-E72D297353CC}">
              <c16:uniqueId val="{00000011-CC7D-441C-8F81-E179D82823E1}"/>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9.7499999999994813E-2</c:v>
                </c:pt>
              </c:numCache>
            </c:numRef>
          </c:val>
          <c:extLst>
            <c:ext xmlns:c16="http://schemas.microsoft.com/office/drawing/2014/chart" uri="{C3380CC4-5D6E-409C-BE32-E72D297353CC}">
              <c16:uniqueId val="{00000012-CC7D-441C-8F81-E179D82823E1}"/>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4.788199999999998</c:v>
                </c:pt>
              </c:numCache>
            </c:numRef>
          </c:val>
          <c:extLst>
            <c:ext xmlns:c16="http://schemas.microsoft.com/office/drawing/2014/chart" uri="{C3380CC4-5D6E-409C-BE32-E72D297353CC}">
              <c16:uniqueId val="{00000013-CC7D-441C-8F81-E179D82823E1}"/>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3.3830000000000027</c:v>
                </c:pt>
              </c:numCache>
            </c:numRef>
          </c:val>
          <c:extLst>
            <c:ext xmlns:c16="http://schemas.microsoft.com/office/drawing/2014/chart" uri="{C3380CC4-5D6E-409C-BE32-E72D297353CC}">
              <c16:uniqueId val="{00000014-CC7D-441C-8F81-E179D82823E1}"/>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3.0444999999999944</c:v>
                </c:pt>
              </c:numCache>
            </c:numRef>
          </c:val>
          <c:extLst>
            <c:ext xmlns:c16="http://schemas.microsoft.com/office/drawing/2014/chart" uri="{C3380CC4-5D6E-409C-BE32-E72D297353CC}">
              <c16:uniqueId val="{00000015-CC7D-441C-8F81-E179D82823E1}"/>
            </c:ext>
          </c:extLst>
        </c:ser>
        <c:dLbls>
          <c:showLegendKey val="0"/>
          <c:showVal val="0"/>
          <c:showCatName val="0"/>
          <c:showSerName val="0"/>
          <c:showPercent val="0"/>
          <c:showBubbleSize val="0"/>
        </c:dLbls>
        <c:gapWidth val="170"/>
        <c:overlap val="100"/>
        <c:axId val="521446008"/>
        <c:axId val="521447968"/>
      </c:barChart>
      <c:catAx>
        <c:axId val="521446008"/>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21447968"/>
        <c:crosses val="min"/>
        <c:auto val="0"/>
        <c:lblAlgn val="ctr"/>
        <c:lblOffset val="100"/>
        <c:noMultiLvlLbl val="0"/>
      </c:catAx>
      <c:valAx>
        <c:axId val="521447968"/>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21446008"/>
        <c:crosses val="max"/>
        <c:crossBetween val="between"/>
        <c:majorUnit val="1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30219126889764E-3"/>
          <c:y val="6.2575210589651029E-2"/>
          <c:w val="0.98233395617462205"/>
          <c:h val="0.87484957882069792"/>
        </c:manualLayout>
      </c:layout>
      <c:barChart>
        <c:barDir val="bar"/>
        <c:grouping val="stacked"/>
        <c:varyColors val="0"/>
        <c:ser>
          <c:idx val="0"/>
          <c:order val="0"/>
          <c:spPr>
            <a:solidFill>
              <a:srgbClr val="1F497D"/>
            </a:solidFill>
            <a:ln w="9525" algn="ctr">
              <a:solidFill>
                <a:srgbClr val="808080"/>
              </a:solidFill>
              <a:prstDash val="solid"/>
            </a:ln>
          </c:spPr>
          <c:invertIfNegative val="0"/>
          <c:val>
            <c:numRef>
              <c:f>Sheet1!$A$1</c:f>
              <c:numCache>
                <c:formatCode>General</c:formatCode>
                <c:ptCount val="1"/>
                <c:pt idx="0">
                  <c:v>43.5</c:v>
                </c:pt>
              </c:numCache>
            </c:numRef>
          </c:val>
          <c:extLst>
            <c:ext xmlns:c16="http://schemas.microsoft.com/office/drawing/2014/chart" uri="{C3380CC4-5D6E-409C-BE32-E72D297353CC}">
              <c16:uniqueId val="{00000000-5BE7-440F-9377-F64F612094C1}"/>
            </c:ext>
          </c:extLst>
        </c:ser>
        <c:ser>
          <c:idx val="1"/>
          <c:order val="1"/>
          <c:spPr>
            <a:solidFill>
              <a:srgbClr val="1F497D"/>
            </a:solidFill>
            <a:ln w="9525" algn="ctr">
              <a:solidFill>
                <a:srgbClr val="808080"/>
              </a:solidFill>
              <a:prstDash val="solid"/>
            </a:ln>
          </c:spPr>
          <c:invertIfNegative val="0"/>
          <c:val>
            <c:numRef>
              <c:f>Sheet1!$A$2</c:f>
              <c:numCache>
                <c:formatCode>General</c:formatCode>
                <c:ptCount val="1"/>
                <c:pt idx="0">
                  <c:v>24.1</c:v>
                </c:pt>
              </c:numCache>
            </c:numRef>
          </c:val>
          <c:extLst>
            <c:ext xmlns:c16="http://schemas.microsoft.com/office/drawing/2014/chart" uri="{C3380CC4-5D6E-409C-BE32-E72D297353CC}">
              <c16:uniqueId val="{00000001-5BE7-440F-9377-F64F612094C1}"/>
            </c:ext>
          </c:extLst>
        </c:ser>
        <c:ser>
          <c:idx val="2"/>
          <c:order val="2"/>
          <c:spPr>
            <a:solidFill>
              <a:srgbClr val="1F497D"/>
            </a:solidFill>
            <a:ln w="9525" algn="ctr">
              <a:solidFill>
                <a:srgbClr val="808080"/>
              </a:solidFill>
              <a:prstDash val="solid"/>
            </a:ln>
          </c:spPr>
          <c:invertIfNegative val="0"/>
          <c:val>
            <c:numRef>
              <c:f>Sheet1!$A$3</c:f>
              <c:numCache>
                <c:formatCode>General</c:formatCode>
                <c:ptCount val="1"/>
                <c:pt idx="0">
                  <c:v>11.4</c:v>
                </c:pt>
              </c:numCache>
            </c:numRef>
          </c:val>
          <c:extLst>
            <c:ext xmlns:c16="http://schemas.microsoft.com/office/drawing/2014/chart" uri="{C3380CC4-5D6E-409C-BE32-E72D297353CC}">
              <c16:uniqueId val="{00000002-5BE7-440F-9377-F64F612094C1}"/>
            </c:ext>
          </c:extLst>
        </c:ser>
        <c:ser>
          <c:idx val="3"/>
          <c:order val="3"/>
          <c:spPr>
            <a:solidFill>
              <a:srgbClr val="1F497D"/>
            </a:solidFill>
            <a:ln w="9525" algn="ctr">
              <a:solidFill>
                <a:srgbClr val="808080"/>
              </a:solidFill>
              <a:prstDash val="solid"/>
            </a:ln>
          </c:spPr>
          <c:invertIfNegative val="0"/>
          <c:val>
            <c:numRef>
              <c:f>Sheet1!$A$4</c:f>
              <c:numCache>
                <c:formatCode>General</c:formatCode>
                <c:ptCount val="1"/>
                <c:pt idx="0">
                  <c:v>5.2</c:v>
                </c:pt>
              </c:numCache>
            </c:numRef>
          </c:val>
          <c:extLst>
            <c:ext xmlns:c16="http://schemas.microsoft.com/office/drawing/2014/chart" uri="{C3380CC4-5D6E-409C-BE32-E72D297353CC}">
              <c16:uniqueId val="{00000003-5BE7-440F-9377-F64F612094C1}"/>
            </c:ext>
          </c:extLst>
        </c:ser>
        <c:ser>
          <c:idx val="4"/>
          <c:order val="4"/>
          <c:spPr>
            <a:solidFill>
              <a:srgbClr val="1F497D"/>
            </a:solidFill>
            <a:ln w="9525" algn="ctr">
              <a:solidFill>
                <a:srgbClr val="808080"/>
              </a:solidFill>
              <a:prstDash val="solid"/>
            </a:ln>
          </c:spPr>
          <c:invertIfNegative val="0"/>
          <c:val>
            <c:numRef>
              <c:f>Sheet1!$A$5</c:f>
              <c:numCache>
                <c:formatCode>General</c:formatCode>
                <c:ptCount val="1"/>
                <c:pt idx="0">
                  <c:v>3.3</c:v>
                </c:pt>
              </c:numCache>
            </c:numRef>
          </c:val>
          <c:extLst>
            <c:ext xmlns:c16="http://schemas.microsoft.com/office/drawing/2014/chart" uri="{C3380CC4-5D6E-409C-BE32-E72D297353CC}">
              <c16:uniqueId val="{00000004-5BE7-440F-9377-F64F612094C1}"/>
            </c:ext>
          </c:extLst>
        </c:ser>
        <c:ser>
          <c:idx val="5"/>
          <c:order val="5"/>
          <c:spPr>
            <a:solidFill>
              <a:srgbClr val="80CCE8"/>
            </a:solidFill>
            <a:ln w="9525" algn="ctr">
              <a:solidFill>
                <a:srgbClr val="808080"/>
              </a:solidFill>
              <a:prstDash val="solid"/>
            </a:ln>
          </c:spPr>
          <c:invertIfNegative val="0"/>
          <c:val>
            <c:numRef>
              <c:f>Sheet1!$A$6</c:f>
              <c:numCache>
                <c:formatCode>General</c:formatCode>
                <c:ptCount val="1"/>
                <c:pt idx="0">
                  <c:v>2.5</c:v>
                </c:pt>
              </c:numCache>
            </c:numRef>
          </c:val>
          <c:extLst>
            <c:ext xmlns:c16="http://schemas.microsoft.com/office/drawing/2014/chart" uri="{C3380CC4-5D6E-409C-BE32-E72D297353CC}">
              <c16:uniqueId val="{00000005-5BE7-440F-9377-F64F612094C1}"/>
            </c:ext>
          </c:extLst>
        </c:ser>
        <c:ser>
          <c:idx val="6"/>
          <c:order val="6"/>
          <c:spPr>
            <a:solidFill>
              <a:srgbClr val="1F497D"/>
            </a:solidFill>
            <a:ln w="9525" algn="ctr">
              <a:solidFill>
                <a:srgbClr val="808080"/>
              </a:solidFill>
              <a:prstDash val="solid"/>
            </a:ln>
          </c:spPr>
          <c:invertIfNegative val="0"/>
          <c:val>
            <c:numRef>
              <c:f>Sheet1!$A$7</c:f>
              <c:numCache>
                <c:formatCode>General</c:formatCode>
                <c:ptCount val="1"/>
                <c:pt idx="0">
                  <c:v>2.4</c:v>
                </c:pt>
              </c:numCache>
            </c:numRef>
          </c:val>
          <c:extLst>
            <c:ext xmlns:c16="http://schemas.microsoft.com/office/drawing/2014/chart" uri="{C3380CC4-5D6E-409C-BE32-E72D297353CC}">
              <c16:uniqueId val="{00000006-5BE7-440F-9377-F64F612094C1}"/>
            </c:ext>
          </c:extLst>
        </c:ser>
        <c:ser>
          <c:idx val="7"/>
          <c:order val="7"/>
          <c:spPr>
            <a:solidFill>
              <a:srgbClr val="80CCE8"/>
            </a:solidFill>
            <a:ln w="9525" algn="ctr">
              <a:solidFill>
                <a:srgbClr val="808080"/>
              </a:solidFill>
              <a:prstDash val="solid"/>
            </a:ln>
          </c:spPr>
          <c:invertIfNegative val="0"/>
          <c:val>
            <c:numRef>
              <c:f>Sheet1!$A$8</c:f>
              <c:numCache>
                <c:formatCode>General</c:formatCode>
                <c:ptCount val="1"/>
                <c:pt idx="0">
                  <c:v>2.1</c:v>
                </c:pt>
              </c:numCache>
            </c:numRef>
          </c:val>
          <c:extLst>
            <c:ext xmlns:c16="http://schemas.microsoft.com/office/drawing/2014/chart" uri="{C3380CC4-5D6E-409C-BE32-E72D297353CC}">
              <c16:uniqueId val="{00000007-5BE7-440F-9377-F64F612094C1}"/>
            </c:ext>
          </c:extLst>
        </c:ser>
        <c:ser>
          <c:idx val="8"/>
          <c:order val="8"/>
          <c:spPr>
            <a:solidFill>
              <a:srgbClr val="C0E6F4"/>
            </a:solidFill>
            <a:ln w="9525" algn="ctr">
              <a:solidFill>
                <a:srgbClr val="808080"/>
              </a:solidFill>
              <a:prstDash val="solid"/>
            </a:ln>
          </c:spPr>
          <c:invertIfNegative val="0"/>
          <c:val>
            <c:numRef>
              <c:f>Sheet1!$A$9</c:f>
              <c:numCache>
                <c:formatCode>General</c:formatCode>
                <c:ptCount val="1"/>
                <c:pt idx="0">
                  <c:v>2.1</c:v>
                </c:pt>
              </c:numCache>
            </c:numRef>
          </c:val>
          <c:extLst>
            <c:ext xmlns:c16="http://schemas.microsoft.com/office/drawing/2014/chart" uri="{C3380CC4-5D6E-409C-BE32-E72D297353CC}">
              <c16:uniqueId val="{00000008-5BE7-440F-9377-F64F612094C1}"/>
            </c:ext>
          </c:extLst>
        </c:ser>
        <c:ser>
          <c:idx val="9"/>
          <c:order val="9"/>
          <c:spPr>
            <a:solidFill>
              <a:srgbClr val="80CCE8"/>
            </a:solidFill>
            <a:ln w="9525" algn="ctr">
              <a:solidFill>
                <a:srgbClr val="808080"/>
              </a:solidFill>
              <a:prstDash val="solid"/>
            </a:ln>
          </c:spPr>
          <c:invertIfNegative val="0"/>
          <c:val>
            <c:numRef>
              <c:f>Sheet1!$A$10</c:f>
              <c:numCache>
                <c:formatCode>General</c:formatCode>
                <c:ptCount val="1"/>
                <c:pt idx="0">
                  <c:v>1.2</c:v>
                </c:pt>
              </c:numCache>
            </c:numRef>
          </c:val>
          <c:extLst>
            <c:ext xmlns:c16="http://schemas.microsoft.com/office/drawing/2014/chart" uri="{C3380CC4-5D6E-409C-BE32-E72D297353CC}">
              <c16:uniqueId val="{00000009-5BE7-440F-9377-F64F612094C1}"/>
            </c:ext>
          </c:extLst>
        </c:ser>
        <c:ser>
          <c:idx val="10"/>
          <c:order val="10"/>
          <c:spPr>
            <a:solidFill>
              <a:srgbClr val="C0E6F4"/>
            </a:solidFill>
            <a:ln w="9525" algn="ctr">
              <a:solidFill>
                <a:srgbClr val="808080"/>
              </a:solidFill>
              <a:prstDash val="solid"/>
            </a:ln>
          </c:spPr>
          <c:invertIfNegative val="0"/>
          <c:val>
            <c:numRef>
              <c:f>Sheet1!$A$11</c:f>
              <c:numCache>
                <c:formatCode>General</c:formatCode>
                <c:ptCount val="1"/>
                <c:pt idx="0">
                  <c:v>0.3</c:v>
                </c:pt>
              </c:numCache>
            </c:numRef>
          </c:val>
          <c:extLst>
            <c:ext xmlns:c16="http://schemas.microsoft.com/office/drawing/2014/chart" uri="{C3380CC4-5D6E-409C-BE32-E72D297353CC}">
              <c16:uniqueId val="{0000000A-5BE7-440F-9377-F64F612094C1}"/>
            </c:ext>
          </c:extLst>
        </c:ser>
        <c:ser>
          <c:idx val="11"/>
          <c:order val="11"/>
          <c:spPr>
            <a:solidFill>
              <a:srgbClr val="1F497D"/>
            </a:solidFill>
            <a:ln w="9525" algn="ctr">
              <a:solidFill>
                <a:srgbClr val="808080"/>
              </a:solidFill>
              <a:prstDash val="solid"/>
            </a:ln>
          </c:spPr>
          <c:invertIfNegative val="0"/>
          <c:val>
            <c:numRef>
              <c:f>Sheet1!$A$12</c:f>
              <c:numCache>
                <c:formatCode>General</c:formatCode>
                <c:ptCount val="1"/>
                <c:pt idx="0">
                  <c:v>0.26</c:v>
                </c:pt>
              </c:numCache>
            </c:numRef>
          </c:val>
          <c:extLst>
            <c:ext xmlns:c16="http://schemas.microsoft.com/office/drawing/2014/chart" uri="{C3380CC4-5D6E-409C-BE32-E72D297353CC}">
              <c16:uniqueId val="{0000000B-5BE7-440F-9377-F64F612094C1}"/>
            </c:ext>
          </c:extLst>
        </c:ser>
        <c:ser>
          <c:idx val="12"/>
          <c:order val="12"/>
          <c:spPr>
            <a:solidFill>
              <a:srgbClr val="1F497D"/>
            </a:solidFill>
            <a:ln w="9525" algn="ctr">
              <a:solidFill>
                <a:srgbClr val="808080"/>
              </a:solidFill>
              <a:prstDash val="solid"/>
            </a:ln>
          </c:spPr>
          <c:invertIfNegative val="0"/>
          <c:val>
            <c:numRef>
              <c:f>Sheet1!$A$13</c:f>
              <c:numCache>
                <c:formatCode>General</c:formatCode>
                <c:ptCount val="1"/>
                <c:pt idx="0">
                  <c:v>0.25</c:v>
                </c:pt>
              </c:numCache>
            </c:numRef>
          </c:val>
          <c:extLst>
            <c:ext xmlns:c16="http://schemas.microsoft.com/office/drawing/2014/chart" uri="{C3380CC4-5D6E-409C-BE32-E72D297353CC}">
              <c16:uniqueId val="{0000000C-5BE7-440F-9377-F64F612094C1}"/>
            </c:ext>
          </c:extLst>
        </c:ser>
        <c:ser>
          <c:idx val="13"/>
          <c:order val="13"/>
          <c:spPr>
            <a:solidFill>
              <a:srgbClr val="1F497D"/>
            </a:solidFill>
            <a:ln w="9525" algn="ctr">
              <a:solidFill>
                <a:srgbClr val="808080"/>
              </a:solidFill>
              <a:prstDash val="solid"/>
            </a:ln>
          </c:spPr>
          <c:invertIfNegative val="0"/>
          <c:val>
            <c:numRef>
              <c:f>Sheet1!$A$14</c:f>
              <c:numCache>
                <c:formatCode>General</c:formatCode>
                <c:ptCount val="1"/>
                <c:pt idx="0">
                  <c:v>0.13</c:v>
                </c:pt>
              </c:numCache>
            </c:numRef>
          </c:val>
          <c:extLst>
            <c:ext xmlns:c16="http://schemas.microsoft.com/office/drawing/2014/chart" uri="{C3380CC4-5D6E-409C-BE32-E72D297353CC}">
              <c16:uniqueId val="{0000000D-5BE7-440F-9377-F64F612094C1}"/>
            </c:ext>
          </c:extLst>
        </c:ser>
        <c:ser>
          <c:idx val="14"/>
          <c:order val="14"/>
          <c:spPr>
            <a:solidFill>
              <a:srgbClr val="C0E6F4"/>
            </a:solidFill>
            <a:ln w="9525" algn="ctr">
              <a:solidFill>
                <a:srgbClr val="808080"/>
              </a:solidFill>
              <a:prstDash val="solid"/>
            </a:ln>
          </c:spPr>
          <c:invertIfNegative val="0"/>
          <c:dPt>
            <c:idx val="0"/>
            <c:invertIfNegative val="0"/>
            <c:bubble3D val="0"/>
            <c:spPr>
              <a:solidFill>
                <a:schemeClr val="accent5"/>
              </a:solidFill>
              <a:ln w="9525" algn="ctr">
                <a:solidFill>
                  <a:srgbClr val="808080"/>
                </a:solidFill>
                <a:prstDash val="solid"/>
              </a:ln>
            </c:spPr>
            <c:extLst>
              <c:ext xmlns:c16="http://schemas.microsoft.com/office/drawing/2014/chart" uri="{C3380CC4-5D6E-409C-BE32-E72D297353CC}">
                <c16:uniqueId val="{0000000F-5BE7-440F-9377-F64F612094C1}"/>
              </c:ext>
            </c:extLst>
          </c:dPt>
          <c:val>
            <c:numRef>
              <c:f>Sheet1!$A$15</c:f>
              <c:numCache>
                <c:formatCode>General</c:formatCode>
                <c:ptCount val="1"/>
                <c:pt idx="0">
                  <c:v>0.1</c:v>
                </c:pt>
              </c:numCache>
            </c:numRef>
          </c:val>
          <c:extLst>
            <c:ext xmlns:c16="http://schemas.microsoft.com/office/drawing/2014/chart" uri="{C3380CC4-5D6E-409C-BE32-E72D297353CC}">
              <c16:uniqueId val="{00000010-5BE7-440F-9377-F64F612094C1}"/>
            </c:ext>
          </c:extLst>
        </c:ser>
        <c:ser>
          <c:idx val="15"/>
          <c:order val="15"/>
          <c:spPr>
            <a:solidFill>
              <a:srgbClr val="1F497D"/>
            </a:solidFill>
            <a:ln w="9525" algn="ctr">
              <a:solidFill>
                <a:srgbClr val="808080"/>
              </a:solidFill>
              <a:prstDash val="solid"/>
            </a:ln>
          </c:spPr>
          <c:invertIfNegative val="0"/>
          <c:val>
            <c:numRef>
              <c:f>Sheet1!$A$16</c:f>
              <c:numCache>
                <c:formatCode>General</c:formatCode>
                <c:ptCount val="1"/>
                <c:pt idx="0">
                  <c:v>5.5E-2</c:v>
                </c:pt>
              </c:numCache>
            </c:numRef>
          </c:val>
          <c:extLst>
            <c:ext xmlns:c16="http://schemas.microsoft.com/office/drawing/2014/chart" uri="{C3380CC4-5D6E-409C-BE32-E72D297353CC}">
              <c16:uniqueId val="{00000011-5BE7-440F-9377-F64F612094C1}"/>
            </c:ext>
          </c:extLst>
        </c:ser>
        <c:ser>
          <c:idx val="16"/>
          <c:order val="16"/>
          <c:spPr>
            <a:solidFill>
              <a:srgbClr val="C0E6F4"/>
            </a:solidFill>
            <a:ln w="9525" algn="ctr">
              <a:solidFill>
                <a:srgbClr val="808080"/>
              </a:solidFill>
              <a:prstDash val="solid"/>
            </a:ln>
          </c:spPr>
          <c:invertIfNegative val="0"/>
          <c:val>
            <c:numRef>
              <c:f>Sheet1!$A$17</c:f>
              <c:numCache>
                <c:formatCode>General</c:formatCode>
                <c:ptCount val="1"/>
                <c:pt idx="0">
                  <c:v>4.8000000000000001E-2</c:v>
                </c:pt>
              </c:numCache>
            </c:numRef>
          </c:val>
          <c:extLst>
            <c:ext xmlns:c16="http://schemas.microsoft.com/office/drawing/2014/chart" uri="{C3380CC4-5D6E-409C-BE32-E72D297353CC}">
              <c16:uniqueId val="{00000012-5BE7-440F-9377-F64F612094C1}"/>
            </c:ext>
          </c:extLst>
        </c:ser>
        <c:ser>
          <c:idx val="17"/>
          <c:order val="17"/>
          <c:spPr>
            <a:solidFill>
              <a:srgbClr val="C0E6F4"/>
            </a:solidFill>
            <a:ln w="9525" algn="ctr">
              <a:solidFill>
                <a:srgbClr val="808080"/>
              </a:solidFill>
              <a:prstDash val="solid"/>
            </a:ln>
          </c:spPr>
          <c:invertIfNegative val="0"/>
          <c:val>
            <c:numRef>
              <c:f>Sheet1!$A$18</c:f>
              <c:numCache>
                <c:formatCode>General</c:formatCode>
                <c:ptCount val="1"/>
                <c:pt idx="0">
                  <c:v>1.9E-2</c:v>
                </c:pt>
              </c:numCache>
            </c:numRef>
          </c:val>
          <c:extLst>
            <c:ext xmlns:c16="http://schemas.microsoft.com/office/drawing/2014/chart" uri="{C3380CC4-5D6E-409C-BE32-E72D297353CC}">
              <c16:uniqueId val="{00000013-5BE7-440F-9377-F64F612094C1}"/>
            </c:ext>
          </c:extLst>
        </c:ser>
        <c:dLbls>
          <c:showLegendKey val="0"/>
          <c:showVal val="0"/>
          <c:showCatName val="0"/>
          <c:showSerName val="0"/>
          <c:showPercent val="0"/>
          <c:showBubbleSize val="0"/>
        </c:dLbls>
        <c:gapWidth val="170"/>
        <c:overlap val="100"/>
        <c:axId val="693324335"/>
        <c:axId val="1"/>
      </c:barChart>
      <c:catAx>
        <c:axId val="693324335"/>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kumimoji="1" lang="ja-JP" sz="1000" kern="1200">
                <a:latin typeface="+mn-lt"/>
                <a:ea typeface="+mn-ea"/>
                <a:cs typeface="+mn-cs"/>
                <a:sym typeface="+mn-lt"/>
              </a:defRPr>
            </a:pPr>
            <a:endParaRPr lang="ja-JP"/>
          </a:p>
        </c:txPr>
        <c:crossAx val="693324335"/>
        <c:crosses val="max"/>
        <c:crossBetween val="between"/>
        <c:majorUnit val="1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27835051546392"/>
          <c:y val="3.4467901766479965E-2"/>
          <c:w val="0.87285223367697595"/>
          <c:h val="0.93063334769495909"/>
        </c:manualLayout>
      </c:layout>
      <c:barChart>
        <c:barDir val="col"/>
        <c:grouping val="stacked"/>
        <c:varyColors val="0"/>
        <c:ser>
          <c:idx val="0"/>
          <c:order val="0"/>
          <c:spPr>
            <a:solidFill>
              <a:schemeClr val="accent1"/>
            </a:solidFill>
            <a:ln>
              <a:noFill/>
            </a:ln>
          </c:spPr>
          <c:invertIfNegative val="0"/>
          <c:val>
            <c:numRef>
              <c:f>Sheet1!$A$1:$J$1</c:f>
              <c:numCache>
                <c:formatCode>General</c:formatCode>
                <c:ptCount val="10"/>
                <c:pt idx="0">
                  <c:v>13069</c:v>
                </c:pt>
                <c:pt idx="1">
                  <c:v>12708</c:v>
                </c:pt>
                <c:pt idx="2">
                  <c:v>12297</c:v>
                </c:pt>
                <c:pt idx="3">
                  <c:v>12032</c:v>
                </c:pt>
                <c:pt idx="4">
                  <c:v>11930</c:v>
                </c:pt>
                <c:pt idx="5">
                  <c:v>11870</c:v>
                </c:pt>
                <c:pt idx="6">
                  <c:v>11804</c:v>
                </c:pt>
                <c:pt idx="7">
                  <c:v>11746</c:v>
                </c:pt>
                <c:pt idx="8">
                  <c:v>11772</c:v>
                </c:pt>
                <c:pt idx="9">
                  <c:v>11754</c:v>
                </c:pt>
              </c:numCache>
            </c:numRef>
          </c:val>
          <c:extLst>
            <c:ext xmlns:c16="http://schemas.microsoft.com/office/drawing/2014/chart" uri="{C3380CC4-5D6E-409C-BE32-E72D297353CC}">
              <c16:uniqueId val="{00000000-3864-4236-AD05-B15E502A81FF}"/>
            </c:ext>
          </c:extLst>
        </c:ser>
        <c:ser>
          <c:idx val="1"/>
          <c:order val="1"/>
          <c:spPr>
            <a:solidFill>
              <a:schemeClr val="accent2"/>
            </a:solidFill>
            <a:ln>
              <a:noFill/>
            </a:ln>
          </c:spPr>
          <c:invertIfNegative val="0"/>
          <c:val>
            <c:numRef>
              <c:f>Sheet1!$A$2:$J$2</c:f>
              <c:numCache>
                <c:formatCode>General</c:formatCode>
                <c:ptCount val="10"/>
                <c:pt idx="0">
                  <c:v>14518</c:v>
                </c:pt>
                <c:pt idx="1">
                  <c:v>16432</c:v>
                </c:pt>
                <c:pt idx="2">
                  <c:v>18759</c:v>
                </c:pt>
                <c:pt idx="3">
                  <c:v>20977</c:v>
                </c:pt>
                <c:pt idx="4">
                  <c:v>22424</c:v>
                </c:pt>
                <c:pt idx="5">
                  <c:v>23524</c:v>
                </c:pt>
                <c:pt idx="6">
                  <c:v>24766</c:v>
                </c:pt>
                <c:pt idx="7">
                  <c:v>25230</c:v>
                </c:pt>
                <c:pt idx="8">
                  <c:v>26583</c:v>
                </c:pt>
                <c:pt idx="9">
                  <c:v>26956</c:v>
                </c:pt>
              </c:numCache>
            </c:numRef>
          </c:val>
          <c:extLst>
            <c:ext xmlns:c16="http://schemas.microsoft.com/office/drawing/2014/chart" uri="{C3380CC4-5D6E-409C-BE32-E72D297353CC}">
              <c16:uniqueId val="{00000001-3864-4236-AD05-B15E502A81FF}"/>
            </c:ext>
          </c:extLst>
        </c:ser>
        <c:dLbls>
          <c:showLegendKey val="0"/>
          <c:showVal val="0"/>
          <c:showCatName val="0"/>
          <c:showSerName val="0"/>
          <c:showPercent val="0"/>
          <c:showBubbleSize val="0"/>
        </c:dLbls>
        <c:gapWidth val="41"/>
        <c:overlap val="100"/>
        <c:axId val="2047317823"/>
        <c:axId val="1"/>
      </c:barChart>
      <c:catAx>
        <c:axId val="204731782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2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800" kern="1200">
                <a:solidFill>
                  <a:schemeClr val="tx1"/>
                </a:solidFill>
                <a:latin typeface="+mn-lt"/>
                <a:ea typeface="+mn-ea"/>
                <a:cs typeface="+mn-cs"/>
                <a:sym typeface="+mn-lt"/>
              </a:defRPr>
            </a:pPr>
            <a:endParaRPr lang="en-US"/>
          </a:p>
        </c:txPr>
        <c:crossAx val="2047317823"/>
        <c:crosses val="min"/>
        <c:crossBetween val="between"/>
        <c:majorUnit val="60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19993466187521E-2"/>
          <c:y val="7.4754378470739E-2"/>
          <c:w val="0.81117281934008489"/>
          <c:h val="0.8645877829987185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283212302434856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4A7-433C-BDDC-6FD64B82D591}"/>
                </c:ext>
              </c:extLst>
            </c:dLbl>
            <c:dLbl>
              <c:idx val="1"/>
              <c:layout>
                <c:manualLayout>
                  <c:x val="0"/>
                  <c:y val="-0.30072618539085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4A7-433C-BDDC-6FD64B82D591}"/>
                </c:ext>
              </c:extLst>
            </c:dLbl>
            <c:dLbl>
              <c:idx val="2"/>
              <c:layout>
                <c:manualLayout>
                  <c:x val="0"/>
                  <c:y val="-0.321230243485689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4A7-433C-BDDC-6FD64B82D591}"/>
                </c:ext>
              </c:extLst>
            </c:dLbl>
            <c:dLbl>
              <c:idx val="3"/>
              <c:layout>
                <c:manualLayout>
                  <c:x val="0"/>
                  <c:y val="-0.3408799658265698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4A7-433C-BDDC-6FD64B82D591}"/>
                </c:ext>
              </c:extLst>
            </c:dLbl>
            <c:dLbl>
              <c:idx val="4"/>
              <c:layout>
                <c:manualLayout>
                  <c:x val="0"/>
                  <c:y val="-0.3575395130286202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4A7-433C-BDDC-6FD64B82D591}"/>
                </c:ext>
              </c:extLst>
            </c:dLbl>
            <c:dLbl>
              <c:idx val="5"/>
              <c:layout>
                <c:manualLayout>
                  <c:x val="0"/>
                  <c:y val="-0.3699273814609141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4A7-433C-BDDC-6FD64B82D591}"/>
                </c:ext>
              </c:extLst>
            </c:dLbl>
            <c:dLbl>
              <c:idx val="6"/>
              <c:layout>
                <c:manualLayout>
                  <c:x val="0"/>
                  <c:y val="-0.3831695856471593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4A7-433C-BDDC-6FD64B82D591}"/>
                </c:ext>
              </c:extLst>
            </c:dLbl>
            <c:dLbl>
              <c:idx val="7"/>
              <c:layout>
                <c:manualLayout>
                  <c:x val="0"/>
                  <c:y val="-0.3951302862024775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4A7-433C-BDDC-6FD64B82D591}"/>
                </c:ext>
              </c:extLst>
            </c:dLbl>
            <c:dLbl>
              <c:idx val="8"/>
              <c:layout>
                <c:manualLayout>
                  <c:x val="0"/>
                  <c:y val="-0.4113626655275523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4A7-433C-BDDC-6FD64B82D591}"/>
                </c:ext>
              </c:extLst>
            </c:dLbl>
            <c:dLbl>
              <c:idx val="9"/>
              <c:layout>
                <c:manualLayout>
                  <c:x val="0"/>
                  <c:y val="-0.4169158479282357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4A7-433C-BDDC-6FD64B82D5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533.05799999999999</c:v>
                </c:pt>
                <c:pt idx="1">
                  <c:v>568.88750000000005</c:v>
                </c:pt>
                <c:pt idx="2">
                  <c:v>612.04840000000002</c:v>
                </c:pt>
                <c:pt idx="3">
                  <c:v>651.97490000000005</c:v>
                </c:pt>
                <c:pt idx="4">
                  <c:v>686.65459999999996</c:v>
                </c:pt>
                <c:pt idx="5">
                  <c:v>713.11860000000001</c:v>
                </c:pt>
                <c:pt idx="6">
                  <c:v>741</c:v>
                </c:pt>
                <c:pt idx="7">
                  <c:v>766</c:v>
                </c:pt>
                <c:pt idx="8">
                  <c:v>800</c:v>
                </c:pt>
                <c:pt idx="9">
                  <c:v>811</c:v>
                </c:pt>
              </c:numCache>
            </c:numRef>
          </c:val>
          <c:extLst>
            <c:ext xmlns:c16="http://schemas.microsoft.com/office/drawing/2014/chart" uri="{C3380CC4-5D6E-409C-BE32-E72D297353CC}">
              <c16:uniqueId val="{0000000A-D4A7-433C-BDDC-6FD64B82D591}"/>
            </c:ext>
          </c:extLst>
        </c:ser>
        <c:dLbls>
          <c:showLegendKey val="0"/>
          <c:showVal val="0"/>
          <c:showCatName val="0"/>
          <c:showSerName val="0"/>
          <c:showPercent val="0"/>
          <c:showBubbleSize val="0"/>
        </c:dLbls>
        <c:gapWidth val="60"/>
        <c:overlap val="100"/>
        <c:axId val="412630976"/>
        <c:axId val="1"/>
      </c:barChart>
      <c:lineChart>
        <c:grouping val="standard"/>
        <c:varyColors val="0"/>
        <c:ser>
          <c:idx val="1"/>
          <c:order val="1"/>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B-D4A7-433C-BDDC-6FD64B82D591}"/>
              </c:ext>
            </c:extLst>
          </c:dPt>
          <c:dPt>
            <c:idx val="1"/>
            <c:marker>
              <c:symbol val="circle"/>
              <c:size val="6"/>
            </c:marker>
            <c:bubble3D val="0"/>
            <c:extLst>
              <c:ext xmlns:c16="http://schemas.microsoft.com/office/drawing/2014/chart" uri="{C3380CC4-5D6E-409C-BE32-E72D297353CC}">
                <c16:uniqueId val="{0000000C-D4A7-433C-BDDC-6FD64B82D591}"/>
              </c:ext>
            </c:extLst>
          </c:dPt>
          <c:dPt>
            <c:idx val="2"/>
            <c:marker>
              <c:symbol val="circle"/>
              <c:size val="6"/>
            </c:marker>
            <c:bubble3D val="0"/>
            <c:extLst>
              <c:ext xmlns:c16="http://schemas.microsoft.com/office/drawing/2014/chart" uri="{C3380CC4-5D6E-409C-BE32-E72D297353CC}">
                <c16:uniqueId val="{0000000D-D4A7-433C-BDDC-6FD64B82D591}"/>
              </c:ext>
            </c:extLst>
          </c:dPt>
          <c:dPt>
            <c:idx val="3"/>
            <c:marker>
              <c:symbol val="circle"/>
              <c:size val="6"/>
            </c:marker>
            <c:bubble3D val="0"/>
            <c:extLst>
              <c:ext xmlns:c16="http://schemas.microsoft.com/office/drawing/2014/chart" uri="{C3380CC4-5D6E-409C-BE32-E72D297353CC}">
                <c16:uniqueId val="{0000000E-D4A7-433C-BDDC-6FD64B82D591}"/>
              </c:ext>
            </c:extLst>
          </c:dPt>
          <c:dPt>
            <c:idx val="4"/>
            <c:marker>
              <c:symbol val="circle"/>
              <c:size val="6"/>
            </c:marker>
            <c:bubble3D val="0"/>
            <c:extLst>
              <c:ext xmlns:c16="http://schemas.microsoft.com/office/drawing/2014/chart" uri="{C3380CC4-5D6E-409C-BE32-E72D297353CC}">
                <c16:uniqueId val="{0000000F-D4A7-433C-BDDC-6FD64B82D591}"/>
              </c:ext>
            </c:extLst>
          </c:dPt>
          <c:dPt>
            <c:idx val="5"/>
            <c:marker>
              <c:symbol val="circle"/>
              <c:size val="6"/>
            </c:marker>
            <c:bubble3D val="0"/>
            <c:extLst>
              <c:ext xmlns:c16="http://schemas.microsoft.com/office/drawing/2014/chart" uri="{C3380CC4-5D6E-409C-BE32-E72D297353CC}">
                <c16:uniqueId val="{00000010-D4A7-433C-BDDC-6FD64B82D591}"/>
              </c:ext>
            </c:extLst>
          </c:dPt>
          <c:dPt>
            <c:idx val="6"/>
            <c:marker>
              <c:symbol val="none"/>
            </c:marker>
            <c:bubble3D val="0"/>
            <c:extLst>
              <c:ext xmlns:c16="http://schemas.microsoft.com/office/drawing/2014/chart" uri="{C3380CC4-5D6E-409C-BE32-E72D297353CC}">
                <c16:uniqueId val="{00000011-D4A7-433C-BDDC-6FD64B82D591}"/>
              </c:ext>
            </c:extLst>
          </c:dPt>
          <c:dPt>
            <c:idx val="7"/>
            <c:marker>
              <c:symbol val="none"/>
            </c:marker>
            <c:bubble3D val="0"/>
            <c:extLst>
              <c:ext xmlns:c16="http://schemas.microsoft.com/office/drawing/2014/chart" uri="{C3380CC4-5D6E-409C-BE32-E72D297353CC}">
                <c16:uniqueId val="{00000012-D4A7-433C-BDDC-6FD64B82D591}"/>
              </c:ext>
            </c:extLst>
          </c:dPt>
          <c:dPt>
            <c:idx val="8"/>
            <c:marker>
              <c:symbol val="none"/>
            </c:marker>
            <c:bubble3D val="0"/>
            <c:extLst>
              <c:ext xmlns:c16="http://schemas.microsoft.com/office/drawing/2014/chart" uri="{C3380CC4-5D6E-409C-BE32-E72D297353CC}">
                <c16:uniqueId val="{00000013-D4A7-433C-BDDC-6FD64B82D591}"/>
              </c:ext>
            </c:extLst>
          </c:dPt>
          <c:dPt>
            <c:idx val="9"/>
            <c:marker>
              <c:symbol val="none"/>
            </c:marker>
            <c:bubble3D val="0"/>
            <c:extLst>
              <c:ext xmlns:c16="http://schemas.microsoft.com/office/drawing/2014/chart" uri="{C3380CC4-5D6E-409C-BE32-E72D297353CC}">
                <c16:uniqueId val="{00000014-D4A7-433C-BDDC-6FD64B82D591}"/>
              </c:ext>
            </c:extLst>
          </c:dPt>
          <c:dLbls>
            <c:dLbl>
              <c:idx val="0"/>
              <c:layout>
                <c:manualLayout>
                  <c:x val="0"/>
                  <c:y val="-4.613413071337035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4A7-433C-BDDC-6FD64B82D591}"/>
                </c:ext>
              </c:extLst>
            </c:dLbl>
            <c:dLbl>
              <c:idx val="1"/>
              <c:layout>
                <c:manualLayout>
                  <c:x val="0"/>
                  <c:y val="-4.613413071337035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4A7-433C-BDDC-6FD64B82D591}"/>
                </c:ext>
              </c:extLst>
            </c:dLbl>
            <c:dLbl>
              <c:idx val="2"/>
              <c:layout>
                <c:manualLayout>
                  <c:x val="0"/>
                  <c:y val="-4.613413071337035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4A7-433C-BDDC-6FD64B82D591}"/>
                </c:ext>
              </c:extLst>
            </c:dLbl>
            <c:dLbl>
              <c:idx val="3"/>
              <c:layout>
                <c:manualLayout>
                  <c:x val="0"/>
                  <c:y val="-4.613413071337035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4A7-433C-BDDC-6FD64B82D591}"/>
                </c:ext>
              </c:extLst>
            </c:dLbl>
            <c:dLbl>
              <c:idx val="4"/>
              <c:layout>
                <c:manualLayout>
                  <c:x val="0"/>
                  <c:y val="-4.613413071337035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4A7-433C-BDDC-6FD64B82D591}"/>
                </c:ext>
              </c:extLst>
            </c:dLbl>
            <c:dLbl>
              <c:idx val="5"/>
              <c:layout>
                <c:manualLayout>
                  <c:x val="0"/>
                  <c:y val="-4.613413071337035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4A7-433C-BDDC-6FD64B82D5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38.631310422796517</c:v>
                </c:pt>
                <c:pt idx="1">
                  <c:v>40.992333104437748</c:v>
                </c:pt>
                <c:pt idx="2">
                  <c:v>43.836257309941516</c:v>
                </c:pt>
                <c:pt idx="3">
                  <c:v>46.478007642077053</c:v>
                </c:pt>
                <c:pt idx="4">
                  <c:v>48.77691627389904</c:v>
                </c:pt>
                <c:pt idx="5">
                  <c:v>50.542473542667352</c:v>
                </c:pt>
              </c:numCache>
            </c:numRef>
          </c:val>
          <c:smooth val="0"/>
          <c:extLst>
            <c:ext xmlns:c16="http://schemas.microsoft.com/office/drawing/2014/chart" uri="{C3380CC4-5D6E-409C-BE32-E72D297353CC}">
              <c16:uniqueId val="{00000015-D4A7-433C-BDDC-6FD64B82D591}"/>
            </c:ext>
          </c:extLst>
        </c:ser>
        <c:dLbls>
          <c:showLegendKey val="0"/>
          <c:showVal val="0"/>
          <c:showCatName val="0"/>
          <c:showSerName val="0"/>
          <c:showPercent val="0"/>
          <c:showBubbleSize val="0"/>
        </c:dLbls>
        <c:marker val="1"/>
        <c:smooth val="0"/>
        <c:axId val="2"/>
        <c:axId val="3"/>
      </c:lineChart>
      <c:catAx>
        <c:axId val="4126309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12630976"/>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52.5"/>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
        <c:crosses val="max"/>
        <c:crossBetween val="between"/>
        <c:majorUnit val="2.5"/>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74109470026066E-2"/>
          <c:y val="0.16871416871416872"/>
          <c:w val="0.93119026933101656"/>
          <c:h val="0.7149877149877149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27"/>
              <c:layout>
                <c:manualLayout>
                  <c:x val="0"/>
                  <c:y val="0"/>
                </c:manualLayout>
              </c:layout>
              <c:numFmt formatCode="#,##0.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B39-43B5-847F-FA4036D43648}"/>
                </c:ext>
              </c:extLst>
            </c:dLbl>
            <c:dLbl>
              <c:idx val="28"/>
              <c:layout>
                <c:manualLayout>
                  <c:x val="0"/>
                  <c:y val="-8.1900081900081905E-4"/>
                </c:manualLayout>
              </c:layout>
              <c:numFmt formatCode="#,##0.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B39-43B5-847F-FA4036D436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24.544096432217465</c:v>
                </c:pt>
                <c:pt idx="1">
                  <c:v>23.806367641284893</c:v>
                </c:pt>
                <c:pt idx="2">
                  <c:v>22.928309066066589</c:v>
                </c:pt>
                <c:pt idx="3">
                  <c:v>22.042928686147228</c:v>
                </c:pt>
                <c:pt idx="4">
                  <c:v>21.186430086538135</c:v>
                </c:pt>
                <c:pt idx="5">
                  <c:v>20.294468243860283</c:v>
                </c:pt>
                <c:pt idx="6">
                  <c:v>19.592179375565451</c:v>
                </c:pt>
                <c:pt idx="7">
                  <c:v>19.170051396852433</c:v>
                </c:pt>
                <c:pt idx="8">
                  <c:v>18.866734965285623</c:v>
                </c:pt>
                <c:pt idx="9">
                  <c:v>18.645651244235633</c:v>
                </c:pt>
                <c:pt idx="10">
                  <c:v>18.474049824120691</c:v>
                </c:pt>
                <c:pt idx="11">
                  <c:v>18.342012726875605</c:v>
                </c:pt>
                <c:pt idx="12">
                  <c:v>18.297360193302847</c:v>
                </c:pt>
                <c:pt idx="13">
                  <c:v>18.305400663833183</c:v>
                </c:pt>
                <c:pt idx="14">
                  <c:v>18.328635581923436</c:v>
                </c:pt>
                <c:pt idx="15">
                  <c:v>18.31814454902031</c:v>
                </c:pt>
                <c:pt idx="16">
                  <c:v>18.304748030271845</c:v>
                </c:pt>
                <c:pt idx="17">
                  <c:v>18.353127231045832</c:v>
                </c:pt>
                <c:pt idx="18">
                  <c:v>18.328474559677126</c:v>
                </c:pt>
                <c:pt idx="19">
                  <c:v>18.19748138024082</c:v>
                </c:pt>
                <c:pt idx="20">
                  <c:v>17.954837459627903</c:v>
                </c:pt>
                <c:pt idx="21">
                  <c:v>17.581854022045825</c:v>
                </c:pt>
                <c:pt idx="22">
                  <c:v>17.121799758273124</c:v>
                </c:pt>
                <c:pt idx="23">
                  <c:v>16.589610722592131</c:v>
                </c:pt>
                <c:pt idx="24">
                  <c:v>16.007809999999999</c:v>
                </c:pt>
                <c:pt idx="25">
                  <c:v>15.407290000000001</c:v>
                </c:pt>
                <c:pt idx="26">
                  <c:v>12.140372369268736</c:v>
                </c:pt>
                <c:pt idx="27">
                  <c:v>9.3759319554582827</c:v>
                </c:pt>
                <c:pt idx="28">
                  <c:v>9.9438159979601526</c:v>
                </c:pt>
              </c:numCache>
            </c:numRef>
          </c:val>
          <c:extLst>
            <c:ext xmlns:c16="http://schemas.microsoft.com/office/drawing/2014/chart" uri="{C3380CC4-5D6E-409C-BE32-E72D297353CC}">
              <c16:uniqueId val="{00000002-4B39-43B5-847F-FA4036D43648}"/>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68.438427827020035</c:v>
                </c:pt>
                <c:pt idx="1">
                  <c:v>68.980115535977461</c:v>
                </c:pt>
                <c:pt idx="2">
                  <c:v>69.670062175590047</c:v>
                </c:pt>
                <c:pt idx="3">
                  <c:v>70.377444681648086</c:v>
                </c:pt>
                <c:pt idx="4">
                  <c:v>71.076318812242846</c:v>
                </c:pt>
                <c:pt idx="5">
                  <c:v>71.815903350805058</c:v>
                </c:pt>
                <c:pt idx="6">
                  <c:v>72.353957155972012</c:v>
                </c:pt>
                <c:pt idx="7">
                  <c:v>72.617362345220471</c:v>
                </c:pt>
                <c:pt idx="8">
                  <c:v>72.777912130303392</c:v>
                </c:pt>
                <c:pt idx="9">
                  <c:v>72.856169869083985</c:v>
                </c:pt>
                <c:pt idx="10">
                  <c:v>72.864478738035459</c:v>
                </c:pt>
                <c:pt idx="11">
                  <c:v>72.798818544521282</c:v>
                </c:pt>
                <c:pt idx="12">
                  <c:v>72.613437938608342</c:v>
                </c:pt>
                <c:pt idx="13">
                  <c:v>72.338330720559725</c:v>
                </c:pt>
                <c:pt idx="14">
                  <c:v>72.005165680185371</c:v>
                </c:pt>
                <c:pt idx="15">
                  <c:v>71.62843453598768</c:v>
                </c:pt>
                <c:pt idx="16">
                  <c:v>71.204452505167922</c:v>
                </c:pt>
                <c:pt idx="17">
                  <c:v>70.665912105521627</c:v>
                </c:pt>
                <c:pt idx="18">
                  <c:v>70.155316236073162</c:v>
                </c:pt>
                <c:pt idx="19">
                  <c:v>69.741152648040014</c:v>
                </c:pt>
                <c:pt idx="20">
                  <c:v>69.399924932513414</c:v>
                </c:pt>
                <c:pt idx="21">
                  <c:v>69.212404943427501</c:v>
                </c:pt>
                <c:pt idx="22">
                  <c:v>69.096269896077928</c:v>
                </c:pt>
                <c:pt idx="23">
                  <c:v>69.094311808339086</c:v>
                </c:pt>
                <c:pt idx="24">
                  <c:v>69.326920000000001</c:v>
                </c:pt>
                <c:pt idx="25">
                  <c:v>69.681280000000001</c:v>
                </c:pt>
                <c:pt idx="26">
                  <c:v>69.518689199573004</c:v>
                </c:pt>
                <c:pt idx="27">
                  <c:v>64.005458030301099</c:v>
                </c:pt>
                <c:pt idx="28">
                  <c:v>59.136500096991441</c:v>
                </c:pt>
              </c:numCache>
            </c:numRef>
          </c:val>
          <c:extLst>
            <c:ext xmlns:c16="http://schemas.microsoft.com/office/drawing/2014/chart" uri="{C3380CC4-5D6E-409C-BE32-E72D297353CC}">
              <c16:uniqueId val="{00000003-4B39-43B5-847F-FA4036D43648}"/>
            </c:ext>
          </c:extLst>
        </c:ser>
        <c:ser>
          <c:idx val="2"/>
          <c:order val="2"/>
          <c:spPr>
            <a:solidFill>
              <a:srgbClr val="C0E6F4"/>
            </a:solidFill>
            <a:ln w="9525" cmpd="sng" algn="ctr">
              <a:solidFill>
                <a:srgbClr val="808080"/>
              </a:solidFill>
              <a:prstDash val="solid"/>
            </a:ln>
          </c:spPr>
          <c:invertIfNegative val="0"/>
          <c:dLbls>
            <c:dLbl>
              <c:idx val="0"/>
              <c:layout>
                <c:manualLayout>
                  <c:x val="0"/>
                  <c:y val="-7.7805077805077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B39-43B5-847F-FA4036D43648}"/>
                </c:ext>
              </c:extLst>
            </c:dLbl>
            <c:dLbl>
              <c:idx val="1"/>
              <c:layout>
                <c:manualLayout>
                  <c:x val="0"/>
                  <c:y val="-7.7805077805077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B39-43B5-847F-FA4036D43648}"/>
                </c:ext>
              </c:extLst>
            </c:dLbl>
            <c:dLbl>
              <c:idx val="2"/>
              <c:layout>
                <c:manualLayout>
                  <c:x val="0"/>
                  <c:y val="-7.862407862407862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B39-43B5-847F-FA4036D43648}"/>
                </c:ext>
              </c:extLst>
            </c:dLbl>
            <c:dLbl>
              <c:idx val="3"/>
              <c:layout>
                <c:manualLayout>
                  <c:x val="0"/>
                  <c:y val="-7.94430794430794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B39-43B5-847F-FA4036D43648}"/>
                </c:ext>
              </c:extLst>
            </c:dLbl>
            <c:dLbl>
              <c:idx val="4"/>
              <c:layout>
                <c:manualLayout>
                  <c:x val="0"/>
                  <c:y val="-8.02620802620802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B39-43B5-847F-FA4036D43648}"/>
                </c:ext>
              </c:extLst>
            </c:dLbl>
            <c:dLbl>
              <c:idx val="5"/>
              <c:layout>
                <c:manualLayout>
                  <c:x val="0"/>
                  <c:y val="-8.02620802620802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B39-43B5-847F-FA4036D43648}"/>
                </c:ext>
              </c:extLst>
            </c:dLbl>
            <c:dLbl>
              <c:idx val="6"/>
              <c:layout>
                <c:manualLayout>
                  <c:x val="0"/>
                  <c:y val="-8.108108108108108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B39-43B5-847F-FA4036D43648}"/>
                </c:ext>
              </c:extLst>
            </c:dLbl>
            <c:dLbl>
              <c:idx val="7"/>
              <c:layout>
                <c:manualLayout>
                  <c:x val="0"/>
                  <c:y val="-8.1900081900081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B39-43B5-847F-FA4036D43648}"/>
                </c:ext>
              </c:extLst>
            </c:dLbl>
            <c:dLbl>
              <c:idx val="8"/>
              <c:layout>
                <c:manualLayout>
                  <c:x val="0"/>
                  <c:y val="-8.19000819000818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B39-43B5-847F-FA4036D43648}"/>
                </c:ext>
              </c:extLst>
            </c:dLbl>
            <c:dLbl>
              <c:idx val="9"/>
              <c:layout>
                <c:manualLayout>
                  <c:x val="0"/>
                  <c:y val="-8.271908271908272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B39-43B5-847F-FA4036D43648}"/>
                </c:ext>
              </c:extLst>
            </c:dLbl>
            <c:dLbl>
              <c:idx val="10"/>
              <c:layout>
                <c:manualLayout>
                  <c:x val="0"/>
                  <c:y val="-8.353808353808353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B39-43B5-847F-FA4036D43648}"/>
                </c:ext>
              </c:extLst>
            </c:dLbl>
            <c:dLbl>
              <c:idx val="11"/>
              <c:layout>
                <c:manualLayout>
                  <c:x val="0"/>
                  <c:y val="-8.435708435708436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B39-43B5-847F-FA4036D43648}"/>
                </c:ext>
              </c:extLst>
            </c:dLbl>
            <c:dLbl>
              <c:idx val="12"/>
              <c:layout>
                <c:manualLayout>
                  <c:x val="0"/>
                  <c:y val="-8.517608517608517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B39-43B5-847F-FA4036D43648}"/>
                </c:ext>
              </c:extLst>
            </c:dLbl>
            <c:dLbl>
              <c:idx val="13"/>
              <c:layout>
                <c:manualLayout>
                  <c:x val="0"/>
                  <c:y val="0"/>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B39-43B5-847F-FA4036D43648}"/>
                </c:ext>
              </c:extLst>
            </c:dLbl>
            <c:dLbl>
              <c:idx val="14"/>
              <c:layout>
                <c:manualLayout>
                  <c:x val="0"/>
                  <c:y val="0"/>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B39-43B5-847F-FA4036D43648}"/>
                </c:ext>
              </c:extLst>
            </c:dLbl>
            <c:dLbl>
              <c:idx val="15"/>
              <c:layout>
                <c:manualLayout>
                  <c:x val="0"/>
                  <c:y val="-8.845208845208844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B39-43B5-847F-FA4036D43648}"/>
                </c:ext>
              </c:extLst>
            </c:dLbl>
            <c:dLbl>
              <c:idx val="16"/>
              <c:layout>
                <c:manualLayout>
                  <c:x val="0"/>
                  <c:y val="-9.009009009009008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B39-43B5-847F-FA4036D43648}"/>
                </c:ext>
              </c:extLst>
            </c:dLbl>
            <c:dLbl>
              <c:idx val="17"/>
              <c:layout>
                <c:manualLayout>
                  <c:x val="0"/>
                  <c:y val="-9.1728091728091724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B39-43B5-847F-FA4036D43648}"/>
                </c:ext>
              </c:extLst>
            </c:dLbl>
            <c:dLbl>
              <c:idx val="18"/>
              <c:layout>
                <c:manualLayout>
                  <c:x val="0"/>
                  <c:y val="-9.336609336609336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B39-43B5-847F-FA4036D436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7.0174757407625021</c:v>
                </c:pt>
                <c:pt idx="1">
                  <c:v>7.2135168227376418</c:v>
                </c:pt>
                <c:pt idx="2">
                  <c:v>7.4016287583433593</c:v>
                </c:pt>
                <c:pt idx="3">
                  <c:v>7.5796266322046835</c:v>
                </c:pt>
                <c:pt idx="4">
                  <c:v>7.7372511012190115</c:v>
                </c:pt>
                <c:pt idx="5">
                  <c:v>7.8896284053346584</c:v>
                </c:pt>
                <c:pt idx="6">
                  <c:v>8.0538634684625308</c:v>
                </c:pt>
                <c:pt idx="7">
                  <c:v>8.2125862579270894</c:v>
                </c:pt>
                <c:pt idx="8">
                  <c:v>8.3553529044109727</c:v>
                </c:pt>
                <c:pt idx="9">
                  <c:v>8.4981788866803853</c:v>
                </c:pt>
                <c:pt idx="10">
                  <c:v>8.6614714378438595</c:v>
                </c:pt>
                <c:pt idx="11">
                  <c:v>8.8591687286031053</c:v>
                </c:pt>
                <c:pt idx="12">
                  <c:v>9.0892018680888143</c:v>
                </c:pt>
                <c:pt idx="13">
                  <c:v>9.3562686156070995</c:v>
                </c:pt>
                <c:pt idx="14">
                  <c:v>9.6661987378911967</c:v>
                </c:pt>
                <c:pt idx="15">
                  <c:v>10.053420914992028</c:v>
                </c:pt>
                <c:pt idx="16">
                  <c:v>10.490799464560252</c:v>
                </c:pt>
                <c:pt idx="17">
                  <c:v>10.980960663432537</c:v>
                </c:pt>
                <c:pt idx="18">
                  <c:v>11.516209204249739</c:v>
                </c:pt>
                <c:pt idx="19">
                  <c:v>12.061365971719162</c:v>
                </c:pt>
                <c:pt idx="20">
                  <c:v>12.645237607858672</c:v>
                </c:pt>
                <c:pt idx="21">
                  <c:v>13.205741034526696</c:v>
                </c:pt>
                <c:pt idx="22">
                  <c:v>13.781930345648952</c:v>
                </c:pt>
                <c:pt idx="23">
                  <c:v>14.316077469068789</c:v>
                </c:pt>
                <c:pt idx="24">
                  <c:v>14.665269999999996</c:v>
                </c:pt>
                <c:pt idx="25">
                  <c:v>14.911429999999992</c:v>
                </c:pt>
                <c:pt idx="26">
                  <c:v>18.340938431158261</c:v>
                </c:pt>
                <c:pt idx="27">
                  <c:v>26.618610014240616</c:v>
                </c:pt>
                <c:pt idx="28">
                  <c:v>30.919683905048412</c:v>
                </c:pt>
              </c:numCache>
            </c:numRef>
          </c:val>
          <c:extLst>
            <c:ext xmlns:c16="http://schemas.microsoft.com/office/drawing/2014/chart" uri="{C3380CC4-5D6E-409C-BE32-E72D297353CC}">
              <c16:uniqueId val="{00000017-4B39-43B5-847F-FA4036D43648}"/>
            </c:ext>
          </c:extLst>
        </c:ser>
        <c:dLbls>
          <c:showLegendKey val="0"/>
          <c:showVal val="0"/>
          <c:showCatName val="0"/>
          <c:showSerName val="0"/>
          <c:showPercent val="0"/>
          <c:showBubbleSize val="0"/>
        </c:dLbls>
        <c:gapWidth val="60"/>
        <c:overlap val="100"/>
        <c:axId val="1533276847"/>
        <c:axId val="1"/>
      </c:barChart>
      <c:catAx>
        <c:axId val="153327684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533276847"/>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57296209325727E-2"/>
          <c:y val="5.7119871279163313E-2"/>
          <c:w val="0.87487420328748744"/>
          <c:h val="0.88576025744167342"/>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5B13-494F-8813-8B80D8B11AD2}"/>
              </c:ext>
            </c:extLst>
          </c:dPt>
          <c:dPt>
            <c:idx val="1"/>
            <c:marker>
              <c:symbol val="none"/>
            </c:marker>
            <c:bubble3D val="0"/>
            <c:extLst>
              <c:ext xmlns:c16="http://schemas.microsoft.com/office/drawing/2014/chart" uri="{C3380CC4-5D6E-409C-BE32-E72D297353CC}">
                <c16:uniqueId val="{00000001-5B13-494F-8813-8B80D8B11AD2}"/>
              </c:ext>
            </c:extLst>
          </c:dPt>
          <c:dPt>
            <c:idx val="2"/>
            <c:marker>
              <c:symbol val="none"/>
            </c:marker>
            <c:bubble3D val="0"/>
            <c:extLst>
              <c:ext xmlns:c16="http://schemas.microsoft.com/office/drawing/2014/chart" uri="{C3380CC4-5D6E-409C-BE32-E72D297353CC}">
                <c16:uniqueId val="{00000002-5B13-494F-8813-8B80D8B11AD2}"/>
              </c:ext>
            </c:extLst>
          </c:dPt>
          <c:dLbls>
            <c:dLbl>
              <c:idx val="3"/>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B13-494F-8813-8B80D8B11AD2}"/>
                </c:ext>
              </c:extLst>
            </c:dLbl>
            <c:dLbl>
              <c:idx val="4"/>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B13-494F-8813-8B80D8B11AD2}"/>
                </c:ext>
              </c:extLst>
            </c:dLbl>
            <c:dLbl>
              <c:idx val="5"/>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B13-494F-8813-8B80D8B11AD2}"/>
                </c:ext>
              </c:extLst>
            </c:dLbl>
            <c:dLbl>
              <c:idx val="6"/>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B13-494F-8813-8B80D8B11AD2}"/>
                </c:ext>
              </c:extLst>
            </c:dLbl>
            <c:dLbl>
              <c:idx val="7"/>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B13-494F-8813-8B80D8B11AD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3">
                  <c:v>278.31209999999999</c:v>
                </c:pt>
                <c:pt idx="4">
                  <c:v>300.4144</c:v>
                </c:pt>
                <c:pt idx="5">
                  <c:v>324.14690000000002</c:v>
                </c:pt>
                <c:pt idx="6">
                  <c:v>350.71660000000003</c:v>
                </c:pt>
                <c:pt idx="7">
                  <c:v>380.36406359364065</c:v>
                </c:pt>
              </c:numCache>
            </c:numRef>
          </c:val>
          <c:smooth val="0"/>
          <c:extLst>
            <c:ext xmlns:c16="http://schemas.microsoft.com/office/drawing/2014/chart" uri="{C3380CC4-5D6E-409C-BE32-E72D297353CC}">
              <c16:uniqueId val="{00000008-5B13-494F-8813-8B80D8B11AD2}"/>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2539416303253944E-2"/>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B13-494F-8813-8B80D8B11AD2}"/>
                </c:ext>
              </c:extLst>
            </c:dLbl>
            <c:dLbl>
              <c:idx val="1"/>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B13-494F-8813-8B80D8B11AD2}"/>
                </c:ext>
              </c:extLst>
            </c:dLbl>
            <c:dLbl>
              <c:idx val="2"/>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B13-494F-8813-8B80D8B11AD2}"/>
                </c:ext>
              </c:extLst>
            </c:dLbl>
            <c:dLbl>
              <c:idx val="3"/>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B13-494F-8813-8B80D8B11AD2}"/>
                </c:ext>
              </c:extLst>
            </c:dLbl>
            <c:dLbl>
              <c:idx val="4"/>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B13-494F-8813-8B80D8B11AD2}"/>
                </c:ext>
              </c:extLst>
            </c:dLbl>
            <c:dLbl>
              <c:idx val="5"/>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B13-494F-8813-8B80D8B11AD2}"/>
                </c:ext>
              </c:extLst>
            </c:dLbl>
            <c:dLbl>
              <c:idx val="6"/>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B13-494F-8813-8B80D8B11AD2}"/>
                </c:ext>
              </c:extLst>
            </c:dLbl>
            <c:dLbl>
              <c:idx val="7"/>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B13-494F-8813-8B80D8B11AD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197.28399999999999</c:v>
                </c:pt>
                <c:pt idx="1">
                  <c:v>202.0154</c:v>
                </c:pt>
                <c:pt idx="2">
                  <c:v>213.8836</c:v>
                </c:pt>
                <c:pt idx="3">
                  <c:v>228.57939999999999</c:v>
                </c:pt>
                <c:pt idx="4">
                  <c:v>237.49170000000001</c:v>
                </c:pt>
                <c:pt idx="5">
                  <c:v>250.8408</c:v>
                </c:pt>
                <c:pt idx="6">
                  <c:v>265.13979999999998</c:v>
                </c:pt>
                <c:pt idx="7">
                  <c:v>282.8999</c:v>
                </c:pt>
              </c:numCache>
            </c:numRef>
          </c:val>
          <c:smooth val="0"/>
          <c:extLst>
            <c:ext xmlns:c16="http://schemas.microsoft.com/office/drawing/2014/chart" uri="{C3380CC4-5D6E-409C-BE32-E72D297353CC}">
              <c16:uniqueId val="{00000011-5B13-494F-8813-8B80D8B11AD2}"/>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6"/>
            <c:marker>
              <c:symbol val="none"/>
            </c:marker>
            <c:bubble3D val="0"/>
            <c:extLst>
              <c:ext xmlns:c16="http://schemas.microsoft.com/office/drawing/2014/chart" uri="{C3380CC4-5D6E-409C-BE32-E72D297353CC}">
                <c16:uniqueId val="{00000012-5B13-494F-8813-8B80D8B11AD2}"/>
              </c:ext>
            </c:extLst>
          </c:dPt>
          <c:dLbls>
            <c:dLbl>
              <c:idx val="0"/>
              <c:layout>
                <c:manualLayout>
                  <c:x val="2.5159342502515933E-2"/>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B13-494F-8813-8B80D8B11AD2}"/>
                </c:ext>
              </c:extLst>
            </c:dLbl>
            <c:dLbl>
              <c:idx val="1"/>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B13-494F-8813-8B80D8B11AD2}"/>
                </c:ext>
              </c:extLst>
            </c:dLbl>
            <c:dLbl>
              <c:idx val="2"/>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B13-494F-8813-8B80D8B11AD2}"/>
                </c:ext>
              </c:extLst>
            </c:dLbl>
            <c:dLbl>
              <c:idx val="3"/>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B13-494F-8813-8B80D8B11AD2}"/>
                </c:ext>
              </c:extLst>
            </c:dLbl>
            <c:dLbl>
              <c:idx val="4"/>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B13-494F-8813-8B80D8B11AD2}"/>
                </c:ext>
              </c:extLst>
            </c:dLbl>
            <c:dLbl>
              <c:idx val="5"/>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B13-494F-8813-8B80D8B11AD2}"/>
                </c:ext>
              </c:extLst>
            </c:dLbl>
            <c:dLbl>
              <c:idx val="7"/>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B13-494F-8813-8B80D8B11AD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Sheet1!$A$3:$H$3</c:f>
              <c:numCache>
                <c:formatCode>General</c:formatCode>
                <c:ptCount val="8"/>
                <c:pt idx="0">
                  <c:v>35.391599999999997</c:v>
                </c:pt>
                <c:pt idx="1">
                  <c:v>36.395660433956607</c:v>
                </c:pt>
                <c:pt idx="2">
                  <c:v>37.732253549290142</c:v>
                </c:pt>
                <c:pt idx="3">
                  <c:v>39.545936219134262</c:v>
                </c:pt>
                <c:pt idx="4">
                  <c:v>40.94312275089964</c:v>
                </c:pt>
                <c:pt idx="5">
                  <c:v>42.308245877061466</c:v>
                </c:pt>
                <c:pt idx="6">
                  <c:v>43.790541087641266</c:v>
                </c:pt>
                <c:pt idx="7">
                  <c:v>45.272836298221065</c:v>
                </c:pt>
              </c:numCache>
            </c:numRef>
          </c:val>
          <c:smooth val="0"/>
          <c:extLst>
            <c:ext xmlns:c16="http://schemas.microsoft.com/office/drawing/2014/chart" uri="{C3380CC4-5D6E-409C-BE32-E72D297353CC}">
              <c16:uniqueId val="{0000001A-5B13-494F-8813-8B80D8B11AD2}"/>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0"/>
            <c:marker>
              <c:symbol val="none"/>
            </c:marker>
            <c:bubble3D val="0"/>
            <c:extLst>
              <c:ext xmlns:c16="http://schemas.microsoft.com/office/drawing/2014/chart" uri="{C3380CC4-5D6E-409C-BE32-E72D297353CC}">
                <c16:uniqueId val="{0000001B-5B13-494F-8813-8B80D8B11AD2}"/>
              </c:ext>
            </c:extLst>
          </c:dPt>
          <c:dPt>
            <c:idx val="2"/>
            <c:marker>
              <c:symbol val="none"/>
            </c:marker>
            <c:bubble3D val="0"/>
            <c:extLst>
              <c:ext xmlns:c16="http://schemas.microsoft.com/office/drawing/2014/chart" uri="{C3380CC4-5D6E-409C-BE32-E72D297353CC}">
                <c16:uniqueId val="{0000001C-5B13-494F-8813-8B80D8B11AD2}"/>
              </c:ext>
            </c:extLst>
          </c:dPt>
          <c:dPt>
            <c:idx val="3"/>
            <c:marker>
              <c:symbol val="none"/>
            </c:marker>
            <c:bubble3D val="0"/>
            <c:extLst>
              <c:ext xmlns:c16="http://schemas.microsoft.com/office/drawing/2014/chart" uri="{C3380CC4-5D6E-409C-BE32-E72D297353CC}">
                <c16:uniqueId val="{0000001D-5B13-494F-8813-8B80D8B11AD2}"/>
              </c:ext>
            </c:extLst>
          </c:dPt>
          <c:dPt>
            <c:idx val="4"/>
            <c:marker>
              <c:symbol val="none"/>
            </c:marker>
            <c:bubble3D val="0"/>
            <c:extLst>
              <c:ext xmlns:c16="http://schemas.microsoft.com/office/drawing/2014/chart" uri="{C3380CC4-5D6E-409C-BE32-E72D297353CC}">
                <c16:uniqueId val="{0000001E-5B13-494F-8813-8B80D8B11AD2}"/>
              </c:ext>
            </c:extLst>
          </c:dPt>
          <c:dPt>
            <c:idx val="5"/>
            <c:marker>
              <c:symbol val="none"/>
            </c:marker>
            <c:bubble3D val="0"/>
            <c:extLst>
              <c:ext xmlns:c16="http://schemas.microsoft.com/office/drawing/2014/chart" uri="{C3380CC4-5D6E-409C-BE32-E72D297353CC}">
                <c16:uniqueId val="{0000001F-5B13-494F-8813-8B80D8B11AD2}"/>
              </c:ext>
            </c:extLst>
          </c:dPt>
          <c:dPt>
            <c:idx val="6"/>
            <c:marker>
              <c:symbol val="none"/>
            </c:marker>
            <c:bubble3D val="0"/>
            <c:extLst>
              <c:ext xmlns:c16="http://schemas.microsoft.com/office/drawing/2014/chart" uri="{C3380CC4-5D6E-409C-BE32-E72D297353CC}">
                <c16:uniqueId val="{00000020-5B13-494F-8813-8B80D8B11AD2}"/>
              </c:ext>
            </c:extLst>
          </c:dPt>
          <c:dLbls>
            <c:dLbl>
              <c:idx val="1"/>
              <c:layout>
                <c:manualLayout>
                  <c:x val="-3.8577658503857769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5B13-494F-8813-8B80D8B11AD2}"/>
                </c:ext>
              </c:extLst>
            </c:dLbl>
            <c:dLbl>
              <c:idx val="7"/>
              <c:layout>
                <c:manualLayout>
                  <c:x val="0"/>
                  <c:y val="-4.3443282381335477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5B13-494F-8813-8B80D8B11AD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Sheet1!$A$4:$H$4</c:f>
              <c:numCache>
                <c:formatCode>General</c:formatCode>
                <c:ptCount val="8"/>
                <c:pt idx="1">
                  <c:v>11.9</c:v>
                </c:pt>
                <c:pt idx="2">
                  <c:v>20.533333333333331</c:v>
                </c:pt>
                <c:pt idx="3">
                  <c:v>29.166666666666664</c:v>
                </c:pt>
                <c:pt idx="4">
                  <c:v>37.800000000000004</c:v>
                </c:pt>
                <c:pt idx="5">
                  <c:v>46.43333333333333</c:v>
                </c:pt>
                <c:pt idx="6">
                  <c:v>55.06666666666667</c:v>
                </c:pt>
                <c:pt idx="7">
                  <c:v>63.7</c:v>
                </c:pt>
              </c:numCache>
            </c:numRef>
          </c:val>
          <c:smooth val="0"/>
          <c:extLst>
            <c:ext xmlns:c16="http://schemas.microsoft.com/office/drawing/2014/chart" uri="{C3380CC4-5D6E-409C-BE32-E72D297353CC}">
              <c16:uniqueId val="{00000023-5B13-494F-8813-8B80D8B11AD2}"/>
            </c:ext>
          </c:extLst>
        </c:ser>
        <c:dLbls>
          <c:showLegendKey val="0"/>
          <c:showVal val="0"/>
          <c:showCatName val="0"/>
          <c:showSerName val="0"/>
          <c:showPercent val="0"/>
          <c:showBubbleSize val="0"/>
        </c:dLbls>
        <c:marker val="1"/>
        <c:smooth val="0"/>
        <c:axId val="1921442480"/>
        <c:axId val="1"/>
      </c:lineChart>
      <c:catAx>
        <c:axId val="19214424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921442480"/>
        <c:crosses val="min"/>
        <c:crossBetween val="midCat"/>
        <c:majorUnit val="5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655578655578651E-2"/>
          <c:y val="2.6655202063628546E-2"/>
          <c:w val="0.89604989604989604"/>
          <c:h val="0.94668959587274293"/>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7554-493D-B44F-34A973BC4C77}"/>
              </c:ext>
            </c:extLst>
          </c:dPt>
          <c:dPt>
            <c:idx val="1"/>
            <c:marker>
              <c:symbol val="none"/>
            </c:marker>
            <c:bubble3D val="0"/>
            <c:extLst>
              <c:ext xmlns:c16="http://schemas.microsoft.com/office/drawing/2014/chart" uri="{C3380CC4-5D6E-409C-BE32-E72D297353CC}">
                <c16:uniqueId val="{00000001-7554-493D-B44F-34A973BC4C77}"/>
              </c:ext>
            </c:extLst>
          </c:dPt>
          <c:dPt>
            <c:idx val="2"/>
            <c:marker>
              <c:symbol val="none"/>
            </c:marker>
            <c:bubble3D val="0"/>
            <c:extLst>
              <c:ext xmlns:c16="http://schemas.microsoft.com/office/drawing/2014/chart" uri="{C3380CC4-5D6E-409C-BE32-E72D297353CC}">
                <c16:uniqueId val="{00000002-7554-493D-B44F-34A973BC4C77}"/>
              </c:ext>
            </c:extLst>
          </c:dPt>
          <c:dLbls>
            <c:dLbl>
              <c:idx val="0"/>
              <c:layout>
                <c:manualLayout>
                  <c:x val="-2.5585585585585584E-2"/>
                  <c:y val="-4.72914875322441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54-493D-B44F-34A973BC4C77}"/>
                </c:ext>
              </c:extLst>
            </c:dLbl>
            <c:dLbl>
              <c:idx val="11"/>
              <c:layout>
                <c:manualLayout>
                  <c:x val="-6.9300069300069503E-2"/>
                  <c:y val="-4.12725709372313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54-493D-B44F-34A973BC4C77}"/>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Sheet1!$A$1:$M$1</c:f>
              <c:numCache>
                <c:formatCode>0.0</c:formatCode>
                <c:ptCount val="13"/>
                <c:pt idx="0">
                  <c:v>15.2</c:v>
                </c:pt>
                <c:pt idx="1">
                  <c:v>16.5</c:v>
                </c:pt>
                <c:pt idx="2">
                  <c:v>18.3</c:v>
                </c:pt>
                <c:pt idx="3">
                  <c:v>20.2</c:v>
                </c:pt>
                <c:pt idx="4">
                  <c:v>21.7</c:v>
                </c:pt>
                <c:pt idx="5">
                  <c:v>23.2</c:v>
                </c:pt>
                <c:pt idx="6">
                  <c:v>25</c:v>
                </c:pt>
                <c:pt idx="7">
                  <c:v>27</c:v>
                </c:pt>
                <c:pt idx="8">
                  <c:v>28.9</c:v>
                </c:pt>
                <c:pt idx="9">
                  <c:v>31.3</c:v>
                </c:pt>
                <c:pt idx="10">
                  <c:v>33</c:v>
                </c:pt>
                <c:pt idx="11">
                  <c:v>35.200000000000003</c:v>
                </c:pt>
                <c:pt idx="12">
                  <c:v>36.700000000000003</c:v>
                </c:pt>
              </c:numCache>
            </c:numRef>
          </c:val>
          <c:smooth val="0"/>
          <c:extLst>
            <c:ext xmlns:c16="http://schemas.microsoft.com/office/drawing/2014/chart" uri="{C3380CC4-5D6E-409C-BE32-E72D297353CC}">
              <c16:uniqueId val="{00000004-7554-493D-B44F-34A973BC4C77}"/>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1.8184338184338185E-2"/>
                  <c:y val="2.6655202063628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54-493D-B44F-34A973BC4C77}"/>
                </c:ext>
              </c:extLst>
            </c:dLbl>
            <c:dLbl>
              <c:idx val="1"/>
              <c:layout>
                <c:manualLayout>
                  <c:x val="-3.4816354816354818E-2"/>
                  <c:y val="3.3533963886500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54-493D-B44F-34A973BC4C77}"/>
                </c:ext>
              </c:extLst>
            </c:dLbl>
            <c:dLbl>
              <c:idx val="2"/>
              <c:layout>
                <c:manualLayout>
                  <c:x val="-4.0360360360360358E-2"/>
                  <c:y val="-3.8693035253654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54-493D-B44F-34A973BC4C77}"/>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Sheet1!$A$2:$M$2</c:f>
              <c:numCache>
                <c:formatCode>0.0</c:formatCode>
                <c:ptCount val="13"/>
                <c:pt idx="0">
                  <c:v>14.6</c:v>
                </c:pt>
                <c:pt idx="1">
                  <c:v>14.9</c:v>
                </c:pt>
                <c:pt idx="2">
                  <c:v>15.6</c:v>
                </c:pt>
                <c:pt idx="3">
                  <c:v>16.600000000000001</c:v>
                </c:pt>
                <c:pt idx="4">
                  <c:v>17.100000000000001</c:v>
                </c:pt>
                <c:pt idx="5">
                  <c:v>18</c:v>
                </c:pt>
                <c:pt idx="6">
                  <c:v>18.899999999999999</c:v>
                </c:pt>
                <c:pt idx="7">
                  <c:v>20.100000000000001</c:v>
                </c:pt>
                <c:pt idx="8">
                  <c:v>21.2</c:v>
                </c:pt>
                <c:pt idx="9">
                  <c:v>22.6</c:v>
                </c:pt>
                <c:pt idx="10">
                  <c:v>23.9</c:v>
                </c:pt>
                <c:pt idx="11">
                  <c:v>25.2</c:v>
                </c:pt>
                <c:pt idx="12">
                  <c:v>31.1</c:v>
                </c:pt>
              </c:numCache>
            </c:numRef>
          </c:val>
          <c:smooth val="0"/>
          <c:extLst>
            <c:ext xmlns:c16="http://schemas.microsoft.com/office/drawing/2014/chart" uri="{C3380CC4-5D6E-409C-BE32-E72D297353CC}">
              <c16:uniqueId val="{00000008-7554-493D-B44F-34A973BC4C77}"/>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6"/>
            <c:marker>
              <c:symbol val="none"/>
            </c:marker>
            <c:bubble3D val="0"/>
            <c:extLst>
              <c:ext xmlns:c16="http://schemas.microsoft.com/office/drawing/2014/chart" uri="{C3380CC4-5D6E-409C-BE32-E72D297353CC}">
                <c16:uniqueId val="{00000009-7554-493D-B44F-34A973BC4C77}"/>
              </c:ext>
            </c:extLst>
          </c:dPt>
          <c:dLbls>
            <c:dLbl>
              <c:idx val="7"/>
              <c:layout>
                <c:manualLayout>
                  <c:x val="-4.1441441441441441E-2"/>
                  <c:y val="2.6655202063628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54-493D-B44F-34A973BC4C77}"/>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Sheet1!$A$3:$M$3</c:f>
              <c:numCache>
                <c:formatCode>#,##0.0;"-"#,##0.0</c:formatCode>
                <c:ptCount val="13"/>
                <c:pt idx="0">
                  <c:v>2.62</c:v>
                </c:pt>
                <c:pt idx="1">
                  <c:v>2.68</c:v>
                </c:pt>
                <c:pt idx="2">
                  <c:v>2.76</c:v>
                </c:pt>
                <c:pt idx="3">
                  <c:v>2.87</c:v>
                </c:pt>
                <c:pt idx="4">
                  <c:v>2.95</c:v>
                </c:pt>
                <c:pt idx="5">
                  <c:v>3</c:v>
                </c:pt>
                <c:pt idx="6">
                  <c:v>3.1</c:v>
                </c:pt>
                <c:pt idx="7">
                  <c:v>3.2</c:v>
                </c:pt>
                <c:pt idx="8">
                  <c:v>3.3</c:v>
                </c:pt>
                <c:pt idx="9">
                  <c:v>3.4</c:v>
                </c:pt>
                <c:pt idx="10">
                  <c:v>3.5</c:v>
                </c:pt>
                <c:pt idx="11">
                  <c:v>3.6</c:v>
                </c:pt>
                <c:pt idx="12">
                  <c:v>3.7</c:v>
                </c:pt>
              </c:numCache>
            </c:numRef>
          </c:val>
          <c:smooth val="0"/>
          <c:extLst>
            <c:ext xmlns:c16="http://schemas.microsoft.com/office/drawing/2014/chart" uri="{C3380CC4-5D6E-409C-BE32-E72D297353CC}">
              <c16:uniqueId val="{0000000B-7554-493D-B44F-34A973BC4C77}"/>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0C-7554-493D-B44F-34A973BC4C77}"/>
              </c:ext>
            </c:extLst>
          </c:dPt>
          <c:dPt>
            <c:idx val="2"/>
            <c:marker>
              <c:symbol val="none"/>
            </c:marker>
            <c:bubble3D val="0"/>
            <c:extLst>
              <c:ext xmlns:c16="http://schemas.microsoft.com/office/drawing/2014/chart" uri="{C3380CC4-5D6E-409C-BE32-E72D297353CC}">
                <c16:uniqueId val="{0000000D-7554-493D-B44F-34A973BC4C77}"/>
              </c:ext>
            </c:extLst>
          </c:dPt>
          <c:dPt>
            <c:idx val="3"/>
            <c:marker>
              <c:symbol val="none"/>
            </c:marker>
            <c:bubble3D val="0"/>
            <c:extLst>
              <c:ext xmlns:c16="http://schemas.microsoft.com/office/drawing/2014/chart" uri="{C3380CC4-5D6E-409C-BE32-E72D297353CC}">
                <c16:uniqueId val="{0000000E-7554-493D-B44F-34A973BC4C77}"/>
              </c:ext>
            </c:extLst>
          </c:dPt>
          <c:dPt>
            <c:idx val="4"/>
            <c:marker>
              <c:symbol val="none"/>
            </c:marker>
            <c:bubble3D val="0"/>
            <c:extLst>
              <c:ext xmlns:c16="http://schemas.microsoft.com/office/drawing/2014/chart" uri="{C3380CC4-5D6E-409C-BE32-E72D297353CC}">
                <c16:uniqueId val="{0000000F-7554-493D-B44F-34A973BC4C77}"/>
              </c:ext>
            </c:extLst>
          </c:dPt>
          <c:dPt>
            <c:idx val="5"/>
            <c:marker>
              <c:symbol val="none"/>
            </c:marker>
            <c:bubble3D val="0"/>
            <c:extLst>
              <c:ext xmlns:c16="http://schemas.microsoft.com/office/drawing/2014/chart" uri="{C3380CC4-5D6E-409C-BE32-E72D297353CC}">
                <c16:uniqueId val="{00000010-7554-493D-B44F-34A973BC4C77}"/>
              </c:ext>
            </c:extLst>
          </c:dPt>
          <c:dPt>
            <c:idx val="6"/>
            <c:marker>
              <c:symbol val="none"/>
            </c:marker>
            <c:bubble3D val="0"/>
            <c:extLst>
              <c:ext xmlns:c16="http://schemas.microsoft.com/office/drawing/2014/chart" uri="{C3380CC4-5D6E-409C-BE32-E72D297353CC}">
                <c16:uniqueId val="{00000011-7554-493D-B44F-34A973BC4C77}"/>
              </c:ext>
            </c:extLst>
          </c:dPt>
          <c:dLbls>
            <c:dLbl>
              <c:idx val="1"/>
              <c:layout>
                <c:manualLayout>
                  <c:x val="-3.2654192654192657E-2"/>
                  <c:y val="-1.8056749785038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54-493D-B44F-34A973BC4C77}"/>
                </c:ext>
              </c:extLst>
            </c:dLbl>
            <c:dLbl>
              <c:idx val="2"/>
              <c:delete val="1"/>
              <c:extLst>
                <c:ext xmlns:c15="http://schemas.microsoft.com/office/drawing/2012/chart" uri="{CE6537A1-D6FC-4f65-9D91-7224C49458BB}"/>
                <c:ext xmlns:c16="http://schemas.microsoft.com/office/drawing/2014/chart" uri="{C3380CC4-5D6E-409C-BE32-E72D297353CC}">
                  <c16:uniqueId val="{0000000D-7554-493D-B44F-34A973BC4C77}"/>
                </c:ext>
              </c:extLst>
            </c:dLbl>
            <c:dLbl>
              <c:idx val="3"/>
              <c:delete val="1"/>
              <c:extLst>
                <c:ext xmlns:c15="http://schemas.microsoft.com/office/drawing/2012/chart" uri="{CE6537A1-D6FC-4f65-9D91-7224C49458BB}"/>
                <c:ext xmlns:c16="http://schemas.microsoft.com/office/drawing/2014/chart" uri="{C3380CC4-5D6E-409C-BE32-E72D297353CC}">
                  <c16:uniqueId val="{0000000E-7554-493D-B44F-34A973BC4C77}"/>
                </c:ext>
              </c:extLst>
            </c:dLbl>
            <c:dLbl>
              <c:idx val="4"/>
              <c:delete val="1"/>
              <c:extLst>
                <c:ext xmlns:c15="http://schemas.microsoft.com/office/drawing/2012/chart" uri="{CE6537A1-D6FC-4f65-9D91-7224C49458BB}"/>
                <c:ext xmlns:c16="http://schemas.microsoft.com/office/drawing/2014/chart" uri="{C3380CC4-5D6E-409C-BE32-E72D297353CC}">
                  <c16:uniqueId val="{0000000F-7554-493D-B44F-34A973BC4C77}"/>
                </c:ext>
              </c:extLst>
            </c:dLbl>
            <c:dLbl>
              <c:idx val="5"/>
              <c:delete val="1"/>
              <c:extLst>
                <c:ext xmlns:c15="http://schemas.microsoft.com/office/drawing/2012/chart" uri="{CE6537A1-D6FC-4f65-9D91-7224C49458BB}"/>
                <c:ext xmlns:c16="http://schemas.microsoft.com/office/drawing/2014/chart" uri="{C3380CC4-5D6E-409C-BE32-E72D297353CC}">
                  <c16:uniqueId val="{00000010-7554-493D-B44F-34A973BC4C77}"/>
                </c:ext>
              </c:extLst>
            </c:dLbl>
            <c:dLbl>
              <c:idx val="6"/>
              <c:delete val="1"/>
              <c:extLst>
                <c:ext xmlns:c15="http://schemas.microsoft.com/office/drawing/2012/chart" uri="{CE6537A1-D6FC-4f65-9D91-7224C49458BB}"/>
                <c:ext xmlns:c16="http://schemas.microsoft.com/office/drawing/2014/chart" uri="{C3380CC4-5D6E-409C-BE32-E72D297353CC}">
                  <c16:uniqueId val="{00000011-7554-493D-B44F-34A973BC4C77}"/>
                </c:ext>
              </c:extLst>
            </c:dLbl>
            <c:dLbl>
              <c:idx val="7"/>
              <c:layout>
                <c:manualLayout>
                  <c:x val="-6.0845460845460844E-2"/>
                  <c:y val="-6.2768701633705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54-493D-B44F-34A973BC4C77}"/>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Sheet1!$A$4:$M$4</c:f>
              <c:numCache>
                <c:formatCode>#,##0.0;"-"#,##0.0</c:formatCode>
                <c:ptCount val="13"/>
                <c:pt idx="1">
                  <c:v>0.86</c:v>
                </c:pt>
                <c:pt idx="2" formatCode="General">
                  <c:v>1.5</c:v>
                </c:pt>
                <c:pt idx="3" formatCode="General">
                  <c:v>2.1</c:v>
                </c:pt>
                <c:pt idx="4" formatCode="General">
                  <c:v>2.7</c:v>
                </c:pt>
                <c:pt idx="5" formatCode="General">
                  <c:v>3.3</c:v>
                </c:pt>
                <c:pt idx="6" formatCode="General">
                  <c:v>3.9</c:v>
                </c:pt>
                <c:pt idx="7">
                  <c:v>4</c:v>
                </c:pt>
              </c:numCache>
            </c:numRef>
          </c:val>
          <c:smooth val="0"/>
          <c:extLst>
            <c:ext xmlns:c16="http://schemas.microsoft.com/office/drawing/2014/chart" uri="{C3380CC4-5D6E-409C-BE32-E72D297353CC}">
              <c16:uniqueId val="{00000014-7554-493D-B44F-34A973BC4C77}"/>
            </c:ext>
          </c:extLst>
        </c:ser>
        <c:dLbls>
          <c:dLblPos val="t"/>
          <c:showLegendKey val="0"/>
          <c:showVal val="1"/>
          <c:showCatName val="0"/>
          <c:showSerName val="0"/>
          <c:showPercent val="0"/>
          <c:showBubbleSize val="0"/>
        </c:dLbls>
        <c:marker val="1"/>
        <c:smooth val="0"/>
        <c:axId val="286061440"/>
        <c:axId val="1"/>
      </c:lineChart>
      <c:catAx>
        <c:axId val="286061440"/>
        <c:scaling>
          <c:orientation val="minMax"/>
        </c:scaling>
        <c:delete val="0"/>
        <c:axPos val="b"/>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86061440"/>
        <c:crosses val="min"/>
        <c:crossBetween val="midCat"/>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823991431631569E-3"/>
          <c:y val="7.2608913370055081E-2"/>
          <c:w val="0.97697250981792216"/>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3.405107661492238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062-4E08-A071-90C8F135128B}"/>
                </c:ext>
              </c:extLst>
            </c:dLbl>
            <c:dLbl>
              <c:idx val="1"/>
              <c:layout>
                <c:manualLayout>
                  <c:x val="0"/>
                  <c:y val="-3.355032548823234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062-4E08-A071-90C8F135128B}"/>
                </c:ext>
              </c:extLst>
            </c:dLbl>
            <c:dLbl>
              <c:idx val="2"/>
              <c:layout>
                <c:manualLayout>
                  <c:x val="0"/>
                  <c:y val="-4.006009013520280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062-4E08-A071-90C8F135128B}"/>
                </c:ext>
              </c:extLst>
            </c:dLbl>
            <c:dLbl>
              <c:idx val="3"/>
              <c:layout>
                <c:manualLayout>
                  <c:x val="3.3916458407711532E-3"/>
                  <c:y val="-5.007511266900350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062-4E08-A071-90C8F135128B}"/>
                </c:ext>
              </c:extLst>
            </c:dLbl>
            <c:dLbl>
              <c:idx val="4"/>
              <c:layout>
                <c:manualLayout>
                  <c:x val="6.6047840057122456E-3"/>
                  <c:y val="-5.107661492238357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062-4E08-A071-90C8F135128B}"/>
                </c:ext>
              </c:extLst>
            </c:dLbl>
            <c:dLbl>
              <c:idx val="5"/>
              <c:layout>
                <c:manualLayout>
                  <c:x val="8.7468761156729736E-3"/>
                  <c:y val="-5.358037055583374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062-4E08-A071-90C8F135128B}"/>
                </c:ext>
              </c:extLst>
            </c:dLbl>
            <c:dLbl>
              <c:idx val="6"/>
              <c:layout>
                <c:manualLayout>
                  <c:x val="9.8179221706533384E-3"/>
                  <c:y val="-5.758637956935402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062-4E08-A071-90C8F135128B}"/>
                </c:ext>
              </c:extLst>
            </c:dLbl>
            <c:dLbl>
              <c:idx val="7"/>
              <c:layout>
                <c:manualLayout>
                  <c:x val="1.0531952873973582E-2"/>
                  <c:y val="-5.758637956935402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062-4E08-A071-90C8F135128B}"/>
                </c:ext>
              </c:extLst>
            </c:dLbl>
            <c:dLbl>
              <c:idx val="8"/>
              <c:layout>
                <c:manualLayout>
                  <c:x val="-3.2131381649410924E-3"/>
                  <c:y val="-0.1041562343515272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062-4E08-A071-90C8F135128B}"/>
                </c:ext>
              </c:extLst>
            </c:dLbl>
            <c:dLbl>
              <c:idx val="9"/>
              <c:layout>
                <c:manualLayout>
                  <c:x val="0"/>
                  <c:y val="-6.810215322984476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062-4E08-A071-90C8F135128B}"/>
                </c:ext>
              </c:extLst>
            </c:dLbl>
            <c:dLbl>
              <c:idx val="10"/>
              <c:layout>
                <c:manualLayout>
                  <c:x val="5.5337379507318816E-3"/>
                  <c:y val="-7.361041562343514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062-4E08-A071-90C8F135128B}"/>
                </c:ext>
              </c:extLst>
            </c:dLbl>
            <c:dLbl>
              <c:idx val="11"/>
              <c:layout>
                <c:manualLayout>
                  <c:x val="-1.285255265976437E-2"/>
                  <c:y val="-0.130195292939409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062-4E08-A071-90C8F135128B}"/>
                </c:ext>
              </c:extLst>
            </c:dLbl>
            <c:dLbl>
              <c:idx val="12"/>
              <c:layout>
                <c:manualLayout>
                  <c:x val="0"/>
                  <c:y val="-8.312468703054581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062-4E08-A071-90C8F135128B}"/>
                </c:ext>
              </c:extLst>
            </c:dLbl>
            <c:dLbl>
              <c:idx val="13"/>
              <c:layout>
                <c:manualLayout>
                  <c:x val="0"/>
                  <c:y val="-0.1266900350525788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062-4E08-A071-90C8F135128B}"/>
                </c:ext>
              </c:extLst>
            </c:dLbl>
            <c:dLbl>
              <c:idx val="15"/>
              <c:layout>
                <c:manualLayout>
                  <c:x val="0"/>
                  <c:y val="-0.165748622934401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062-4E08-A071-90C8F135128B}"/>
                </c:ext>
              </c:extLst>
            </c:dLbl>
            <c:dLbl>
              <c:idx val="16"/>
              <c:layout>
                <c:manualLayout>
                  <c:x val="0"/>
                  <c:y val="-0.2523785678517776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062-4E08-A071-90C8F135128B}"/>
                </c:ext>
              </c:extLst>
            </c:dLbl>
            <c:dLbl>
              <c:idx val="17"/>
              <c:layout>
                <c:manualLayout>
                  <c:x val="0"/>
                  <c:y val="-0.2914371557336004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062-4E08-A071-90C8F135128B}"/>
                </c:ext>
              </c:extLst>
            </c:dLbl>
            <c:dLbl>
              <c:idx val="18"/>
              <c:layout>
                <c:manualLayout>
                  <c:x val="0"/>
                  <c:y val="-0.3274912368552829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062-4E08-A071-90C8F135128B}"/>
                </c:ext>
              </c:extLst>
            </c:dLbl>
            <c:dLbl>
              <c:idx val="19"/>
              <c:layout>
                <c:manualLayout>
                  <c:x val="0"/>
                  <c:y val="-0.3690535803705558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062-4E08-A071-90C8F135128B}"/>
                </c:ext>
              </c:extLst>
            </c:dLbl>
            <c:dLbl>
              <c:idx val="20"/>
              <c:layout>
                <c:manualLayout>
                  <c:x val="0"/>
                  <c:y val="-0.4136204306459689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062-4E08-A071-90C8F135128B}"/>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062-4E08-A071-90C8F135128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1013.6336352968</c:v>
                </c:pt>
                <c:pt idx="1">
                  <c:v>952.80591004329995</c:v>
                </c:pt>
                <c:pt idx="2">
                  <c:v>1895.4997147306999</c:v>
                </c:pt>
                <c:pt idx="3">
                  <c:v>3744.9612935473001</c:v>
                </c:pt>
                <c:pt idx="4">
                  <c:v>4022.8710249331998</c:v>
                </c:pt>
                <c:pt idx="5">
                  <c:v>4834.4028010060001</c:v>
                </c:pt>
                <c:pt idx="6">
                  <c:v>5834.4164462877998</c:v>
                </c:pt>
                <c:pt idx="7">
                  <c:v>5946.8520838347004</c:v>
                </c:pt>
                <c:pt idx="8">
                  <c:v>9062.8466502608007</c:v>
                </c:pt>
                <c:pt idx="9">
                  <c:v>8885.1149369259001</c:v>
                </c:pt>
                <c:pt idx="10">
                  <c:v>10487.103564975299</c:v>
                </c:pt>
                <c:pt idx="11">
                  <c:v>10707.776195832301</c:v>
                </c:pt>
                <c:pt idx="12">
                  <c:v>13355.4495611687</c:v>
                </c:pt>
                <c:pt idx="13">
                  <c:v>17391.606457955299</c:v>
                </c:pt>
                <c:pt idx="14">
                  <c:v>24569.365561222901</c:v>
                </c:pt>
                <c:pt idx="15">
                  <c:v>37313.858005048503</c:v>
                </c:pt>
                <c:pt idx="16">
                  <c:v>62577.446075000902</c:v>
                </c:pt>
                <c:pt idx="17">
                  <c:v>67948.401853999996</c:v>
                </c:pt>
                <c:pt idx="18">
                  <c:v>84336.507587</c:v>
                </c:pt>
                <c:pt idx="19">
                  <c:v>96372.903831999996</c:v>
                </c:pt>
                <c:pt idx="20">
                  <c:v>109264.87415</c:v>
                </c:pt>
                <c:pt idx="21">
                  <c:v>130826.535314587</c:v>
                </c:pt>
              </c:numCache>
            </c:numRef>
          </c:val>
          <c:extLst>
            <c:ext xmlns:c16="http://schemas.microsoft.com/office/drawing/2014/chart" uri="{C3380CC4-5D6E-409C-BE32-E72D297353CC}">
              <c16:uniqueId val="{00000015-C062-4E08-A071-90C8F135128B}"/>
            </c:ext>
          </c:extLst>
        </c:ser>
        <c:dLbls>
          <c:showLegendKey val="0"/>
          <c:showVal val="0"/>
          <c:showCatName val="0"/>
          <c:showSerName val="0"/>
          <c:showPercent val="0"/>
          <c:showBubbleSize val="0"/>
        </c:dLbls>
        <c:gapWidth val="80"/>
        <c:overlap val="100"/>
        <c:axId val="2116968976"/>
        <c:axId val="1"/>
      </c:barChart>
      <c:catAx>
        <c:axId val="211696897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130826.535314587"/>
          <c:min val="0"/>
        </c:scaling>
        <c:delete val="1"/>
        <c:axPos val="l"/>
        <c:numFmt formatCode="General" sourceLinked="1"/>
        <c:majorTickMark val="out"/>
        <c:minorTickMark val="none"/>
        <c:tickLblPos val="nextTo"/>
        <c:crossAx val="2116968976"/>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07277538868668E-3"/>
          <c:y val="0.11065197428833792"/>
          <c:w val="0.98279854449222626"/>
          <c:h val="0.81221303948576673"/>
        </c:manualLayout>
      </c:layout>
      <c:barChart>
        <c:barDir val="col"/>
        <c:grouping val="stacked"/>
        <c:varyColors val="0"/>
        <c:ser>
          <c:idx val="0"/>
          <c:order val="0"/>
          <c:spPr>
            <a:solidFill>
              <a:schemeClr val="accent1"/>
            </a:solidFill>
            <a:ln>
              <a:noFill/>
            </a:ln>
          </c:spPr>
          <c:invertIfNegative val="0"/>
          <c:dLbls>
            <c:dLbl>
              <c:idx val="0"/>
              <c:layout>
                <c:manualLayout>
                  <c:x val="0"/>
                  <c:y val="-8.2644628099173556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182-49BE-AB13-3D57882B0750}"/>
                </c:ext>
              </c:extLst>
            </c:dLbl>
            <c:dLbl>
              <c:idx val="1"/>
              <c:layout>
                <c:manualLayout>
                  <c:x val="0"/>
                  <c:y val="-8.35629017447199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82-49BE-AB13-3D57882B0750}"/>
                </c:ext>
              </c:extLst>
            </c:dLbl>
            <c:dLbl>
              <c:idx val="2"/>
              <c:layout>
                <c:manualLayout>
                  <c:x val="0"/>
                  <c:y val="-8.9990817263544534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82-49BE-AB13-3D57882B0750}"/>
                </c:ext>
              </c:extLst>
            </c:dLbl>
            <c:dLbl>
              <c:idx val="3"/>
              <c:layout>
                <c:manualLayout>
                  <c:x val="0"/>
                  <c:y val="-9.595959595959595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82-49BE-AB13-3D57882B0750}"/>
                </c:ext>
              </c:extLst>
            </c:dLbl>
            <c:dLbl>
              <c:idx val="4"/>
              <c:layout>
                <c:manualLayout>
                  <c:x val="0"/>
                  <c:y val="-0.1005509641873278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182-49BE-AB13-3D57882B0750}"/>
                </c:ext>
              </c:extLst>
            </c:dLbl>
            <c:dLbl>
              <c:idx val="5"/>
              <c:layout>
                <c:manualLayout>
                  <c:x val="0"/>
                  <c:y val="-0.1060606060606060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182-49BE-AB13-3D57882B0750}"/>
                </c:ext>
              </c:extLst>
            </c:dLbl>
            <c:dLbl>
              <c:idx val="6"/>
              <c:layout>
                <c:manualLayout>
                  <c:x val="0"/>
                  <c:y val="-0.111111111111111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182-49BE-AB13-3D57882B0750}"/>
                </c:ext>
              </c:extLst>
            </c:dLbl>
            <c:dLbl>
              <c:idx val="7"/>
              <c:layout>
                <c:manualLayout>
                  <c:x val="0"/>
                  <c:y val="-0.1157024793388429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182-49BE-AB13-3D57882B0750}"/>
                </c:ext>
              </c:extLst>
            </c:dLbl>
            <c:dLbl>
              <c:idx val="8"/>
              <c:layout>
                <c:manualLayout>
                  <c:x val="0"/>
                  <c:y val="-0.1285583103764922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182-49BE-AB13-3D57882B0750}"/>
                </c:ext>
              </c:extLst>
            </c:dLbl>
            <c:dLbl>
              <c:idx val="9"/>
              <c:layout>
                <c:manualLayout>
                  <c:x val="0"/>
                  <c:y val="-0.1496786042240587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182-49BE-AB13-3D57882B0750}"/>
                </c:ext>
              </c:extLst>
            </c:dLbl>
            <c:dLbl>
              <c:idx val="10"/>
              <c:layout>
                <c:manualLayout>
                  <c:x val="0"/>
                  <c:y val="-0.158402203856749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182-49BE-AB13-3D57882B0750}"/>
                </c:ext>
              </c:extLst>
            </c:dLbl>
            <c:dLbl>
              <c:idx val="11"/>
              <c:layout>
                <c:manualLayout>
                  <c:x val="0"/>
                  <c:y val="-0.1735537190082644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182-49BE-AB13-3D57882B0750}"/>
                </c:ext>
              </c:extLst>
            </c:dLbl>
            <c:dLbl>
              <c:idx val="12"/>
              <c:layout>
                <c:manualLayout>
                  <c:x val="0"/>
                  <c:y val="-0.192378328741965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182-49BE-AB13-3D57882B0750}"/>
                </c:ext>
              </c:extLst>
            </c:dLbl>
            <c:dLbl>
              <c:idx val="13"/>
              <c:layout>
                <c:manualLayout>
                  <c:x val="0"/>
                  <c:y val="-0.2102846648301193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182-49BE-AB13-3D57882B0750}"/>
                </c:ext>
              </c:extLst>
            </c:dLbl>
            <c:dLbl>
              <c:idx val="15"/>
              <c:layout>
                <c:manualLayout>
                  <c:x val="0"/>
                  <c:y val="-0.2465564738292010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182-49BE-AB13-3D57882B0750}"/>
                </c:ext>
              </c:extLst>
            </c:dLbl>
            <c:dLbl>
              <c:idx val="16"/>
              <c:layout>
                <c:manualLayout>
                  <c:x val="0"/>
                  <c:y val="-0.2621671258034894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182-49BE-AB13-3D57882B0750}"/>
                </c:ext>
              </c:extLst>
            </c:dLbl>
            <c:dLbl>
              <c:idx val="17"/>
              <c:layout>
                <c:manualLayout>
                  <c:x val="0"/>
                  <c:y val="-0.2823691460055096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182-49BE-AB13-3D57882B0750}"/>
                </c:ext>
              </c:extLst>
            </c:dLbl>
            <c:dLbl>
              <c:idx val="18"/>
              <c:layout>
                <c:manualLayout>
                  <c:x val="0"/>
                  <c:y val="-0.3048668503213957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182-49BE-AB13-3D57882B0750}"/>
                </c:ext>
              </c:extLst>
            </c:dLbl>
            <c:dLbl>
              <c:idx val="19"/>
              <c:layout>
                <c:manualLayout>
                  <c:x val="0"/>
                  <c:y val="-0.331955922865013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182-49BE-AB13-3D57882B0750}"/>
                </c:ext>
              </c:extLst>
            </c:dLbl>
            <c:dLbl>
              <c:idx val="20"/>
              <c:layout>
                <c:manualLayout>
                  <c:x val="0"/>
                  <c:y val="-0.3526170798898071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182-49BE-AB13-3D57882B0750}"/>
                </c:ext>
              </c:extLst>
            </c:dLbl>
            <c:dLbl>
              <c:idx val="21"/>
              <c:layout>
                <c:manualLayout>
                  <c:x val="0"/>
                  <c:y val="-0.3645546372819100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182-49BE-AB13-3D57882B0750}"/>
                </c:ext>
              </c:extLst>
            </c:dLbl>
            <c:dLbl>
              <c:idx val="22"/>
              <c:layout>
                <c:manualLayout>
                  <c:x val="0"/>
                  <c:y val="-0.4150596877869605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182-49BE-AB13-3D57882B0750}"/>
                </c:ext>
              </c:extLst>
            </c:dLbl>
            <c:dLbl>
              <c:idx val="23"/>
              <c:layout>
                <c:manualLayout>
                  <c:x val="3.14257360238174E-3"/>
                  <c:y val="-0.439853076216712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182-49BE-AB13-3D57882B075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130.64740390672003</c:v>
                </c:pt>
                <c:pt idx="1">
                  <c:v>133.37944462388</c:v>
                </c:pt>
                <c:pt idx="2">
                  <c:v>149.97248606998002</c:v>
                </c:pt>
                <c:pt idx="3">
                  <c:v>166.41698990771002</c:v>
                </c:pt>
                <c:pt idx="4">
                  <c:v>177.98302604343002</c:v>
                </c:pt>
                <c:pt idx="5">
                  <c:v>192.84452961003996</c:v>
                </c:pt>
                <c:pt idx="6">
                  <c:v>205.34072265639</c:v>
                </c:pt>
                <c:pt idx="7">
                  <c:v>218.16915629131003</c:v>
                </c:pt>
                <c:pt idx="8">
                  <c:v>253.66995948518004</c:v>
                </c:pt>
                <c:pt idx="9">
                  <c:v>309.47653230485002</c:v>
                </c:pt>
                <c:pt idx="10">
                  <c:v>332.78737716117007</c:v>
                </c:pt>
                <c:pt idx="11">
                  <c:v>373.78351650085006</c:v>
                </c:pt>
                <c:pt idx="12">
                  <c:v>424.20929790116008</c:v>
                </c:pt>
                <c:pt idx="13">
                  <c:v>472.27938914162002</c:v>
                </c:pt>
                <c:pt idx="14">
                  <c:v>514.22191336484002</c:v>
                </c:pt>
                <c:pt idx="15">
                  <c:v>568.44989837613002</c:v>
                </c:pt>
                <c:pt idx="16">
                  <c:v>610.67997231623008</c:v>
                </c:pt>
                <c:pt idx="17">
                  <c:v>664.2726033806</c:v>
                </c:pt>
                <c:pt idx="18">
                  <c:v>723.41873691310013</c:v>
                </c:pt>
                <c:pt idx="19">
                  <c:v>796.93065661475021</c:v>
                </c:pt>
                <c:pt idx="20">
                  <c:v>852.61368930725996</c:v>
                </c:pt>
                <c:pt idx="21">
                  <c:v>883.76620750446989</c:v>
                </c:pt>
                <c:pt idx="22">
                  <c:v>1019.61783115</c:v>
                </c:pt>
                <c:pt idx="23">
                  <c:v>1085.9695566168498</c:v>
                </c:pt>
              </c:numCache>
            </c:numRef>
          </c:val>
          <c:extLst>
            <c:ext xmlns:c16="http://schemas.microsoft.com/office/drawing/2014/chart" uri="{C3380CC4-5D6E-409C-BE32-E72D297353CC}">
              <c16:uniqueId val="{00000017-D182-49BE-AB13-3D57882B0750}"/>
            </c:ext>
          </c:extLst>
        </c:ser>
        <c:dLbls>
          <c:showLegendKey val="0"/>
          <c:showVal val="0"/>
          <c:showCatName val="0"/>
          <c:showSerName val="0"/>
          <c:showPercent val="0"/>
          <c:showBubbleSize val="0"/>
        </c:dLbls>
        <c:gapWidth val="80"/>
        <c:overlap val="100"/>
        <c:axId val="162884063"/>
        <c:axId val="1"/>
      </c:barChart>
      <c:catAx>
        <c:axId val="16288406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85.9695566168498"/>
          <c:min val="0"/>
        </c:scaling>
        <c:delete val="1"/>
        <c:axPos val="l"/>
        <c:numFmt formatCode="General" sourceLinked="1"/>
        <c:majorTickMark val="out"/>
        <c:minorTickMark val="none"/>
        <c:tickLblPos val="nextTo"/>
        <c:crossAx val="162884063"/>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20395421436005E-2"/>
          <c:y val="0.10698689956331878"/>
          <c:w val="0.93652445369406867"/>
          <c:h val="0.78602620087336239"/>
        </c:manualLayout>
      </c:layout>
      <c:doughnutChart>
        <c:varyColors val="0"/>
        <c:ser>
          <c:idx val="0"/>
          <c:order val="0"/>
          <c:dPt>
            <c:idx val="0"/>
            <c:bubble3D val="0"/>
            <c:spPr>
              <a:solidFill>
                <a:schemeClr val="accent1"/>
              </a:solidFill>
              <a:ln>
                <a:noFill/>
              </a:ln>
            </c:spPr>
            <c:extLst>
              <c:ext xmlns:c16="http://schemas.microsoft.com/office/drawing/2014/chart" uri="{C3380CC4-5D6E-409C-BE32-E72D297353CC}">
                <c16:uniqueId val="{00000000-7D0A-4AB3-8BEE-224395066647}"/>
              </c:ext>
            </c:extLst>
          </c:dPt>
          <c:dPt>
            <c:idx val="1"/>
            <c:bubble3D val="0"/>
            <c:spPr>
              <a:solidFill>
                <a:schemeClr val="accent2"/>
              </a:solidFill>
              <a:ln>
                <a:noFill/>
              </a:ln>
            </c:spPr>
            <c:extLst>
              <c:ext xmlns:c16="http://schemas.microsoft.com/office/drawing/2014/chart" uri="{C3380CC4-5D6E-409C-BE32-E72D297353CC}">
                <c16:uniqueId val="{00000001-7D0A-4AB3-8BEE-224395066647}"/>
              </c:ext>
            </c:extLst>
          </c:dPt>
          <c:dPt>
            <c:idx val="2"/>
            <c:bubble3D val="0"/>
            <c:spPr>
              <a:solidFill>
                <a:schemeClr val="accent3"/>
              </a:solidFill>
              <a:ln>
                <a:noFill/>
              </a:ln>
            </c:spPr>
            <c:extLst>
              <c:ext xmlns:c16="http://schemas.microsoft.com/office/drawing/2014/chart" uri="{C3380CC4-5D6E-409C-BE32-E72D297353CC}">
                <c16:uniqueId val="{00000002-7D0A-4AB3-8BEE-224395066647}"/>
              </c:ext>
            </c:extLst>
          </c:dPt>
          <c:dPt>
            <c:idx val="3"/>
            <c:bubble3D val="0"/>
            <c:spPr>
              <a:solidFill>
                <a:schemeClr val="accent4"/>
              </a:solidFill>
              <a:ln>
                <a:noFill/>
              </a:ln>
            </c:spPr>
            <c:extLst>
              <c:ext xmlns:c16="http://schemas.microsoft.com/office/drawing/2014/chart" uri="{C3380CC4-5D6E-409C-BE32-E72D297353CC}">
                <c16:uniqueId val="{00000003-7D0A-4AB3-8BEE-224395066647}"/>
              </c:ext>
            </c:extLst>
          </c:dPt>
          <c:dPt>
            <c:idx val="4"/>
            <c:bubble3D val="0"/>
            <c:spPr>
              <a:solidFill>
                <a:schemeClr val="accent5"/>
              </a:solidFill>
              <a:ln>
                <a:noFill/>
              </a:ln>
            </c:spPr>
            <c:extLst>
              <c:ext xmlns:c16="http://schemas.microsoft.com/office/drawing/2014/chart" uri="{C3380CC4-5D6E-409C-BE32-E72D297353CC}">
                <c16:uniqueId val="{00000004-7D0A-4AB3-8BEE-224395066647}"/>
              </c:ext>
            </c:extLst>
          </c:dPt>
          <c:dPt>
            <c:idx val="5"/>
            <c:bubble3D val="0"/>
            <c:spPr>
              <a:solidFill>
                <a:srgbClr val="DFE5EF"/>
              </a:solidFill>
              <a:ln>
                <a:noFill/>
              </a:ln>
            </c:spPr>
            <c:extLst>
              <c:ext xmlns:c16="http://schemas.microsoft.com/office/drawing/2014/chart" uri="{C3380CC4-5D6E-409C-BE32-E72D297353CC}">
                <c16:uniqueId val="{00000005-7D0A-4AB3-8BEE-224395066647}"/>
              </c:ext>
            </c:extLst>
          </c:dPt>
          <c:dLbls>
            <c:dLbl>
              <c:idx val="0"/>
              <c:layout>
                <c:manualLayout>
                  <c:x val="3.5379812695109258E-2"/>
                  <c:y val="-2.4454148471615721E-2"/>
                </c:manualLayout>
              </c:layout>
              <c:numFmt formatCode="#,##0&quot;%&quot;;&quot;-&quot;#,##0&quot;%&quot;" sourceLinked="0"/>
              <c:spPr>
                <a:noFill/>
                <a:ln>
                  <a:noFill/>
                </a:ln>
              </c:spPr>
              <c:txPr>
                <a:bodyPr wrap="none"/>
                <a:lstStyle/>
                <a:p>
                  <a:pPr>
                    <a:defRPr kumimoji="1" sz="14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D0A-4AB3-8BEE-224395066647}"/>
                </c:ext>
              </c:extLst>
            </c:dLbl>
            <c:dLbl>
              <c:idx val="1"/>
              <c:layout>
                <c:manualLayout>
                  <c:x val="3.0697190426638918E-2"/>
                  <c:y val="3.1441048034934499E-2"/>
                </c:manualLayout>
              </c:layout>
              <c:numFmt formatCode="#,##0&quot;%&quot;;&quot;-&quot;#,##0&quot;%&quot;" sourceLinked="0"/>
              <c:spPr>
                <a:noFill/>
                <a:ln>
                  <a:noFill/>
                </a:ln>
              </c:spPr>
              <c:txPr>
                <a:bodyPr wrap="none"/>
                <a:lstStyle/>
                <a:p>
                  <a:pPr>
                    <a:defRPr kumimoji="1" sz="14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D0A-4AB3-8BEE-224395066647}"/>
                </c:ext>
              </c:extLst>
            </c:dLbl>
            <c:dLbl>
              <c:idx val="2"/>
              <c:layout>
                <c:manualLayout>
                  <c:x val="-2.497398543184183E-2"/>
                  <c:y val="4.0611353711790393E-2"/>
                </c:manualLayout>
              </c:layout>
              <c:numFmt formatCode="#,##0&quot;%&quot;;&quot;-&quot;#,##0&quot;%&quot;" sourceLinked="0"/>
              <c:spPr>
                <a:noFill/>
                <a:ln>
                  <a:noFill/>
                </a:ln>
              </c:spPr>
              <c:txPr>
                <a:bodyPr wrap="none"/>
                <a:lstStyle/>
                <a:p>
                  <a:pPr>
                    <a:defRPr kumimoji="1" sz="14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D0A-4AB3-8BEE-224395066647}"/>
                </c:ext>
              </c:extLst>
            </c:dLbl>
            <c:dLbl>
              <c:idx val="3"/>
              <c:layout>
                <c:manualLayout>
                  <c:x val="-5.6191467221644122E-2"/>
                  <c:y val="1.8777292576419215E-2"/>
                </c:manualLayout>
              </c:layout>
              <c:numFmt formatCode="#,##0&quot;%&quot;;&quot;-&quot;#,##0&quot;%&quot;" sourceLinked="0"/>
              <c:spPr>
                <a:noFill/>
                <a:ln>
                  <a:noFill/>
                </a:ln>
              </c:spPr>
              <c:txPr>
                <a:bodyPr wrap="none"/>
                <a:lstStyle/>
                <a:p>
                  <a:pPr>
                    <a:defRPr kumimoji="1" sz="14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D0A-4AB3-8BEE-224395066647}"/>
                </c:ext>
              </c:extLst>
            </c:dLbl>
            <c:dLbl>
              <c:idx val="4"/>
              <c:layout>
                <c:manualLayout>
                  <c:x val="-6.9198751300728403E-2"/>
                  <c:y val="0"/>
                </c:manualLayout>
              </c:layout>
              <c:numFmt formatCode="#,##0&quot;%&quot;;&quot;-&quot;#,##0&quot;%&quot;" sourceLinked="0"/>
              <c:spPr>
                <a:noFill/>
                <a:ln>
                  <a:noFill/>
                </a:ln>
              </c:spPr>
              <c:txPr>
                <a:bodyPr wrap="none"/>
                <a:lstStyle/>
                <a:p>
                  <a:pPr>
                    <a:defRPr kumimoji="1" sz="14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D0A-4AB3-8BEE-224395066647}"/>
                </c:ext>
              </c:extLst>
            </c:dLbl>
            <c:dLbl>
              <c:idx val="5"/>
              <c:layout>
                <c:manualLayout>
                  <c:x val="-3.1737773152965658E-2"/>
                  <c:y val="-3.0131004366812226E-2"/>
                </c:manualLayout>
              </c:layout>
              <c:numFmt formatCode="#,##0&quot;%&quot;;&quot;-&quot;#,##0&quot;%&quot;" sourceLinked="0"/>
              <c:spPr>
                <a:noFill/>
                <a:ln>
                  <a:noFill/>
                </a:ln>
              </c:spPr>
              <c:txPr>
                <a:bodyPr wrap="none"/>
                <a:lstStyle/>
                <a:p>
                  <a:pPr>
                    <a:defRPr kumimoji="1" sz="14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D0A-4AB3-8BEE-2243950666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28.000000000000004</c:v>
                </c:pt>
                <c:pt idx="1">
                  <c:v>22</c:v>
                </c:pt>
                <c:pt idx="2">
                  <c:v>15</c:v>
                </c:pt>
                <c:pt idx="3">
                  <c:v>8</c:v>
                </c:pt>
                <c:pt idx="4">
                  <c:v>4</c:v>
                </c:pt>
                <c:pt idx="5">
                  <c:v>23</c:v>
                </c:pt>
              </c:numCache>
            </c:numRef>
          </c:val>
          <c:extLst>
            <c:ext xmlns:c16="http://schemas.microsoft.com/office/drawing/2014/chart" uri="{C3380CC4-5D6E-409C-BE32-E72D297353CC}">
              <c16:uniqueId val="{00000006-7D0A-4AB3-8BEE-224395066647}"/>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5702479338845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6CE4-400A-9CBE-78CEF9BC2EF7}"/>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6CE4-400A-9CBE-78CEF9BC2EF7}"/>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6CE4-400A-9CBE-78CEF9BC2EF7}"/>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6CE4-400A-9CBE-78CEF9BC2EF7}"/>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6CE4-400A-9CBE-78CEF9BC2EF7}"/>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6CE4-400A-9CBE-78CEF9BC2EF7}"/>
              </c:ext>
            </c:extLst>
          </c:dPt>
          <c:dLbls>
            <c:dLbl>
              <c:idx val="0"/>
              <c:layout>
                <c:manualLayout>
                  <c:x val="9.9173553719008267E-2"/>
                  <c:y val="-9.3649085037674926E-2"/>
                </c:manualLayout>
              </c:layout>
              <c:numFmt formatCode="#,##0.0&quot;%&quot;;&quot;-&quot;#,##0.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E4-400A-9CBE-78CEF9BC2EF7}"/>
                </c:ext>
              </c:extLst>
            </c:dLbl>
            <c:dLbl>
              <c:idx val="1"/>
              <c:layout>
                <c:manualLayout>
                  <c:x val="0.11334120425029516"/>
                  <c:y val="7.3196986006458561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CE4-400A-9CBE-78CEF9BC2EF7}"/>
                </c:ext>
              </c:extLst>
            </c:dLbl>
            <c:dLbl>
              <c:idx val="2"/>
              <c:layout>
                <c:manualLayout>
                  <c:x val="-1.0035419126328217E-2"/>
                  <c:y val="0.15769644779332614"/>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CE4-400A-9CBE-78CEF9BC2EF7}"/>
                </c:ext>
              </c:extLst>
            </c:dLbl>
            <c:dLbl>
              <c:idx val="3"/>
              <c:layout>
                <c:manualLayout>
                  <c:x val="-9.5041322314049589E-2"/>
                  <c:y val="0.1108719052744887"/>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CE4-400A-9CBE-78CEF9BC2EF7}"/>
                </c:ext>
              </c:extLst>
            </c:dLbl>
            <c:dLbl>
              <c:idx val="4"/>
              <c:layout>
                <c:manualLayout>
                  <c:x val="-0.13105076741440377"/>
                  <c:y val="6.5662002152852533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CE4-400A-9CBE-78CEF9BC2EF7}"/>
                </c:ext>
              </c:extLst>
            </c:dLbl>
            <c:dLbl>
              <c:idx val="5"/>
              <c:layout>
                <c:manualLayout>
                  <c:x val="-0.11393152302243212"/>
                  <c:y val="-7.3196986006458561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CE4-400A-9CBE-78CEF9BC2EF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24.484221079088353</c:v>
                </c:pt>
                <c:pt idx="1">
                  <c:v>20.736749581397333</c:v>
                </c:pt>
                <c:pt idx="2">
                  <c:v>11.4</c:v>
                </c:pt>
                <c:pt idx="3">
                  <c:v>7.9</c:v>
                </c:pt>
                <c:pt idx="4">
                  <c:v>5</c:v>
                </c:pt>
                <c:pt idx="5">
                  <c:v>30.479029339514319</c:v>
                </c:pt>
              </c:numCache>
            </c:numRef>
          </c:val>
          <c:extLst>
            <c:ext xmlns:c16="http://schemas.microsoft.com/office/drawing/2014/chart" uri="{C3380CC4-5D6E-409C-BE32-E72D297353CC}">
              <c16:uniqueId val="{00000006-6CE4-400A-9CBE-78CEF9BC2EF7}"/>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51702625422407E-2"/>
          <c:y val="9.7307510628247523E-2"/>
          <c:w val="0.97296594749155185"/>
          <c:h val="0.83561643835616439"/>
        </c:manualLayout>
      </c:layout>
      <c:barChart>
        <c:barDir val="col"/>
        <c:grouping val="clustered"/>
        <c:varyColors val="0"/>
        <c:ser>
          <c:idx val="0"/>
          <c:order val="0"/>
          <c:spPr>
            <a:solidFill>
              <a:schemeClr val="accent1"/>
            </a:solidFill>
            <a:ln>
              <a:noFill/>
            </a:ln>
          </c:spPr>
          <c:invertIfNegative val="0"/>
          <c:dLbls>
            <c:dLbl>
              <c:idx val="0"/>
              <c:layout>
                <c:manualLayout>
                  <c:x val="0"/>
                  <c:y val="-0.2248464808691544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AFC-4B29-8029-85AE2EEED0BF}"/>
                </c:ext>
              </c:extLst>
            </c:dLbl>
            <c:dLbl>
              <c:idx val="1"/>
              <c:layout>
                <c:manualLayout>
                  <c:x val="0"/>
                  <c:y val="-0.2489371752479924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AFC-4B29-8029-85AE2EEED0BF}"/>
                </c:ext>
              </c:extLst>
            </c:dLbl>
            <c:dLbl>
              <c:idx val="2"/>
              <c:layout>
                <c:manualLayout>
                  <c:x val="0"/>
                  <c:y val="-0.2739726027397260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AFC-4B29-8029-85AE2EEED0BF}"/>
                </c:ext>
              </c:extLst>
            </c:dLbl>
            <c:dLbl>
              <c:idx val="3"/>
              <c:layout>
                <c:manualLayout>
                  <c:x val="0"/>
                  <c:y val="-0.3230987246102975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AFC-4B29-8029-85AE2EEED0BF}"/>
                </c:ext>
              </c:extLst>
            </c:dLbl>
            <c:dLbl>
              <c:idx val="4"/>
              <c:layout>
                <c:manualLayout>
                  <c:x val="-4.6789706264621783E-3"/>
                  <c:y val="-0.3604156825696740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AFC-4B29-8029-85AE2EEED0BF}"/>
                </c:ext>
              </c:extLst>
            </c:dLbl>
            <c:dLbl>
              <c:idx val="5"/>
              <c:layout>
                <c:manualLayout>
                  <c:x val="-4.6789706264621783E-3"/>
                  <c:y val="-0.3741143127066603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AFC-4B29-8029-85AE2EEED0BF}"/>
                </c:ext>
              </c:extLst>
            </c:dLbl>
            <c:dLbl>
              <c:idx val="6"/>
              <c:layout>
                <c:manualLayout>
                  <c:x val="-4.6789706264621783E-3"/>
                  <c:y val="-0.3726972130373169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AFC-4B29-8029-85AE2EEED0BF}"/>
                </c:ext>
              </c:extLst>
            </c:dLbl>
            <c:dLbl>
              <c:idx val="7"/>
              <c:layout>
                <c:manualLayout>
                  <c:x val="0"/>
                  <c:y val="-0.4038734057628720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AFC-4B29-8029-85AE2EEED0BF}"/>
                </c:ext>
              </c:extLst>
            </c:dLbl>
            <c:dLbl>
              <c:idx val="8"/>
              <c:layout>
                <c:manualLayout>
                  <c:x val="0"/>
                  <c:y val="-0.4478034955125176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AFC-4B29-8029-85AE2EEED0B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5.9255190000000004</c:v>
                </c:pt>
                <c:pt idx="1">
                  <c:v>6.6556230000000003</c:v>
                </c:pt>
                <c:pt idx="2">
                  <c:v>7.4067780000000001</c:v>
                </c:pt>
                <c:pt idx="3">
                  <c:v>8.9017590000000002</c:v>
                </c:pt>
                <c:pt idx="4">
                  <c:v>10.050991</c:v>
                </c:pt>
                <c:pt idx="5">
                  <c:v>10.471819999999999</c:v>
                </c:pt>
                <c:pt idx="6">
                  <c:v>10.430624</c:v>
                </c:pt>
                <c:pt idx="7">
                  <c:v>11.380371999999999</c:v>
                </c:pt>
                <c:pt idx="8">
                  <c:v>12.715816</c:v>
                </c:pt>
              </c:numCache>
            </c:numRef>
          </c:val>
          <c:extLst>
            <c:ext xmlns:c16="http://schemas.microsoft.com/office/drawing/2014/chart" uri="{C3380CC4-5D6E-409C-BE32-E72D297353CC}">
              <c16:uniqueId val="{00000009-AAFC-4B29-8029-85AE2EEED0BF}"/>
            </c:ext>
          </c:extLst>
        </c:ser>
        <c:ser>
          <c:idx val="1"/>
          <c:order val="1"/>
          <c:spPr>
            <a:solidFill>
              <a:schemeClr val="accent2"/>
            </a:solidFill>
            <a:ln>
              <a:noFill/>
            </a:ln>
          </c:spPr>
          <c:invertIfNegative val="0"/>
          <c:dLbls>
            <c:dLbl>
              <c:idx val="0"/>
              <c:layout>
                <c:manualLayout>
                  <c:x val="0"/>
                  <c:y val="-0.2739726027397260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AFC-4B29-8029-85AE2EEED0BF}"/>
                </c:ext>
              </c:extLst>
            </c:dLbl>
            <c:dLbl>
              <c:idx val="1"/>
              <c:layout>
                <c:manualLayout>
                  <c:x val="0"/>
                  <c:y val="-0.314123760037789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AFC-4B29-8029-85AE2EEED0BF}"/>
                </c:ext>
              </c:extLst>
            </c:dLbl>
            <c:dLbl>
              <c:idx val="2"/>
              <c:layout>
                <c:manualLayout>
                  <c:x val="0"/>
                  <c:y val="-0.3533301842229570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AFC-4B29-8029-85AE2EEED0BF}"/>
                </c:ext>
              </c:extLst>
            </c:dLbl>
            <c:dLbl>
              <c:idx val="3"/>
              <c:layout>
                <c:manualLayout>
                  <c:x val="0"/>
                  <c:y val="-0.3519130845536135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AFC-4B29-8029-85AE2EEED0BF}"/>
                </c:ext>
              </c:extLst>
            </c:dLbl>
            <c:dLbl>
              <c:idx val="4"/>
              <c:layout>
                <c:manualLayout>
                  <c:x val="0"/>
                  <c:y val="-0.4449692961738309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AFC-4B29-8029-85AE2EEED0BF}"/>
                </c:ext>
              </c:extLst>
            </c:dLbl>
            <c:dLbl>
              <c:idx val="5"/>
              <c:layout>
                <c:manualLayout>
                  <c:x val="0"/>
                  <c:y val="-0.4274917335852621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AFC-4B29-8029-85AE2EEED0BF}"/>
                </c:ext>
              </c:extLst>
            </c:dLbl>
            <c:dLbl>
              <c:idx val="6"/>
              <c:layout>
                <c:manualLayout>
                  <c:x val="0"/>
                  <c:y val="-0.4137931034482758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AFC-4B29-8029-85AE2EEED0BF}"/>
                </c:ext>
              </c:extLst>
            </c:dLbl>
            <c:dLbl>
              <c:idx val="7"/>
              <c:layout>
                <c:manualLayout>
                  <c:x val="4.9389134390434106E-3"/>
                  <c:y val="-0.3991497401983939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AFC-4B29-8029-85AE2EEED0BF}"/>
                </c:ext>
              </c:extLst>
            </c:dLbl>
            <c:dLbl>
              <c:idx val="8"/>
              <c:layout>
                <c:manualLayout>
                  <c:x val="4.9389134390434106E-3"/>
                  <c:y val="-0.3996221067548417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AFC-4B29-8029-85AE2EEED0B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7.4202339999999998</c:v>
                </c:pt>
                <c:pt idx="1">
                  <c:v>8.6367910000000006</c:v>
                </c:pt>
                <c:pt idx="2">
                  <c:v>9.8422000000000001</c:v>
                </c:pt>
                <c:pt idx="3">
                  <c:v>9.7883010000000006</c:v>
                </c:pt>
                <c:pt idx="4">
                  <c:v>12.621116000000001</c:v>
                </c:pt>
                <c:pt idx="5">
                  <c:v>12.079515000000001</c:v>
                </c:pt>
                <c:pt idx="6">
                  <c:v>11.679247</c:v>
                </c:pt>
                <c:pt idx="7">
                  <c:v>11.21645</c:v>
                </c:pt>
                <c:pt idx="8">
                  <c:v>11.251720000000001</c:v>
                </c:pt>
              </c:numCache>
            </c:numRef>
          </c:val>
          <c:extLst>
            <c:ext xmlns:c16="http://schemas.microsoft.com/office/drawing/2014/chart" uri="{C3380CC4-5D6E-409C-BE32-E72D297353CC}">
              <c16:uniqueId val="{00000013-AAFC-4B29-8029-85AE2EEED0BF}"/>
            </c:ext>
          </c:extLst>
        </c:ser>
        <c:dLbls>
          <c:showLegendKey val="0"/>
          <c:showVal val="0"/>
          <c:showCatName val="0"/>
          <c:showSerName val="0"/>
          <c:showPercent val="0"/>
          <c:showBubbleSize val="0"/>
        </c:dLbls>
        <c:gapWidth val="80"/>
        <c:axId val="412696736"/>
        <c:axId val="1"/>
      </c:barChart>
      <c:catAx>
        <c:axId val="41269673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2.715816"/>
          <c:min val="0"/>
        </c:scaling>
        <c:delete val="1"/>
        <c:axPos val="l"/>
        <c:numFmt formatCode="General" sourceLinked="1"/>
        <c:majorTickMark val="out"/>
        <c:minorTickMark val="none"/>
        <c:tickLblPos val="nextTo"/>
        <c:crossAx val="412696736"/>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766225582860742E-2"/>
          <c:y val="0.10441334768568353"/>
          <c:w val="0.92627599243856329"/>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0D66-49C7-9991-88CC03519B0F}"/>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0D66-49C7-9991-88CC03519B0F}"/>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0D66-49C7-9991-88CC03519B0F}"/>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0D66-49C7-9991-88CC03519B0F}"/>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0D66-49C7-9991-88CC03519B0F}"/>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0D66-49C7-9991-88CC03519B0F}"/>
              </c:ext>
            </c:extLst>
          </c:dPt>
          <c:dLbls>
            <c:dLbl>
              <c:idx val="0"/>
              <c:layout>
                <c:manualLayout>
                  <c:x val="8.5066162570888462E-2"/>
                  <c:y val="-0.12755651237890203"/>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D66-49C7-9991-88CC03519B0F}"/>
                </c:ext>
              </c:extLst>
            </c:dLbl>
            <c:dLbl>
              <c:idx val="1"/>
              <c:layout>
                <c:manualLayout>
                  <c:x val="0.17139256458727159"/>
                  <c:y val="-8.0731969860064583E-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D66-49C7-9991-88CC03519B0F}"/>
                </c:ext>
              </c:extLst>
            </c:dLbl>
            <c:dLbl>
              <c:idx val="2"/>
              <c:layout>
                <c:manualLayout>
                  <c:x val="0.1146817895400126"/>
                  <c:y val="0.1044133476856835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D66-49C7-9991-88CC03519B0F}"/>
                </c:ext>
              </c:extLst>
            </c:dLbl>
            <c:dLbl>
              <c:idx val="3"/>
              <c:layout>
                <c:manualLayout>
                  <c:x val="1.5122873345935728E-2"/>
                  <c:y val="0.16146393972012918"/>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D66-49C7-9991-88CC03519B0F}"/>
                </c:ext>
              </c:extLst>
            </c:dLbl>
            <c:dLbl>
              <c:idx val="4"/>
              <c:layout>
                <c:manualLayout>
                  <c:x val="-8.1285444234404536E-2"/>
                  <c:y val="0.1377825618945102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D66-49C7-9991-88CC03519B0F}"/>
                </c:ext>
              </c:extLst>
            </c:dLbl>
            <c:dLbl>
              <c:idx val="5"/>
              <c:layout>
                <c:manualLayout>
                  <c:x val="-0.15563957151858854"/>
                  <c:y val="-5.1130247578040904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D66-49C7-9991-88CC03519B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16.460414868282829</c:v>
                </c:pt>
                <c:pt idx="1">
                  <c:v>15.268208255892091</c:v>
                </c:pt>
                <c:pt idx="2">
                  <c:v>12.515333588509586</c:v>
                </c:pt>
                <c:pt idx="3">
                  <c:v>8.9734837428080727</c:v>
                </c:pt>
                <c:pt idx="4">
                  <c:v>8.4030465352202128</c:v>
                </c:pt>
                <c:pt idx="5">
                  <c:v>38.379513009287201</c:v>
                </c:pt>
              </c:numCache>
            </c:numRef>
          </c:val>
          <c:extLst>
            <c:ext xmlns:c16="http://schemas.microsoft.com/office/drawing/2014/chart" uri="{C3380CC4-5D6E-409C-BE32-E72D297353CC}">
              <c16:uniqueId val="{00000006-0D66-49C7-9991-88CC03519B0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218098627351297E-2"/>
          <c:y val="9.7307510628247523E-2"/>
          <c:w val="0.97356380274529741"/>
          <c:h val="0.83561643835616439"/>
        </c:manualLayout>
      </c:layout>
      <c:barChart>
        <c:barDir val="col"/>
        <c:grouping val="clustered"/>
        <c:varyColors val="0"/>
        <c:ser>
          <c:idx val="0"/>
          <c:order val="0"/>
          <c:spPr>
            <a:solidFill>
              <a:schemeClr val="accent1"/>
            </a:solidFill>
            <a:ln>
              <a:noFill/>
            </a:ln>
          </c:spPr>
          <c:invertIfNegative val="0"/>
          <c:dLbls>
            <c:dLbl>
              <c:idx val="0"/>
              <c:layout>
                <c:manualLayout>
                  <c:x val="0"/>
                  <c:y val="-0.1015588096362777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185-4B68-85CB-6C84E7EE59A6}"/>
                </c:ext>
              </c:extLst>
            </c:dLbl>
            <c:dLbl>
              <c:idx val="1"/>
              <c:layout>
                <c:manualLayout>
                  <c:x val="0"/>
                  <c:y val="-0.1162021728861596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185-4B68-85CB-6C84E7EE59A6}"/>
                </c:ext>
              </c:extLst>
            </c:dLbl>
            <c:dLbl>
              <c:idx val="2"/>
              <c:layout>
                <c:manualLayout>
                  <c:x val="0"/>
                  <c:y val="-0.1195087387812942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185-4B68-85CB-6C84E7EE59A6}"/>
                </c:ext>
              </c:extLst>
            </c:dLbl>
            <c:dLbl>
              <c:idx val="3"/>
              <c:layout>
                <c:manualLayout>
                  <c:x val="-4.3213014743263851E-3"/>
                  <c:y val="-0.158242796410014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185-4B68-85CB-6C84E7EE59A6}"/>
                </c:ext>
              </c:extLst>
            </c:dLbl>
            <c:dLbl>
              <c:idx val="4"/>
              <c:layout>
                <c:manualLayout>
                  <c:x val="-4.0671072699542451E-3"/>
                  <c:y val="-0.4043457723193197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185-4B68-85CB-6C84E7EE59A6}"/>
                </c:ext>
              </c:extLst>
            </c:dLbl>
            <c:dLbl>
              <c:idx val="5"/>
              <c:layout>
                <c:manualLayout>
                  <c:x val="-4.3213014743263851E-3"/>
                  <c:y val="-0.1658006613131790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185-4B68-85CB-6C84E7EE59A6}"/>
                </c:ext>
              </c:extLst>
            </c:dLbl>
            <c:dLbl>
              <c:idx val="6"/>
              <c:layout>
                <c:manualLayout>
                  <c:x val="-4.0671072699542451E-3"/>
                  <c:y val="-0.139820500708549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185-4B68-85CB-6C84E7EE59A6}"/>
                </c:ext>
              </c:extLst>
            </c:dLbl>
            <c:dLbl>
              <c:idx val="7"/>
              <c:layout>
                <c:manualLayout>
                  <c:x val="-4.3213014743263851E-3"/>
                  <c:y val="-0.148323098724610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185-4B68-85CB-6C84E7EE59A6}"/>
                </c:ext>
              </c:extLst>
            </c:dLbl>
            <c:dLbl>
              <c:idx val="8"/>
              <c:layout>
                <c:manualLayout>
                  <c:x val="-4.0671072699542451E-3"/>
                  <c:y val="-0.166745394426074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185-4B68-85CB-6C84E7EE59A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7.3594970000000002</c:v>
                </c:pt>
                <c:pt idx="1">
                  <c:v>8.866142</c:v>
                </c:pt>
                <c:pt idx="2">
                  <c:v>9.1683640000000004</c:v>
                </c:pt>
                <c:pt idx="3">
                  <c:v>13.207629000000001</c:v>
                </c:pt>
                <c:pt idx="4">
                  <c:v>38.552225</c:v>
                </c:pt>
                <c:pt idx="5">
                  <c:v>14.004896</c:v>
                </c:pt>
                <c:pt idx="6">
                  <c:v>11.295548</c:v>
                </c:pt>
                <c:pt idx="7">
                  <c:v>12.205902999999999</c:v>
                </c:pt>
                <c:pt idx="8">
                  <c:v>14.085101</c:v>
                </c:pt>
              </c:numCache>
            </c:numRef>
          </c:val>
          <c:extLst>
            <c:ext xmlns:c16="http://schemas.microsoft.com/office/drawing/2014/chart" uri="{C3380CC4-5D6E-409C-BE32-E72D297353CC}">
              <c16:uniqueId val="{00000009-1185-4B68-85CB-6C84E7EE59A6}"/>
            </c:ext>
          </c:extLst>
        </c:ser>
        <c:ser>
          <c:idx val="1"/>
          <c:order val="1"/>
          <c:spPr>
            <a:solidFill>
              <a:schemeClr val="accent2"/>
            </a:solidFill>
            <a:ln>
              <a:noFill/>
            </a:ln>
          </c:spPr>
          <c:invertIfNegative val="0"/>
          <c:dLbls>
            <c:dLbl>
              <c:idx val="0"/>
              <c:layout>
                <c:manualLayout>
                  <c:x val="0"/>
                  <c:y val="-0.2753897024090694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185-4B68-85CB-6C84E7EE59A6}"/>
                </c:ext>
              </c:extLst>
            </c:dLbl>
            <c:dLbl>
              <c:idx val="1"/>
              <c:layout>
                <c:manualLayout>
                  <c:x val="0"/>
                  <c:y val="-0.3008974964572508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185-4B68-85CB-6C84E7EE59A6}"/>
                </c:ext>
              </c:extLst>
            </c:dLbl>
            <c:dLbl>
              <c:idx val="2"/>
              <c:layout>
                <c:manualLayout>
                  <c:x val="0"/>
                  <c:y val="-0.3561643835616438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185-4B68-85CB-6C84E7EE59A6}"/>
                </c:ext>
              </c:extLst>
            </c:dLbl>
            <c:dLbl>
              <c:idx val="3"/>
              <c:layout>
                <c:manualLayout>
                  <c:x val="0"/>
                  <c:y val="-0.368918280585734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185-4B68-85CB-6C84E7EE59A6}"/>
                </c:ext>
              </c:extLst>
            </c:dLbl>
            <c:dLbl>
              <c:idx val="4"/>
              <c:layout>
                <c:manualLayout>
                  <c:x val="0"/>
                  <c:y val="-0.4364666981577704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185-4B68-85CB-6C84E7EE59A6}"/>
                </c:ext>
              </c:extLst>
            </c:dLbl>
            <c:dLbl>
              <c:idx val="5"/>
              <c:layout>
                <c:manualLayout>
                  <c:x val="0"/>
                  <c:y val="-0.4175720358998583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185-4B68-85CB-6C84E7EE59A6}"/>
                </c:ext>
              </c:extLst>
            </c:dLbl>
            <c:dLbl>
              <c:idx val="6"/>
              <c:layout>
                <c:manualLayout>
                  <c:x val="0"/>
                  <c:y val="-0.4478034955125176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185-4B68-85CB-6C84E7EE59A6}"/>
                </c:ext>
              </c:extLst>
            </c:dLbl>
            <c:dLbl>
              <c:idx val="7"/>
              <c:layout>
                <c:manualLayout>
                  <c:x val="0"/>
                  <c:y val="-0.4407179971658006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185-4B68-85CB-6C84E7EE59A6}"/>
                </c:ext>
              </c:extLst>
            </c:dLbl>
            <c:dLbl>
              <c:idx val="8"/>
              <c:layout>
                <c:manualLayout>
                  <c:x val="0"/>
                  <c:y val="-0.4218233349078885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185-4B68-85CB-6C84E7EE59A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25.250503999999999</c:v>
                </c:pt>
                <c:pt idx="1">
                  <c:v>27.900027999999999</c:v>
                </c:pt>
                <c:pt idx="2">
                  <c:v>33.605325999999998</c:v>
                </c:pt>
                <c:pt idx="3">
                  <c:v>34.915064999999998</c:v>
                </c:pt>
                <c:pt idx="4">
                  <c:v>41.858421999999997</c:v>
                </c:pt>
                <c:pt idx="5">
                  <c:v>39.908670000000001</c:v>
                </c:pt>
                <c:pt idx="6">
                  <c:v>43.091020999999998</c:v>
                </c:pt>
                <c:pt idx="7">
                  <c:v>42.343356999999997</c:v>
                </c:pt>
                <c:pt idx="8">
                  <c:v>40.411284000000002</c:v>
                </c:pt>
              </c:numCache>
            </c:numRef>
          </c:val>
          <c:extLst>
            <c:ext xmlns:c16="http://schemas.microsoft.com/office/drawing/2014/chart" uri="{C3380CC4-5D6E-409C-BE32-E72D297353CC}">
              <c16:uniqueId val="{00000013-1185-4B68-85CB-6C84E7EE59A6}"/>
            </c:ext>
          </c:extLst>
        </c:ser>
        <c:dLbls>
          <c:showLegendKey val="0"/>
          <c:showVal val="0"/>
          <c:showCatName val="0"/>
          <c:showSerName val="0"/>
          <c:showPercent val="0"/>
          <c:showBubbleSize val="0"/>
        </c:dLbls>
        <c:gapWidth val="80"/>
        <c:axId val="2047302943"/>
        <c:axId val="1"/>
      </c:barChart>
      <c:catAx>
        <c:axId val="204730294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3.091020999999998"/>
          <c:min val="0"/>
        </c:scaling>
        <c:delete val="1"/>
        <c:axPos val="l"/>
        <c:numFmt formatCode="General" sourceLinked="1"/>
        <c:majorTickMark val="out"/>
        <c:minorTickMark val="none"/>
        <c:tickLblPos val="nextTo"/>
        <c:crossAx val="2047302943"/>
        <c:crosses val="min"/>
        <c:crossBetween val="between"/>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40080830604135E-2"/>
          <c:y val="2.9286843966379528E-2"/>
          <c:w val="0.92631041524846836"/>
          <c:h val="0.94142654700047235"/>
        </c:manualLayout>
      </c:layout>
      <c:barChart>
        <c:barDir val="col"/>
        <c:grouping val="stacked"/>
        <c:varyColors val="0"/>
        <c:ser>
          <c:idx val="0"/>
          <c:order val="0"/>
          <c:spPr>
            <a:solidFill>
              <a:srgbClr val="1F497D"/>
            </a:solidFill>
            <a:ln w="9525" cap="flat" algn="ctr">
              <a:solidFill>
                <a:srgbClr val="808080"/>
              </a:solidFill>
              <a:prstDash val="solid"/>
            </a:ln>
          </c:spPr>
          <c:invertIfNegative val="0"/>
          <c:dPt>
            <c:idx val="5"/>
            <c:invertIfNegative val="0"/>
            <c:bubble3D val="0"/>
            <c:spPr>
              <a:solidFill>
                <a:srgbClr val="DFE5EF"/>
              </a:solidFill>
              <a:ln w="9525" cap="flat" algn="ctr">
                <a:solidFill>
                  <a:srgbClr val="808080"/>
                </a:solidFill>
                <a:prstDash val="solid"/>
              </a:ln>
            </c:spPr>
            <c:extLst>
              <c:ext xmlns:c16="http://schemas.microsoft.com/office/drawing/2014/chart" uri="{C3380CC4-5D6E-409C-BE32-E72D297353CC}">
                <c16:uniqueId val="{0000000D-2988-45E4-B6E3-B195092E9AF9}"/>
              </c:ext>
            </c:extLst>
          </c:dPt>
          <c:dPt>
            <c:idx val="6"/>
            <c:invertIfNegative val="0"/>
            <c:bubble3D val="0"/>
            <c:spPr>
              <a:solidFill>
                <a:srgbClr val="DFE5EF"/>
              </a:solidFill>
              <a:ln w="9525" cap="flat" algn="ctr">
                <a:solidFill>
                  <a:srgbClr val="808080"/>
                </a:solidFill>
                <a:prstDash val="solid"/>
              </a:ln>
            </c:spPr>
            <c:extLst>
              <c:ext xmlns:c16="http://schemas.microsoft.com/office/drawing/2014/chart" uri="{C3380CC4-5D6E-409C-BE32-E72D297353CC}">
                <c16:uniqueId val="{0000000E-2988-45E4-B6E3-B195092E9AF9}"/>
              </c:ext>
            </c:extLst>
          </c:dPt>
          <c:dPt>
            <c:idx val="7"/>
            <c:invertIfNegative val="0"/>
            <c:bubble3D val="0"/>
            <c:spPr>
              <a:solidFill>
                <a:srgbClr val="DFE5EF"/>
              </a:solidFill>
              <a:ln w="9525" cap="flat" algn="ctr">
                <a:solidFill>
                  <a:srgbClr val="FFFFFF"/>
                </a:solidFill>
                <a:prstDash val="solid"/>
              </a:ln>
            </c:spPr>
            <c:extLst>
              <c:ext xmlns:c16="http://schemas.microsoft.com/office/drawing/2014/chart" uri="{C3380CC4-5D6E-409C-BE32-E72D297353CC}">
                <c16:uniqueId val="{00000001-2988-45E4-B6E3-B195092E9AF9}"/>
              </c:ext>
            </c:extLst>
          </c:dPt>
          <c:dPt>
            <c:idx val="8"/>
            <c:invertIfNegative val="0"/>
            <c:bubble3D val="0"/>
            <c:spPr>
              <a:solidFill>
                <a:srgbClr val="DFE5EF"/>
              </a:solidFill>
              <a:ln w="9525" cap="flat" algn="ctr">
                <a:solidFill>
                  <a:srgbClr val="FFFFFF"/>
                </a:solidFill>
                <a:prstDash val="solid"/>
              </a:ln>
            </c:spPr>
            <c:extLst>
              <c:ext xmlns:c16="http://schemas.microsoft.com/office/drawing/2014/chart" uri="{C3380CC4-5D6E-409C-BE32-E72D297353CC}">
                <c16:uniqueId val="{00000003-2988-45E4-B6E3-B195092E9AF9}"/>
              </c:ext>
            </c:extLst>
          </c:dPt>
          <c:dPt>
            <c:idx val="9"/>
            <c:invertIfNegative val="0"/>
            <c:bubble3D val="0"/>
            <c:spPr>
              <a:solidFill>
                <a:srgbClr val="DFE5EF"/>
              </a:solidFill>
              <a:ln w="9525" cap="flat" algn="ctr">
                <a:solidFill>
                  <a:srgbClr val="FFFFFF"/>
                </a:solidFill>
                <a:prstDash val="solid"/>
              </a:ln>
            </c:spPr>
            <c:extLst>
              <c:ext xmlns:c16="http://schemas.microsoft.com/office/drawing/2014/chart" uri="{C3380CC4-5D6E-409C-BE32-E72D297353CC}">
                <c16:uniqueId val="{00000005-2988-45E4-B6E3-B195092E9AF9}"/>
              </c:ext>
            </c:extLst>
          </c:dPt>
          <c:dPt>
            <c:idx val="10"/>
            <c:invertIfNegative val="0"/>
            <c:bubble3D val="0"/>
            <c:spPr>
              <a:solidFill>
                <a:srgbClr val="DFE5EF"/>
              </a:solidFill>
              <a:ln w="9525" cap="flat" algn="ctr">
                <a:solidFill>
                  <a:srgbClr val="FFFFFF"/>
                </a:solidFill>
                <a:prstDash val="solid"/>
              </a:ln>
            </c:spPr>
            <c:extLst>
              <c:ext xmlns:c16="http://schemas.microsoft.com/office/drawing/2014/chart" uri="{C3380CC4-5D6E-409C-BE32-E72D297353CC}">
                <c16:uniqueId val="{00000007-2988-45E4-B6E3-B195092E9AF9}"/>
              </c:ext>
            </c:extLst>
          </c:dPt>
          <c:dPt>
            <c:idx val="11"/>
            <c:invertIfNegative val="0"/>
            <c:bubble3D val="0"/>
            <c:spPr>
              <a:solidFill>
                <a:srgbClr val="DFE5EF"/>
              </a:solidFill>
              <a:ln w="9525" cap="flat" algn="ctr">
                <a:solidFill>
                  <a:srgbClr val="808080"/>
                </a:solidFill>
                <a:prstDash val="solid"/>
              </a:ln>
            </c:spPr>
            <c:extLst>
              <c:ext xmlns:c16="http://schemas.microsoft.com/office/drawing/2014/chart" uri="{C3380CC4-5D6E-409C-BE32-E72D297353CC}">
                <c16:uniqueId val="{00000039-2988-45E4-B6E3-B195092E9AF9}"/>
              </c:ext>
            </c:extLst>
          </c:dPt>
          <c:dPt>
            <c:idx val="12"/>
            <c:invertIfNegative val="0"/>
            <c:bubble3D val="0"/>
            <c:spPr>
              <a:solidFill>
                <a:srgbClr val="DFE5EF"/>
              </a:solidFill>
              <a:ln w="9525" cap="flat" algn="ctr">
                <a:solidFill>
                  <a:srgbClr val="808080"/>
                </a:solidFill>
                <a:prstDash val="solid"/>
              </a:ln>
            </c:spPr>
            <c:extLst>
              <c:ext xmlns:c16="http://schemas.microsoft.com/office/drawing/2014/chart" uri="{C3380CC4-5D6E-409C-BE32-E72D297353CC}">
                <c16:uniqueId val="{0000003A-2988-45E4-B6E3-B195092E9AF9}"/>
              </c:ext>
            </c:extLst>
          </c:dPt>
          <c:dLbls>
            <c:dLbl>
              <c:idx val="5"/>
              <c:layout>
                <c:manualLayout>
                  <c:x val="0"/>
                  <c:y val="-0.325206986498854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988-45E4-B6E3-B195092E9AF9}"/>
                </c:ext>
              </c:extLst>
            </c:dLbl>
            <c:dLbl>
              <c:idx val="6"/>
              <c:layout>
                <c:manualLayout>
                  <c:x val="0"/>
                  <c:y val="-0.3486755319162978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988-45E4-B6E3-B195092E9AF9}"/>
                </c:ext>
              </c:extLst>
            </c:dLbl>
            <c:dLbl>
              <c:idx val="7"/>
              <c:layout>
                <c:manualLayout>
                  <c:x val="0"/>
                  <c:y val="-0.368791427988392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88-45E4-B6E3-B195092E9AF9}"/>
                </c:ext>
              </c:extLst>
            </c:dLbl>
            <c:dLbl>
              <c:idx val="8"/>
              <c:layout>
                <c:manualLayout>
                  <c:x val="0"/>
                  <c:y val="-0.415728518823278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88-45E4-B6E3-B195092E9AF9}"/>
                </c:ext>
              </c:extLst>
            </c:dLbl>
            <c:dLbl>
              <c:idx val="9"/>
              <c:layout>
                <c:manualLayout>
                  <c:x val="-9.9840008427767401E-17"/>
                  <c:y val="-0.4224338175139762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88-45E4-B6E3-B195092E9AF9}"/>
                </c:ext>
              </c:extLst>
            </c:dLbl>
            <c:dLbl>
              <c:idx val="10"/>
              <c:layout>
                <c:manualLayout>
                  <c:x val="0"/>
                  <c:y val="-0.4861341550756075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88-45E4-B6E3-B195092E9AF9}"/>
                </c:ext>
              </c:extLst>
            </c:dLbl>
            <c:spPr>
              <a:noFill/>
              <a:ln>
                <a:noFill/>
              </a:ln>
              <a:effectLst/>
            </c:spPr>
            <c:txPr>
              <a:bodyPr wrap="square" lIns="38100" tIns="19050" rIns="38100" bIns="19050" anchor="ctr">
                <a:spAutoFit/>
              </a:bodyPr>
              <a:lstStyle/>
              <a:p>
                <a:pPr>
                  <a:defRPr lang="ja-JP" sz="1200">
                    <a:solidFill>
                      <a:schemeClr val="tx1"/>
                    </a:solidFill>
                    <a:highlight>
                      <a:srgbClr val="E4EEF5"/>
                    </a:highlight>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Sheet1!$A$1:$K$1</c:f>
              <c:numCache>
                <c:formatCode>#,##0;"-"#,##0</c:formatCode>
                <c:ptCount val="11"/>
                <c:pt idx="0">
                  <c:v>3657.41</c:v>
                </c:pt>
                <c:pt idx="1">
                  <c:v>4294.1099999999997</c:v>
                </c:pt>
                <c:pt idx="2">
                  <c:v>4835.17</c:v>
                </c:pt>
                <c:pt idx="3">
                  <c:v>5657.04</c:v>
                </c:pt>
                <c:pt idx="4">
                  <c:v>6220.28</c:v>
                </c:pt>
                <c:pt idx="5">
                  <c:v>14343.03</c:v>
                </c:pt>
                <c:pt idx="6">
                  <c:v>15412.9</c:v>
                </c:pt>
                <c:pt idx="7">
                  <c:v>16417.62</c:v>
                </c:pt>
                <c:pt idx="8">
                  <c:v>18873.41</c:v>
                </c:pt>
                <c:pt idx="9">
                  <c:v>18919.169999999998</c:v>
                </c:pt>
                <c:pt idx="10">
                  <c:v>22316.16</c:v>
                </c:pt>
              </c:numCache>
            </c:numRef>
          </c:val>
          <c:extLst>
            <c:ext xmlns:c16="http://schemas.microsoft.com/office/drawing/2014/chart" uri="{C3380CC4-5D6E-409C-BE32-E72D297353CC}">
              <c16:uniqueId val="{0000000F-2988-45E4-B6E3-B195092E9AF9}"/>
            </c:ext>
          </c:extLst>
        </c:ser>
        <c:ser>
          <c:idx val="1"/>
          <c:order val="1"/>
          <c:spPr>
            <a:solidFill>
              <a:srgbClr val="80CCE8"/>
            </a:solidFill>
            <a:ln w="9525" cap="flat" algn="ctr">
              <a:solidFill>
                <a:srgbClr val="808080"/>
              </a:solidFill>
              <a:prstDash val="solid"/>
            </a:ln>
          </c:spPr>
          <c:invertIfNegative val="0"/>
          <c:dPt>
            <c:idx val="0"/>
            <c:invertIfNegative val="0"/>
            <c:bubble3D val="0"/>
            <c:spPr>
              <a:solidFill>
                <a:srgbClr val="D2E0E6"/>
              </a:solidFill>
              <a:ln w="9525" cap="flat" algn="ctr">
                <a:solidFill>
                  <a:srgbClr val="808080"/>
                </a:solidFill>
                <a:prstDash val="solid"/>
              </a:ln>
            </c:spPr>
            <c:extLst>
              <c:ext xmlns:c16="http://schemas.microsoft.com/office/drawing/2014/chart" uri="{C3380CC4-5D6E-409C-BE32-E72D297353CC}">
                <c16:uniqueId val="{00000011-2988-45E4-B6E3-B195092E9AF9}"/>
              </c:ext>
            </c:extLst>
          </c:dPt>
          <c:dPt>
            <c:idx val="4"/>
            <c:invertIfNegative val="0"/>
            <c:bubble3D val="0"/>
            <c:spPr>
              <a:solidFill>
                <a:srgbClr val="ACC6D0"/>
              </a:solidFill>
              <a:ln w="9525" cap="flat" algn="ctr">
                <a:solidFill>
                  <a:srgbClr val="808080"/>
                </a:solidFill>
                <a:prstDash val="solid"/>
              </a:ln>
            </c:spPr>
            <c:extLst>
              <c:ext xmlns:c16="http://schemas.microsoft.com/office/drawing/2014/chart" uri="{C3380CC4-5D6E-409C-BE32-E72D297353CC}">
                <c16:uniqueId val="{00000013-2988-45E4-B6E3-B195092E9AF9}"/>
              </c:ext>
            </c:extLst>
          </c:dPt>
          <c:dPt>
            <c:idx val="5"/>
            <c:invertIfNegative val="0"/>
            <c:bubble3D val="0"/>
            <c:spPr>
              <a:solidFill>
                <a:srgbClr val="ACC6D0"/>
              </a:solidFill>
              <a:ln w="9525" cap="flat" algn="ctr">
                <a:solidFill>
                  <a:srgbClr val="808080"/>
                </a:solidFill>
                <a:prstDash val="solid"/>
              </a:ln>
            </c:spPr>
            <c:extLst>
              <c:ext xmlns:c16="http://schemas.microsoft.com/office/drawing/2014/chart" uri="{C3380CC4-5D6E-409C-BE32-E72D297353CC}">
                <c16:uniqueId val="{00000015-2988-45E4-B6E3-B195092E9AF9}"/>
              </c:ext>
            </c:extLst>
          </c:dPt>
          <c:dPt>
            <c:idx val="6"/>
            <c:invertIfNegative val="0"/>
            <c:bubble3D val="0"/>
            <c:spPr>
              <a:solidFill>
                <a:srgbClr val="D2E0E6"/>
              </a:solidFill>
              <a:ln w="9525" cap="flat" algn="ctr">
                <a:solidFill>
                  <a:srgbClr val="808080"/>
                </a:solidFill>
                <a:prstDash val="solid"/>
              </a:ln>
            </c:spPr>
            <c:extLst>
              <c:ext xmlns:c16="http://schemas.microsoft.com/office/drawing/2014/chart" uri="{C3380CC4-5D6E-409C-BE32-E72D297353CC}">
                <c16:uniqueId val="{00000017-2988-45E4-B6E3-B195092E9AF9}"/>
              </c:ext>
            </c:extLst>
          </c:dPt>
          <c:dLbls>
            <c:spPr>
              <a:noFill/>
              <a:ln>
                <a:noFill/>
              </a:ln>
              <a:effectLst/>
            </c:spPr>
            <c:txPr>
              <a:bodyPr wrap="square" lIns="38100" tIns="19050" rIns="38100" bIns="19050" anchor="ctr">
                <a:spAutoFit/>
              </a:bodyPr>
              <a:lstStyle/>
              <a:p>
                <a:pPr>
                  <a:defRPr lang="ja-JP"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Sheet1!$A$2:$K$2</c:f>
              <c:numCache>
                <c:formatCode>#,##0;"-"#,##0</c:formatCode>
                <c:ptCount val="11"/>
                <c:pt idx="0">
                  <c:v>1101.6599999999999</c:v>
                </c:pt>
                <c:pt idx="1">
                  <c:v>1205.7399999999998</c:v>
                </c:pt>
                <c:pt idx="2">
                  <c:v>1719</c:v>
                </c:pt>
                <c:pt idx="3">
                  <c:v>1917</c:v>
                </c:pt>
                <c:pt idx="4">
                  <c:v>2075.13</c:v>
                </c:pt>
              </c:numCache>
            </c:numRef>
          </c:val>
          <c:extLst>
            <c:ext xmlns:c16="http://schemas.microsoft.com/office/drawing/2014/chart" uri="{C3380CC4-5D6E-409C-BE32-E72D297353CC}">
              <c16:uniqueId val="{0000001B-2988-45E4-B6E3-B195092E9AF9}"/>
            </c:ext>
          </c:extLst>
        </c:ser>
        <c:ser>
          <c:idx val="2"/>
          <c:order val="2"/>
          <c:spPr>
            <a:solidFill>
              <a:srgbClr val="D2E0E6"/>
            </a:solidFill>
            <a:ln w="9525" cap="flat" algn="ctr">
              <a:solidFill>
                <a:srgbClr val="808080"/>
              </a:solidFill>
              <a:prstDash val="solid"/>
            </a:ln>
          </c:spPr>
          <c:invertIfNegative val="0"/>
          <c:dPt>
            <c:idx val="0"/>
            <c:invertIfNegative val="0"/>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1D-2988-45E4-B6E3-B195092E9AF9}"/>
              </c:ext>
            </c:extLst>
          </c:dPt>
          <c:dPt>
            <c:idx val="6"/>
            <c:invertIfNegative val="0"/>
            <c:bubble3D val="0"/>
            <c:spPr>
              <a:solidFill>
                <a:srgbClr val="ACC6D0"/>
              </a:solidFill>
              <a:ln w="9525" cap="flat" algn="ctr">
                <a:solidFill>
                  <a:srgbClr val="808080"/>
                </a:solidFill>
                <a:prstDash val="solid"/>
              </a:ln>
            </c:spPr>
            <c:extLst>
              <c:ext xmlns:c16="http://schemas.microsoft.com/office/drawing/2014/chart" uri="{C3380CC4-5D6E-409C-BE32-E72D297353CC}">
                <c16:uniqueId val="{0000001F-2988-45E4-B6E3-B195092E9AF9}"/>
              </c:ext>
            </c:extLst>
          </c:dPt>
          <c:dLbls>
            <c:spPr>
              <a:noFill/>
              <a:ln>
                <a:noFill/>
              </a:ln>
              <a:effectLst/>
            </c:spPr>
            <c:txPr>
              <a:bodyPr wrap="square" lIns="38100" tIns="19050" rIns="38100" bIns="19050" anchor="ctr">
                <a:spAutoFit/>
              </a:bodyPr>
              <a:lstStyle/>
              <a:p>
                <a:pPr>
                  <a:defRPr lang="ja-JP"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Sheet1!$A$3:$K$3</c:f>
              <c:numCache>
                <c:formatCode>#,##0;"-"#,##0</c:formatCode>
                <c:ptCount val="11"/>
                <c:pt idx="0">
                  <c:v>1013.46</c:v>
                </c:pt>
                <c:pt idx="1">
                  <c:v>1156.8400000000001</c:v>
                </c:pt>
                <c:pt idx="2">
                  <c:v>1371.0500000000002</c:v>
                </c:pt>
                <c:pt idx="3">
                  <c:v>1726.6600000000008</c:v>
                </c:pt>
                <c:pt idx="4">
                  <c:v>1961</c:v>
                </c:pt>
              </c:numCache>
            </c:numRef>
          </c:val>
          <c:extLst>
            <c:ext xmlns:c16="http://schemas.microsoft.com/office/drawing/2014/chart" uri="{C3380CC4-5D6E-409C-BE32-E72D297353CC}">
              <c16:uniqueId val="{00000025-2988-45E4-B6E3-B195092E9AF9}"/>
            </c:ext>
          </c:extLst>
        </c:ser>
        <c:ser>
          <c:idx val="3"/>
          <c:order val="3"/>
          <c:spPr>
            <a:solidFill>
              <a:srgbClr val="ACC6D0"/>
            </a:solidFill>
            <a:ln w="9525" cap="flat" algn="ctr">
              <a:solidFill>
                <a:srgbClr val="808080"/>
              </a:solidFill>
              <a:prstDash val="solid"/>
            </a:ln>
          </c:spPr>
          <c:invertIfNegative val="0"/>
          <c:dPt>
            <c:idx val="4"/>
            <c:invertIfNegative val="0"/>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27-2988-45E4-B6E3-B195092E9AF9}"/>
              </c:ext>
            </c:extLst>
          </c:dPt>
          <c:dPt>
            <c:idx val="5"/>
            <c:invertIfNegative val="0"/>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29-2988-45E4-B6E3-B195092E9AF9}"/>
              </c:ext>
            </c:extLst>
          </c:dPt>
          <c:dPt>
            <c:idx val="6"/>
            <c:invertIfNegative val="0"/>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2B-2988-45E4-B6E3-B195092E9AF9}"/>
              </c:ext>
            </c:extLst>
          </c:dPt>
          <c:dLbls>
            <c:spPr>
              <a:noFill/>
              <a:ln>
                <a:noFill/>
              </a:ln>
              <a:effectLst/>
            </c:spPr>
            <c:txPr>
              <a:bodyPr wrap="square" lIns="38100" tIns="19050" rIns="38100" bIns="19050" anchor="ctr">
                <a:spAutoFit/>
              </a:bodyPr>
              <a:lstStyle/>
              <a:p>
                <a:pPr>
                  <a:defRPr lang="ja-JP"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Sheet1!$A$4:$K$4</c:f>
              <c:numCache>
                <c:formatCode>#,##0;"-"#,##0</c:formatCode>
                <c:ptCount val="11"/>
                <c:pt idx="0">
                  <c:v>863.18000000000029</c:v>
                </c:pt>
                <c:pt idx="1">
                  <c:v>918.13000000000011</c:v>
                </c:pt>
                <c:pt idx="2">
                  <c:v>1314.1400000000003</c:v>
                </c:pt>
                <c:pt idx="3">
                  <c:v>1549.83</c:v>
                </c:pt>
                <c:pt idx="4">
                  <c:v>1691.6900000000005</c:v>
                </c:pt>
              </c:numCache>
            </c:numRef>
          </c:val>
          <c:extLst>
            <c:ext xmlns:c16="http://schemas.microsoft.com/office/drawing/2014/chart" uri="{C3380CC4-5D6E-409C-BE32-E72D297353CC}">
              <c16:uniqueId val="{00000030-2988-45E4-B6E3-B195092E9AF9}"/>
            </c:ext>
          </c:extLst>
        </c:ser>
        <c:ser>
          <c:idx val="4"/>
          <c:order val="4"/>
          <c:spPr>
            <a:solidFill>
              <a:srgbClr val="ACC6D0"/>
            </a:solidFill>
            <a:ln w="9525" cap="flat" algn="ctr">
              <a:solidFill>
                <a:srgbClr val="808080"/>
              </a:solidFill>
              <a:prstDash val="solid"/>
            </a:ln>
          </c:spPr>
          <c:invertIfNegative val="0"/>
          <c:dLbls>
            <c:dLbl>
              <c:idx val="0"/>
              <c:layout>
                <c:manualLayout>
                  <c:x val="-1.2480001053470925E-17"/>
                  <c:y val="-1.00579480360471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5DC-4352-9775-5C60A3E134A5}"/>
                </c:ext>
              </c:extLst>
            </c:dLbl>
            <c:dLbl>
              <c:idx val="1"/>
              <c:layout>
                <c:manualLayout>
                  <c:x val="0"/>
                  <c:y val="-6.70529869069803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5DC-4352-9775-5C60A3E134A5}"/>
                </c:ext>
              </c:extLst>
            </c:dLbl>
            <c:spPr>
              <a:noFill/>
              <a:ln>
                <a:noFill/>
              </a:ln>
              <a:effectLst/>
            </c:spPr>
            <c:txPr>
              <a:bodyPr wrap="square" lIns="38100" tIns="19050" rIns="38100" bIns="19050" anchor="ctr">
                <a:spAutoFit/>
              </a:bodyPr>
              <a:lstStyle/>
              <a:p>
                <a:pPr>
                  <a:defRPr lang="ja-JP" sz="11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Sheet1!$A$5:$K$5</c:f>
              <c:numCache>
                <c:formatCode>#,##0;"-"#,##0</c:formatCode>
                <c:ptCount val="11"/>
                <c:pt idx="0">
                  <c:v>609</c:v>
                </c:pt>
                <c:pt idx="1">
                  <c:v>705</c:v>
                </c:pt>
                <c:pt idx="2">
                  <c:v>937.95000000000073</c:v>
                </c:pt>
                <c:pt idx="3">
                  <c:v>1102.3600000000006</c:v>
                </c:pt>
                <c:pt idx="4">
                  <c:v>1210.5699999999997</c:v>
                </c:pt>
              </c:numCache>
            </c:numRef>
          </c:val>
          <c:extLst>
            <c:ext xmlns:c16="http://schemas.microsoft.com/office/drawing/2014/chart" uri="{C3380CC4-5D6E-409C-BE32-E72D297353CC}">
              <c16:uniqueId val="{00000038-2988-45E4-B6E3-B195092E9AF9}"/>
            </c:ext>
          </c:extLst>
        </c:ser>
        <c:dLbls>
          <c:dLblPos val="ctr"/>
          <c:showLegendKey val="0"/>
          <c:showVal val="1"/>
          <c:showCatName val="0"/>
          <c:showSerName val="0"/>
          <c:showPercent val="0"/>
          <c:showBubbleSize val="0"/>
        </c:dLbls>
        <c:gapWidth val="60"/>
        <c:overlap val="100"/>
        <c:axId val="1680736927"/>
        <c:axId val="1"/>
      </c:barChart>
      <c:catAx>
        <c:axId val="1680736927"/>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3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200" kern="1200">
                <a:solidFill>
                  <a:schemeClr val="tx1"/>
                </a:solidFill>
                <a:latin typeface="+mn-lt"/>
                <a:ea typeface="+mn-ea"/>
                <a:cs typeface="+mn-cs"/>
                <a:sym typeface="+mn-lt"/>
              </a:defRPr>
            </a:pPr>
            <a:endParaRPr lang="ja-JP"/>
          </a:p>
        </c:txPr>
        <c:crossAx val="1680736927"/>
        <c:crosses val="min"/>
        <c:crossBetween val="between"/>
        <c:majorUnit val="5000"/>
      </c:valAx>
    </c:plotArea>
    <c:plotVisOnly val="0"/>
    <c:dispBlanksAs val="gap"/>
    <c:showDLblsOverMax val="1"/>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49179730222385"/>
          <c:y val="5.8774834437086095E-2"/>
          <c:w val="0.8235508567262122"/>
          <c:h val="0.88245033112582782"/>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788-4C09-80FB-8D2CA5553B38}"/>
                </c:ext>
              </c:extLst>
            </c:dLbl>
            <c:dLbl>
              <c:idx val="1"/>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788-4C09-80FB-8D2CA5553B38}"/>
                </c:ext>
              </c:extLst>
            </c:dLbl>
            <c:dLbl>
              <c:idx val="2"/>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788-4C09-80FB-8D2CA5553B38}"/>
                </c:ext>
              </c:extLst>
            </c:dLbl>
            <c:dLbl>
              <c:idx val="3"/>
              <c:layout>
                <c:manualLayout>
                  <c:x val="0"/>
                  <c:y val="0"/>
                </c:manualLayout>
              </c:layout>
              <c:numFmt formatCode="#,##0;&quot;-&quot;#,##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788-4C09-80FB-8D2CA5553B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14034.558000000001</c:v>
                </c:pt>
                <c:pt idx="1">
                  <c:v>20525.275000000001</c:v>
                </c:pt>
                <c:pt idx="2">
                  <c:v>29558.907999999999</c:v>
                </c:pt>
                <c:pt idx="3">
                  <c:v>31297.216</c:v>
                </c:pt>
              </c:numCache>
            </c:numRef>
          </c:val>
          <c:extLst>
            <c:ext xmlns:c16="http://schemas.microsoft.com/office/drawing/2014/chart" uri="{C3380CC4-5D6E-409C-BE32-E72D297353CC}">
              <c16:uniqueId val="{00000004-C788-4C09-80FB-8D2CA5553B38}"/>
            </c:ext>
          </c:extLst>
        </c:ser>
        <c:ser>
          <c:idx val="1"/>
          <c:order val="1"/>
          <c:spPr>
            <a:solidFill>
              <a:srgbClr val="D2E0E6"/>
            </a:solidFill>
            <a:ln w="9525" cmpd="sng" algn="ctr">
              <a:solidFill>
                <a:srgbClr val="808080"/>
              </a:solidFill>
              <a:prstDash val="solid"/>
            </a:ln>
          </c:spPr>
          <c:invertIfNegative val="0"/>
          <c:dLbls>
            <c:dLbl>
              <c:idx val="0"/>
              <c:layout>
                <c:manualLayout>
                  <c:x val="0"/>
                  <c:y val="-4.1390728476821192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788-4C09-80FB-8D2CA5553B38}"/>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788-4C09-80FB-8D2CA5553B38}"/>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788-4C09-80FB-8D2CA5553B38}"/>
                </c:ext>
              </c:extLst>
            </c:dLbl>
            <c:dLbl>
              <c:idx val="3"/>
              <c:layout>
                <c:manualLayout>
                  <c:x val="0"/>
                  <c:y val="-4.1390728476821192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788-4C09-80FB-8D2CA5553B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18970.258000000005</c:v>
                </c:pt>
                <c:pt idx="1">
                  <c:v>24200.998</c:v>
                </c:pt>
                <c:pt idx="2">
                  <c:v>27563.371999999999</c:v>
                </c:pt>
                <c:pt idx="3">
                  <c:v>28442.486000000004</c:v>
                </c:pt>
              </c:numCache>
            </c:numRef>
          </c:val>
          <c:extLst>
            <c:ext xmlns:c16="http://schemas.microsoft.com/office/drawing/2014/chart" uri="{C3380CC4-5D6E-409C-BE32-E72D297353CC}">
              <c16:uniqueId val="{00000009-C788-4C09-80FB-8D2CA5553B38}"/>
            </c:ext>
          </c:extLst>
        </c:ser>
        <c:ser>
          <c:idx val="2"/>
          <c:order val="2"/>
          <c:spPr>
            <a:solidFill>
              <a:srgbClr val="C0E6F4"/>
            </a:solidFill>
            <a:ln w="9525" cmpd="sng" algn="ctr">
              <a:solidFill>
                <a:srgbClr val="808080"/>
              </a:solidFill>
              <a:prstDash val="solid"/>
            </a:ln>
          </c:spPr>
          <c:invertIfNegative val="0"/>
          <c:dLbls>
            <c:dLbl>
              <c:idx val="0"/>
              <c:layout>
                <c:manualLayout>
                  <c:x val="0"/>
                  <c:y val="-4.1390728476821192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788-4C09-80FB-8D2CA5553B38}"/>
                </c:ext>
              </c:extLst>
            </c:dLbl>
            <c:dLbl>
              <c:idx val="1"/>
              <c:layout>
                <c:manualLayout>
                  <c:x val="0"/>
                  <c:y val="-4.1390728476821192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788-4C09-80FB-8D2CA5553B38}"/>
                </c:ext>
              </c:extLst>
            </c:dLbl>
            <c:dLbl>
              <c:idx val="2"/>
              <c:layout>
                <c:manualLayout>
                  <c:x val="0"/>
                  <c:y val="-4.1390728476821192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788-4C09-80FB-8D2CA5553B38}"/>
                </c:ext>
              </c:extLst>
            </c:dLbl>
            <c:dLbl>
              <c:idx val="3"/>
              <c:layout>
                <c:manualLayout>
                  <c:x val="0"/>
                  <c:y val="-4.1390728476821192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788-4C09-80FB-8D2CA5553B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9635.3799999999974</c:v>
                </c:pt>
                <c:pt idx="1">
                  <c:v>14332.332000000002</c:v>
                </c:pt>
                <c:pt idx="2">
                  <c:v>17013.303</c:v>
                </c:pt>
                <c:pt idx="3">
                  <c:v>17583.506999999998</c:v>
                </c:pt>
              </c:numCache>
            </c:numRef>
          </c:val>
          <c:extLst>
            <c:ext xmlns:c16="http://schemas.microsoft.com/office/drawing/2014/chart" uri="{C3380CC4-5D6E-409C-BE32-E72D297353CC}">
              <c16:uniqueId val="{0000000E-C788-4C09-80FB-8D2CA5553B38}"/>
            </c:ext>
          </c:extLst>
        </c:ser>
        <c:ser>
          <c:idx val="3"/>
          <c:order val="3"/>
          <c:spPr>
            <a:solidFill>
              <a:srgbClr val="80CCE8"/>
            </a:solidFill>
            <a:ln w="9525" cmpd="sng" algn="ctr">
              <a:solidFill>
                <a:srgbClr val="808080"/>
              </a:solidFill>
              <a:prstDash val="solid"/>
            </a:ln>
          </c:spPr>
          <c:invertIfNegative val="0"/>
          <c:dLbls>
            <c:dLbl>
              <c:idx val="0"/>
              <c:layout>
                <c:manualLayout>
                  <c:x val="0"/>
                  <c:y val="-4.1390728476821192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788-4C09-80FB-8D2CA5553B38}"/>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788-4C09-80FB-8D2CA5553B38}"/>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788-4C09-80FB-8D2CA5553B38}"/>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788-4C09-80FB-8D2CA5553B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8180.9599999999991</c:v>
                </c:pt>
                <c:pt idx="1">
                  <c:v>11671.087999999996</c:v>
                </c:pt>
                <c:pt idx="2">
                  <c:v>13878.395999999993</c:v>
                </c:pt>
                <c:pt idx="3">
                  <c:v>14273.002999999997</c:v>
                </c:pt>
              </c:numCache>
            </c:numRef>
          </c:val>
          <c:extLst>
            <c:ext xmlns:c16="http://schemas.microsoft.com/office/drawing/2014/chart" uri="{C3380CC4-5D6E-409C-BE32-E72D297353CC}">
              <c16:uniqueId val="{00000013-C788-4C09-80FB-8D2CA5553B38}"/>
            </c:ext>
          </c:extLst>
        </c:ser>
        <c:ser>
          <c:idx val="4"/>
          <c:order val="4"/>
          <c:spPr>
            <a:solidFill>
              <a:srgbClr val="B8C7DE"/>
            </a:solidFill>
            <a:ln w="9525" cmpd="sng" algn="ctr">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788-4C09-80FB-8D2CA5553B38}"/>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788-4C09-80FB-8D2CA5553B38}"/>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788-4C09-80FB-8D2CA5553B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3671.5809999999983</c:v>
                </c:pt>
                <c:pt idx="1">
                  <c:v>4863.6270000000077</c:v>
                </c:pt>
                <c:pt idx="2">
                  <c:v>7731.1009999999951</c:v>
                </c:pt>
                <c:pt idx="3">
                  <c:v>7784.349000000002</c:v>
                </c:pt>
              </c:numCache>
            </c:numRef>
          </c:val>
          <c:extLst>
            <c:ext xmlns:c16="http://schemas.microsoft.com/office/drawing/2014/chart" uri="{C3380CC4-5D6E-409C-BE32-E72D297353CC}">
              <c16:uniqueId val="{00000017-C788-4C09-80FB-8D2CA5553B38}"/>
            </c:ext>
          </c:extLst>
        </c:ser>
        <c:dLbls>
          <c:showLegendKey val="0"/>
          <c:showVal val="0"/>
          <c:showCatName val="0"/>
          <c:showSerName val="0"/>
          <c:showPercent val="0"/>
          <c:showBubbleSize val="0"/>
        </c:dLbls>
        <c:gapWidth val="60"/>
        <c:overlap val="100"/>
        <c:axId val="1846179727"/>
        <c:axId val="1"/>
      </c:barChart>
      <c:catAx>
        <c:axId val="184617972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846179727"/>
        <c:crosses val="min"/>
        <c:crossBetween val="between"/>
        <c:majorUnit val="100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69380654140571"/>
          <c:y val="5.9339740910990389E-2"/>
          <c:w val="0.8434237995824635"/>
          <c:h val="0.88132051817801926"/>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03D-464E-B8D5-3655D18F7B20}"/>
                </c:ext>
              </c:extLst>
            </c:dLbl>
            <c:dLbl>
              <c:idx val="2"/>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03D-464E-B8D5-3655D18F7B20}"/>
                </c:ext>
              </c:extLst>
            </c:dLbl>
            <c:dLbl>
              <c:idx val="3"/>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03D-464E-B8D5-3655D18F7B20}"/>
                </c:ext>
              </c:extLst>
            </c:dLbl>
            <c:dLbl>
              <c:idx val="4"/>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03D-464E-B8D5-3655D18F7B20}"/>
                </c:ext>
              </c:extLst>
            </c:dLbl>
            <c:dLbl>
              <c:idx val="5"/>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03D-464E-B8D5-3655D18F7B20}"/>
                </c:ext>
              </c:extLst>
            </c:dLbl>
            <c:dLbl>
              <c:idx val="6"/>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03D-464E-B8D5-3655D18F7B20}"/>
                </c:ext>
              </c:extLst>
            </c:dLbl>
            <c:dLbl>
              <c:idx val="7"/>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03D-464E-B8D5-3655D18F7B20}"/>
                </c:ext>
              </c:extLst>
            </c:dLbl>
            <c:dLbl>
              <c:idx val="8"/>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03D-464E-B8D5-3655D18F7B20}"/>
                </c:ext>
              </c:extLst>
            </c:dLbl>
            <c:dLbl>
              <c:idx val="9"/>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03D-464E-B8D5-3655D18F7B20}"/>
                </c:ext>
              </c:extLst>
            </c:dLbl>
            <c:dLbl>
              <c:idx val="10"/>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03D-464E-B8D5-3655D18F7B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36.4320234662299</c:v>
                </c:pt>
                <c:pt idx="1">
                  <c:v>42.989997863769503</c:v>
                </c:pt>
                <c:pt idx="2">
                  <c:v>49.234027062804103</c:v>
                </c:pt>
                <c:pt idx="3">
                  <c:v>57.329784393310497</c:v>
                </c:pt>
                <c:pt idx="4">
                  <c:v>63.5234230266258</c:v>
                </c:pt>
                <c:pt idx="5">
                  <c:v>66.342991034827193</c:v>
                </c:pt>
                <c:pt idx="6">
                  <c:v>69.073440981269101</c:v>
                </c:pt>
                <c:pt idx="7">
                  <c:v>72.710587115913995</c:v>
                </c:pt>
                <c:pt idx="8">
                  <c:v>77.318920111778297</c:v>
                </c:pt>
                <c:pt idx="9">
                  <c:v>82.962930365389795</c:v>
                </c:pt>
                <c:pt idx="10">
                  <c:v>89.707094209351794</c:v>
                </c:pt>
              </c:numCache>
            </c:numRef>
          </c:val>
          <c:smooth val="0"/>
          <c:extLst>
            <c:ext xmlns:c16="http://schemas.microsoft.com/office/drawing/2014/chart" uri="{C3380CC4-5D6E-409C-BE32-E72D297353CC}">
              <c16:uniqueId val="{0000000A-703D-464E-B8D5-3655D18F7B20}"/>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B-703D-464E-B8D5-3655D18F7B20}"/>
              </c:ext>
            </c:extLst>
          </c:dPt>
          <c:dPt>
            <c:idx val="1"/>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C-703D-464E-B8D5-3655D18F7B20}"/>
              </c:ext>
            </c:extLst>
          </c:dPt>
          <c:dPt>
            <c:idx val="2"/>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D-703D-464E-B8D5-3655D18F7B20}"/>
              </c:ext>
            </c:extLst>
          </c:dPt>
          <c:dPt>
            <c:idx val="3"/>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E-703D-464E-B8D5-3655D18F7B20}"/>
              </c:ext>
            </c:extLst>
          </c:dPt>
          <c:dPt>
            <c:idx val="4"/>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F-703D-464E-B8D5-3655D18F7B20}"/>
              </c:ext>
            </c:extLst>
          </c:dPt>
          <c:dPt>
            <c:idx val="5"/>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0-703D-464E-B8D5-3655D18F7B20}"/>
              </c:ext>
            </c:extLst>
          </c:dPt>
          <c:dPt>
            <c:idx val="6"/>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1-703D-464E-B8D5-3655D18F7B20}"/>
              </c:ext>
            </c:extLst>
          </c:dPt>
          <c:dPt>
            <c:idx val="7"/>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2-703D-464E-B8D5-3655D18F7B20}"/>
              </c:ext>
            </c:extLst>
          </c:dPt>
          <c:dPt>
            <c:idx val="8"/>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3-703D-464E-B8D5-3655D18F7B20}"/>
              </c:ext>
            </c:extLst>
          </c:dPt>
          <c:dPt>
            <c:idx val="9"/>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4-703D-464E-B8D5-3655D18F7B20}"/>
              </c:ext>
            </c:extLst>
          </c:dPt>
          <c:dPt>
            <c:idx val="1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5-703D-464E-B8D5-3655D18F7B20}"/>
              </c:ext>
            </c:extLst>
          </c:dPt>
          <c:dLbls>
            <c:dLbl>
              <c:idx val="0"/>
              <c:layout>
                <c:manualLayout>
                  <c:x val="3.7578288100208766E-2"/>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03D-464E-B8D5-3655D18F7B20}"/>
                </c:ext>
              </c:extLst>
            </c:dLbl>
            <c:dLbl>
              <c:idx val="1"/>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03D-464E-B8D5-3655D18F7B20}"/>
                </c:ext>
              </c:extLst>
            </c:dLbl>
            <c:dLbl>
              <c:idx val="2"/>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03D-464E-B8D5-3655D18F7B20}"/>
                </c:ext>
              </c:extLst>
            </c:dLbl>
            <c:dLbl>
              <c:idx val="3"/>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03D-464E-B8D5-3655D18F7B20}"/>
                </c:ext>
              </c:extLst>
            </c:dLbl>
            <c:dLbl>
              <c:idx val="4"/>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03D-464E-B8D5-3655D18F7B20}"/>
                </c:ext>
              </c:extLst>
            </c:dLbl>
            <c:dLbl>
              <c:idx val="5"/>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03D-464E-B8D5-3655D18F7B20}"/>
                </c:ext>
              </c:extLst>
            </c:dLbl>
            <c:dLbl>
              <c:idx val="6"/>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03D-464E-B8D5-3655D18F7B20}"/>
                </c:ext>
              </c:extLst>
            </c:dLbl>
            <c:dLbl>
              <c:idx val="7"/>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03D-464E-B8D5-3655D18F7B20}"/>
                </c:ext>
              </c:extLst>
            </c:dLbl>
            <c:dLbl>
              <c:idx val="8"/>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03D-464E-B8D5-3655D18F7B20}"/>
                </c:ext>
              </c:extLst>
            </c:dLbl>
            <c:dLbl>
              <c:idx val="9"/>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03D-464E-B8D5-3655D18F7B20}"/>
                </c:ext>
              </c:extLst>
            </c:dLbl>
            <c:dLbl>
              <c:idx val="10"/>
              <c:layout>
                <c:manualLayout>
                  <c:x val="0"/>
                  <c:y val="-4.513163393230255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03D-464E-B8D5-3655D18F7B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63.5679765337701</c:v>
                </c:pt>
                <c:pt idx="1">
                  <c:v>57.010002136230497</c:v>
                </c:pt>
                <c:pt idx="2">
                  <c:v>50.765972937195897</c:v>
                </c:pt>
                <c:pt idx="3">
                  <c:v>42.670215606689503</c:v>
                </c:pt>
                <c:pt idx="4">
                  <c:v>36.4765769733742</c:v>
                </c:pt>
                <c:pt idx="5">
                  <c:v>33.657008965172807</c:v>
                </c:pt>
                <c:pt idx="6">
                  <c:v>30.926559018730899</c:v>
                </c:pt>
                <c:pt idx="7">
                  <c:v>27.289412884086005</c:v>
                </c:pt>
                <c:pt idx="8">
                  <c:v>22.681079888221703</c:v>
                </c:pt>
                <c:pt idx="9">
                  <c:v>17.037069634610205</c:v>
                </c:pt>
                <c:pt idx="10">
                  <c:v>10.292905790648206</c:v>
                </c:pt>
              </c:numCache>
            </c:numRef>
          </c:val>
          <c:smooth val="0"/>
          <c:extLst>
            <c:ext xmlns:c16="http://schemas.microsoft.com/office/drawing/2014/chart" uri="{C3380CC4-5D6E-409C-BE32-E72D297353CC}">
              <c16:uniqueId val="{00000016-703D-464E-B8D5-3655D18F7B20}"/>
            </c:ext>
          </c:extLst>
        </c:ser>
        <c:dLbls>
          <c:showLegendKey val="0"/>
          <c:showVal val="0"/>
          <c:showCatName val="0"/>
          <c:showSerName val="0"/>
          <c:showPercent val="0"/>
          <c:showBubbleSize val="0"/>
        </c:dLbls>
        <c:marker val="1"/>
        <c:smooth val="0"/>
        <c:axId val="1595787504"/>
        <c:axId val="1"/>
      </c:lineChart>
      <c:catAx>
        <c:axId val="159578750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595787504"/>
        <c:crosses val="min"/>
        <c:crossBetween val="midCat"/>
        <c:majorUnit val="1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164664858581948E-2"/>
          <c:y val="0.21604938271604937"/>
          <c:w val="0.86671832623014333"/>
          <c:h val="0.6743827160493827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3.2932971716388999E-3"/>
                  <c:y val="-7.175925925925925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4BB-451D-8471-AB211B5F73FE}"/>
                </c:ext>
              </c:extLst>
            </c:dLbl>
            <c:dLbl>
              <c:idx val="1"/>
              <c:layout>
                <c:manualLayout>
                  <c:x val="-9.1049980627663698E-3"/>
                  <c:y val="-0.1435185185185185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4BB-451D-8471-AB211B5F73FE}"/>
                </c:ext>
              </c:extLst>
            </c:dLbl>
            <c:dLbl>
              <c:idx val="2"/>
              <c:layout>
                <c:manualLayout>
                  <c:x val="0"/>
                  <c:y val="-7.561728395061728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4BB-451D-8471-AB211B5F73FE}"/>
                </c:ext>
              </c:extLst>
            </c:dLbl>
            <c:dLbl>
              <c:idx val="3"/>
              <c:layout>
                <c:manualLayout>
                  <c:x val="-9.1049980627663698E-3"/>
                  <c:y val="-0.1466049382716049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4BB-451D-8471-AB211B5F73FE}"/>
                </c:ext>
              </c:extLst>
            </c:dLbl>
            <c:dLbl>
              <c:idx val="4"/>
              <c:layout>
                <c:manualLayout>
                  <c:x val="0"/>
                  <c:y val="-8.487654320987654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4BB-451D-8471-AB211B5F73FE}"/>
                </c:ext>
              </c:extLst>
            </c:dLbl>
            <c:dLbl>
              <c:idx val="5"/>
              <c:layout>
                <c:manualLayout>
                  <c:x val="-9.1049980627663698E-3"/>
                  <c:y val="-0.1527777777777777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4BB-451D-8471-AB211B5F73FE}"/>
                </c:ext>
              </c:extLst>
            </c:dLbl>
            <c:dLbl>
              <c:idx val="6"/>
              <c:layout>
                <c:manualLayout>
                  <c:x val="0"/>
                  <c:y val="-9.9537037037037035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4BB-451D-8471-AB211B5F73FE}"/>
                </c:ext>
              </c:extLst>
            </c:dLbl>
            <c:dLbl>
              <c:idx val="7"/>
              <c:layout>
                <c:manualLayout>
                  <c:x val="-9.1049980627663698E-3"/>
                  <c:y val="-0.1589506172839506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4BB-451D-8471-AB211B5F73FE}"/>
                </c:ext>
              </c:extLst>
            </c:dLbl>
            <c:dLbl>
              <c:idx val="8"/>
              <c:layout>
                <c:manualLayout>
                  <c:x val="0"/>
                  <c:y val="-0.1334876543209876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4BB-451D-8471-AB211B5F73FE}"/>
                </c:ext>
              </c:extLst>
            </c:dLbl>
            <c:dLbl>
              <c:idx val="9"/>
              <c:layout>
                <c:manualLayout>
                  <c:x val="-9.1049980627663698E-3"/>
                  <c:y val="-0.1975308641975308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4BB-451D-8471-AB211B5F73FE}"/>
                </c:ext>
              </c:extLst>
            </c:dLbl>
            <c:dLbl>
              <c:idx val="10"/>
              <c:layout>
                <c:manualLayout>
                  <c:x val="0"/>
                  <c:y val="-0.1597222222222222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4BB-451D-8471-AB211B5F73FE}"/>
                </c:ext>
              </c:extLst>
            </c:dLbl>
            <c:dLbl>
              <c:idx val="11"/>
              <c:layout>
                <c:manualLayout>
                  <c:x val="0"/>
                  <c:y val="-0.2067901234567901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4BB-451D-8471-AB211B5F73FE}"/>
                </c:ext>
              </c:extLst>
            </c:dLbl>
            <c:dLbl>
              <c:idx val="13"/>
              <c:layout>
                <c:manualLayout>
                  <c:x val="0"/>
                  <c:y val="-0.231481481481481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4BB-451D-8471-AB211B5F73FE}"/>
                </c:ext>
              </c:extLst>
            </c:dLbl>
            <c:dLbl>
              <c:idx val="14"/>
              <c:layout>
                <c:manualLayout>
                  <c:x val="-1.7628826036419992E-2"/>
                  <c:y val="-0.289351851851851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4BB-451D-8471-AB211B5F73FE}"/>
                </c:ext>
              </c:extLst>
            </c:dLbl>
            <c:dLbl>
              <c:idx val="15"/>
              <c:layout>
                <c:manualLayout>
                  <c:x val="0"/>
                  <c:y val="-0.2523148148148148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4BB-451D-8471-AB211B5F73FE}"/>
                </c:ext>
              </c:extLst>
            </c:dLbl>
            <c:dLbl>
              <c:idx val="16"/>
              <c:layout>
                <c:manualLayout>
                  <c:x val="-1.7628826036419992E-2"/>
                  <c:y val="-0.3240740740740740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4BB-451D-8471-AB211B5F73FE}"/>
                </c:ext>
              </c:extLst>
            </c:dLbl>
            <c:dLbl>
              <c:idx val="17"/>
              <c:layout>
                <c:manualLayout>
                  <c:x val="0"/>
                  <c:y val="-0.2746913580246913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4BB-451D-8471-AB211B5F73FE}"/>
                </c:ext>
              </c:extLst>
            </c:dLbl>
            <c:dLbl>
              <c:idx val="18"/>
              <c:layout>
                <c:manualLayout>
                  <c:x val="0"/>
                  <c:y val="-0.3194444444444444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4BB-451D-8471-AB211B5F73FE}"/>
                </c:ext>
              </c:extLst>
            </c:dLbl>
            <c:dLbl>
              <c:idx val="19"/>
              <c:layout>
                <c:manualLayout>
                  <c:x val="0"/>
                  <c:y val="-0.4043209876543210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4BB-451D-8471-AB211B5F73FE}"/>
                </c:ext>
              </c:extLst>
            </c:dLbl>
            <c:dLbl>
              <c:idx val="20"/>
              <c:layout>
                <c:manualLayout>
                  <c:x val="0"/>
                  <c:y val="-0.3209876543209876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4BB-451D-8471-AB211B5F73FE}"/>
                </c:ext>
              </c:extLst>
            </c:dLbl>
            <c:dLbl>
              <c:idx val="21"/>
              <c:layout>
                <c:manualLayout>
                  <c:x val="0"/>
                  <c:y val="-0.3765432098765432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4BB-451D-8471-AB211B5F73FE}"/>
                </c:ext>
              </c:extLst>
            </c:dLbl>
            <c:dLbl>
              <c:idx val="22"/>
              <c:layout>
                <c:manualLayout>
                  <c:x val="0"/>
                  <c:y val="-0.451388888888888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4BB-451D-8471-AB211B5F73FE}"/>
                </c:ext>
              </c:extLst>
            </c:dLbl>
            <c:dLbl>
              <c:idx val="23"/>
              <c:layout>
                <c:manualLayout>
                  <c:x val="0"/>
                  <c:y val="-0.3780864197530864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4BB-451D-8471-AB211B5F73FE}"/>
                </c:ext>
              </c:extLst>
            </c:dLbl>
            <c:dLbl>
              <c:idx val="24"/>
              <c:layout>
                <c:manualLayout>
                  <c:x val="0"/>
                  <c:y val="-0.4436728395061728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4BB-451D-8471-AB211B5F73F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1220.337</c:v>
                </c:pt>
                <c:pt idx="1">
                  <c:v>1351.3720000000001</c:v>
                </c:pt>
                <c:pt idx="2">
                  <c:v>1486.6179999999999</c:v>
                </c:pt>
                <c:pt idx="3">
                  <c:v>1680.942</c:v>
                </c:pt>
                <c:pt idx="4">
                  <c:v>1978.9369999999999</c:v>
                </c:pt>
                <c:pt idx="5">
                  <c:v>2325.5149999999999</c:v>
                </c:pt>
                <c:pt idx="6">
                  <c:v>2797.2860000000001</c:v>
                </c:pt>
                <c:pt idx="7">
                  <c:v>3612.21</c:v>
                </c:pt>
                <c:pt idx="8">
                  <c:v>4653.3140000000003</c:v>
                </c:pt>
                <c:pt idx="9">
                  <c:v>5176.18</c:v>
                </c:pt>
                <c:pt idx="10">
                  <c:v>6138.9920000000002</c:v>
                </c:pt>
                <c:pt idx="11">
                  <c:v>7624.8609999999999</c:v>
                </c:pt>
                <c:pt idx="12">
                  <c:v>8682.9390000000003</c:v>
                </c:pt>
                <c:pt idx="13">
                  <c:v>9782.7839999999997</c:v>
                </c:pt>
                <c:pt idx="14">
                  <c:v>10701.415000000001</c:v>
                </c:pt>
                <c:pt idx="15">
                  <c:v>11307.226000000001</c:v>
                </c:pt>
                <c:pt idx="16">
                  <c:v>11448.003000000001</c:v>
                </c:pt>
                <c:pt idx="17">
                  <c:v>12503.299000000001</c:v>
                </c:pt>
                <c:pt idx="18">
                  <c:v>14110.963</c:v>
                </c:pt>
                <c:pt idx="19">
                  <c:v>14572.41</c:v>
                </c:pt>
                <c:pt idx="20">
                  <c:v>15103.357</c:v>
                </c:pt>
                <c:pt idx="21">
                  <c:v>18190.803</c:v>
                </c:pt>
                <c:pt idx="22">
                  <c:v>18307.815999999999</c:v>
                </c:pt>
                <c:pt idx="23">
                  <c:v>18270.350999999999</c:v>
                </c:pt>
                <c:pt idx="24">
                  <c:v>18749.758999999998</c:v>
                </c:pt>
              </c:numCache>
            </c:numRef>
          </c:val>
          <c:extLst>
            <c:ext xmlns:c16="http://schemas.microsoft.com/office/drawing/2014/chart" uri="{C3380CC4-5D6E-409C-BE32-E72D297353CC}">
              <c16:uniqueId val="{00000018-74BB-451D-8471-AB211B5F73FE}"/>
            </c:ext>
          </c:extLst>
        </c:ser>
        <c:dLbls>
          <c:showLegendKey val="0"/>
          <c:showVal val="0"/>
          <c:showCatName val="0"/>
          <c:showSerName val="0"/>
          <c:showPercent val="0"/>
          <c:showBubbleSize val="0"/>
        </c:dLbls>
        <c:gapWidth val="60"/>
        <c:overlap val="100"/>
        <c:axId val="1888625152"/>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333333333333332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4BB-451D-8471-AB211B5F73FE}"/>
                </c:ext>
              </c:extLst>
            </c:dLbl>
            <c:dLbl>
              <c:idx val="1"/>
              <c:layout>
                <c:manualLayout>
                  <c:x val="0"/>
                  <c:y val="-8.333333333333332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74BB-451D-8471-AB211B5F73FE}"/>
                </c:ext>
              </c:extLst>
            </c:dLbl>
            <c:dLbl>
              <c:idx val="2"/>
              <c:layout>
                <c:manualLayout>
                  <c:x val="0"/>
                  <c:y val="-8.333333333333332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4BB-451D-8471-AB211B5F73FE}"/>
                </c:ext>
              </c:extLst>
            </c:dLbl>
            <c:dLbl>
              <c:idx val="3"/>
              <c:layout>
                <c:manualLayout>
                  <c:x val="0"/>
                  <c:y val="-8.333333333333332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4BB-451D-8471-AB211B5F73FE}"/>
                </c:ext>
              </c:extLst>
            </c:dLbl>
            <c:dLbl>
              <c:idx val="4"/>
              <c:layout>
                <c:manualLayout>
                  <c:x val="0"/>
                  <c:y val="-8.333333333333332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74BB-451D-8471-AB211B5F73FE}"/>
                </c:ext>
              </c:extLst>
            </c:dLbl>
            <c:dLbl>
              <c:idx val="5"/>
              <c:layout>
                <c:manualLayout>
                  <c:x val="0"/>
                  <c:y val="-8.333333333333332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74BB-451D-8471-AB211B5F73FE}"/>
                </c:ext>
              </c:extLst>
            </c:dLbl>
            <c:dLbl>
              <c:idx val="6"/>
              <c:layout>
                <c:manualLayout>
                  <c:x val="0"/>
                  <c:y val="-8.333333333333332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74BB-451D-8471-AB211B5F73FE}"/>
                </c:ext>
              </c:extLst>
            </c:dLbl>
            <c:dLbl>
              <c:idx val="7"/>
              <c:layout>
                <c:manualLayout>
                  <c:x val="0"/>
                  <c:y val="-8.333333333333332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74BB-451D-8471-AB211B5F73FE}"/>
                </c:ext>
              </c:extLst>
            </c:dLbl>
            <c:dLbl>
              <c:idx val="9"/>
              <c:layout>
                <c:manualLayout>
                  <c:x val="0"/>
                  <c:y val="-8.333333333333332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74BB-451D-8471-AB211B5F73FE}"/>
                </c:ext>
              </c:extLst>
            </c:dLbl>
            <c:dLbl>
              <c:idx val="10"/>
              <c:layout>
                <c:manualLayout>
                  <c:x val="0"/>
                  <c:y val="-8.333333333333332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74BB-451D-8471-AB211B5F73FE}"/>
                </c:ext>
              </c:extLst>
            </c:dLbl>
            <c:dLbl>
              <c:idx val="11"/>
              <c:layout>
                <c:manualLayout>
                  <c:x val="0"/>
                  <c:y val="-8.3333333333333329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74BB-451D-8471-AB211B5F73F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8.5719999999999992</c:v>
                </c:pt>
                <c:pt idx="1">
                  <c:v>8.3190000000000008</c:v>
                </c:pt>
                <c:pt idx="2">
                  <c:v>9.2140000000000004</c:v>
                </c:pt>
                <c:pt idx="3">
                  <c:v>10.121</c:v>
                </c:pt>
                <c:pt idx="4">
                  <c:v>10.115</c:v>
                </c:pt>
                <c:pt idx="5">
                  <c:v>11.436999999999999</c:v>
                </c:pt>
                <c:pt idx="6">
                  <c:v>12.664999999999999</c:v>
                </c:pt>
                <c:pt idx="7">
                  <c:v>14.154</c:v>
                </c:pt>
                <c:pt idx="8">
                  <c:v>9.6379999999999999</c:v>
                </c:pt>
                <c:pt idx="9">
                  <c:v>9.4450000000000003</c:v>
                </c:pt>
                <c:pt idx="10">
                  <c:v>10.587</c:v>
                </c:pt>
                <c:pt idx="11">
                  <c:v>9.4510000000000005</c:v>
                </c:pt>
                <c:pt idx="12">
                  <c:v>7.8479999999999999</c:v>
                </c:pt>
                <c:pt idx="13">
                  <c:v>7.7709999999999999</c:v>
                </c:pt>
                <c:pt idx="14">
                  <c:v>7.4909999999999997</c:v>
                </c:pt>
                <c:pt idx="15">
                  <c:v>7.0179999999999998</c:v>
                </c:pt>
                <c:pt idx="16">
                  <c:v>6.7759999999999998</c:v>
                </c:pt>
                <c:pt idx="17">
                  <c:v>6.891</c:v>
                </c:pt>
                <c:pt idx="18">
                  <c:v>6.7590000000000003</c:v>
                </c:pt>
                <c:pt idx="19">
                  <c:v>6.0650000000000004</c:v>
                </c:pt>
                <c:pt idx="20">
                  <c:v>2.3370000000000002</c:v>
                </c:pt>
                <c:pt idx="21">
                  <c:v>8.5559999999999992</c:v>
                </c:pt>
                <c:pt idx="22">
                  <c:v>3.1120000000000001</c:v>
                </c:pt>
                <c:pt idx="23">
                  <c:v>5.3769999999999998</c:v>
                </c:pt>
                <c:pt idx="24">
                  <c:v>5.0030000000000001</c:v>
                </c:pt>
              </c:numCache>
            </c:numRef>
          </c:val>
          <c:smooth val="0"/>
          <c:extLst>
            <c:ext xmlns:c16="http://schemas.microsoft.com/office/drawing/2014/chart" uri="{C3380CC4-5D6E-409C-BE32-E72D297353CC}">
              <c16:uniqueId val="{00000024-74BB-451D-8471-AB211B5F73FE}"/>
            </c:ext>
          </c:extLst>
        </c:ser>
        <c:dLbls>
          <c:showLegendKey val="0"/>
          <c:showVal val="0"/>
          <c:showCatName val="0"/>
          <c:showSerName val="0"/>
          <c:showPercent val="0"/>
          <c:showBubbleSize val="0"/>
        </c:dLbls>
        <c:marker val="1"/>
        <c:smooth val="0"/>
        <c:axId val="2"/>
        <c:axId val="3"/>
      </c:lineChart>
      <c:catAx>
        <c:axId val="188862515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9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8749.758999999998"/>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888625152"/>
        <c:crosses val="min"/>
        <c:crossBetween val="between"/>
        <c:majorUnit val="5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5"/>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10724403075674E-2"/>
          <c:y val="0.19162640901771336"/>
          <c:w val="0.90955078915418863"/>
          <c:h val="0.6940418679549114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7.568438003220612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53A-4CEF-BB58-A66305AC54D1}"/>
                </c:ext>
              </c:extLst>
            </c:dLbl>
            <c:dLbl>
              <c:idx val="1"/>
              <c:layout>
                <c:manualLayout>
                  <c:x val="0"/>
                  <c:y val="-7.729468599033816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53A-4CEF-BB58-A66305AC54D1}"/>
                </c:ext>
              </c:extLst>
            </c:dLbl>
            <c:dLbl>
              <c:idx val="2"/>
              <c:layout>
                <c:manualLayout>
                  <c:x val="-9.5103197086199923E-3"/>
                  <c:y val="-0.1521739130434782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53A-4CEF-BB58-A66305AC54D1}"/>
                </c:ext>
              </c:extLst>
            </c:dLbl>
            <c:dLbl>
              <c:idx val="3"/>
              <c:layout>
                <c:manualLayout>
                  <c:x val="0"/>
                  <c:y val="-8.373590982286634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53A-4CEF-BB58-A66305AC54D1}"/>
                </c:ext>
              </c:extLst>
            </c:dLbl>
            <c:dLbl>
              <c:idx val="4"/>
              <c:layout>
                <c:manualLayout>
                  <c:x val="-9.3079724807770131E-3"/>
                  <c:y val="-0.1553945249597423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53A-4CEF-BB58-A66305AC54D1}"/>
                </c:ext>
              </c:extLst>
            </c:dLbl>
            <c:dLbl>
              <c:idx val="5"/>
              <c:layout>
                <c:manualLayout>
                  <c:x val="0"/>
                  <c:y val="-9.581320450885667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53A-4CEF-BB58-A66305AC54D1}"/>
                </c:ext>
              </c:extLst>
            </c:dLbl>
            <c:dLbl>
              <c:idx val="6"/>
              <c:layout>
                <c:manualLayout>
                  <c:x val="-9.3079724807770131E-3"/>
                  <c:y val="-0.1642512077294686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53A-4CEF-BB58-A66305AC54D1}"/>
                </c:ext>
              </c:extLst>
            </c:dLbl>
            <c:dLbl>
              <c:idx val="7"/>
              <c:layout>
                <c:manualLayout>
                  <c:x val="0"/>
                  <c:y val="-0.1199677938808373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53A-4CEF-BB58-A66305AC54D1}"/>
                </c:ext>
              </c:extLst>
            </c:dLbl>
            <c:dLbl>
              <c:idx val="8"/>
              <c:layout>
                <c:manualLayout>
                  <c:x val="-9.3079724807770131E-3"/>
                  <c:y val="-0.1779388083735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53A-4CEF-BB58-A66305AC54D1}"/>
                </c:ext>
              </c:extLst>
            </c:dLbl>
            <c:dLbl>
              <c:idx val="9"/>
              <c:layout>
                <c:manualLayout>
                  <c:x val="0"/>
                  <c:y val="-0.1473429951690821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53A-4CEF-BB58-A66305AC54D1}"/>
                </c:ext>
              </c:extLst>
            </c:dLbl>
            <c:dLbl>
              <c:idx val="10"/>
              <c:layout>
                <c:manualLayout>
                  <c:x val="0"/>
                  <c:y val="-0.2077294685990338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53A-4CEF-BB58-A66305AC54D1}"/>
                </c:ext>
              </c:extLst>
            </c:dLbl>
            <c:dLbl>
              <c:idx val="11"/>
              <c:layout>
                <c:manualLayout>
                  <c:x val="-9.3079724807770131E-3"/>
                  <c:y val="-0.2584541062801932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53A-4CEF-BB58-A66305AC54D1}"/>
                </c:ext>
              </c:extLst>
            </c:dLbl>
            <c:dLbl>
              <c:idx val="12"/>
              <c:layout>
                <c:manualLayout>
                  <c:x val="0"/>
                  <c:y val="-0.2101449275362318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53A-4CEF-BB58-A66305AC54D1}"/>
                </c:ext>
              </c:extLst>
            </c:dLbl>
            <c:dLbl>
              <c:idx val="13"/>
              <c:layout>
                <c:manualLayout>
                  <c:x val="-9.3079724807770131E-3"/>
                  <c:y val="-0.268921095008051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53A-4CEF-BB58-A66305AC54D1}"/>
                </c:ext>
              </c:extLst>
            </c:dLbl>
            <c:dLbl>
              <c:idx val="14"/>
              <c:layout>
                <c:manualLayout>
                  <c:x val="0"/>
                  <c:y val="-0.2439613526570048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53A-4CEF-BB58-A66305AC54D1}"/>
                </c:ext>
              </c:extLst>
            </c:dLbl>
            <c:dLbl>
              <c:idx val="15"/>
              <c:layout>
                <c:manualLayout>
                  <c:x val="-9.3079724807770131E-3"/>
                  <c:y val="-0.3115942028985507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53A-4CEF-BB58-A66305AC54D1}"/>
                </c:ext>
              </c:extLst>
            </c:dLbl>
            <c:dLbl>
              <c:idx val="16"/>
              <c:layout>
                <c:manualLayout>
                  <c:x val="0"/>
                  <c:y val="-0.2552334943639291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53A-4CEF-BB58-A66305AC54D1}"/>
                </c:ext>
              </c:extLst>
            </c:dLbl>
            <c:dLbl>
              <c:idx val="17"/>
              <c:layout>
                <c:manualLayout>
                  <c:x val="0"/>
                  <c:y val="-0.3148148148148148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53A-4CEF-BB58-A66305AC54D1}"/>
                </c:ext>
              </c:extLst>
            </c:dLbl>
            <c:dLbl>
              <c:idx val="18"/>
              <c:layout>
                <c:manualLayout>
                  <c:x val="-1.8211250505868068E-2"/>
                  <c:y val="-0.3647342995169082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53A-4CEF-BB58-A66305AC54D1}"/>
                </c:ext>
              </c:extLst>
            </c:dLbl>
            <c:dLbl>
              <c:idx val="19"/>
              <c:layout>
                <c:manualLayout>
                  <c:x val="0"/>
                  <c:y val="-0.3075684380032205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53A-4CEF-BB58-A66305AC54D1}"/>
                </c:ext>
              </c:extLst>
            </c:dLbl>
            <c:dLbl>
              <c:idx val="20"/>
              <c:layout>
                <c:manualLayout>
                  <c:x val="0"/>
                  <c:y val="-0.3760064412238325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53A-4CEF-BB58-A66305AC54D1}"/>
                </c:ext>
              </c:extLst>
            </c:dLbl>
            <c:dLbl>
              <c:idx val="21"/>
              <c:layout>
                <c:manualLayout>
                  <c:x val="0"/>
                  <c:y val="-0.3985507246376811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53A-4CEF-BB58-A66305AC54D1}"/>
                </c:ext>
              </c:extLst>
            </c:dLbl>
            <c:dLbl>
              <c:idx val="22"/>
              <c:layout>
                <c:manualLayout>
                  <c:x val="1.8211250505868068E-2"/>
                  <c:y val="-0.45008051529790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53A-4CEF-BB58-A66305AC54D1}"/>
                </c:ext>
              </c:extLst>
            </c:dLbl>
            <c:dLbl>
              <c:idx val="23"/>
              <c:layout>
                <c:manualLayout>
                  <c:x val="0"/>
                  <c:y val="-0.3727858293075684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53A-4CEF-BB58-A66305AC54D1}"/>
                </c:ext>
              </c:extLst>
            </c:dLbl>
            <c:dLbl>
              <c:idx val="24"/>
              <c:layout>
                <c:manualLayout>
                  <c:x val="0"/>
                  <c:y val="-0.4412238325281803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53A-4CEF-BB58-A66305AC54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962.84400000000005</c:v>
                </c:pt>
                <c:pt idx="1">
                  <c:v>1058.845</c:v>
                </c:pt>
                <c:pt idx="2">
                  <c:v>1157.325</c:v>
                </c:pt>
                <c:pt idx="3">
                  <c:v>1300.7670000000001</c:v>
                </c:pt>
                <c:pt idx="4">
                  <c:v>1522.4</c:v>
                </c:pt>
                <c:pt idx="5">
                  <c:v>1778.5150000000001</c:v>
                </c:pt>
                <c:pt idx="6">
                  <c:v>2128.0549999999998</c:v>
                </c:pt>
                <c:pt idx="7">
                  <c:v>2733.8510000000001</c:v>
                </c:pt>
                <c:pt idx="8">
                  <c:v>3503.9479999999999</c:v>
                </c:pt>
                <c:pt idx="9">
                  <c:v>3878.741</c:v>
                </c:pt>
                <c:pt idx="10">
                  <c:v>4578.2280000000001</c:v>
                </c:pt>
                <c:pt idx="11">
                  <c:v>5651.5619999999999</c:v>
                </c:pt>
                <c:pt idx="12">
                  <c:v>6388.1779999999999</c:v>
                </c:pt>
                <c:pt idx="13">
                  <c:v>7155.0280000000002</c:v>
                </c:pt>
                <c:pt idx="14">
                  <c:v>7774.5919999999996</c:v>
                </c:pt>
                <c:pt idx="15">
                  <c:v>8174.3320000000003</c:v>
                </c:pt>
                <c:pt idx="16">
                  <c:v>8222.25</c:v>
                </c:pt>
                <c:pt idx="17">
                  <c:v>8930.2260000000006</c:v>
                </c:pt>
                <c:pt idx="18">
                  <c:v>10040.459999999999</c:v>
                </c:pt>
                <c:pt idx="19">
                  <c:v>10334.456</c:v>
                </c:pt>
                <c:pt idx="20">
                  <c:v>10695.519</c:v>
                </c:pt>
                <c:pt idx="21">
                  <c:v>12877.532999999999</c:v>
                </c:pt>
                <c:pt idx="22">
                  <c:v>12968.171</c:v>
                </c:pt>
                <c:pt idx="23">
                  <c:v>12960.728999999999</c:v>
                </c:pt>
                <c:pt idx="24">
                  <c:v>13313.941999999999</c:v>
                </c:pt>
              </c:numCache>
            </c:numRef>
          </c:val>
          <c:extLst>
            <c:ext xmlns:c16="http://schemas.microsoft.com/office/drawing/2014/chart" uri="{C3380CC4-5D6E-409C-BE32-E72D297353CC}">
              <c16:uniqueId val="{00000019-853A-4CEF-BB58-A66305AC54D1}"/>
            </c:ext>
          </c:extLst>
        </c:ser>
        <c:dLbls>
          <c:showLegendKey val="0"/>
          <c:showVal val="0"/>
          <c:showCatName val="0"/>
          <c:showSerName val="0"/>
          <c:showPercent val="0"/>
          <c:showBubbleSize val="0"/>
        </c:dLbls>
        <c:gapWidth val="60"/>
        <c:overlap val="100"/>
        <c:axId val="180061167"/>
        <c:axId val="1"/>
      </c:barChart>
      <c:catAx>
        <c:axId val="18006116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80061167"/>
        <c:crosses val="min"/>
        <c:crossBetween val="between"/>
        <c:majorUnit val="2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6260059296908091E-2"/>
          <c:w val="0.8790503689444979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6843167204164393E-2"/>
                  <c:y val="3.016524692056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FD-4D4D-BC30-80F8B110D895}"/>
                </c:ext>
              </c:extLst>
            </c:dLbl>
            <c:dLbl>
              <c:idx val="2"/>
              <c:layout>
                <c:manualLayout>
                  <c:x val="-6.4060439418814522E-2"/>
                  <c:y val="3.6942035512506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FD-4D4D-BC30-80F8B110D895}"/>
                </c:ext>
              </c:extLst>
            </c:dLbl>
            <c:dLbl>
              <c:idx val="3"/>
              <c:layout>
                <c:manualLayout>
                  <c:x val="-3.7375728491636818E-2"/>
                  <c:y val="4.0330429808478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FD-4D4D-BC30-80F8B110D895}"/>
                </c:ext>
              </c:extLst>
            </c:dLbl>
            <c:dLbl>
              <c:idx val="4"/>
              <c:layout>
                <c:manualLayout>
                  <c:x val="-1.9545389269183609E-2"/>
                  <c:y val="4.3718824104449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FD-4D4D-BC30-80F8B110D895}"/>
                </c:ext>
              </c:extLst>
            </c:dLbl>
            <c:dLbl>
              <c:idx val="6"/>
              <c:layout>
                <c:manualLayout>
                  <c:x val="-2.6490712125498528E-2"/>
                  <c:y val="3.6942035512506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FD-4D4D-BC30-80F8B110D895}"/>
                </c:ext>
              </c:extLst>
            </c:dLbl>
            <c:dLbl>
              <c:idx val="7"/>
              <c:layout>
                <c:manualLayout>
                  <c:x val="-1.9409737365098493E-2"/>
                  <c:y val="-4.0991033294842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FD-4D4D-BC30-80F8B110D895}"/>
                </c:ext>
              </c:extLst>
            </c:dLbl>
            <c:dLbl>
              <c:idx val="8"/>
              <c:layout>
                <c:manualLayout>
                  <c:x val="-3.0657160847570007E-2"/>
                  <c:y val="-8.5040159142474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FD-4D4D-BC30-80F8B110D895}"/>
                </c:ext>
              </c:extLst>
            </c:dLbl>
            <c:dLbl>
              <c:idx val="9"/>
              <c:layout>
                <c:manualLayout>
                  <c:x val="-3.7375728491636818E-2"/>
                  <c:y val="6.0660795584308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FD-4D4D-BC30-80F8B110D895}"/>
                </c:ext>
              </c:extLst>
            </c:dLbl>
            <c:dLbl>
              <c:idx val="11"/>
              <c:layout>
                <c:manualLayout>
                  <c:x val="-6.5768865604281766E-3"/>
                  <c:y val="9.83488114473299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FD-4D4D-BC30-80F8B110D895}"/>
                </c:ext>
              </c:extLst>
            </c:dLbl>
            <c:dLbl>
              <c:idx val="13"/>
              <c:layout>
                <c:manualLayout>
                  <c:x val="-4.8636504549700414E-2"/>
                  <c:y val="-9.5722138861200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FD-4D4D-BC30-80F8B110D895}"/>
                </c:ext>
              </c:extLst>
            </c:dLbl>
            <c:dLbl>
              <c:idx val="15"/>
              <c:layout>
                <c:manualLayout>
                  <c:x val="-2.2970802940359782E-2"/>
                  <c:y val="-9.2333744565228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FD-4D4D-BC30-80F8B110D895}"/>
                </c:ext>
              </c:extLst>
            </c:dLbl>
            <c:dLbl>
              <c:idx val="16"/>
              <c:layout>
                <c:manualLayout>
                  <c:x val="-3.7375728491636818E-2"/>
                  <c:y val="3.3553641216534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FD-4D4D-BC30-80F8B110D895}"/>
                </c:ext>
              </c:extLst>
            </c:dLbl>
            <c:dLbl>
              <c:idx val="17"/>
              <c:layout>
                <c:manualLayout>
                  <c:x val="-3.9942298652570873E-2"/>
                  <c:y val="-8.5040159142474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FD-4D4D-BC30-80F8B110D895}"/>
                </c:ext>
              </c:extLst>
            </c:dLbl>
            <c:dLbl>
              <c:idx val="20"/>
              <c:layout>
                <c:manualLayout>
                  <c:x val="-1.9050238129293375E-2"/>
                  <c:y val="4.3718824104450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DFD-4D4D-BC30-80F8B110D895}"/>
                </c:ext>
              </c:extLst>
            </c:dLbl>
            <c:dLbl>
              <c:idx val="21"/>
              <c:layout>
                <c:manualLayout>
                  <c:x val="-4.221626129531654E-2"/>
                  <c:y val="-5.454461047872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DFD-4D4D-BC30-80F8B110D895}"/>
                </c:ext>
              </c:extLst>
            </c:dLbl>
            <c:dLbl>
              <c:idx val="22"/>
              <c:layout>
                <c:manualLayout>
                  <c:x val="-5.7908289779109251E-2"/>
                  <c:y val="-8.8428553438446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DFD-4D4D-BC30-80F8B110D895}"/>
                </c:ext>
              </c:extLst>
            </c:dLbl>
            <c:dLbl>
              <c:idx val="23"/>
              <c:layout>
                <c:manualLayout>
                  <c:x val="-2.7109447847900606E-2"/>
                  <c:y val="-6.1321399070672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DFD-4D4D-BC30-80F8B110D895}"/>
                </c:ext>
              </c:extLst>
            </c:dLbl>
            <c:dLbl>
              <c:idx val="24"/>
              <c:layout>
                <c:manualLayout>
                  <c:x val="-5.5341719618175383E-2"/>
                  <c:y val="5.3884006992365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DFD-4D4D-BC30-80F8B110D895}"/>
                </c:ext>
              </c:extLst>
            </c:dLbl>
            <c:dLbl>
              <c:idx val="25"/>
              <c:layout>
                <c:manualLayout>
                  <c:x val="-4.9726791637750654E-3"/>
                  <c:y val="2.3388458328619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DFD-4D4D-BC30-80F8B110D895}"/>
                </c:ext>
              </c:extLst>
            </c:dLbl>
            <c:numFmt formatCode="0.0" sourceLinked="0"/>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Sheet1!$A$2:$P$2</c:f>
              <c:numCache>
                <c:formatCode>General</c:formatCode>
                <c:ptCount val="16"/>
                <c:pt idx="0">
                  <c:v>47.9</c:v>
                </c:pt>
                <c:pt idx="1">
                  <c:v>47.1</c:v>
                </c:pt>
                <c:pt idx="2">
                  <c:v>48.4</c:v>
                </c:pt>
                <c:pt idx="3">
                  <c:v>49</c:v>
                </c:pt>
                <c:pt idx="4">
                  <c:v>48.1</c:v>
                </c:pt>
                <c:pt idx="5">
                  <c:v>47.8</c:v>
                </c:pt>
                <c:pt idx="6">
                  <c:v>46.3</c:v>
                </c:pt>
                <c:pt idx="7">
                  <c:v>45.8</c:v>
                </c:pt>
                <c:pt idx="8">
                  <c:v>45.4</c:v>
                </c:pt>
                <c:pt idx="9">
                  <c:v>45.3</c:v>
                </c:pt>
                <c:pt idx="10">
                  <c:v>45.9</c:v>
                </c:pt>
                <c:pt idx="11">
                  <c:v>45.4</c:v>
                </c:pt>
                <c:pt idx="12">
                  <c:v>45.3</c:v>
                </c:pt>
                <c:pt idx="13">
                  <c:v>44.7</c:v>
                </c:pt>
                <c:pt idx="14">
                  <c:v>43.6</c:v>
                </c:pt>
                <c:pt idx="15">
                  <c:v>43.7</c:v>
                </c:pt>
              </c:numCache>
            </c:numRef>
          </c:val>
          <c:smooth val="0"/>
          <c:extLst>
            <c:ext xmlns:c16="http://schemas.microsoft.com/office/drawing/2014/chart" uri="{C3380CC4-5D6E-409C-BE32-E72D297353CC}">
              <c16:uniqueId val="{00000013-FDFD-4D4D-BC30-80F8B110D895}"/>
            </c:ext>
          </c:extLst>
        </c:ser>
        <c:ser>
          <c:idx val="1"/>
          <c:order val="1"/>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Sheet1!$A$3:$P$3</c:f>
              <c:numCache>
                <c:formatCode>General</c:formatCode>
                <c:ptCount val="16"/>
                <c:pt idx="0">
                  <c:v>14.4</c:v>
                </c:pt>
                <c:pt idx="1">
                  <c:v>14.7</c:v>
                </c:pt>
                <c:pt idx="2">
                  <c:v>14.5</c:v>
                </c:pt>
                <c:pt idx="3">
                  <c:v>14.3</c:v>
                </c:pt>
                <c:pt idx="4">
                  <c:v>14.6</c:v>
                </c:pt>
                <c:pt idx="5">
                  <c:v>14.7</c:v>
                </c:pt>
                <c:pt idx="6">
                  <c:v>15</c:v>
                </c:pt>
                <c:pt idx="7">
                  <c:v>15.2</c:v>
                </c:pt>
                <c:pt idx="8">
                  <c:v>15.3</c:v>
                </c:pt>
                <c:pt idx="9">
                  <c:v>15.3</c:v>
                </c:pt>
                <c:pt idx="10">
                  <c:v>15.1</c:v>
                </c:pt>
                <c:pt idx="11">
                  <c:v>15.3</c:v>
                </c:pt>
                <c:pt idx="12">
                  <c:v>15.2</c:v>
                </c:pt>
                <c:pt idx="13">
                  <c:v>15.3</c:v>
                </c:pt>
                <c:pt idx="14">
                  <c:v>15.7</c:v>
                </c:pt>
                <c:pt idx="15">
                  <c:v>15.7</c:v>
                </c:pt>
              </c:numCache>
            </c:numRef>
          </c:val>
          <c:smooth val="0"/>
          <c:extLst>
            <c:ext xmlns:c16="http://schemas.microsoft.com/office/drawing/2014/chart" uri="{C3380CC4-5D6E-409C-BE32-E72D297353CC}">
              <c16:uniqueId val="{00000014-FDFD-4D4D-BC30-80F8B110D895}"/>
            </c:ext>
          </c:extLst>
        </c:ser>
        <c:ser>
          <c:idx val="2"/>
          <c:order val="2"/>
          <c:dLbls>
            <c:spPr>
              <a:noFill/>
              <a:ln>
                <a:noFill/>
              </a:ln>
              <a:effectLst/>
            </c:spPr>
            <c:txPr>
              <a:bodyPr wrap="square" lIns="38100" tIns="19050" rIns="38100" bIns="19050" anchor="ctr">
                <a:spAutoFit/>
              </a:bodyPr>
              <a:lstStyle/>
              <a:p>
                <a:pPr>
                  <a:defRPr lang="ja-JP" sz="8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Sheet1!$A$4:$P$4</c:f>
              <c:numCache>
                <c:formatCode>General</c:formatCode>
                <c:ptCount val="16"/>
                <c:pt idx="0">
                  <c:v>9.6</c:v>
                </c:pt>
                <c:pt idx="1">
                  <c:v>10</c:v>
                </c:pt>
                <c:pt idx="2">
                  <c:v>9.4</c:v>
                </c:pt>
                <c:pt idx="3">
                  <c:v>9.1999999999999993</c:v>
                </c:pt>
                <c:pt idx="4">
                  <c:v>9.6</c:v>
                </c:pt>
                <c:pt idx="5">
                  <c:v>9.6999999999999993</c:v>
                </c:pt>
                <c:pt idx="6">
                  <c:v>10.3</c:v>
                </c:pt>
                <c:pt idx="7">
                  <c:v>10.5</c:v>
                </c:pt>
                <c:pt idx="8">
                  <c:v>10.6</c:v>
                </c:pt>
                <c:pt idx="9">
                  <c:v>10.7</c:v>
                </c:pt>
                <c:pt idx="10">
                  <c:v>10.5</c:v>
                </c:pt>
                <c:pt idx="11">
                  <c:v>10.7</c:v>
                </c:pt>
                <c:pt idx="12">
                  <c:v>10.7</c:v>
                </c:pt>
                <c:pt idx="13">
                  <c:v>11</c:v>
                </c:pt>
                <c:pt idx="14">
                  <c:v>11.4</c:v>
                </c:pt>
                <c:pt idx="15">
                  <c:v>11.4</c:v>
                </c:pt>
              </c:numCache>
            </c:numRef>
          </c:val>
          <c:smooth val="0"/>
          <c:extLst>
            <c:ext xmlns:c16="http://schemas.microsoft.com/office/drawing/2014/chart" uri="{C3380CC4-5D6E-409C-BE32-E72D297353CC}">
              <c16:uniqueId val="{00000015-FDFD-4D4D-BC30-80F8B110D895}"/>
            </c:ext>
          </c:extLst>
        </c:ser>
        <c:ser>
          <c:idx val="3"/>
          <c:order val="3"/>
          <c:spPr>
            <a:ln>
              <a:solidFill>
                <a:srgbClr val="00B0F0"/>
              </a:solidFill>
            </a:ln>
          </c:spPr>
          <c:marker>
            <c:spPr>
              <a:ln>
                <a:solidFill>
                  <a:srgbClr val="00B0F0"/>
                </a:solidFill>
              </a:ln>
            </c:spPr>
          </c:marker>
          <c:dLbls>
            <c:spPr>
              <a:noFill/>
              <a:ln>
                <a:noFill/>
              </a:ln>
              <a:effectLst/>
            </c:spPr>
            <c:txPr>
              <a:bodyPr wrap="square" lIns="38100" tIns="19050" rIns="38100" bIns="19050" anchor="ctr">
                <a:spAutoFit/>
              </a:bodyPr>
              <a:lstStyle/>
              <a:p>
                <a:pPr>
                  <a:defRPr lang="ja-JP" sz="8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Sheet1!$A$5:$P$5</c:f>
              <c:numCache>
                <c:formatCode>General</c:formatCode>
                <c:ptCount val="16"/>
                <c:pt idx="0">
                  <c:v>5.7</c:v>
                </c:pt>
                <c:pt idx="1">
                  <c:v>5.9</c:v>
                </c:pt>
                <c:pt idx="2">
                  <c:v>5.2</c:v>
                </c:pt>
                <c:pt idx="3">
                  <c:v>5.0999999999999996</c:v>
                </c:pt>
                <c:pt idx="4">
                  <c:v>5.4</c:v>
                </c:pt>
                <c:pt idx="5">
                  <c:v>5.3</c:v>
                </c:pt>
                <c:pt idx="6">
                  <c:v>6.2</c:v>
                </c:pt>
                <c:pt idx="7">
                  <c:v>6.2</c:v>
                </c:pt>
                <c:pt idx="8">
                  <c:v>6.4</c:v>
                </c:pt>
                <c:pt idx="9">
                  <c:v>6.5</c:v>
                </c:pt>
                <c:pt idx="10">
                  <c:v>6.4</c:v>
                </c:pt>
                <c:pt idx="11">
                  <c:v>6.5</c:v>
                </c:pt>
                <c:pt idx="12">
                  <c:v>6.7</c:v>
                </c:pt>
                <c:pt idx="13">
                  <c:v>7.2</c:v>
                </c:pt>
                <c:pt idx="14">
                  <c:v>7.4</c:v>
                </c:pt>
                <c:pt idx="15">
                  <c:v>7.3</c:v>
                </c:pt>
              </c:numCache>
            </c:numRef>
          </c:val>
          <c:smooth val="0"/>
          <c:extLst>
            <c:ext xmlns:c16="http://schemas.microsoft.com/office/drawing/2014/chart" uri="{C3380CC4-5D6E-409C-BE32-E72D297353CC}">
              <c16:uniqueId val="{00000016-FDFD-4D4D-BC30-80F8B110D895}"/>
            </c:ext>
          </c:extLst>
        </c:ser>
        <c:ser>
          <c:idx val="4"/>
          <c:order val="4"/>
          <c:spPr>
            <a:ln>
              <a:solidFill>
                <a:schemeClr val="bg2"/>
              </a:solidFill>
            </a:ln>
          </c:spPr>
          <c:marker>
            <c:spPr>
              <a:ln>
                <a:solidFill>
                  <a:schemeClr val="bg2"/>
                </a:solidFill>
              </a:ln>
            </c:spPr>
          </c:marker>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Sheet1!$A$6:$P$6</c:f>
              <c:numCache>
                <c:formatCode>General</c:formatCode>
                <c:ptCount val="16"/>
                <c:pt idx="0">
                  <c:v>22.4</c:v>
                </c:pt>
                <c:pt idx="1">
                  <c:v>22.3</c:v>
                </c:pt>
                <c:pt idx="2">
                  <c:v>22.5</c:v>
                </c:pt>
                <c:pt idx="3">
                  <c:v>22.3</c:v>
                </c:pt>
                <c:pt idx="4">
                  <c:v>22.3</c:v>
                </c:pt>
                <c:pt idx="5">
                  <c:v>22.4</c:v>
                </c:pt>
                <c:pt idx="6">
                  <c:v>22.1</c:v>
                </c:pt>
                <c:pt idx="7">
                  <c:v>22.3</c:v>
                </c:pt>
                <c:pt idx="8">
                  <c:v>22.3</c:v>
                </c:pt>
                <c:pt idx="9">
                  <c:v>22.2</c:v>
                </c:pt>
                <c:pt idx="10">
                  <c:v>22.1</c:v>
                </c:pt>
                <c:pt idx="11">
                  <c:v>22.2</c:v>
                </c:pt>
                <c:pt idx="12">
                  <c:v>22</c:v>
                </c:pt>
                <c:pt idx="13">
                  <c:v>21.7</c:v>
                </c:pt>
                <c:pt idx="14">
                  <c:v>21.9</c:v>
                </c:pt>
                <c:pt idx="15">
                  <c:v>21.9</c:v>
                </c:pt>
              </c:numCache>
            </c:numRef>
          </c:val>
          <c:smooth val="0"/>
          <c:extLst>
            <c:ext xmlns:c16="http://schemas.microsoft.com/office/drawing/2014/chart" uri="{C3380CC4-5D6E-409C-BE32-E72D297353CC}">
              <c16:uniqueId val="{00000017-FDFD-4D4D-BC30-80F8B110D895}"/>
            </c:ext>
          </c:extLst>
        </c:ser>
        <c:dLbls>
          <c:dLblPos val="t"/>
          <c:showLegendKey val="0"/>
          <c:showVal val="1"/>
          <c:showCatName val="0"/>
          <c:showSerName val="0"/>
          <c:showPercent val="0"/>
          <c:showBubbleSize val="0"/>
        </c:dLbls>
        <c:marker val="1"/>
        <c:smooth val="0"/>
        <c:axId val="998859296"/>
        <c:axId val="1"/>
      </c:lineChart>
      <c:catAx>
        <c:axId val="9988592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998859296"/>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084647570003216E-2"/>
          <c:y val="5.6326854422848079E-2"/>
          <c:w val="0.88187962664950115"/>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1"/>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3A0-4ED7-BCD1-C02BDD6A91A9}"/>
                </c:ext>
              </c:extLst>
            </c:dLbl>
            <c:dLbl>
              <c:idx val="4"/>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3A0-4ED7-BCD1-C02BDD6A91A9}"/>
                </c:ext>
              </c:extLst>
            </c:dLbl>
            <c:dLbl>
              <c:idx val="8"/>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3A0-4ED7-BCD1-C02BDD6A91A9}"/>
                </c:ext>
              </c:extLst>
            </c:dLbl>
            <c:dLbl>
              <c:idx val="11"/>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3A0-4ED7-BCD1-C02BDD6A91A9}"/>
                </c:ext>
              </c:extLst>
            </c:dLbl>
            <c:dLbl>
              <c:idx val="13"/>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3A0-4ED7-BCD1-C02BDD6A91A9}"/>
                </c:ext>
              </c:extLst>
            </c:dLbl>
            <c:dLbl>
              <c:idx val="16"/>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3A0-4ED7-BCD1-C02BDD6A91A9}"/>
                </c:ext>
              </c:extLst>
            </c:dLbl>
            <c:dLbl>
              <c:idx val="17"/>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3A0-4ED7-BCD1-C02BDD6A91A9}"/>
                </c:ext>
              </c:extLst>
            </c:dLbl>
            <c:dLbl>
              <c:idx val="19"/>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3A0-4ED7-BCD1-C02BDD6A91A9}"/>
                </c:ext>
              </c:extLst>
            </c:dLbl>
            <c:dLbl>
              <c:idx val="20"/>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3A0-4ED7-BCD1-C02BDD6A91A9}"/>
                </c:ext>
              </c:extLst>
            </c:dLbl>
            <c:dLbl>
              <c:idx val="22"/>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3A0-4ED7-BCD1-C02BDD6A91A9}"/>
                </c:ext>
              </c:extLst>
            </c:dLbl>
            <c:dLbl>
              <c:idx val="24"/>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3A0-4ED7-BCD1-C02BDD6A91A9}"/>
                </c:ext>
              </c:extLst>
            </c:dLbl>
            <c:dLbl>
              <c:idx val="26"/>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3A0-4ED7-BCD1-C02BDD6A91A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0.4</c:v>
                </c:pt>
                <c:pt idx="1">
                  <c:v>0.7</c:v>
                </c:pt>
                <c:pt idx="2">
                  <c:v>-0.8</c:v>
                </c:pt>
                <c:pt idx="3">
                  <c:v>1.1000000000000001</c:v>
                </c:pt>
                <c:pt idx="4">
                  <c:v>3.9</c:v>
                </c:pt>
                <c:pt idx="5">
                  <c:v>1.8</c:v>
                </c:pt>
                <c:pt idx="6">
                  <c:v>1.5</c:v>
                </c:pt>
                <c:pt idx="7">
                  <c:v>4.7</c:v>
                </c:pt>
                <c:pt idx="8">
                  <c:v>5.9</c:v>
                </c:pt>
                <c:pt idx="9">
                  <c:v>-0.7</c:v>
                </c:pt>
                <c:pt idx="10">
                  <c:v>3.3</c:v>
                </c:pt>
                <c:pt idx="11">
                  <c:v>5.4</c:v>
                </c:pt>
                <c:pt idx="12">
                  <c:v>2.6</c:v>
                </c:pt>
                <c:pt idx="13">
                  <c:v>2.7</c:v>
                </c:pt>
                <c:pt idx="14">
                  <c:v>2</c:v>
                </c:pt>
                <c:pt idx="15">
                  <c:v>1.5</c:v>
                </c:pt>
                <c:pt idx="16">
                  <c:v>2</c:v>
                </c:pt>
                <c:pt idx="17">
                  <c:v>1.6</c:v>
                </c:pt>
                <c:pt idx="18">
                  <c:v>2.1</c:v>
                </c:pt>
                <c:pt idx="19">
                  <c:v>2.9</c:v>
                </c:pt>
                <c:pt idx="20">
                  <c:v>2.5</c:v>
                </c:pt>
                <c:pt idx="21">
                  <c:v>0.9</c:v>
                </c:pt>
                <c:pt idx="22">
                  <c:v>2</c:v>
                </c:pt>
                <c:pt idx="23">
                  <c:v>0.2</c:v>
                </c:pt>
                <c:pt idx="24">
                  <c:v>0.2</c:v>
                </c:pt>
                <c:pt idx="25">
                  <c:v>0</c:v>
                </c:pt>
                <c:pt idx="26">
                  <c:v>0.7</c:v>
                </c:pt>
              </c:numCache>
            </c:numRef>
          </c:val>
          <c:smooth val="0"/>
          <c:extLst>
            <c:ext xmlns:c16="http://schemas.microsoft.com/office/drawing/2014/chart" uri="{C3380CC4-5D6E-409C-BE32-E72D297353CC}">
              <c16:uniqueId val="{0000000C-C3A0-4ED7-BCD1-C02BDD6A91A9}"/>
            </c:ext>
          </c:extLst>
        </c:ser>
        <c:dLbls>
          <c:showLegendKey val="0"/>
          <c:showVal val="0"/>
          <c:showCatName val="0"/>
          <c:showSerName val="0"/>
          <c:showPercent val="0"/>
          <c:showBubbleSize val="0"/>
        </c:dLbls>
        <c:marker val="1"/>
        <c:smooth val="0"/>
        <c:axId val="1649619551"/>
        <c:axId val="1"/>
      </c:lineChart>
      <c:catAx>
        <c:axId val="164961955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7"/>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49619551"/>
        <c:crosses val="min"/>
        <c:crossBetween val="midCat"/>
        <c:majorUnit val="1"/>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450206808781413E-2"/>
          <c:y val="5.6326854422848079E-2"/>
          <c:w val="0.87082405345211578"/>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3.4362074451161309E-2"/>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063-4D8C-8289-A6DE9BD8C2E2}"/>
                </c:ext>
              </c:extLst>
            </c:dLbl>
            <c:dLbl>
              <c:idx val="2"/>
              <c:layout>
                <c:manualLayout>
                  <c:x val="-1.4635698377346485E-2"/>
                  <c:y val="-4.48234827449424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063-4D8C-8289-A6DE9BD8C2E2}"/>
                </c:ext>
              </c:extLst>
            </c:dLbl>
            <c:dLbl>
              <c:idx val="3"/>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063-4D8C-8289-A6DE9BD8C2E2}"/>
                </c:ext>
              </c:extLst>
            </c:dLbl>
            <c:dLbl>
              <c:idx val="4"/>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063-4D8C-8289-A6DE9BD8C2E2}"/>
                </c:ext>
              </c:extLst>
            </c:dLbl>
            <c:dLbl>
              <c:idx val="5"/>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063-4D8C-8289-A6DE9BD8C2E2}"/>
                </c:ext>
              </c:extLst>
            </c:dLbl>
            <c:dLbl>
              <c:idx val="6"/>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063-4D8C-8289-A6DE9BD8C2E2}"/>
                </c:ext>
              </c:extLst>
            </c:dLbl>
            <c:dLbl>
              <c:idx val="7"/>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063-4D8C-8289-A6DE9BD8C2E2}"/>
                </c:ext>
              </c:extLst>
            </c:dLbl>
            <c:dLbl>
              <c:idx val="8"/>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063-4D8C-8289-A6DE9BD8C2E2}"/>
                </c:ext>
              </c:extLst>
            </c:dLbl>
            <c:dLbl>
              <c:idx val="9"/>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063-4D8C-8289-A6DE9BD8C2E2}"/>
                </c:ext>
              </c:extLst>
            </c:dLbl>
            <c:dLbl>
              <c:idx val="10"/>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063-4D8C-8289-A6DE9BD8C2E2}"/>
                </c:ext>
              </c:extLst>
            </c:dLbl>
            <c:dLbl>
              <c:idx val="11"/>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063-4D8C-8289-A6DE9BD8C2E2}"/>
                </c:ext>
              </c:extLst>
            </c:dLbl>
            <c:dLbl>
              <c:idx val="15"/>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063-4D8C-8289-A6DE9BD8C2E2}"/>
                </c:ext>
              </c:extLst>
            </c:dLbl>
            <c:dLbl>
              <c:idx val="17"/>
              <c:layout>
                <c:manualLayout>
                  <c:x val="1.6862869869551385E-2"/>
                  <c:y val="-5.394684648948829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063-4D8C-8289-A6DE9BD8C2E2}"/>
                </c:ext>
              </c:extLst>
            </c:dLbl>
            <c:dLbl>
              <c:idx val="18"/>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063-4D8C-8289-A6DE9BD8C2E2}"/>
                </c:ext>
              </c:extLst>
            </c:dLbl>
            <c:dLbl>
              <c:idx val="19"/>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063-4D8C-8289-A6DE9BD8C2E2}"/>
                </c:ext>
              </c:extLst>
            </c:dLbl>
            <c:dLbl>
              <c:idx val="20"/>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063-4D8C-8289-A6DE9BD8C2E2}"/>
                </c:ext>
              </c:extLst>
            </c:dLbl>
            <c:dLbl>
              <c:idx val="23"/>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063-4D8C-8289-A6DE9BD8C2E2}"/>
                </c:ext>
              </c:extLst>
            </c:dLbl>
            <c:dLbl>
              <c:idx val="25"/>
              <c:layout>
                <c:manualLayout>
                  <c:x val="0"/>
                  <c:y val="4.28401428004760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063-4D8C-8289-A6DE9BD8C2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13.087908333333337</c:v>
                </c:pt>
                <c:pt idx="1">
                  <c:v>14.782783333333334</c:v>
                </c:pt>
                <c:pt idx="2">
                  <c:v>15.073925000000001</c:v>
                </c:pt>
                <c:pt idx="3">
                  <c:v>13.992883333333333</c:v>
                </c:pt>
                <c:pt idx="4">
                  <c:v>12.985341666666669</c:v>
                </c:pt>
                <c:pt idx="5">
                  <c:v>13.555749999999998</c:v>
                </c:pt>
                <c:pt idx="6">
                  <c:v>14.594299999999997</c:v>
                </c:pt>
                <c:pt idx="7">
                  <c:v>15.47211666666667</c:v>
                </c:pt>
                <c:pt idx="8">
                  <c:v>14.834275</c:v>
                </c:pt>
                <c:pt idx="9">
                  <c:v>13.709433333333335</c:v>
                </c:pt>
                <c:pt idx="10">
                  <c:v>12.88335</c:v>
                </c:pt>
                <c:pt idx="11">
                  <c:v>12.314549999999999</c:v>
                </c:pt>
                <c:pt idx="12">
                  <c:v>12.714933333333333</c:v>
                </c:pt>
                <c:pt idx="13">
                  <c:v>15.955699999999998</c:v>
                </c:pt>
                <c:pt idx="14">
                  <c:v>17.278591666666667</c:v>
                </c:pt>
                <c:pt idx="15">
                  <c:v>19.240958333333335</c:v>
                </c:pt>
                <c:pt idx="16">
                  <c:v>16.394108333333335</c:v>
                </c:pt>
                <c:pt idx="17">
                  <c:v>16.613766666666667</c:v>
                </c:pt>
                <c:pt idx="18">
                  <c:v>16.637024999999998</c:v>
                </c:pt>
                <c:pt idx="19">
                  <c:v>15.796950000000001</c:v>
                </c:pt>
                <c:pt idx="20">
                  <c:v>15.436716666666667</c:v>
                </c:pt>
                <c:pt idx="21">
                  <c:v>17.152041666666669</c:v>
                </c:pt>
                <c:pt idx="22">
                  <c:v>19</c:v>
                </c:pt>
                <c:pt idx="23">
                  <c:v>19.86</c:v>
                </c:pt>
                <c:pt idx="24">
                  <c:v>21.53</c:v>
                </c:pt>
                <c:pt idx="25">
                  <c:v>22.4</c:v>
                </c:pt>
              </c:numCache>
            </c:numRef>
          </c:val>
          <c:smooth val="0"/>
          <c:extLst>
            <c:ext xmlns:c16="http://schemas.microsoft.com/office/drawing/2014/chart" uri="{C3380CC4-5D6E-409C-BE32-E72D297353CC}">
              <c16:uniqueId val="{00000012-2063-4D8C-8289-A6DE9BD8C2E2}"/>
            </c:ext>
          </c:extLst>
        </c:ser>
        <c:dLbls>
          <c:showLegendKey val="0"/>
          <c:showVal val="0"/>
          <c:showCatName val="0"/>
          <c:showSerName val="0"/>
          <c:showPercent val="0"/>
          <c:showBubbleSize val="0"/>
        </c:dLbls>
        <c:marker val="1"/>
        <c:smooth val="0"/>
        <c:axId val="432736591"/>
        <c:axId val="1"/>
      </c:lineChart>
      <c:catAx>
        <c:axId val="43273659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32736591"/>
        <c:crosses val="min"/>
        <c:crossBetween val="midCat"/>
        <c:majorUnit val="5"/>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0.08713</cdr:x>
      <cdr:y>0.6245</cdr:y>
    </cdr:from>
    <cdr:to>
      <cdr:x>0.12457</cdr:x>
      <cdr:y>0.66473</cdr:y>
    </cdr:to>
    <cdr:sp macro="" textlink="">
      <cdr:nvSpPr>
        <cdr:cNvPr id="2" name="テキスト プレースホルダ 9">
          <a:extLst xmlns:a="http://schemas.openxmlformats.org/drawingml/2006/main">
            <a:ext uri="{FF2B5EF4-FFF2-40B4-BE49-F238E27FC236}">
              <a16:creationId xmlns:a16="http://schemas.microsoft.com/office/drawing/2014/main" id="{DE91405F-649E-2C8F-BE9F-BBA828FB5C1D}"/>
            </a:ext>
          </a:extLst>
        </cdr:cNvPr>
        <cdr:cNvSpPr>
          <a:spLocks xmlns:a="http://schemas.openxmlformats.org/drawingml/2006/main" noGrp="1"/>
        </cdr:cNvSpPr>
      </cdr:nvSpPr>
      <cdr:spPr bwMode="gray">
        <a:xfrm xmlns:a="http://schemas.openxmlformats.org/drawingml/2006/main">
          <a:off x="812762" y="2365637"/>
          <a:ext cx="349246" cy="152393"/>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crgbClr r="0" g="0" b="0"/>
              </a:solidFill>
            </a14:hiddenFill>
          </a:ext>
        </a:extLst>
      </cdr:spPr>
      <cdr:txBody>
        <a:bodyPr xmlns:a="http://schemas.openxmlformats.org/drawingml/2006/main" vert="horz" wrap="none" lIns="17463" tIns="0" rIns="17463" bIns="0" numCol="1" spcCol="0" rtlCol="0" anchor="b" anchorCtr="0">
          <a:noAutofit/>
        </a:bodyPr>
        <a:lstStyle xmlns:a="http://schemas.openxmlformats.org/drawingml/2006/main">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xmlns:a="http://schemas.openxmlformats.org/drawingml/2006/main">
          <a:pPr marL="0" indent="0" algn="ctr">
            <a:spcBef>
              <a:spcPct val="0"/>
            </a:spcBef>
            <a:buNone/>
          </a:pPr>
          <a:fld id="{F71E40B9-DBE2-4A47-BAB8-E05AD59AB60E}" type="datetime'''''''''''7'',2''''''''''4''5'''''''''''''''''''''''''">
            <a:rPr lang="en-US" altLang="en-US" sz="1100" smtClean="0"/>
            <a:pPr marL="0" indent="0" algn="ctr">
              <a:spcBef>
                <a:spcPct val="0"/>
              </a:spcBef>
              <a:buNone/>
            </a:pPr>
            <a:t>7,245</a:t>
          </a:fld>
          <a:endParaRPr kumimoji="0" lang="ja-JP" altLang="en-US" sz="1100" dirty="0">
            <a:sym typeface="+mn-lt"/>
          </a:endParaRPr>
        </a:p>
      </cdr:txBody>
    </cdr:sp>
  </cdr:relSizeAnchor>
  <cdr:relSizeAnchor xmlns:cdr="http://schemas.openxmlformats.org/drawingml/2006/chartDrawing">
    <cdr:from>
      <cdr:x>0.1724</cdr:x>
      <cdr:y>0.57902</cdr:y>
    </cdr:from>
    <cdr:to>
      <cdr:x>0.20984</cdr:x>
      <cdr:y>0.61925</cdr:y>
    </cdr:to>
    <cdr:sp macro="" textlink="">
      <cdr:nvSpPr>
        <cdr:cNvPr id="3" name="テキスト プレースホルダ 9">
          <a:extLst xmlns:a="http://schemas.openxmlformats.org/drawingml/2006/main">
            <a:ext uri="{FF2B5EF4-FFF2-40B4-BE49-F238E27FC236}">
              <a16:creationId xmlns:a16="http://schemas.microsoft.com/office/drawing/2014/main" id="{9BFD299B-E109-8293-A047-4DA6E9B8865E}"/>
            </a:ext>
          </a:extLst>
        </cdr:cNvPr>
        <cdr:cNvSpPr>
          <a:spLocks xmlns:a="http://schemas.openxmlformats.org/drawingml/2006/main" noGrp="1"/>
        </cdr:cNvSpPr>
      </cdr:nvSpPr>
      <cdr:spPr bwMode="gray">
        <a:xfrm xmlns:a="http://schemas.openxmlformats.org/drawingml/2006/main">
          <a:off x="1608173" y="2193356"/>
          <a:ext cx="349246" cy="152393"/>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crgbClr r="0" g="0" b="0"/>
              </a:solidFill>
            </a14:hiddenFill>
          </a:ext>
        </a:extLst>
      </cdr:spPr>
      <cdr:txBody>
        <a:bodyPr xmlns:a="http://schemas.openxmlformats.org/drawingml/2006/main" vert="horz" wrap="none" lIns="17463" tIns="0" rIns="17463" bIns="0" numCol="1" spcCol="0" rtlCol="0" anchor="b" anchorCtr="0">
          <a:noAutofit/>
        </a:bodyPr>
        <a:lstStyle xmlns:a="http://schemas.openxmlformats.org/drawingml/2006/main">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xmlns:a="http://schemas.openxmlformats.org/drawingml/2006/main">
          <a:pPr marL="0" indent="0" algn="ctr">
            <a:spcBef>
              <a:spcPct val="0"/>
            </a:spcBef>
            <a:buNone/>
          </a:pPr>
          <a:fld id="{8CC65402-981B-4A7E-87F1-7E0E01AAB486}" type="datetime'8'''''''''''',2''''''''''''''''''''''''''''''''''''''80'''''''">
            <a:rPr lang="en-US" altLang="en-US" sz="1100" smtClean="0"/>
            <a:pPr marL="0" indent="0" algn="ctr">
              <a:spcBef>
                <a:spcPct val="0"/>
              </a:spcBef>
              <a:buNone/>
            </a:pPr>
            <a:t>8,280</a:t>
          </a:fld>
          <a:endParaRPr kumimoji="0" lang="ja-JP" altLang="en-US" sz="1100" dirty="0">
            <a:sym typeface="+mn-lt"/>
          </a:endParaRPr>
        </a:p>
      </cdr:txBody>
    </cdr:sp>
  </cdr:relSizeAnchor>
  <cdr:relSizeAnchor xmlns:cdr="http://schemas.openxmlformats.org/drawingml/2006/chartDrawing">
    <cdr:from>
      <cdr:x>0.25417</cdr:x>
      <cdr:y>0.50603</cdr:y>
    </cdr:from>
    <cdr:to>
      <cdr:x>0.2991</cdr:x>
      <cdr:y>0.54626</cdr:y>
    </cdr:to>
    <cdr:sp macro="" textlink="">
      <cdr:nvSpPr>
        <cdr:cNvPr id="4" name="テキスト プレースホルダ 9">
          <a:extLst xmlns:a="http://schemas.openxmlformats.org/drawingml/2006/main">
            <a:ext uri="{FF2B5EF4-FFF2-40B4-BE49-F238E27FC236}">
              <a16:creationId xmlns:a16="http://schemas.microsoft.com/office/drawing/2014/main" id="{045D7293-6EBA-BBF8-743B-6382E9B97B60}"/>
            </a:ext>
          </a:extLst>
        </cdr:cNvPr>
        <cdr:cNvSpPr>
          <a:spLocks xmlns:a="http://schemas.openxmlformats.org/drawingml/2006/main" noGrp="1"/>
        </cdr:cNvSpPr>
      </cdr:nvSpPr>
      <cdr:spPr bwMode="gray">
        <a:xfrm xmlns:a="http://schemas.openxmlformats.org/drawingml/2006/main">
          <a:off x="2370936" y="1916866"/>
          <a:ext cx="419114" cy="152394"/>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crgbClr r="0" g="0" b="0"/>
              </a:solidFill>
            </a14:hiddenFill>
          </a:ext>
        </a:extLst>
      </cdr:spPr>
      <cdr:txBody>
        <a:bodyPr xmlns:a="http://schemas.openxmlformats.org/drawingml/2006/main" vert="horz" wrap="none" lIns="17463" tIns="0" rIns="17463" bIns="0" numCol="1" spcCol="0" rtlCol="0" anchor="b" anchorCtr="0">
          <a:noAutofit/>
        </a:bodyPr>
        <a:lstStyle xmlns:a="http://schemas.openxmlformats.org/drawingml/2006/main">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xmlns:a="http://schemas.openxmlformats.org/drawingml/2006/main">
          <a:pPr marL="0" indent="0" algn="ctr">
            <a:spcBef>
              <a:spcPct val="0"/>
            </a:spcBef>
            <a:buNone/>
          </a:pPr>
          <a:fld id="{D0215F90-494F-4BF4-A4B7-AAE8B134BD5A}" type="datetime'''1''''''''0'''''',17''7'''''''''''''''''''''''''''''''''">
            <a:rPr lang="en-US" altLang="en-US" sz="1100" smtClean="0"/>
            <a:pPr marL="0" indent="0" algn="ctr">
              <a:spcBef>
                <a:spcPct val="0"/>
              </a:spcBef>
              <a:buNone/>
            </a:pPr>
            <a:t>10,177</a:t>
          </a:fld>
          <a:endParaRPr kumimoji="0" lang="ja-JP" altLang="en-US" sz="1100" dirty="0">
            <a:sym typeface="+mn-lt"/>
          </a:endParaRPr>
        </a:p>
      </cdr:txBody>
    </cdr:sp>
  </cdr:relSizeAnchor>
  <cdr:relSizeAnchor xmlns:cdr="http://schemas.openxmlformats.org/drawingml/2006/chartDrawing">
    <cdr:from>
      <cdr:x>0.33696</cdr:x>
      <cdr:y>0.43529</cdr:y>
    </cdr:from>
    <cdr:to>
      <cdr:x>0.38189</cdr:x>
      <cdr:y>0.47552</cdr:y>
    </cdr:to>
    <cdr:sp macro="" textlink="">
      <cdr:nvSpPr>
        <cdr:cNvPr id="5" name="テキスト プレースホルダ 9">
          <a:extLst xmlns:a="http://schemas.openxmlformats.org/drawingml/2006/main">
            <a:ext uri="{FF2B5EF4-FFF2-40B4-BE49-F238E27FC236}">
              <a16:creationId xmlns:a16="http://schemas.microsoft.com/office/drawing/2014/main" id="{2B9CCBE6-4866-4190-98A6-9A8EF6CD9D0C}"/>
            </a:ext>
          </a:extLst>
        </cdr:cNvPr>
        <cdr:cNvSpPr>
          <a:spLocks xmlns:a="http://schemas.openxmlformats.org/drawingml/2006/main" noGrp="1"/>
        </cdr:cNvSpPr>
      </cdr:nvSpPr>
      <cdr:spPr bwMode="gray">
        <a:xfrm xmlns:a="http://schemas.openxmlformats.org/drawingml/2006/main">
          <a:off x="3143213" y="1648900"/>
          <a:ext cx="419114" cy="152393"/>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crgbClr r="0" g="0" b="0"/>
              </a:solidFill>
            </a14:hiddenFill>
          </a:ext>
        </a:extLst>
      </cdr:spPr>
      <cdr:txBody>
        <a:bodyPr xmlns:a="http://schemas.openxmlformats.org/drawingml/2006/main" vert="horz" wrap="none" lIns="17463" tIns="0" rIns="17463" bIns="0" numCol="1" spcCol="0" rtlCol="0" anchor="b" anchorCtr="0">
          <a:noAutofit/>
        </a:bodyPr>
        <a:lstStyle xmlns:a="http://schemas.openxmlformats.org/drawingml/2006/main">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xmlns:a="http://schemas.openxmlformats.org/drawingml/2006/main">
          <a:pPr marL="0" indent="0" algn="ctr">
            <a:spcBef>
              <a:spcPct val="0"/>
            </a:spcBef>
            <a:buNone/>
          </a:pPr>
          <a:fld id="{6ED840FA-11C9-4EA5-BECD-263BD5CCF5D3}" type="datetime'''''''''1''''''''''''''''''''''''''''1,''9''''53'''''''">
            <a:rPr lang="en-US" altLang="en-US" sz="1100" smtClean="0"/>
            <a:pPr marL="0" indent="0" algn="ctr">
              <a:spcBef>
                <a:spcPct val="0"/>
              </a:spcBef>
              <a:buNone/>
            </a:pPr>
            <a:t>11,953</a:t>
          </a:fld>
          <a:endParaRPr lang="ja-JP" altLang="en-US" sz="1100" dirty="0">
            <a:sym typeface="+mn-lt"/>
          </a:endParaRPr>
        </a:p>
      </cdr:txBody>
    </cdr:sp>
  </cdr:relSizeAnchor>
  <cdr:relSizeAnchor xmlns:cdr="http://schemas.openxmlformats.org/drawingml/2006/chartDrawing">
    <cdr:from>
      <cdr:x>0.4212</cdr:x>
      <cdr:y>0.38011</cdr:y>
    </cdr:from>
    <cdr:to>
      <cdr:x>0.46613</cdr:x>
      <cdr:y>0.42034</cdr:y>
    </cdr:to>
    <cdr:sp macro="" textlink="">
      <cdr:nvSpPr>
        <cdr:cNvPr id="6" name="テキスト プレースホルダ 9">
          <a:extLst xmlns:a="http://schemas.openxmlformats.org/drawingml/2006/main">
            <a:ext uri="{FF2B5EF4-FFF2-40B4-BE49-F238E27FC236}">
              <a16:creationId xmlns:a16="http://schemas.microsoft.com/office/drawing/2014/main" id="{B4413FA0-AA40-47D4-81F2-1C09A224DFB0}"/>
            </a:ext>
          </a:extLst>
        </cdr:cNvPr>
        <cdr:cNvSpPr>
          <a:spLocks xmlns:a="http://schemas.openxmlformats.org/drawingml/2006/main" noGrp="1"/>
        </cdr:cNvSpPr>
      </cdr:nvSpPr>
      <cdr:spPr bwMode="gray">
        <a:xfrm xmlns:a="http://schemas.openxmlformats.org/drawingml/2006/main">
          <a:off x="3929017" y="1439875"/>
          <a:ext cx="419114" cy="152394"/>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crgbClr r="0" g="0" b="0"/>
              </a:solidFill>
            </a14:hiddenFill>
          </a:ext>
        </a:extLst>
      </cdr:spPr>
      <cdr:txBody>
        <a:bodyPr xmlns:a="http://schemas.openxmlformats.org/drawingml/2006/main" vert="horz" wrap="none" lIns="17463" tIns="0" rIns="17463" bIns="0" numCol="1" spcCol="0" rtlCol="0" anchor="b" anchorCtr="0">
          <a:noAutofit/>
        </a:bodyPr>
        <a:lstStyle xmlns:a="http://schemas.openxmlformats.org/drawingml/2006/main">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xmlns:a="http://schemas.openxmlformats.org/drawingml/2006/main">
          <a:pPr marL="0" indent="0" algn="ctr">
            <a:spcBef>
              <a:spcPct val="0"/>
            </a:spcBef>
            <a:buNone/>
          </a:pPr>
          <a:fld id="{786DE80F-B61B-475E-93E5-7AC82912FCDB}" type="datetime'''''1''''''3'''''''',''''''1''''5''9'''''''''''''''''''''">
            <a:rPr lang="en-US" altLang="en-US" sz="1100" smtClean="0"/>
            <a:pPr marL="0" indent="0" algn="ctr">
              <a:spcBef>
                <a:spcPct val="0"/>
              </a:spcBef>
              <a:buNone/>
            </a:pPr>
            <a:t>13,159</a:t>
          </a:fld>
          <a:endParaRPr lang="ja-JP" altLang="en-US" sz="1100" dirty="0">
            <a:sym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4"/>
            <a:ext cx="3079042" cy="513788"/>
          </a:xfrm>
          <a:prstGeom prst="rect">
            <a:avLst/>
          </a:prstGeom>
        </p:spPr>
        <p:txBody>
          <a:bodyPr vert="horz" lIns="95447" tIns="47723" rIns="95447" bIns="47723" rtlCol="0"/>
          <a:lstStyle>
            <a:lvl1pPr algn="l">
              <a:defRPr sz="1200"/>
            </a:lvl1pPr>
          </a:lstStyle>
          <a:p>
            <a:endParaRPr kumimoji="1" lang="ja-JP" altLang="en-US">
              <a:latin typeface="Arial" panose="020B0604020202020204" pitchFamily="34" charset="0"/>
            </a:endParaRPr>
          </a:p>
        </p:txBody>
      </p:sp>
      <p:sp>
        <p:nvSpPr>
          <p:cNvPr id="3" name="日付プレースホルダー 2"/>
          <p:cNvSpPr>
            <a:spLocks noGrp="1"/>
          </p:cNvSpPr>
          <p:nvPr>
            <p:ph type="dt" sz="quarter" idx="1"/>
          </p:nvPr>
        </p:nvSpPr>
        <p:spPr>
          <a:xfrm>
            <a:off x="4023347" y="4"/>
            <a:ext cx="3079041" cy="513788"/>
          </a:xfrm>
          <a:prstGeom prst="rect">
            <a:avLst/>
          </a:prstGeom>
        </p:spPr>
        <p:txBody>
          <a:bodyPr vert="horz" lIns="95447" tIns="47723" rIns="95447" bIns="47723" rtlCol="0"/>
          <a:lstStyle>
            <a:lvl1pPr algn="r">
              <a:defRPr sz="1200"/>
            </a:lvl1pPr>
          </a:lstStyle>
          <a:p>
            <a:fld id="{AD5813BB-2A59-4094-A80D-63C58A298EE5}" type="datetimeFigureOut">
              <a:rPr kumimoji="1" lang="ja-JP" altLang="en-US" smtClean="0">
                <a:latin typeface="Arial" panose="020B0604020202020204" pitchFamily="34" charset="0"/>
              </a:rPr>
              <a:pPr/>
              <a:t>2026/6/2</a:t>
            </a:fld>
            <a:endParaRPr kumimoji="1" lang="ja-JP" altLang="en-US">
              <a:latin typeface="Arial" panose="020B0604020202020204" pitchFamily="34" charset="0"/>
            </a:endParaRPr>
          </a:p>
        </p:txBody>
      </p:sp>
      <p:sp>
        <p:nvSpPr>
          <p:cNvPr id="4" name="フッター プレースホルダー 3"/>
          <p:cNvSpPr>
            <a:spLocks noGrp="1"/>
          </p:cNvSpPr>
          <p:nvPr>
            <p:ph type="ftr" sz="quarter" idx="2"/>
          </p:nvPr>
        </p:nvSpPr>
        <p:spPr>
          <a:xfrm>
            <a:off x="8" y="9720827"/>
            <a:ext cx="3079042" cy="513788"/>
          </a:xfrm>
          <a:prstGeom prst="rect">
            <a:avLst/>
          </a:prstGeom>
        </p:spPr>
        <p:txBody>
          <a:bodyPr vert="horz" lIns="95447" tIns="47723" rIns="95447" bIns="47723" rtlCol="0" anchor="b"/>
          <a:lstStyle>
            <a:lvl1pPr algn="l">
              <a:defRPr sz="1200"/>
            </a:lvl1pPr>
          </a:lstStyle>
          <a:p>
            <a:endParaRPr kumimoji="1" lang="ja-JP" altLang="en-US">
              <a:latin typeface="Arial" panose="020B0604020202020204" pitchFamily="34" charset="0"/>
            </a:endParaRPr>
          </a:p>
        </p:txBody>
      </p:sp>
      <p:sp>
        <p:nvSpPr>
          <p:cNvPr id="5" name="スライド番号プレースホルダー 4"/>
          <p:cNvSpPr>
            <a:spLocks noGrp="1"/>
          </p:cNvSpPr>
          <p:nvPr>
            <p:ph type="sldNum" sz="quarter" idx="3"/>
          </p:nvPr>
        </p:nvSpPr>
        <p:spPr>
          <a:xfrm>
            <a:off x="4023347" y="9720827"/>
            <a:ext cx="3079041" cy="513788"/>
          </a:xfrm>
          <a:prstGeom prst="rect">
            <a:avLst/>
          </a:prstGeom>
        </p:spPr>
        <p:txBody>
          <a:bodyPr vert="horz" lIns="95447" tIns="47723" rIns="95447" bIns="47723"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6"/>
            <a:ext cx="3079202" cy="512304"/>
          </a:xfrm>
          <a:prstGeom prst="rect">
            <a:avLst/>
          </a:prstGeom>
        </p:spPr>
        <p:txBody>
          <a:bodyPr vert="horz" lIns="94740" tIns="47369" rIns="94740" bIns="47369" rtlCol="0"/>
          <a:lstStyle>
            <a:lvl1pPr algn="l">
              <a:defRPr sz="1200">
                <a:latin typeface="Arial" panose="020B0604020202020204" pitchFamily="34" charset="0"/>
              </a:defRPr>
            </a:lvl1pPr>
          </a:lstStyle>
          <a:p>
            <a:endParaRPr lang="ja-JP" altLang="en-US"/>
          </a:p>
        </p:txBody>
      </p:sp>
      <p:sp>
        <p:nvSpPr>
          <p:cNvPr id="3" name="日付プレースホルダ 2"/>
          <p:cNvSpPr>
            <a:spLocks noGrp="1"/>
          </p:cNvSpPr>
          <p:nvPr>
            <p:ph type="dt" idx="1"/>
          </p:nvPr>
        </p:nvSpPr>
        <p:spPr>
          <a:xfrm>
            <a:off x="4023207" y="6"/>
            <a:ext cx="3079202" cy="512304"/>
          </a:xfrm>
          <a:prstGeom prst="rect">
            <a:avLst/>
          </a:prstGeom>
        </p:spPr>
        <p:txBody>
          <a:bodyPr vert="horz" lIns="94740" tIns="47369" rIns="94740" bIns="47369" rtlCol="0"/>
          <a:lstStyle>
            <a:lvl1pPr algn="r">
              <a:defRPr sz="1200">
                <a:latin typeface="Arial" panose="020B0604020202020204" pitchFamily="34" charset="0"/>
              </a:defRPr>
            </a:lvl1pPr>
          </a:lstStyle>
          <a:p>
            <a:fld id="{6F0D6084-7E8B-4A36-97F0-DEDFB028508E}" type="datetimeFigureOut">
              <a:rPr lang="ja-JP" altLang="en-US" smtClean="0"/>
              <a:pPr/>
              <a:t>2026/6/2</a:t>
            </a:fld>
            <a:endParaRPr lang="ja-JP" altLang="en-US"/>
          </a:p>
        </p:txBody>
      </p:sp>
      <p:sp>
        <p:nvSpPr>
          <p:cNvPr id="4" name="スライド イメージ プレースホルダ 3"/>
          <p:cNvSpPr>
            <a:spLocks noGrp="1" noRot="1" noChangeAspect="1"/>
          </p:cNvSpPr>
          <p:nvPr>
            <p:ph type="sldImg" idx="2"/>
          </p:nvPr>
        </p:nvSpPr>
        <p:spPr>
          <a:xfrm>
            <a:off x="779463" y="768350"/>
            <a:ext cx="5545137" cy="3838575"/>
          </a:xfrm>
          <a:prstGeom prst="rect">
            <a:avLst/>
          </a:prstGeom>
          <a:noFill/>
          <a:ln w="12700">
            <a:solidFill>
              <a:prstClr val="black"/>
            </a:solidFill>
          </a:ln>
        </p:spPr>
        <p:txBody>
          <a:bodyPr vert="horz" lIns="94740" tIns="47369" rIns="94740" bIns="47369" rtlCol="0" anchor="ctr"/>
          <a:lstStyle/>
          <a:p>
            <a:endParaRPr lang="ja-JP" altLang="en-US"/>
          </a:p>
        </p:txBody>
      </p:sp>
      <p:sp>
        <p:nvSpPr>
          <p:cNvPr id="5" name="ノート プレースホルダ 4"/>
          <p:cNvSpPr>
            <a:spLocks noGrp="1"/>
          </p:cNvSpPr>
          <p:nvPr>
            <p:ph type="body" sz="quarter" idx="3"/>
          </p:nvPr>
        </p:nvSpPr>
        <p:spPr>
          <a:xfrm>
            <a:off x="710077" y="4861160"/>
            <a:ext cx="5683914" cy="4605820"/>
          </a:xfrm>
          <a:prstGeom prst="rect">
            <a:avLst/>
          </a:prstGeom>
        </p:spPr>
        <p:txBody>
          <a:bodyPr vert="horz" lIns="94740" tIns="47369" rIns="94740" bIns="4736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6" y="9720678"/>
            <a:ext cx="3079202" cy="512303"/>
          </a:xfrm>
          <a:prstGeom prst="rect">
            <a:avLst/>
          </a:prstGeom>
        </p:spPr>
        <p:txBody>
          <a:bodyPr vert="horz" lIns="94740" tIns="47369" rIns="94740" bIns="47369" rtlCol="0" anchor="b"/>
          <a:lstStyle>
            <a:lvl1pPr algn="l">
              <a:defRPr sz="1200">
                <a:latin typeface="Arial" panose="020B0604020202020204" pitchFamily="34" charset="0"/>
              </a:defRPr>
            </a:lvl1pPr>
          </a:lstStyle>
          <a:p>
            <a:endParaRPr lang="ja-JP" altLang="en-US"/>
          </a:p>
        </p:txBody>
      </p:sp>
      <p:sp>
        <p:nvSpPr>
          <p:cNvPr id="7" name="スライド番号プレースホルダ 6"/>
          <p:cNvSpPr>
            <a:spLocks noGrp="1"/>
          </p:cNvSpPr>
          <p:nvPr>
            <p:ph type="sldNum" sz="quarter" idx="5"/>
          </p:nvPr>
        </p:nvSpPr>
        <p:spPr>
          <a:xfrm>
            <a:off x="4023207" y="9720678"/>
            <a:ext cx="3079202" cy="512303"/>
          </a:xfrm>
          <a:prstGeom prst="rect">
            <a:avLst/>
          </a:prstGeom>
        </p:spPr>
        <p:txBody>
          <a:bodyPr vert="horz" lIns="94740" tIns="47369" rIns="94740" bIns="47369"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23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31</a:t>
            </a:fld>
            <a:endParaRPr lang="ja-JP" altLang="en-US"/>
          </a:p>
        </p:txBody>
      </p:sp>
    </p:spTree>
    <p:extLst>
      <p:ext uri="{BB962C8B-B14F-4D97-AF65-F5344CB8AC3E}">
        <p14:creationId xmlns:p14="http://schemas.microsoft.com/office/powerpoint/2010/main" val="4124896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36</a:t>
            </a:fld>
            <a:endParaRPr lang="ja-JP" altLang="en-US"/>
          </a:p>
        </p:txBody>
      </p:sp>
    </p:spTree>
    <p:extLst>
      <p:ext uri="{BB962C8B-B14F-4D97-AF65-F5344CB8AC3E}">
        <p14:creationId xmlns:p14="http://schemas.microsoft.com/office/powerpoint/2010/main" val="3922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42</a:t>
            </a:fld>
            <a:endParaRPr lang="ja-JP" altLang="en-US"/>
          </a:p>
        </p:txBody>
      </p:sp>
    </p:spTree>
    <p:extLst>
      <p:ext uri="{BB962C8B-B14F-4D97-AF65-F5344CB8AC3E}">
        <p14:creationId xmlns:p14="http://schemas.microsoft.com/office/powerpoint/2010/main" val="375519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53</a:t>
            </a:fld>
            <a:endParaRPr lang="ja-JP" altLang="en-US"/>
          </a:p>
        </p:txBody>
      </p:sp>
    </p:spTree>
    <p:extLst>
      <p:ext uri="{BB962C8B-B14F-4D97-AF65-F5344CB8AC3E}">
        <p14:creationId xmlns:p14="http://schemas.microsoft.com/office/powerpoint/2010/main" val="2385802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54</a:t>
            </a:fld>
            <a:endParaRPr lang="ja-JP" altLang="en-US"/>
          </a:p>
        </p:txBody>
      </p:sp>
    </p:spTree>
    <p:extLst>
      <p:ext uri="{BB962C8B-B14F-4D97-AF65-F5344CB8AC3E}">
        <p14:creationId xmlns:p14="http://schemas.microsoft.com/office/powerpoint/2010/main" val="1012955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55</a:t>
            </a:fld>
            <a:endParaRPr lang="ja-JP" altLang="en-US"/>
          </a:p>
        </p:txBody>
      </p:sp>
    </p:spTree>
    <p:extLst>
      <p:ext uri="{BB962C8B-B14F-4D97-AF65-F5344CB8AC3E}">
        <p14:creationId xmlns:p14="http://schemas.microsoft.com/office/powerpoint/2010/main" val="3189197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56</a:t>
            </a:fld>
            <a:endParaRPr lang="ja-JP" altLang="en-US"/>
          </a:p>
        </p:txBody>
      </p:sp>
    </p:spTree>
    <p:extLst>
      <p:ext uri="{BB962C8B-B14F-4D97-AF65-F5344CB8AC3E}">
        <p14:creationId xmlns:p14="http://schemas.microsoft.com/office/powerpoint/2010/main" val="1410958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57</a:t>
            </a:fld>
            <a:endParaRPr lang="ja-JP" altLang="en-US"/>
          </a:p>
        </p:txBody>
      </p:sp>
    </p:spTree>
    <p:extLst>
      <p:ext uri="{BB962C8B-B14F-4D97-AF65-F5344CB8AC3E}">
        <p14:creationId xmlns:p14="http://schemas.microsoft.com/office/powerpoint/2010/main" val="2848342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60</a:t>
            </a:fld>
            <a:endParaRPr lang="ja-JP" altLang="en-US"/>
          </a:p>
        </p:txBody>
      </p:sp>
    </p:spTree>
    <p:extLst>
      <p:ext uri="{BB962C8B-B14F-4D97-AF65-F5344CB8AC3E}">
        <p14:creationId xmlns:p14="http://schemas.microsoft.com/office/powerpoint/2010/main" val="112369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478">
              <a:defRPr/>
            </a:pPr>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61</a:t>
            </a:fld>
            <a:endParaRPr lang="ja-JP" altLang="en-US"/>
          </a:p>
        </p:txBody>
      </p:sp>
    </p:spTree>
    <p:extLst>
      <p:ext uri="{BB962C8B-B14F-4D97-AF65-F5344CB8AC3E}">
        <p14:creationId xmlns:p14="http://schemas.microsoft.com/office/powerpoint/2010/main" val="135344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606244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62</a:t>
            </a:fld>
            <a:endParaRPr lang="ja-JP" altLang="en-US"/>
          </a:p>
        </p:txBody>
      </p:sp>
    </p:spTree>
    <p:extLst>
      <p:ext uri="{BB962C8B-B14F-4D97-AF65-F5344CB8AC3E}">
        <p14:creationId xmlns:p14="http://schemas.microsoft.com/office/powerpoint/2010/main" val="3215875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43478">
              <a:defRPr/>
            </a:pPr>
            <a:fld id="{27D7EE6A-0797-491E-97CB-8F6F4017E7EC}" type="slidenum">
              <a:rPr lang="ja-JP" altLang="en-US" sz="1000">
                <a:solidFill>
                  <a:prstClr val="black"/>
                </a:solidFill>
                <a:ea typeface="ＭＳ Ｐゴシック" panose="020B0600070205080204" pitchFamily="34" charset="-128"/>
              </a:rPr>
              <a:pPr defTabSz="943478">
                <a:defRPr/>
              </a:pPr>
              <a:t>63</a:t>
            </a:fld>
            <a:endParaRPr lang="ja-JP" altLang="en-US" sz="100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1772849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69</a:t>
            </a:fld>
            <a:endParaRPr lang="ja-JP" altLang="en-US"/>
          </a:p>
        </p:txBody>
      </p:sp>
    </p:spTree>
    <p:extLst>
      <p:ext uri="{BB962C8B-B14F-4D97-AF65-F5344CB8AC3E}">
        <p14:creationId xmlns:p14="http://schemas.microsoft.com/office/powerpoint/2010/main" val="2302937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71</a:t>
            </a:fld>
            <a:endParaRPr lang="ja-JP" altLang="en-US"/>
          </a:p>
        </p:txBody>
      </p:sp>
    </p:spTree>
    <p:extLst>
      <p:ext uri="{BB962C8B-B14F-4D97-AF65-F5344CB8AC3E}">
        <p14:creationId xmlns:p14="http://schemas.microsoft.com/office/powerpoint/2010/main" val="1678905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81</a:t>
            </a:fld>
            <a:endParaRPr lang="ja-JP" altLang="en-US"/>
          </a:p>
        </p:txBody>
      </p:sp>
    </p:spTree>
    <p:extLst>
      <p:ext uri="{BB962C8B-B14F-4D97-AF65-F5344CB8AC3E}">
        <p14:creationId xmlns:p14="http://schemas.microsoft.com/office/powerpoint/2010/main" val="916958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82</a:t>
            </a:fld>
            <a:endParaRPr lang="ja-JP" altLang="en-US"/>
          </a:p>
        </p:txBody>
      </p:sp>
    </p:spTree>
    <p:extLst>
      <p:ext uri="{BB962C8B-B14F-4D97-AF65-F5344CB8AC3E}">
        <p14:creationId xmlns:p14="http://schemas.microsoft.com/office/powerpoint/2010/main" val="583641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84</a:t>
            </a:fld>
            <a:endParaRPr lang="ja-JP" altLang="en-US"/>
          </a:p>
        </p:txBody>
      </p:sp>
    </p:spTree>
    <p:extLst>
      <p:ext uri="{BB962C8B-B14F-4D97-AF65-F5344CB8AC3E}">
        <p14:creationId xmlns:p14="http://schemas.microsoft.com/office/powerpoint/2010/main" val="299848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380995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8</a:t>
            </a:fld>
            <a:endParaRPr lang="ja-JP" altLang="en-US"/>
          </a:p>
        </p:txBody>
      </p:sp>
    </p:spTree>
    <p:extLst>
      <p:ext uri="{BB962C8B-B14F-4D97-AF65-F5344CB8AC3E}">
        <p14:creationId xmlns:p14="http://schemas.microsoft.com/office/powerpoint/2010/main" val="256388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13</a:t>
            </a:fld>
            <a:endParaRPr lang="ja-JP" altLang="en-US"/>
          </a:p>
        </p:txBody>
      </p:sp>
    </p:spTree>
    <p:extLst>
      <p:ext uri="{BB962C8B-B14F-4D97-AF65-F5344CB8AC3E}">
        <p14:creationId xmlns:p14="http://schemas.microsoft.com/office/powerpoint/2010/main" val="293695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14</a:t>
            </a:fld>
            <a:endParaRPr lang="ja-JP" altLang="en-US"/>
          </a:p>
        </p:txBody>
      </p:sp>
    </p:spTree>
    <p:extLst>
      <p:ext uri="{BB962C8B-B14F-4D97-AF65-F5344CB8AC3E}">
        <p14:creationId xmlns:p14="http://schemas.microsoft.com/office/powerpoint/2010/main" val="93369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15</a:t>
            </a:fld>
            <a:endParaRPr lang="ja-JP" altLang="en-US"/>
          </a:p>
        </p:txBody>
      </p:sp>
    </p:spTree>
    <p:extLst>
      <p:ext uri="{BB962C8B-B14F-4D97-AF65-F5344CB8AC3E}">
        <p14:creationId xmlns:p14="http://schemas.microsoft.com/office/powerpoint/2010/main" val="320859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21</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7D7EE6A-0797-491E-97CB-8F6F4017E7EC}" type="slidenum">
              <a:rPr lang="ja-JP" altLang="en-US" smtClean="0"/>
              <a:pPr/>
              <a:t>30</a:t>
            </a:fld>
            <a:endParaRPr lang="ja-JP" altLang="en-US"/>
          </a:p>
        </p:txBody>
      </p:sp>
    </p:spTree>
    <p:extLst>
      <p:ext uri="{BB962C8B-B14F-4D97-AF65-F5344CB8AC3E}">
        <p14:creationId xmlns:p14="http://schemas.microsoft.com/office/powerpoint/2010/main" val="27018129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426.xml"/><Relationship Id="rId21" Type="http://schemas.openxmlformats.org/officeDocument/2006/relationships/tags" Target="../tags/tag421.xml"/><Relationship Id="rId42" Type="http://schemas.openxmlformats.org/officeDocument/2006/relationships/tags" Target="../tags/tag442.xml"/><Relationship Id="rId47" Type="http://schemas.openxmlformats.org/officeDocument/2006/relationships/tags" Target="../tags/tag447.xml"/><Relationship Id="rId63" Type="http://schemas.openxmlformats.org/officeDocument/2006/relationships/tags" Target="../tags/tag463.xml"/><Relationship Id="rId68" Type="http://schemas.openxmlformats.org/officeDocument/2006/relationships/tags" Target="../tags/tag468.xml"/><Relationship Id="rId84" Type="http://schemas.openxmlformats.org/officeDocument/2006/relationships/tags" Target="../tags/tag484.xml"/><Relationship Id="rId89" Type="http://schemas.openxmlformats.org/officeDocument/2006/relationships/tags" Target="../tags/tag489.xml"/><Relationship Id="rId16" Type="http://schemas.openxmlformats.org/officeDocument/2006/relationships/tags" Target="../tags/tag416.xml"/><Relationship Id="rId11" Type="http://schemas.openxmlformats.org/officeDocument/2006/relationships/tags" Target="../tags/tag411.xml"/><Relationship Id="rId32" Type="http://schemas.openxmlformats.org/officeDocument/2006/relationships/tags" Target="../tags/tag432.xml"/><Relationship Id="rId37" Type="http://schemas.openxmlformats.org/officeDocument/2006/relationships/tags" Target="../tags/tag437.xml"/><Relationship Id="rId53" Type="http://schemas.openxmlformats.org/officeDocument/2006/relationships/tags" Target="../tags/tag453.xml"/><Relationship Id="rId58" Type="http://schemas.openxmlformats.org/officeDocument/2006/relationships/tags" Target="../tags/tag458.xml"/><Relationship Id="rId74" Type="http://schemas.openxmlformats.org/officeDocument/2006/relationships/tags" Target="../tags/tag474.xml"/><Relationship Id="rId79" Type="http://schemas.openxmlformats.org/officeDocument/2006/relationships/tags" Target="../tags/tag479.xml"/><Relationship Id="rId5" Type="http://schemas.openxmlformats.org/officeDocument/2006/relationships/tags" Target="../tags/tag405.xml"/><Relationship Id="rId90" Type="http://schemas.openxmlformats.org/officeDocument/2006/relationships/tags" Target="../tags/tag490.xml"/><Relationship Id="rId95" Type="http://schemas.openxmlformats.org/officeDocument/2006/relationships/oleObject" Target="../embeddings/oleObject14.bin"/><Relationship Id="rId22" Type="http://schemas.openxmlformats.org/officeDocument/2006/relationships/tags" Target="../tags/tag422.xml"/><Relationship Id="rId27" Type="http://schemas.openxmlformats.org/officeDocument/2006/relationships/tags" Target="../tags/tag427.xml"/><Relationship Id="rId43" Type="http://schemas.openxmlformats.org/officeDocument/2006/relationships/tags" Target="../tags/tag443.xml"/><Relationship Id="rId48" Type="http://schemas.openxmlformats.org/officeDocument/2006/relationships/tags" Target="../tags/tag448.xml"/><Relationship Id="rId64" Type="http://schemas.openxmlformats.org/officeDocument/2006/relationships/tags" Target="../tags/tag464.xml"/><Relationship Id="rId69" Type="http://schemas.openxmlformats.org/officeDocument/2006/relationships/tags" Target="../tags/tag469.xml"/><Relationship Id="rId80" Type="http://schemas.openxmlformats.org/officeDocument/2006/relationships/tags" Target="../tags/tag480.xml"/><Relationship Id="rId85" Type="http://schemas.openxmlformats.org/officeDocument/2006/relationships/tags" Target="../tags/tag485.xml"/><Relationship Id="rId3" Type="http://schemas.openxmlformats.org/officeDocument/2006/relationships/tags" Target="../tags/tag403.xml"/><Relationship Id="rId12" Type="http://schemas.openxmlformats.org/officeDocument/2006/relationships/tags" Target="../tags/tag412.xml"/><Relationship Id="rId17" Type="http://schemas.openxmlformats.org/officeDocument/2006/relationships/tags" Target="../tags/tag417.xml"/><Relationship Id="rId25" Type="http://schemas.openxmlformats.org/officeDocument/2006/relationships/tags" Target="../tags/tag425.xml"/><Relationship Id="rId33" Type="http://schemas.openxmlformats.org/officeDocument/2006/relationships/tags" Target="../tags/tag433.xml"/><Relationship Id="rId38" Type="http://schemas.openxmlformats.org/officeDocument/2006/relationships/tags" Target="../tags/tag438.xml"/><Relationship Id="rId46" Type="http://schemas.openxmlformats.org/officeDocument/2006/relationships/tags" Target="../tags/tag446.xml"/><Relationship Id="rId59" Type="http://schemas.openxmlformats.org/officeDocument/2006/relationships/tags" Target="../tags/tag459.xml"/><Relationship Id="rId67" Type="http://schemas.openxmlformats.org/officeDocument/2006/relationships/tags" Target="../tags/tag467.xml"/><Relationship Id="rId20" Type="http://schemas.openxmlformats.org/officeDocument/2006/relationships/tags" Target="../tags/tag420.xml"/><Relationship Id="rId41" Type="http://schemas.openxmlformats.org/officeDocument/2006/relationships/tags" Target="../tags/tag441.xml"/><Relationship Id="rId54" Type="http://schemas.openxmlformats.org/officeDocument/2006/relationships/tags" Target="../tags/tag454.xml"/><Relationship Id="rId62" Type="http://schemas.openxmlformats.org/officeDocument/2006/relationships/tags" Target="../tags/tag462.xml"/><Relationship Id="rId70" Type="http://schemas.openxmlformats.org/officeDocument/2006/relationships/tags" Target="../tags/tag470.xml"/><Relationship Id="rId75" Type="http://schemas.openxmlformats.org/officeDocument/2006/relationships/tags" Target="../tags/tag475.xml"/><Relationship Id="rId83" Type="http://schemas.openxmlformats.org/officeDocument/2006/relationships/tags" Target="../tags/tag483.xml"/><Relationship Id="rId88" Type="http://schemas.openxmlformats.org/officeDocument/2006/relationships/tags" Target="../tags/tag488.xml"/><Relationship Id="rId91" Type="http://schemas.openxmlformats.org/officeDocument/2006/relationships/tags" Target="../tags/tag491.xml"/><Relationship Id="rId96" Type="http://schemas.openxmlformats.org/officeDocument/2006/relationships/image" Target="../media/image19.emf"/><Relationship Id="rId1" Type="http://schemas.openxmlformats.org/officeDocument/2006/relationships/tags" Target="../tags/tag401.xml"/><Relationship Id="rId6" Type="http://schemas.openxmlformats.org/officeDocument/2006/relationships/tags" Target="../tags/tag406.xml"/><Relationship Id="rId15" Type="http://schemas.openxmlformats.org/officeDocument/2006/relationships/tags" Target="../tags/tag415.xml"/><Relationship Id="rId23" Type="http://schemas.openxmlformats.org/officeDocument/2006/relationships/tags" Target="../tags/tag423.xml"/><Relationship Id="rId28" Type="http://schemas.openxmlformats.org/officeDocument/2006/relationships/tags" Target="../tags/tag428.xml"/><Relationship Id="rId36" Type="http://schemas.openxmlformats.org/officeDocument/2006/relationships/tags" Target="../tags/tag436.xml"/><Relationship Id="rId49" Type="http://schemas.openxmlformats.org/officeDocument/2006/relationships/tags" Target="../tags/tag449.xml"/><Relationship Id="rId57" Type="http://schemas.openxmlformats.org/officeDocument/2006/relationships/tags" Target="../tags/tag457.xml"/><Relationship Id="rId10" Type="http://schemas.openxmlformats.org/officeDocument/2006/relationships/tags" Target="../tags/tag410.xml"/><Relationship Id="rId31" Type="http://schemas.openxmlformats.org/officeDocument/2006/relationships/tags" Target="../tags/tag431.xml"/><Relationship Id="rId44" Type="http://schemas.openxmlformats.org/officeDocument/2006/relationships/tags" Target="../tags/tag444.xml"/><Relationship Id="rId52" Type="http://schemas.openxmlformats.org/officeDocument/2006/relationships/tags" Target="../tags/tag452.xml"/><Relationship Id="rId60" Type="http://schemas.openxmlformats.org/officeDocument/2006/relationships/tags" Target="../tags/tag460.xml"/><Relationship Id="rId65" Type="http://schemas.openxmlformats.org/officeDocument/2006/relationships/tags" Target="../tags/tag465.xml"/><Relationship Id="rId73" Type="http://schemas.openxmlformats.org/officeDocument/2006/relationships/tags" Target="../tags/tag473.xml"/><Relationship Id="rId78" Type="http://schemas.openxmlformats.org/officeDocument/2006/relationships/tags" Target="../tags/tag478.xml"/><Relationship Id="rId81" Type="http://schemas.openxmlformats.org/officeDocument/2006/relationships/tags" Target="../tags/tag481.xml"/><Relationship Id="rId86" Type="http://schemas.openxmlformats.org/officeDocument/2006/relationships/tags" Target="../tags/tag486.xml"/><Relationship Id="rId94" Type="http://schemas.openxmlformats.org/officeDocument/2006/relationships/slideLayout" Target="../slideLayouts/slideLayout3.xml"/><Relationship Id="rId99" Type="http://schemas.openxmlformats.org/officeDocument/2006/relationships/chart" Target="../charts/chart9.xml"/><Relationship Id="rId4" Type="http://schemas.openxmlformats.org/officeDocument/2006/relationships/tags" Target="../tags/tag404.xml"/><Relationship Id="rId9" Type="http://schemas.openxmlformats.org/officeDocument/2006/relationships/tags" Target="../tags/tag409.xml"/><Relationship Id="rId13" Type="http://schemas.openxmlformats.org/officeDocument/2006/relationships/tags" Target="../tags/tag413.xml"/><Relationship Id="rId18" Type="http://schemas.openxmlformats.org/officeDocument/2006/relationships/tags" Target="../tags/tag418.xml"/><Relationship Id="rId39" Type="http://schemas.openxmlformats.org/officeDocument/2006/relationships/tags" Target="../tags/tag439.xml"/><Relationship Id="rId34" Type="http://schemas.openxmlformats.org/officeDocument/2006/relationships/tags" Target="../tags/tag434.xml"/><Relationship Id="rId50" Type="http://schemas.openxmlformats.org/officeDocument/2006/relationships/tags" Target="../tags/tag450.xml"/><Relationship Id="rId55" Type="http://schemas.openxmlformats.org/officeDocument/2006/relationships/tags" Target="../tags/tag455.xml"/><Relationship Id="rId76" Type="http://schemas.openxmlformats.org/officeDocument/2006/relationships/tags" Target="../tags/tag476.xml"/><Relationship Id="rId97" Type="http://schemas.openxmlformats.org/officeDocument/2006/relationships/oleObject" Target="../embeddings/oleObject15.bin"/><Relationship Id="rId7" Type="http://schemas.openxmlformats.org/officeDocument/2006/relationships/tags" Target="../tags/tag407.xml"/><Relationship Id="rId71" Type="http://schemas.openxmlformats.org/officeDocument/2006/relationships/tags" Target="../tags/tag471.xml"/><Relationship Id="rId92" Type="http://schemas.openxmlformats.org/officeDocument/2006/relationships/tags" Target="../tags/tag492.xml"/><Relationship Id="rId2" Type="http://schemas.openxmlformats.org/officeDocument/2006/relationships/tags" Target="../tags/tag402.xml"/><Relationship Id="rId29" Type="http://schemas.openxmlformats.org/officeDocument/2006/relationships/tags" Target="../tags/tag429.xml"/><Relationship Id="rId24" Type="http://schemas.openxmlformats.org/officeDocument/2006/relationships/tags" Target="../tags/tag424.xml"/><Relationship Id="rId40" Type="http://schemas.openxmlformats.org/officeDocument/2006/relationships/tags" Target="../tags/tag440.xml"/><Relationship Id="rId45" Type="http://schemas.openxmlformats.org/officeDocument/2006/relationships/tags" Target="../tags/tag445.xml"/><Relationship Id="rId66" Type="http://schemas.openxmlformats.org/officeDocument/2006/relationships/tags" Target="../tags/tag466.xml"/><Relationship Id="rId87" Type="http://schemas.openxmlformats.org/officeDocument/2006/relationships/tags" Target="../tags/tag487.xml"/><Relationship Id="rId61" Type="http://schemas.openxmlformats.org/officeDocument/2006/relationships/tags" Target="../tags/tag461.xml"/><Relationship Id="rId82" Type="http://schemas.openxmlformats.org/officeDocument/2006/relationships/tags" Target="../tags/tag482.xml"/><Relationship Id="rId19" Type="http://schemas.openxmlformats.org/officeDocument/2006/relationships/tags" Target="../tags/tag419.xml"/><Relationship Id="rId14" Type="http://schemas.openxmlformats.org/officeDocument/2006/relationships/tags" Target="../tags/tag414.xml"/><Relationship Id="rId30" Type="http://schemas.openxmlformats.org/officeDocument/2006/relationships/tags" Target="../tags/tag430.xml"/><Relationship Id="rId35" Type="http://schemas.openxmlformats.org/officeDocument/2006/relationships/tags" Target="../tags/tag435.xml"/><Relationship Id="rId56" Type="http://schemas.openxmlformats.org/officeDocument/2006/relationships/tags" Target="../tags/tag456.xml"/><Relationship Id="rId77" Type="http://schemas.openxmlformats.org/officeDocument/2006/relationships/tags" Target="../tags/tag477.xml"/><Relationship Id="rId8" Type="http://schemas.openxmlformats.org/officeDocument/2006/relationships/tags" Target="../tags/tag408.xml"/><Relationship Id="rId51" Type="http://schemas.openxmlformats.org/officeDocument/2006/relationships/tags" Target="../tags/tag451.xml"/><Relationship Id="rId72" Type="http://schemas.openxmlformats.org/officeDocument/2006/relationships/tags" Target="../tags/tag472.xml"/><Relationship Id="rId93" Type="http://schemas.openxmlformats.org/officeDocument/2006/relationships/tags" Target="../tags/tag493.xml"/><Relationship Id="rId98" Type="http://schemas.openxmlformats.org/officeDocument/2006/relationships/chart" Target="../charts/char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tags" Target="../tags/tag496.xml"/><Relationship Id="rId7" Type="http://schemas.openxmlformats.org/officeDocument/2006/relationships/oleObject" Target="../embeddings/oleObject17.bin"/><Relationship Id="rId2" Type="http://schemas.openxmlformats.org/officeDocument/2006/relationships/tags" Target="../tags/tag495.xml"/><Relationship Id="rId1" Type="http://schemas.openxmlformats.org/officeDocument/2006/relationships/tags" Target="../tags/tag494.xml"/><Relationship Id="rId6" Type="http://schemas.openxmlformats.org/officeDocument/2006/relationships/image" Target="../media/image19.emf"/><Relationship Id="rId5" Type="http://schemas.openxmlformats.org/officeDocument/2006/relationships/oleObject" Target="../embeddings/oleObject16.bin"/><Relationship Id="rId4"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8" Type="http://schemas.openxmlformats.org/officeDocument/2006/relationships/hyperlink" Target="https://www.jetro.go.jp/ext_images/_Reports/02/2018/c48024e57e8b14d3/201807cnrp.pdf" TargetMode="External"/><Relationship Id="rId3" Type="http://schemas.openxmlformats.org/officeDocument/2006/relationships/hyperlink" Target="https://www.jetro.go.jp/ext_images/_Reports/02/053a4b475ab5be52/rp_medical_cn_201503.pdf" TargetMode="External"/><Relationship Id="rId7" Type="http://schemas.openxmlformats.org/officeDocument/2006/relationships/hyperlink" Target="https://www.jetro.go.jp/ext_images/_Reports/02/2017/5bf934f9d7ce6139/201712cnrp.pdf" TargetMode="External"/><Relationship Id="rId2" Type="http://schemas.openxmlformats.org/officeDocument/2006/relationships/hyperlink" Target="https://www.jetro.go.jp/world/reports/2014/07001795.html" TargetMode="External"/><Relationship Id="rId1" Type="http://schemas.openxmlformats.org/officeDocument/2006/relationships/slideLayout" Target="../slideLayouts/slideLayout3.xml"/><Relationship Id="rId6" Type="http://schemas.openxmlformats.org/officeDocument/2006/relationships/hyperlink" Target="https://www.jetro.go.jp/ext_images/_Reports/02/2017/5f22f8f4ed62cc7e/cnrp_201712.pdf" TargetMode="External"/><Relationship Id="rId5" Type="http://schemas.openxmlformats.org/officeDocument/2006/relationships/hyperlink" Target="https://www.jetro.go.jp/ext_images/_Reports/02/2016/995ecff75525fbb4/rp-helth201603-1703.pdf" TargetMode="External"/><Relationship Id="rId4" Type="http://schemas.openxmlformats.org/officeDocument/2006/relationships/hyperlink" Target="https://www.jetro.go.jp/ext_images/_Reports/02/2016/d8d99242070aebf2/rp_senior_servicebzCn201603.pdf" TargetMode="External"/><Relationship Id="rId9" Type="http://schemas.openxmlformats.org/officeDocument/2006/relationships/hyperlink" Target="https://www.jetro.go.jp/ext_images/_Reports/02/2019/86d75d56ac60ed21/rpcn-201901.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oleObject" Target="../embeddings/oleObject19.bin"/><Relationship Id="rId2" Type="http://schemas.openxmlformats.org/officeDocument/2006/relationships/tags" Target="../tags/tag498.xml"/><Relationship Id="rId1" Type="http://schemas.openxmlformats.org/officeDocument/2006/relationships/tags" Target="../tags/tag497.xml"/><Relationship Id="rId6" Type="http://schemas.openxmlformats.org/officeDocument/2006/relationships/image" Target="../media/image19.emf"/><Relationship Id="rId5" Type="http://schemas.openxmlformats.org/officeDocument/2006/relationships/oleObject" Target="../embeddings/oleObject18.bin"/><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oleObject" Target="../embeddings/oleObject21.bin"/><Relationship Id="rId2" Type="http://schemas.openxmlformats.org/officeDocument/2006/relationships/tags" Target="../tags/tag500.xml"/><Relationship Id="rId1" Type="http://schemas.openxmlformats.org/officeDocument/2006/relationships/tags" Target="../tags/tag499.xml"/><Relationship Id="rId6" Type="http://schemas.openxmlformats.org/officeDocument/2006/relationships/image" Target="../media/image19.emf"/><Relationship Id="rId5" Type="http://schemas.openxmlformats.org/officeDocument/2006/relationships/oleObject" Target="../embeddings/oleObject20.bin"/><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oleObject" Target="../embeddings/oleObject23.bin"/><Relationship Id="rId2" Type="http://schemas.openxmlformats.org/officeDocument/2006/relationships/tags" Target="../tags/tag502.xml"/><Relationship Id="rId1" Type="http://schemas.openxmlformats.org/officeDocument/2006/relationships/tags" Target="../tags/tag501.xml"/><Relationship Id="rId6" Type="http://schemas.openxmlformats.org/officeDocument/2006/relationships/image" Target="../media/image19.emf"/><Relationship Id="rId5" Type="http://schemas.openxmlformats.org/officeDocument/2006/relationships/oleObject" Target="../embeddings/oleObject22.bin"/><Relationship Id="rId4"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oleObject" Target="../embeddings/oleObject4.bin"/><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6" Type="http://schemas.openxmlformats.org/officeDocument/2006/relationships/tags" Target="../tags/tag528.xml"/><Relationship Id="rId117" Type="http://schemas.openxmlformats.org/officeDocument/2006/relationships/oleObject" Target="../embeddings/oleObject25.bin"/><Relationship Id="rId21" Type="http://schemas.openxmlformats.org/officeDocument/2006/relationships/tags" Target="../tags/tag523.xml"/><Relationship Id="rId42" Type="http://schemas.openxmlformats.org/officeDocument/2006/relationships/tags" Target="../tags/tag544.xml"/><Relationship Id="rId47" Type="http://schemas.openxmlformats.org/officeDocument/2006/relationships/tags" Target="../tags/tag549.xml"/><Relationship Id="rId63" Type="http://schemas.openxmlformats.org/officeDocument/2006/relationships/tags" Target="../tags/tag565.xml"/><Relationship Id="rId68" Type="http://schemas.openxmlformats.org/officeDocument/2006/relationships/tags" Target="../tags/tag570.xml"/><Relationship Id="rId84" Type="http://schemas.openxmlformats.org/officeDocument/2006/relationships/tags" Target="../tags/tag586.xml"/><Relationship Id="rId89" Type="http://schemas.openxmlformats.org/officeDocument/2006/relationships/tags" Target="../tags/tag591.xml"/><Relationship Id="rId112" Type="http://schemas.openxmlformats.org/officeDocument/2006/relationships/tags" Target="../tags/tag614.xml"/><Relationship Id="rId16" Type="http://schemas.openxmlformats.org/officeDocument/2006/relationships/tags" Target="../tags/tag518.xml"/><Relationship Id="rId107" Type="http://schemas.openxmlformats.org/officeDocument/2006/relationships/tags" Target="../tags/tag609.xml"/><Relationship Id="rId11" Type="http://schemas.openxmlformats.org/officeDocument/2006/relationships/tags" Target="../tags/tag513.xml"/><Relationship Id="rId32" Type="http://schemas.openxmlformats.org/officeDocument/2006/relationships/tags" Target="../tags/tag534.xml"/><Relationship Id="rId37" Type="http://schemas.openxmlformats.org/officeDocument/2006/relationships/tags" Target="../tags/tag539.xml"/><Relationship Id="rId53" Type="http://schemas.openxmlformats.org/officeDocument/2006/relationships/tags" Target="../tags/tag555.xml"/><Relationship Id="rId58" Type="http://schemas.openxmlformats.org/officeDocument/2006/relationships/tags" Target="../tags/tag560.xml"/><Relationship Id="rId74" Type="http://schemas.openxmlformats.org/officeDocument/2006/relationships/tags" Target="../tags/tag576.xml"/><Relationship Id="rId79" Type="http://schemas.openxmlformats.org/officeDocument/2006/relationships/tags" Target="../tags/tag581.xml"/><Relationship Id="rId102" Type="http://schemas.openxmlformats.org/officeDocument/2006/relationships/tags" Target="../tags/tag604.xml"/><Relationship Id="rId5" Type="http://schemas.openxmlformats.org/officeDocument/2006/relationships/tags" Target="../tags/tag507.xml"/><Relationship Id="rId90" Type="http://schemas.openxmlformats.org/officeDocument/2006/relationships/tags" Target="../tags/tag592.xml"/><Relationship Id="rId95" Type="http://schemas.openxmlformats.org/officeDocument/2006/relationships/tags" Target="../tags/tag597.xml"/><Relationship Id="rId22" Type="http://schemas.openxmlformats.org/officeDocument/2006/relationships/tags" Target="../tags/tag524.xml"/><Relationship Id="rId27" Type="http://schemas.openxmlformats.org/officeDocument/2006/relationships/tags" Target="../tags/tag529.xml"/><Relationship Id="rId43" Type="http://schemas.openxmlformats.org/officeDocument/2006/relationships/tags" Target="../tags/tag545.xml"/><Relationship Id="rId48" Type="http://schemas.openxmlformats.org/officeDocument/2006/relationships/tags" Target="../tags/tag550.xml"/><Relationship Id="rId64" Type="http://schemas.openxmlformats.org/officeDocument/2006/relationships/tags" Target="../tags/tag566.xml"/><Relationship Id="rId69" Type="http://schemas.openxmlformats.org/officeDocument/2006/relationships/tags" Target="../tags/tag571.xml"/><Relationship Id="rId113" Type="http://schemas.openxmlformats.org/officeDocument/2006/relationships/slideLayout" Target="../slideLayouts/slideLayout3.xml"/><Relationship Id="rId118" Type="http://schemas.openxmlformats.org/officeDocument/2006/relationships/chart" Target="../charts/chart11.xml"/><Relationship Id="rId80" Type="http://schemas.openxmlformats.org/officeDocument/2006/relationships/tags" Target="../tags/tag582.xml"/><Relationship Id="rId85" Type="http://schemas.openxmlformats.org/officeDocument/2006/relationships/tags" Target="../tags/tag587.xml"/><Relationship Id="rId12" Type="http://schemas.openxmlformats.org/officeDocument/2006/relationships/tags" Target="../tags/tag514.xml"/><Relationship Id="rId17" Type="http://schemas.openxmlformats.org/officeDocument/2006/relationships/tags" Target="../tags/tag519.xml"/><Relationship Id="rId33" Type="http://schemas.openxmlformats.org/officeDocument/2006/relationships/tags" Target="../tags/tag535.xml"/><Relationship Id="rId38" Type="http://schemas.openxmlformats.org/officeDocument/2006/relationships/tags" Target="../tags/tag540.xml"/><Relationship Id="rId59" Type="http://schemas.openxmlformats.org/officeDocument/2006/relationships/tags" Target="../tags/tag561.xml"/><Relationship Id="rId103" Type="http://schemas.openxmlformats.org/officeDocument/2006/relationships/tags" Target="../tags/tag605.xml"/><Relationship Id="rId108" Type="http://schemas.openxmlformats.org/officeDocument/2006/relationships/tags" Target="../tags/tag610.xml"/><Relationship Id="rId54" Type="http://schemas.openxmlformats.org/officeDocument/2006/relationships/tags" Target="../tags/tag556.xml"/><Relationship Id="rId70" Type="http://schemas.openxmlformats.org/officeDocument/2006/relationships/tags" Target="../tags/tag572.xml"/><Relationship Id="rId75" Type="http://schemas.openxmlformats.org/officeDocument/2006/relationships/tags" Target="../tags/tag577.xml"/><Relationship Id="rId91" Type="http://schemas.openxmlformats.org/officeDocument/2006/relationships/tags" Target="../tags/tag593.xml"/><Relationship Id="rId96" Type="http://schemas.openxmlformats.org/officeDocument/2006/relationships/tags" Target="../tags/tag598.xml"/><Relationship Id="rId1" Type="http://schemas.openxmlformats.org/officeDocument/2006/relationships/tags" Target="../tags/tag503.xml"/><Relationship Id="rId6" Type="http://schemas.openxmlformats.org/officeDocument/2006/relationships/tags" Target="../tags/tag508.xml"/><Relationship Id="rId23" Type="http://schemas.openxmlformats.org/officeDocument/2006/relationships/tags" Target="../tags/tag525.xml"/><Relationship Id="rId28" Type="http://schemas.openxmlformats.org/officeDocument/2006/relationships/tags" Target="../tags/tag530.xml"/><Relationship Id="rId49" Type="http://schemas.openxmlformats.org/officeDocument/2006/relationships/tags" Target="../tags/tag551.xml"/><Relationship Id="rId114" Type="http://schemas.openxmlformats.org/officeDocument/2006/relationships/notesSlide" Target="../notesSlides/notesSlide8.xml"/><Relationship Id="rId119" Type="http://schemas.openxmlformats.org/officeDocument/2006/relationships/chart" Target="../charts/chart12.xml"/><Relationship Id="rId10" Type="http://schemas.openxmlformats.org/officeDocument/2006/relationships/tags" Target="../tags/tag512.xml"/><Relationship Id="rId31" Type="http://schemas.openxmlformats.org/officeDocument/2006/relationships/tags" Target="../tags/tag533.xml"/><Relationship Id="rId44" Type="http://schemas.openxmlformats.org/officeDocument/2006/relationships/tags" Target="../tags/tag546.xml"/><Relationship Id="rId52" Type="http://schemas.openxmlformats.org/officeDocument/2006/relationships/tags" Target="../tags/tag554.xml"/><Relationship Id="rId60" Type="http://schemas.openxmlformats.org/officeDocument/2006/relationships/tags" Target="../tags/tag562.xml"/><Relationship Id="rId65" Type="http://schemas.openxmlformats.org/officeDocument/2006/relationships/tags" Target="../tags/tag567.xml"/><Relationship Id="rId73" Type="http://schemas.openxmlformats.org/officeDocument/2006/relationships/tags" Target="../tags/tag575.xml"/><Relationship Id="rId78" Type="http://schemas.openxmlformats.org/officeDocument/2006/relationships/tags" Target="../tags/tag580.xml"/><Relationship Id="rId81" Type="http://schemas.openxmlformats.org/officeDocument/2006/relationships/tags" Target="../tags/tag583.xml"/><Relationship Id="rId86" Type="http://schemas.openxmlformats.org/officeDocument/2006/relationships/tags" Target="../tags/tag588.xml"/><Relationship Id="rId94" Type="http://schemas.openxmlformats.org/officeDocument/2006/relationships/tags" Target="../tags/tag596.xml"/><Relationship Id="rId99" Type="http://schemas.openxmlformats.org/officeDocument/2006/relationships/tags" Target="../tags/tag601.xml"/><Relationship Id="rId101" Type="http://schemas.openxmlformats.org/officeDocument/2006/relationships/tags" Target="../tags/tag603.xml"/><Relationship Id="rId4" Type="http://schemas.openxmlformats.org/officeDocument/2006/relationships/tags" Target="../tags/tag506.xml"/><Relationship Id="rId9" Type="http://schemas.openxmlformats.org/officeDocument/2006/relationships/tags" Target="../tags/tag511.xml"/><Relationship Id="rId13" Type="http://schemas.openxmlformats.org/officeDocument/2006/relationships/tags" Target="../tags/tag515.xml"/><Relationship Id="rId18" Type="http://schemas.openxmlformats.org/officeDocument/2006/relationships/tags" Target="../tags/tag520.xml"/><Relationship Id="rId39" Type="http://schemas.openxmlformats.org/officeDocument/2006/relationships/tags" Target="../tags/tag541.xml"/><Relationship Id="rId109" Type="http://schemas.openxmlformats.org/officeDocument/2006/relationships/tags" Target="../tags/tag611.xml"/><Relationship Id="rId34" Type="http://schemas.openxmlformats.org/officeDocument/2006/relationships/tags" Target="../tags/tag536.xml"/><Relationship Id="rId50" Type="http://schemas.openxmlformats.org/officeDocument/2006/relationships/tags" Target="../tags/tag552.xml"/><Relationship Id="rId55" Type="http://schemas.openxmlformats.org/officeDocument/2006/relationships/tags" Target="../tags/tag557.xml"/><Relationship Id="rId76" Type="http://schemas.openxmlformats.org/officeDocument/2006/relationships/tags" Target="../tags/tag578.xml"/><Relationship Id="rId97" Type="http://schemas.openxmlformats.org/officeDocument/2006/relationships/tags" Target="../tags/tag599.xml"/><Relationship Id="rId104" Type="http://schemas.openxmlformats.org/officeDocument/2006/relationships/tags" Target="../tags/tag606.xml"/><Relationship Id="rId120" Type="http://schemas.openxmlformats.org/officeDocument/2006/relationships/chart" Target="../charts/chart13.xml"/><Relationship Id="rId7" Type="http://schemas.openxmlformats.org/officeDocument/2006/relationships/tags" Target="../tags/tag509.xml"/><Relationship Id="rId71" Type="http://schemas.openxmlformats.org/officeDocument/2006/relationships/tags" Target="../tags/tag573.xml"/><Relationship Id="rId92" Type="http://schemas.openxmlformats.org/officeDocument/2006/relationships/tags" Target="../tags/tag594.xml"/><Relationship Id="rId2" Type="http://schemas.openxmlformats.org/officeDocument/2006/relationships/tags" Target="../tags/tag504.xml"/><Relationship Id="rId29" Type="http://schemas.openxmlformats.org/officeDocument/2006/relationships/tags" Target="../tags/tag531.xml"/><Relationship Id="rId24" Type="http://schemas.openxmlformats.org/officeDocument/2006/relationships/tags" Target="../tags/tag526.xml"/><Relationship Id="rId40" Type="http://schemas.openxmlformats.org/officeDocument/2006/relationships/tags" Target="../tags/tag542.xml"/><Relationship Id="rId45" Type="http://schemas.openxmlformats.org/officeDocument/2006/relationships/tags" Target="../tags/tag547.xml"/><Relationship Id="rId66" Type="http://schemas.openxmlformats.org/officeDocument/2006/relationships/tags" Target="../tags/tag568.xml"/><Relationship Id="rId87" Type="http://schemas.openxmlformats.org/officeDocument/2006/relationships/tags" Target="../tags/tag589.xml"/><Relationship Id="rId110" Type="http://schemas.openxmlformats.org/officeDocument/2006/relationships/tags" Target="../tags/tag612.xml"/><Relationship Id="rId115" Type="http://schemas.openxmlformats.org/officeDocument/2006/relationships/oleObject" Target="../embeddings/oleObject24.bin"/><Relationship Id="rId61" Type="http://schemas.openxmlformats.org/officeDocument/2006/relationships/tags" Target="../tags/tag563.xml"/><Relationship Id="rId82" Type="http://schemas.openxmlformats.org/officeDocument/2006/relationships/tags" Target="../tags/tag584.xml"/><Relationship Id="rId19" Type="http://schemas.openxmlformats.org/officeDocument/2006/relationships/tags" Target="../tags/tag521.xml"/><Relationship Id="rId14" Type="http://schemas.openxmlformats.org/officeDocument/2006/relationships/tags" Target="../tags/tag516.xml"/><Relationship Id="rId30" Type="http://schemas.openxmlformats.org/officeDocument/2006/relationships/tags" Target="../tags/tag532.xml"/><Relationship Id="rId35" Type="http://schemas.openxmlformats.org/officeDocument/2006/relationships/tags" Target="../tags/tag537.xml"/><Relationship Id="rId56" Type="http://schemas.openxmlformats.org/officeDocument/2006/relationships/tags" Target="../tags/tag558.xml"/><Relationship Id="rId77" Type="http://schemas.openxmlformats.org/officeDocument/2006/relationships/tags" Target="../tags/tag579.xml"/><Relationship Id="rId100" Type="http://schemas.openxmlformats.org/officeDocument/2006/relationships/tags" Target="../tags/tag602.xml"/><Relationship Id="rId105" Type="http://schemas.openxmlformats.org/officeDocument/2006/relationships/tags" Target="../tags/tag607.xml"/><Relationship Id="rId8" Type="http://schemas.openxmlformats.org/officeDocument/2006/relationships/tags" Target="../tags/tag510.xml"/><Relationship Id="rId51" Type="http://schemas.openxmlformats.org/officeDocument/2006/relationships/tags" Target="../tags/tag553.xml"/><Relationship Id="rId72" Type="http://schemas.openxmlformats.org/officeDocument/2006/relationships/tags" Target="../tags/tag574.xml"/><Relationship Id="rId93" Type="http://schemas.openxmlformats.org/officeDocument/2006/relationships/tags" Target="../tags/tag595.xml"/><Relationship Id="rId98" Type="http://schemas.openxmlformats.org/officeDocument/2006/relationships/tags" Target="../tags/tag600.xml"/><Relationship Id="rId3" Type="http://schemas.openxmlformats.org/officeDocument/2006/relationships/tags" Target="../tags/tag505.xml"/><Relationship Id="rId25" Type="http://schemas.openxmlformats.org/officeDocument/2006/relationships/tags" Target="../tags/tag527.xml"/><Relationship Id="rId46" Type="http://schemas.openxmlformats.org/officeDocument/2006/relationships/tags" Target="../tags/tag548.xml"/><Relationship Id="rId67" Type="http://schemas.openxmlformats.org/officeDocument/2006/relationships/tags" Target="../tags/tag569.xml"/><Relationship Id="rId116" Type="http://schemas.openxmlformats.org/officeDocument/2006/relationships/image" Target="../media/image19.emf"/><Relationship Id="rId20" Type="http://schemas.openxmlformats.org/officeDocument/2006/relationships/tags" Target="../tags/tag522.xml"/><Relationship Id="rId41" Type="http://schemas.openxmlformats.org/officeDocument/2006/relationships/tags" Target="../tags/tag543.xml"/><Relationship Id="rId62" Type="http://schemas.openxmlformats.org/officeDocument/2006/relationships/tags" Target="../tags/tag564.xml"/><Relationship Id="rId83" Type="http://schemas.openxmlformats.org/officeDocument/2006/relationships/tags" Target="../tags/tag585.xml"/><Relationship Id="rId88" Type="http://schemas.openxmlformats.org/officeDocument/2006/relationships/tags" Target="../tags/tag590.xml"/><Relationship Id="rId111" Type="http://schemas.openxmlformats.org/officeDocument/2006/relationships/tags" Target="../tags/tag613.xml"/><Relationship Id="rId15" Type="http://schemas.openxmlformats.org/officeDocument/2006/relationships/tags" Target="../tags/tag517.xml"/><Relationship Id="rId36" Type="http://schemas.openxmlformats.org/officeDocument/2006/relationships/tags" Target="../tags/tag538.xml"/><Relationship Id="rId57" Type="http://schemas.openxmlformats.org/officeDocument/2006/relationships/tags" Target="../tags/tag559.xml"/><Relationship Id="rId106" Type="http://schemas.openxmlformats.org/officeDocument/2006/relationships/tags" Target="../tags/tag608.xml"/></Relationships>
</file>

<file path=ppt/slides/_rels/slide23.xml.rels><?xml version="1.0" encoding="UTF-8" standalone="yes"?>
<Relationships xmlns="http://schemas.openxmlformats.org/package/2006/relationships"><Relationship Id="rId8" Type="http://schemas.openxmlformats.org/officeDocument/2006/relationships/tags" Target="../tags/tag622.xml"/><Relationship Id="rId13" Type="http://schemas.openxmlformats.org/officeDocument/2006/relationships/slideLayout" Target="../slideLayouts/slideLayout3.xml"/><Relationship Id="rId3" Type="http://schemas.openxmlformats.org/officeDocument/2006/relationships/tags" Target="../tags/tag617.xml"/><Relationship Id="rId7" Type="http://schemas.openxmlformats.org/officeDocument/2006/relationships/tags" Target="../tags/tag621.xml"/><Relationship Id="rId12" Type="http://schemas.openxmlformats.org/officeDocument/2006/relationships/tags" Target="../tags/tag626.xml"/><Relationship Id="rId17" Type="http://schemas.openxmlformats.org/officeDocument/2006/relationships/chart" Target="../charts/chart15.xml"/><Relationship Id="rId2" Type="http://schemas.openxmlformats.org/officeDocument/2006/relationships/tags" Target="../tags/tag616.xml"/><Relationship Id="rId16" Type="http://schemas.openxmlformats.org/officeDocument/2006/relationships/chart" Target="../charts/chart14.xml"/><Relationship Id="rId1" Type="http://schemas.openxmlformats.org/officeDocument/2006/relationships/tags" Target="../tags/tag615.xml"/><Relationship Id="rId6" Type="http://schemas.openxmlformats.org/officeDocument/2006/relationships/tags" Target="../tags/tag620.xml"/><Relationship Id="rId11" Type="http://schemas.openxmlformats.org/officeDocument/2006/relationships/tags" Target="../tags/tag625.xml"/><Relationship Id="rId5" Type="http://schemas.openxmlformats.org/officeDocument/2006/relationships/tags" Target="../tags/tag619.xml"/><Relationship Id="rId15" Type="http://schemas.openxmlformats.org/officeDocument/2006/relationships/image" Target="../media/image19.emf"/><Relationship Id="rId10" Type="http://schemas.openxmlformats.org/officeDocument/2006/relationships/tags" Target="../tags/tag624.xml"/><Relationship Id="rId4" Type="http://schemas.openxmlformats.org/officeDocument/2006/relationships/tags" Target="../tags/tag618.xml"/><Relationship Id="rId9" Type="http://schemas.openxmlformats.org/officeDocument/2006/relationships/tags" Target="../tags/tag623.xml"/><Relationship Id="rId14"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28.xml"/><Relationship Id="rId1" Type="http://schemas.openxmlformats.org/officeDocument/2006/relationships/tags" Target="../tags/tag627.xml"/><Relationship Id="rId6" Type="http://schemas.openxmlformats.org/officeDocument/2006/relationships/oleObject" Target="../embeddings/oleObject28.bin"/><Relationship Id="rId5" Type="http://schemas.openxmlformats.org/officeDocument/2006/relationships/image" Target="../media/image19.emf"/><Relationship Id="rId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30.xml"/><Relationship Id="rId1" Type="http://schemas.openxmlformats.org/officeDocument/2006/relationships/tags" Target="../tags/tag629.xml"/><Relationship Id="rId6" Type="http://schemas.openxmlformats.org/officeDocument/2006/relationships/oleObject" Target="../embeddings/oleObject30.bin"/><Relationship Id="rId5" Type="http://schemas.openxmlformats.org/officeDocument/2006/relationships/image" Target="../media/image19.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17.xml"/><Relationship Id="rId2" Type="http://schemas.openxmlformats.org/officeDocument/2006/relationships/tags" Target="../tags/tag632.xml"/><Relationship Id="rId1" Type="http://schemas.openxmlformats.org/officeDocument/2006/relationships/tags" Target="../tags/tag631.xml"/><Relationship Id="rId6" Type="http://schemas.openxmlformats.org/officeDocument/2006/relationships/chart" Target="../charts/chart16.xml"/><Relationship Id="rId5" Type="http://schemas.openxmlformats.org/officeDocument/2006/relationships/image" Target="../media/image19.emf"/><Relationship Id="rId4" Type="http://schemas.openxmlformats.org/officeDocument/2006/relationships/oleObject" Target="../embeddings/oleObject3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6" Type="http://schemas.openxmlformats.org/officeDocument/2006/relationships/tags" Target="../tags/tag658.xml"/><Relationship Id="rId21" Type="http://schemas.openxmlformats.org/officeDocument/2006/relationships/tags" Target="../tags/tag653.xml"/><Relationship Id="rId42" Type="http://schemas.openxmlformats.org/officeDocument/2006/relationships/tags" Target="../tags/tag674.xml"/><Relationship Id="rId47" Type="http://schemas.openxmlformats.org/officeDocument/2006/relationships/tags" Target="../tags/tag679.xml"/><Relationship Id="rId63" Type="http://schemas.openxmlformats.org/officeDocument/2006/relationships/tags" Target="../tags/tag695.xml"/><Relationship Id="rId68" Type="http://schemas.openxmlformats.org/officeDocument/2006/relationships/chart" Target="../charts/chart18.xml"/><Relationship Id="rId7" Type="http://schemas.openxmlformats.org/officeDocument/2006/relationships/tags" Target="../tags/tag639.xml"/><Relationship Id="rId2" Type="http://schemas.openxmlformats.org/officeDocument/2006/relationships/tags" Target="../tags/tag634.xml"/><Relationship Id="rId16" Type="http://schemas.openxmlformats.org/officeDocument/2006/relationships/tags" Target="../tags/tag648.xml"/><Relationship Id="rId29" Type="http://schemas.openxmlformats.org/officeDocument/2006/relationships/tags" Target="../tags/tag661.xml"/><Relationship Id="rId11" Type="http://schemas.openxmlformats.org/officeDocument/2006/relationships/tags" Target="../tags/tag643.xml"/><Relationship Id="rId24" Type="http://schemas.openxmlformats.org/officeDocument/2006/relationships/tags" Target="../tags/tag656.xml"/><Relationship Id="rId32" Type="http://schemas.openxmlformats.org/officeDocument/2006/relationships/tags" Target="../tags/tag664.xml"/><Relationship Id="rId37" Type="http://schemas.openxmlformats.org/officeDocument/2006/relationships/tags" Target="../tags/tag669.xml"/><Relationship Id="rId40" Type="http://schemas.openxmlformats.org/officeDocument/2006/relationships/tags" Target="../tags/tag672.xml"/><Relationship Id="rId45" Type="http://schemas.openxmlformats.org/officeDocument/2006/relationships/tags" Target="../tags/tag677.xml"/><Relationship Id="rId53" Type="http://schemas.openxmlformats.org/officeDocument/2006/relationships/tags" Target="../tags/tag685.xml"/><Relationship Id="rId58" Type="http://schemas.openxmlformats.org/officeDocument/2006/relationships/tags" Target="../tags/tag690.xml"/><Relationship Id="rId66" Type="http://schemas.openxmlformats.org/officeDocument/2006/relationships/image" Target="../media/image19.emf"/><Relationship Id="rId5" Type="http://schemas.openxmlformats.org/officeDocument/2006/relationships/tags" Target="../tags/tag637.xml"/><Relationship Id="rId61" Type="http://schemas.openxmlformats.org/officeDocument/2006/relationships/tags" Target="../tags/tag693.xml"/><Relationship Id="rId19" Type="http://schemas.openxmlformats.org/officeDocument/2006/relationships/tags" Target="../tags/tag651.xml"/><Relationship Id="rId14" Type="http://schemas.openxmlformats.org/officeDocument/2006/relationships/tags" Target="../tags/tag646.xml"/><Relationship Id="rId22" Type="http://schemas.openxmlformats.org/officeDocument/2006/relationships/tags" Target="../tags/tag654.xml"/><Relationship Id="rId27" Type="http://schemas.openxmlformats.org/officeDocument/2006/relationships/tags" Target="../tags/tag659.xml"/><Relationship Id="rId30" Type="http://schemas.openxmlformats.org/officeDocument/2006/relationships/tags" Target="../tags/tag662.xml"/><Relationship Id="rId35" Type="http://schemas.openxmlformats.org/officeDocument/2006/relationships/tags" Target="../tags/tag667.xml"/><Relationship Id="rId43" Type="http://schemas.openxmlformats.org/officeDocument/2006/relationships/tags" Target="../tags/tag675.xml"/><Relationship Id="rId48" Type="http://schemas.openxmlformats.org/officeDocument/2006/relationships/tags" Target="../tags/tag680.xml"/><Relationship Id="rId56" Type="http://schemas.openxmlformats.org/officeDocument/2006/relationships/tags" Target="../tags/tag688.xml"/><Relationship Id="rId64" Type="http://schemas.openxmlformats.org/officeDocument/2006/relationships/slideLayout" Target="../slideLayouts/slideLayout3.xml"/><Relationship Id="rId69" Type="http://schemas.openxmlformats.org/officeDocument/2006/relationships/chart" Target="../charts/chart19.xml"/><Relationship Id="rId8" Type="http://schemas.openxmlformats.org/officeDocument/2006/relationships/tags" Target="../tags/tag640.xml"/><Relationship Id="rId51" Type="http://schemas.openxmlformats.org/officeDocument/2006/relationships/tags" Target="../tags/tag683.xml"/><Relationship Id="rId3" Type="http://schemas.openxmlformats.org/officeDocument/2006/relationships/tags" Target="../tags/tag635.xml"/><Relationship Id="rId12" Type="http://schemas.openxmlformats.org/officeDocument/2006/relationships/tags" Target="../tags/tag644.xml"/><Relationship Id="rId17" Type="http://schemas.openxmlformats.org/officeDocument/2006/relationships/tags" Target="../tags/tag649.xml"/><Relationship Id="rId25" Type="http://schemas.openxmlformats.org/officeDocument/2006/relationships/tags" Target="../tags/tag657.xml"/><Relationship Id="rId33" Type="http://schemas.openxmlformats.org/officeDocument/2006/relationships/tags" Target="../tags/tag665.xml"/><Relationship Id="rId38" Type="http://schemas.openxmlformats.org/officeDocument/2006/relationships/tags" Target="../tags/tag670.xml"/><Relationship Id="rId46" Type="http://schemas.openxmlformats.org/officeDocument/2006/relationships/tags" Target="../tags/tag678.xml"/><Relationship Id="rId59" Type="http://schemas.openxmlformats.org/officeDocument/2006/relationships/tags" Target="../tags/tag691.xml"/><Relationship Id="rId67" Type="http://schemas.openxmlformats.org/officeDocument/2006/relationships/oleObject" Target="../embeddings/oleObject33.bin"/><Relationship Id="rId20" Type="http://schemas.openxmlformats.org/officeDocument/2006/relationships/tags" Target="../tags/tag652.xml"/><Relationship Id="rId41" Type="http://schemas.openxmlformats.org/officeDocument/2006/relationships/tags" Target="../tags/tag673.xml"/><Relationship Id="rId54" Type="http://schemas.openxmlformats.org/officeDocument/2006/relationships/tags" Target="../tags/tag686.xml"/><Relationship Id="rId62" Type="http://schemas.openxmlformats.org/officeDocument/2006/relationships/tags" Target="../tags/tag694.xml"/><Relationship Id="rId1" Type="http://schemas.openxmlformats.org/officeDocument/2006/relationships/tags" Target="../tags/tag633.xml"/><Relationship Id="rId6" Type="http://schemas.openxmlformats.org/officeDocument/2006/relationships/tags" Target="../tags/tag638.xml"/><Relationship Id="rId15" Type="http://schemas.openxmlformats.org/officeDocument/2006/relationships/tags" Target="../tags/tag647.xml"/><Relationship Id="rId23" Type="http://schemas.openxmlformats.org/officeDocument/2006/relationships/tags" Target="../tags/tag655.xml"/><Relationship Id="rId28" Type="http://schemas.openxmlformats.org/officeDocument/2006/relationships/tags" Target="../tags/tag660.xml"/><Relationship Id="rId36" Type="http://schemas.openxmlformats.org/officeDocument/2006/relationships/tags" Target="../tags/tag668.xml"/><Relationship Id="rId49" Type="http://schemas.openxmlformats.org/officeDocument/2006/relationships/tags" Target="../tags/tag681.xml"/><Relationship Id="rId57" Type="http://schemas.openxmlformats.org/officeDocument/2006/relationships/tags" Target="../tags/tag689.xml"/><Relationship Id="rId10" Type="http://schemas.openxmlformats.org/officeDocument/2006/relationships/tags" Target="../tags/tag642.xml"/><Relationship Id="rId31" Type="http://schemas.openxmlformats.org/officeDocument/2006/relationships/tags" Target="../tags/tag663.xml"/><Relationship Id="rId44" Type="http://schemas.openxmlformats.org/officeDocument/2006/relationships/tags" Target="../tags/tag676.xml"/><Relationship Id="rId52" Type="http://schemas.openxmlformats.org/officeDocument/2006/relationships/tags" Target="../tags/tag684.xml"/><Relationship Id="rId60" Type="http://schemas.openxmlformats.org/officeDocument/2006/relationships/tags" Target="../tags/tag692.xml"/><Relationship Id="rId65" Type="http://schemas.openxmlformats.org/officeDocument/2006/relationships/oleObject" Target="../embeddings/oleObject32.bin"/><Relationship Id="rId4" Type="http://schemas.openxmlformats.org/officeDocument/2006/relationships/tags" Target="../tags/tag636.xml"/><Relationship Id="rId9" Type="http://schemas.openxmlformats.org/officeDocument/2006/relationships/tags" Target="../tags/tag641.xml"/><Relationship Id="rId13" Type="http://schemas.openxmlformats.org/officeDocument/2006/relationships/tags" Target="../tags/tag645.xml"/><Relationship Id="rId18" Type="http://schemas.openxmlformats.org/officeDocument/2006/relationships/tags" Target="../tags/tag650.xml"/><Relationship Id="rId39" Type="http://schemas.openxmlformats.org/officeDocument/2006/relationships/tags" Target="../tags/tag671.xml"/><Relationship Id="rId34" Type="http://schemas.openxmlformats.org/officeDocument/2006/relationships/tags" Target="../tags/tag666.xml"/><Relationship Id="rId50" Type="http://schemas.openxmlformats.org/officeDocument/2006/relationships/tags" Target="../tags/tag682.xml"/><Relationship Id="rId55" Type="http://schemas.openxmlformats.org/officeDocument/2006/relationships/tags" Target="../tags/tag68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oleObject" Target="../embeddings/oleObject6.bin"/><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9.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oleObject" Target="../embeddings/oleObject35.bin"/><Relationship Id="rId2" Type="http://schemas.openxmlformats.org/officeDocument/2006/relationships/tags" Target="../tags/tag697.xml"/><Relationship Id="rId1" Type="http://schemas.openxmlformats.org/officeDocument/2006/relationships/tags" Target="../tags/tag696.xml"/><Relationship Id="rId6" Type="http://schemas.openxmlformats.org/officeDocument/2006/relationships/image" Target="../media/image19.emf"/><Relationship Id="rId5" Type="http://schemas.openxmlformats.org/officeDocument/2006/relationships/oleObject" Target="../embeddings/oleObject34.bin"/><Relationship Id="rId4"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3" Type="http://schemas.openxmlformats.org/officeDocument/2006/relationships/tags" Target="../tags/tag710.xml"/><Relationship Id="rId18" Type="http://schemas.openxmlformats.org/officeDocument/2006/relationships/tags" Target="../tags/tag715.xml"/><Relationship Id="rId26" Type="http://schemas.openxmlformats.org/officeDocument/2006/relationships/tags" Target="../tags/tag723.xml"/><Relationship Id="rId3" Type="http://schemas.openxmlformats.org/officeDocument/2006/relationships/tags" Target="../tags/tag700.xml"/><Relationship Id="rId21" Type="http://schemas.openxmlformats.org/officeDocument/2006/relationships/tags" Target="../tags/tag718.xml"/><Relationship Id="rId34" Type="http://schemas.openxmlformats.org/officeDocument/2006/relationships/chart" Target="../charts/chart21.xml"/><Relationship Id="rId7" Type="http://schemas.openxmlformats.org/officeDocument/2006/relationships/tags" Target="../tags/tag704.xml"/><Relationship Id="rId12" Type="http://schemas.openxmlformats.org/officeDocument/2006/relationships/tags" Target="../tags/tag709.xml"/><Relationship Id="rId17" Type="http://schemas.openxmlformats.org/officeDocument/2006/relationships/tags" Target="../tags/tag714.xml"/><Relationship Id="rId25" Type="http://schemas.openxmlformats.org/officeDocument/2006/relationships/tags" Target="../tags/tag722.xml"/><Relationship Id="rId33" Type="http://schemas.openxmlformats.org/officeDocument/2006/relationships/chart" Target="../charts/chart20.xml"/><Relationship Id="rId2" Type="http://schemas.openxmlformats.org/officeDocument/2006/relationships/tags" Target="../tags/tag699.xml"/><Relationship Id="rId16" Type="http://schemas.openxmlformats.org/officeDocument/2006/relationships/tags" Target="../tags/tag713.xml"/><Relationship Id="rId20" Type="http://schemas.openxmlformats.org/officeDocument/2006/relationships/tags" Target="../tags/tag717.xml"/><Relationship Id="rId29" Type="http://schemas.openxmlformats.org/officeDocument/2006/relationships/notesSlide" Target="../notesSlides/notesSlide10.xml"/><Relationship Id="rId1" Type="http://schemas.openxmlformats.org/officeDocument/2006/relationships/tags" Target="../tags/tag698.xml"/><Relationship Id="rId6" Type="http://schemas.openxmlformats.org/officeDocument/2006/relationships/tags" Target="../tags/tag703.xml"/><Relationship Id="rId11" Type="http://schemas.openxmlformats.org/officeDocument/2006/relationships/tags" Target="../tags/tag708.xml"/><Relationship Id="rId24" Type="http://schemas.openxmlformats.org/officeDocument/2006/relationships/tags" Target="../tags/tag721.xml"/><Relationship Id="rId32" Type="http://schemas.openxmlformats.org/officeDocument/2006/relationships/oleObject" Target="../embeddings/oleObject37.bin"/><Relationship Id="rId5" Type="http://schemas.openxmlformats.org/officeDocument/2006/relationships/tags" Target="../tags/tag702.xml"/><Relationship Id="rId15" Type="http://schemas.openxmlformats.org/officeDocument/2006/relationships/tags" Target="../tags/tag712.xml"/><Relationship Id="rId23" Type="http://schemas.openxmlformats.org/officeDocument/2006/relationships/tags" Target="../tags/tag720.xml"/><Relationship Id="rId28" Type="http://schemas.openxmlformats.org/officeDocument/2006/relationships/slideLayout" Target="../slideLayouts/slideLayout3.xml"/><Relationship Id="rId10" Type="http://schemas.openxmlformats.org/officeDocument/2006/relationships/tags" Target="../tags/tag707.xml"/><Relationship Id="rId19" Type="http://schemas.openxmlformats.org/officeDocument/2006/relationships/tags" Target="../tags/tag716.xml"/><Relationship Id="rId31" Type="http://schemas.openxmlformats.org/officeDocument/2006/relationships/image" Target="../media/image19.emf"/><Relationship Id="rId4" Type="http://schemas.openxmlformats.org/officeDocument/2006/relationships/tags" Target="../tags/tag701.xml"/><Relationship Id="rId9" Type="http://schemas.openxmlformats.org/officeDocument/2006/relationships/tags" Target="../tags/tag706.xml"/><Relationship Id="rId14" Type="http://schemas.openxmlformats.org/officeDocument/2006/relationships/tags" Target="../tags/tag711.xml"/><Relationship Id="rId22" Type="http://schemas.openxmlformats.org/officeDocument/2006/relationships/tags" Target="../tags/tag719.xml"/><Relationship Id="rId27" Type="http://schemas.openxmlformats.org/officeDocument/2006/relationships/tags" Target="../tags/tag724.xml"/><Relationship Id="rId30" Type="http://schemas.openxmlformats.org/officeDocument/2006/relationships/oleObject" Target="../embeddings/oleObject36.bin"/><Relationship Id="rId8" Type="http://schemas.openxmlformats.org/officeDocument/2006/relationships/tags" Target="../tags/tag70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26.xml"/><Relationship Id="rId1" Type="http://schemas.openxmlformats.org/officeDocument/2006/relationships/tags" Target="../tags/tag725.xml"/><Relationship Id="rId6" Type="http://schemas.openxmlformats.org/officeDocument/2006/relationships/oleObject" Target="../embeddings/oleObject39.bin"/><Relationship Id="rId5" Type="http://schemas.openxmlformats.org/officeDocument/2006/relationships/image" Target="../media/image19.emf"/><Relationship Id="rId4" Type="http://schemas.openxmlformats.org/officeDocument/2006/relationships/oleObject" Target="../embeddings/oleObject38.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xml"/><Relationship Id="rId1" Type="http://schemas.openxmlformats.org/officeDocument/2006/relationships/tags" Target="../tags/tag727.xm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3" Type="http://schemas.openxmlformats.org/officeDocument/2006/relationships/tags" Target="../tags/tag740.xml"/><Relationship Id="rId18" Type="http://schemas.openxmlformats.org/officeDocument/2006/relationships/tags" Target="../tags/tag745.xml"/><Relationship Id="rId26" Type="http://schemas.openxmlformats.org/officeDocument/2006/relationships/tags" Target="../tags/tag753.xml"/><Relationship Id="rId3" Type="http://schemas.openxmlformats.org/officeDocument/2006/relationships/tags" Target="../tags/tag730.xml"/><Relationship Id="rId21" Type="http://schemas.openxmlformats.org/officeDocument/2006/relationships/tags" Target="../tags/tag748.xml"/><Relationship Id="rId34" Type="http://schemas.openxmlformats.org/officeDocument/2006/relationships/chart" Target="../charts/chart22.xml"/><Relationship Id="rId7" Type="http://schemas.openxmlformats.org/officeDocument/2006/relationships/tags" Target="../tags/tag734.xml"/><Relationship Id="rId12" Type="http://schemas.openxmlformats.org/officeDocument/2006/relationships/tags" Target="../tags/tag739.xml"/><Relationship Id="rId17" Type="http://schemas.openxmlformats.org/officeDocument/2006/relationships/tags" Target="../tags/tag744.xml"/><Relationship Id="rId25" Type="http://schemas.openxmlformats.org/officeDocument/2006/relationships/tags" Target="../tags/tag752.xml"/><Relationship Id="rId33" Type="http://schemas.openxmlformats.org/officeDocument/2006/relationships/oleObject" Target="../embeddings/oleObject42.bin"/><Relationship Id="rId2" Type="http://schemas.openxmlformats.org/officeDocument/2006/relationships/tags" Target="../tags/tag729.xml"/><Relationship Id="rId16" Type="http://schemas.openxmlformats.org/officeDocument/2006/relationships/tags" Target="../tags/tag743.xml"/><Relationship Id="rId20" Type="http://schemas.openxmlformats.org/officeDocument/2006/relationships/tags" Target="../tags/tag747.xml"/><Relationship Id="rId29" Type="http://schemas.openxmlformats.org/officeDocument/2006/relationships/tags" Target="../tags/tag756.xml"/><Relationship Id="rId1" Type="http://schemas.openxmlformats.org/officeDocument/2006/relationships/tags" Target="../tags/tag728.xml"/><Relationship Id="rId6" Type="http://schemas.openxmlformats.org/officeDocument/2006/relationships/tags" Target="../tags/tag733.xml"/><Relationship Id="rId11" Type="http://schemas.openxmlformats.org/officeDocument/2006/relationships/tags" Target="../tags/tag738.xml"/><Relationship Id="rId24" Type="http://schemas.openxmlformats.org/officeDocument/2006/relationships/tags" Target="../tags/tag751.xml"/><Relationship Id="rId32" Type="http://schemas.openxmlformats.org/officeDocument/2006/relationships/image" Target="../media/image19.emf"/><Relationship Id="rId5" Type="http://schemas.openxmlformats.org/officeDocument/2006/relationships/tags" Target="../tags/tag732.xml"/><Relationship Id="rId15" Type="http://schemas.openxmlformats.org/officeDocument/2006/relationships/tags" Target="../tags/tag742.xml"/><Relationship Id="rId23" Type="http://schemas.openxmlformats.org/officeDocument/2006/relationships/tags" Target="../tags/tag750.xml"/><Relationship Id="rId28" Type="http://schemas.openxmlformats.org/officeDocument/2006/relationships/tags" Target="../tags/tag755.xml"/><Relationship Id="rId10" Type="http://schemas.openxmlformats.org/officeDocument/2006/relationships/tags" Target="../tags/tag737.xml"/><Relationship Id="rId19" Type="http://schemas.openxmlformats.org/officeDocument/2006/relationships/tags" Target="../tags/tag746.xml"/><Relationship Id="rId31" Type="http://schemas.openxmlformats.org/officeDocument/2006/relationships/oleObject" Target="../embeddings/oleObject41.bin"/><Relationship Id="rId4" Type="http://schemas.openxmlformats.org/officeDocument/2006/relationships/tags" Target="../tags/tag731.xml"/><Relationship Id="rId9" Type="http://schemas.openxmlformats.org/officeDocument/2006/relationships/tags" Target="../tags/tag736.xml"/><Relationship Id="rId14" Type="http://schemas.openxmlformats.org/officeDocument/2006/relationships/tags" Target="../tags/tag741.xml"/><Relationship Id="rId22" Type="http://schemas.openxmlformats.org/officeDocument/2006/relationships/tags" Target="../tags/tag749.xml"/><Relationship Id="rId27" Type="http://schemas.openxmlformats.org/officeDocument/2006/relationships/tags" Target="../tags/tag754.xml"/><Relationship Id="rId30" Type="http://schemas.openxmlformats.org/officeDocument/2006/relationships/slideLayout" Target="../slideLayouts/slideLayout3.xml"/><Relationship Id="rId8" Type="http://schemas.openxmlformats.org/officeDocument/2006/relationships/tags" Target="../tags/tag7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58.xml"/><Relationship Id="rId1" Type="http://schemas.openxmlformats.org/officeDocument/2006/relationships/tags" Target="../tags/tag757.xml"/><Relationship Id="rId6" Type="http://schemas.openxmlformats.org/officeDocument/2006/relationships/oleObject" Target="../embeddings/oleObject44.bin"/><Relationship Id="rId5" Type="http://schemas.openxmlformats.org/officeDocument/2006/relationships/image" Target="../media/image19.emf"/><Relationship Id="rId4" Type="http://schemas.openxmlformats.org/officeDocument/2006/relationships/oleObject" Target="../embeddings/oleObject43.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www.nhsa.gov.cn/" TargetMode="External"/><Relationship Id="rId2" Type="http://schemas.openxmlformats.org/officeDocument/2006/relationships/tags" Target="../tags/tag760.xml"/><Relationship Id="rId1" Type="http://schemas.openxmlformats.org/officeDocument/2006/relationships/tags" Target="../tags/tag759.xml"/><Relationship Id="rId6" Type="http://schemas.openxmlformats.org/officeDocument/2006/relationships/oleObject" Target="../embeddings/oleObject46.bin"/><Relationship Id="rId5" Type="http://schemas.openxmlformats.org/officeDocument/2006/relationships/image" Target="../media/image19.emf"/><Relationship Id="rId4" Type="http://schemas.openxmlformats.org/officeDocument/2006/relationships/oleObject" Target="../embeddings/oleObject45.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tags" Target="../tags/tag763.xml"/><Relationship Id="rId7" Type="http://schemas.openxmlformats.org/officeDocument/2006/relationships/oleObject" Target="../embeddings/oleObject48.bin"/><Relationship Id="rId2" Type="http://schemas.openxmlformats.org/officeDocument/2006/relationships/tags" Target="../tags/tag762.xml"/><Relationship Id="rId1" Type="http://schemas.openxmlformats.org/officeDocument/2006/relationships/tags" Target="../tags/tag761.xml"/><Relationship Id="rId6" Type="http://schemas.openxmlformats.org/officeDocument/2006/relationships/image" Target="../media/image19.emf"/><Relationship Id="rId5" Type="http://schemas.openxmlformats.org/officeDocument/2006/relationships/oleObject" Target="../embeddings/oleObject47.bin"/><Relationship Id="rId4"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xml"/><Relationship Id="rId1" Type="http://schemas.openxmlformats.org/officeDocument/2006/relationships/tags" Target="../tags/tag764.xml"/><Relationship Id="rId4" Type="http://schemas.openxmlformats.org/officeDocument/2006/relationships/image" Target="../media/image19.emf"/></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6.xml"/><Relationship Id="rId1" Type="http://schemas.openxmlformats.org/officeDocument/2006/relationships/tags" Target="../tags/tag765.xml"/><Relationship Id="rId6" Type="http://schemas.openxmlformats.org/officeDocument/2006/relationships/oleObject" Target="../embeddings/oleObject51.bin"/><Relationship Id="rId5" Type="http://schemas.openxmlformats.org/officeDocument/2006/relationships/image" Target="../media/image19.emf"/><Relationship Id="rId4" Type="http://schemas.openxmlformats.org/officeDocument/2006/relationships/oleObject" Target="../embeddings/oleObject50.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8.xml"/><Relationship Id="rId1" Type="http://schemas.openxmlformats.org/officeDocument/2006/relationships/tags" Target="../tags/tag767.xml"/><Relationship Id="rId6" Type="http://schemas.openxmlformats.org/officeDocument/2006/relationships/oleObject" Target="../embeddings/oleObject53.bin"/><Relationship Id="rId5" Type="http://schemas.openxmlformats.org/officeDocument/2006/relationships/image" Target="../media/image19.emf"/><Relationship Id="rId4" Type="http://schemas.openxmlformats.org/officeDocument/2006/relationships/oleObject" Target="../embeddings/oleObject52.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3" Type="http://schemas.openxmlformats.org/officeDocument/2006/relationships/tags" Target="../tags/tag781.xml"/><Relationship Id="rId18" Type="http://schemas.openxmlformats.org/officeDocument/2006/relationships/tags" Target="../tags/tag786.xml"/><Relationship Id="rId26" Type="http://schemas.openxmlformats.org/officeDocument/2006/relationships/tags" Target="../tags/tag794.xml"/><Relationship Id="rId3" Type="http://schemas.openxmlformats.org/officeDocument/2006/relationships/tags" Target="../tags/tag771.xml"/><Relationship Id="rId21" Type="http://schemas.openxmlformats.org/officeDocument/2006/relationships/tags" Target="../tags/tag789.xml"/><Relationship Id="rId34" Type="http://schemas.openxmlformats.org/officeDocument/2006/relationships/chart" Target="../charts/chart23.xml"/><Relationship Id="rId7" Type="http://schemas.openxmlformats.org/officeDocument/2006/relationships/tags" Target="../tags/tag775.xml"/><Relationship Id="rId12" Type="http://schemas.openxmlformats.org/officeDocument/2006/relationships/tags" Target="../tags/tag780.xml"/><Relationship Id="rId17" Type="http://schemas.openxmlformats.org/officeDocument/2006/relationships/tags" Target="../tags/tag785.xml"/><Relationship Id="rId25" Type="http://schemas.openxmlformats.org/officeDocument/2006/relationships/tags" Target="../tags/tag793.xml"/><Relationship Id="rId33" Type="http://schemas.openxmlformats.org/officeDocument/2006/relationships/oleObject" Target="../embeddings/oleObject55.bin"/><Relationship Id="rId2" Type="http://schemas.openxmlformats.org/officeDocument/2006/relationships/tags" Target="../tags/tag770.xml"/><Relationship Id="rId16" Type="http://schemas.openxmlformats.org/officeDocument/2006/relationships/tags" Target="../tags/tag784.xml"/><Relationship Id="rId20" Type="http://schemas.openxmlformats.org/officeDocument/2006/relationships/tags" Target="../tags/tag788.xml"/><Relationship Id="rId29" Type="http://schemas.openxmlformats.org/officeDocument/2006/relationships/tags" Target="../tags/tag797.xml"/><Relationship Id="rId1" Type="http://schemas.openxmlformats.org/officeDocument/2006/relationships/tags" Target="../tags/tag769.xml"/><Relationship Id="rId6" Type="http://schemas.openxmlformats.org/officeDocument/2006/relationships/tags" Target="../tags/tag774.xml"/><Relationship Id="rId11" Type="http://schemas.openxmlformats.org/officeDocument/2006/relationships/tags" Target="../tags/tag779.xml"/><Relationship Id="rId24" Type="http://schemas.openxmlformats.org/officeDocument/2006/relationships/tags" Target="../tags/tag792.xml"/><Relationship Id="rId32" Type="http://schemas.openxmlformats.org/officeDocument/2006/relationships/image" Target="../media/image19.emf"/><Relationship Id="rId5" Type="http://schemas.openxmlformats.org/officeDocument/2006/relationships/tags" Target="../tags/tag773.xml"/><Relationship Id="rId15" Type="http://schemas.openxmlformats.org/officeDocument/2006/relationships/tags" Target="../tags/tag783.xml"/><Relationship Id="rId23" Type="http://schemas.openxmlformats.org/officeDocument/2006/relationships/tags" Target="../tags/tag791.xml"/><Relationship Id="rId28" Type="http://schemas.openxmlformats.org/officeDocument/2006/relationships/tags" Target="../tags/tag796.xml"/><Relationship Id="rId10" Type="http://schemas.openxmlformats.org/officeDocument/2006/relationships/tags" Target="../tags/tag778.xml"/><Relationship Id="rId19" Type="http://schemas.openxmlformats.org/officeDocument/2006/relationships/tags" Target="../tags/tag787.xml"/><Relationship Id="rId31" Type="http://schemas.openxmlformats.org/officeDocument/2006/relationships/oleObject" Target="../embeddings/oleObject54.bin"/><Relationship Id="rId4" Type="http://schemas.openxmlformats.org/officeDocument/2006/relationships/tags" Target="../tags/tag772.xml"/><Relationship Id="rId9" Type="http://schemas.openxmlformats.org/officeDocument/2006/relationships/tags" Target="../tags/tag777.xml"/><Relationship Id="rId14" Type="http://schemas.openxmlformats.org/officeDocument/2006/relationships/tags" Target="../tags/tag782.xml"/><Relationship Id="rId22" Type="http://schemas.openxmlformats.org/officeDocument/2006/relationships/tags" Target="../tags/tag790.xml"/><Relationship Id="rId27" Type="http://schemas.openxmlformats.org/officeDocument/2006/relationships/tags" Target="../tags/tag795.xml"/><Relationship Id="rId30" Type="http://schemas.openxmlformats.org/officeDocument/2006/relationships/slideLayout" Target="../slideLayouts/slideLayout3.xml"/><Relationship Id="rId8" Type="http://schemas.openxmlformats.org/officeDocument/2006/relationships/tags" Target="../tags/tag776.xml"/></Relationships>
</file>

<file path=ppt/slides/_rels/slide52.xml.rels><?xml version="1.0" encoding="UTF-8" standalone="yes"?>
<Relationships xmlns="http://schemas.openxmlformats.org/package/2006/relationships"><Relationship Id="rId8" Type="http://schemas.openxmlformats.org/officeDocument/2006/relationships/tags" Target="../tags/tag805.xml"/><Relationship Id="rId13" Type="http://schemas.openxmlformats.org/officeDocument/2006/relationships/oleObject" Target="../embeddings/oleObject57.bin"/><Relationship Id="rId3" Type="http://schemas.openxmlformats.org/officeDocument/2006/relationships/tags" Target="../tags/tag800.xml"/><Relationship Id="rId7" Type="http://schemas.openxmlformats.org/officeDocument/2006/relationships/tags" Target="../tags/tag804.xml"/><Relationship Id="rId12" Type="http://schemas.openxmlformats.org/officeDocument/2006/relationships/image" Target="../media/image19.emf"/><Relationship Id="rId2" Type="http://schemas.openxmlformats.org/officeDocument/2006/relationships/tags" Target="../tags/tag799.xml"/><Relationship Id="rId1" Type="http://schemas.openxmlformats.org/officeDocument/2006/relationships/tags" Target="../tags/tag798.xml"/><Relationship Id="rId6" Type="http://schemas.openxmlformats.org/officeDocument/2006/relationships/tags" Target="../tags/tag803.xml"/><Relationship Id="rId11" Type="http://schemas.openxmlformats.org/officeDocument/2006/relationships/oleObject" Target="../embeddings/oleObject56.bin"/><Relationship Id="rId5" Type="http://schemas.openxmlformats.org/officeDocument/2006/relationships/tags" Target="../tags/tag802.xml"/><Relationship Id="rId10" Type="http://schemas.openxmlformats.org/officeDocument/2006/relationships/slideLayout" Target="../slideLayouts/slideLayout3.xml"/><Relationship Id="rId4" Type="http://schemas.openxmlformats.org/officeDocument/2006/relationships/tags" Target="../tags/tag801.xml"/><Relationship Id="rId9" Type="http://schemas.openxmlformats.org/officeDocument/2006/relationships/tags" Target="../tags/tag806.xml"/><Relationship Id="rId14" Type="http://schemas.openxmlformats.org/officeDocument/2006/relationships/chart" Target="../charts/chart24.xml"/></Relationships>
</file>

<file path=ppt/slides/_rels/slide53.xml.rels><?xml version="1.0" encoding="UTF-8" standalone="yes"?>
<Relationships xmlns="http://schemas.openxmlformats.org/package/2006/relationships"><Relationship Id="rId8" Type="http://schemas.openxmlformats.org/officeDocument/2006/relationships/tags" Target="../tags/tag814.xml"/><Relationship Id="rId13" Type="http://schemas.openxmlformats.org/officeDocument/2006/relationships/tags" Target="../tags/tag819.xml"/><Relationship Id="rId18" Type="http://schemas.openxmlformats.org/officeDocument/2006/relationships/tags" Target="../tags/tag824.xml"/><Relationship Id="rId26" Type="http://schemas.openxmlformats.org/officeDocument/2006/relationships/image" Target="../media/image19.emf"/><Relationship Id="rId3" Type="http://schemas.openxmlformats.org/officeDocument/2006/relationships/tags" Target="../tags/tag809.xml"/><Relationship Id="rId21" Type="http://schemas.openxmlformats.org/officeDocument/2006/relationships/tags" Target="../tags/tag827.xml"/><Relationship Id="rId7" Type="http://schemas.openxmlformats.org/officeDocument/2006/relationships/tags" Target="../tags/tag813.xml"/><Relationship Id="rId12" Type="http://schemas.openxmlformats.org/officeDocument/2006/relationships/tags" Target="../tags/tag818.xml"/><Relationship Id="rId17" Type="http://schemas.openxmlformats.org/officeDocument/2006/relationships/tags" Target="../tags/tag823.xml"/><Relationship Id="rId25" Type="http://schemas.openxmlformats.org/officeDocument/2006/relationships/oleObject" Target="../embeddings/oleObject58.bin"/><Relationship Id="rId2" Type="http://schemas.openxmlformats.org/officeDocument/2006/relationships/tags" Target="../tags/tag808.xml"/><Relationship Id="rId16" Type="http://schemas.openxmlformats.org/officeDocument/2006/relationships/tags" Target="../tags/tag822.xml"/><Relationship Id="rId20" Type="http://schemas.openxmlformats.org/officeDocument/2006/relationships/tags" Target="../tags/tag826.xml"/><Relationship Id="rId29" Type="http://schemas.openxmlformats.org/officeDocument/2006/relationships/chart" Target="../charts/chart26.xml"/><Relationship Id="rId1" Type="http://schemas.openxmlformats.org/officeDocument/2006/relationships/tags" Target="../tags/tag807.xml"/><Relationship Id="rId6" Type="http://schemas.openxmlformats.org/officeDocument/2006/relationships/tags" Target="../tags/tag812.xml"/><Relationship Id="rId11" Type="http://schemas.openxmlformats.org/officeDocument/2006/relationships/tags" Target="../tags/tag817.xml"/><Relationship Id="rId24" Type="http://schemas.openxmlformats.org/officeDocument/2006/relationships/slideLayout" Target="../slideLayouts/slideLayout3.xml"/><Relationship Id="rId5" Type="http://schemas.openxmlformats.org/officeDocument/2006/relationships/tags" Target="../tags/tag811.xml"/><Relationship Id="rId15" Type="http://schemas.openxmlformats.org/officeDocument/2006/relationships/tags" Target="../tags/tag821.xml"/><Relationship Id="rId23" Type="http://schemas.openxmlformats.org/officeDocument/2006/relationships/tags" Target="../tags/tag829.xml"/><Relationship Id="rId28" Type="http://schemas.openxmlformats.org/officeDocument/2006/relationships/chart" Target="../charts/chart25.xml"/><Relationship Id="rId10" Type="http://schemas.openxmlformats.org/officeDocument/2006/relationships/tags" Target="../tags/tag816.xml"/><Relationship Id="rId19" Type="http://schemas.openxmlformats.org/officeDocument/2006/relationships/tags" Target="../tags/tag825.xml"/><Relationship Id="rId4" Type="http://schemas.openxmlformats.org/officeDocument/2006/relationships/tags" Target="../tags/tag810.xml"/><Relationship Id="rId9" Type="http://schemas.openxmlformats.org/officeDocument/2006/relationships/tags" Target="../tags/tag815.xml"/><Relationship Id="rId14" Type="http://schemas.openxmlformats.org/officeDocument/2006/relationships/tags" Target="../tags/tag820.xml"/><Relationship Id="rId22" Type="http://schemas.openxmlformats.org/officeDocument/2006/relationships/tags" Target="../tags/tag828.xml"/><Relationship Id="rId27" Type="http://schemas.openxmlformats.org/officeDocument/2006/relationships/oleObject" Target="../embeddings/oleObject59.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oleObject" Target="../embeddings/oleObject61.bin"/><Relationship Id="rId2" Type="http://schemas.openxmlformats.org/officeDocument/2006/relationships/tags" Target="../tags/tag831.xml"/><Relationship Id="rId1" Type="http://schemas.openxmlformats.org/officeDocument/2006/relationships/tags" Target="../tags/tag830.xml"/><Relationship Id="rId6" Type="http://schemas.openxmlformats.org/officeDocument/2006/relationships/image" Target="../media/image19.emf"/><Relationship Id="rId5" Type="http://schemas.openxmlformats.org/officeDocument/2006/relationships/oleObject" Target="../embeddings/oleObject60.bin"/><Relationship Id="rId4" Type="http://schemas.openxmlformats.org/officeDocument/2006/relationships/notesSlide" Target="../notesSlides/notesSlide1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oleObject" Target="../embeddings/oleObject63.bin"/><Relationship Id="rId2" Type="http://schemas.openxmlformats.org/officeDocument/2006/relationships/tags" Target="../tags/tag833.xml"/><Relationship Id="rId1" Type="http://schemas.openxmlformats.org/officeDocument/2006/relationships/tags" Target="../tags/tag832.xml"/><Relationship Id="rId6" Type="http://schemas.openxmlformats.org/officeDocument/2006/relationships/image" Target="../media/image19.emf"/><Relationship Id="rId5" Type="http://schemas.openxmlformats.org/officeDocument/2006/relationships/oleObject" Target="../embeddings/oleObject62.bin"/><Relationship Id="rId4" Type="http://schemas.openxmlformats.org/officeDocument/2006/relationships/notesSlide" Target="../notesSlides/notesSlide1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834.xml"/><Relationship Id="rId5" Type="http://schemas.openxmlformats.org/officeDocument/2006/relationships/image" Target="../media/image19.emf"/><Relationship Id="rId4" Type="http://schemas.openxmlformats.org/officeDocument/2006/relationships/oleObject" Target="../embeddings/oleObject6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835.xml"/><Relationship Id="rId5" Type="http://schemas.openxmlformats.org/officeDocument/2006/relationships/image" Target="../media/image19.emf"/><Relationship Id="rId4" Type="http://schemas.openxmlformats.org/officeDocument/2006/relationships/oleObject" Target="../embeddings/oleObject65.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oleObject" Target="../embeddings/oleObject67.bin"/><Relationship Id="rId2" Type="http://schemas.openxmlformats.org/officeDocument/2006/relationships/tags" Target="../tags/tag837.xml"/><Relationship Id="rId1" Type="http://schemas.openxmlformats.org/officeDocument/2006/relationships/tags" Target="../tags/tag836.xml"/><Relationship Id="rId6" Type="http://schemas.openxmlformats.org/officeDocument/2006/relationships/image" Target="../media/image19.emf"/><Relationship Id="rId5" Type="http://schemas.openxmlformats.org/officeDocument/2006/relationships/oleObject" Target="../embeddings/oleObject66.bin"/><Relationship Id="rId4" Type="http://schemas.openxmlformats.org/officeDocument/2006/relationships/notesSlide" Target="../notesSlides/notesSlide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5.xml"/><Relationship Id="rId21" Type="http://schemas.openxmlformats.org/officeDocument/2006/relationships/tags" Target="../tags/tag29.xml"/><Relationship Id="rId63" Type="http://schemas.openxmlformats.org/officeDocument/2006/relationships/tags" Target="../tags/tag71.xml"/><Relationship Id="rId159" Type="http://schemas.openxmlformats.org/officeDocument/2006/relationships/tags" Target="../tags/tag167.xml"/><Relationship Id="rId170" Type="http://schemas.openxmlformats.org/officeDocument/2006/relationships/tags" Target="../tags/tag178.xml"/><Relationship Id="rId226" Type="http://schemas.openxmlformats.org/officeDocument/2006/relationships/tags" Target="../tags/tag234.xml"/><Relationship Id="rId107" Type="http://schemas.openxmlformats.org/officeDocument/2006/relationships/tags" Target="../tags/tag115.xml"/><Relationship Id="rId11" Type="http://schemas.openxmlformats.org/officeDocument/2006/relationships/tags" Target="../tags/tag19.xml"/><Relationship Id="rId32" Type="http://schemas.openxmlformats.org/officeDocument/2006/relationships/tags" Target="../tags/tag40.xml"/><Relationship Id="rId53" Type="http://schemas.openxmlformats.org/officeDocument/2006/relationships/tags" Target="../tags/tag61.xml"/><Relationship Id="rId74" Type="http://schemas.openxmlformats.org/officeDocument/2006/relationships/tags" Target="../tags/tag82.xml"/><Relationship Id="rId128" Type="http://schemas.openxmlformats.org/officeDocument/2006/relationships/tags" Target="../tags/tag136.xml"/><Relationship Id="rId149" Type="http://schemas.openxmlformats.org/officeDocument/2006/relationships/tags" Target="../tags/tag157.xml"/><Relationship Id="rId5" Type="http://schemas.openxmlformats.org/officeDocument/2006/relationships/tags" Target="../tags/tag13.xml"/><Relationship Id="rId95" Type="http://schemas.openxmlformats.org/officeDocument/2006/relationships/tags" Target="../tags/tag103.xml"/><Relationship Id="rId160" Type="http://schemas.openxmlformats.org/officeDocument/2006/relationships/tags" Target="../tags/tag168.xml"/><Relationship Id="rId181" Type="http://schemas.openxmlformats.org/officeDocument/2006/relationships/tags" Target="../tags/tag189.xml"/><Relationship Id="rId216" Type="http://schemas.openxmlformats.org/officeDocument/2006/relationships/tags" Target="../tags/tag224.xml"/><Relationship Id="rId237" Type="http://schemas.openxmlformats.org/officeDocument/2006/relationships/tags" Target="../tags/tag245.xml"/><Relationship Id="rId258" Type="http://schemas.openxmlformats.org/officeDocument/2006/relationships/tags" Target="../tags/tag266.xml"/><Relationship Id="rId22" Type="http://schemas.openxmlformats.org/officeDocument/2006/relationships/tags" Target="../tags/tag30.xml"/><Relationship Id="rId43" Type="http://schemas.openxmlformats.org/officeDocument/2006/relationships/tags" Target="../tags/tag51.xml"/><Relationship Id="rId64" Type="http://schemas.openxmlformats.org/officeDocument/2006/relationships/tags" Target="../tags/tag72.xml"/><Relationship Id="rId118" Type="http://schemas.openxmlformats.org/officeDocument/2006/relationships/tags" Target="../tags/tag126.xml"/><Relationship Id="rId139" Type="http://schemas.openxmlformats.org/officeDocument/2006/relationships/tags" Target="../tags/tag147.xml"/><Relationship Id="rId85" Type="http://schemas.openxmlformats.org/officeDocument/2006/relationships/tags" Target="../tags/tag93.xml"/><Relationship Id="rId150" Type="http://schemas.openxmlformats.org/officeDocument/2006/relationships/tags" Target="../tags/tag158.xml"/><Relationship Id="rId171" Type="http://schemas.openxmlformats.org/officeDocument/2006/relationships/tags" Target="../tags/tag179.xml"/><Relationship Id="rId192" Type="http://schemas.openxmlformats.org/officeDocument/2006/relationships/tags" Target="../tags/tag200.xml"/><Relationship Id="rId206" Type="http://schemas.openxmlformats.org/officeDocument/2006/relationships/tags" Target="../tags/tag214.xml"/><Relationship Id="rId227" Type="http://schemas.openxmlformats.org/officeDocument/2006/relationships/tags" Target="../tags/tag235.xml"/><Relationship Id="rId248" Type="http://schemas.openxmlformats.org/officeDocument/2006/relationships/tags" Target="../tags/tag256.xml"/><Relationship Id="rId12" Type="http://schemas.openxmlformats.org/officeDocument/2006/relationships/tags" Target="../tags/tag20.xml"/><Relationship Id="rId33" Type="http://schemas.openxmlformats.org/officeDocument/2006/relationships/tags" Target="../tags/tag41.xml"/><Relationship Id="rId108" Type="http://schemas.openxmlformats.org/officeDocument/2006/relationships/tags" Target="../tags/tag116.xml"/><Relationship Id="rId129" Type="http://schemas.openxmlformats.org/officeDocument/2006/relationships/tags" Target="../tags/tag137.xml"/><Relationship Id="rId54" Type="http://schemas.openxmlformats.org/officeDocument/2006/relationships/tags" Target="../tags/tag62.xml"/><Relationship Id="rId75" Type="http://schemas.openxmlformats.org/officeDocument/2006/relationships/tags" Target="../tags/tag83.xml"/><Relationship Id="rId96" Type="http://schemas.openxmlformats.org/officeDocument/2006/relationships/tags" Target="../tags/tag104.xml"/><Relationship Id="rId140" Type="http://schemas.openxmlformats.org/officeDocument/2006/relationships/tags" Target="../tags/tag148.xml"/><Relationship Id="rId161" Type="http://schemas.openxmlformats.org/officeDocument/2006/relationships/tags" Target="../tags/tag169.xml"/><Relationship Id="rId182" Type="http://schemas.openxmlformats.org/officeDocument/2006/relationships/tags" Target="../tags/tag190.xml"/><Relationship Id="rId217" Type="http://schemas.openxmlformats.org/officeDocument/2006/relationships/tags" Target="../tags/tag225.xml"/><Relationship Id="rId6" Type="http://schemas.openxmlformats.org/officeDocument/2006/relationships/tags" Target="../tags/tag14.xml"/><Relationship Id="rId238" Type="http://schemas.openxmlformats.org/officeDocument/2006/relationships/tags" Target="../tags/tag246.xml"/><Relationship Id="rId259" Type="http://schemas.openxmlformats.org/officeDocument/2006/relationships/tags" Target="../tags/tag267.xml"/><Relationship Id="rId23" Type="http://schemas.openxmlformats.org/officeDocument/2006/relationships/tags" Target="../tags/tag31.xml"/><Relationship Id="rId119" Type="http://schemas.openxmlformats.org/officeDocument/2006/relationships/tags" Target="../tags/tag127.xml"/><Relationship Id="rId44" Type="http://schemas.openxmlformats.org/officeDocument/2006/relationships/tags" Target="../tags/tag52.xml"/><Relationship Id="rId65" Type="http://schemas.openxmlformats.org/officeDocument/2006/relationships/tags" Target="../tags/tag73.xml"/><Relationship Id="rId86" Type="http://schemas.openxmlformats.org/officeDocument/2006/relationships/tags" Target="../tags/tag94.xml"/><Relationship Id="rId130" Type="http://schemas.openxmlformats.org/officeDocument/2006/relationships/tags" Target="../tags/tag138.xml"/><Relationship Id="rId151" Type="http://schemas.openxmlformats.org/officeDocument/2006/relationships/tags" Target="../tags/tag159.xml"/><Relationship Id="rId172" Type="http://schemas.openxmlformats.org/officeDocument/2006/relationships/tags" Target="../tags/tag180.xml"/><Relationship Id="rId193" Type="http://schemas.openxmlformats.org/officeDocument/2006/relationships/tags" Target="../tags/tag201.xml"/><Relationship Id="rId207" Type="http://schemas.openxmlformats.org/officeDocument/2006/relationships/tags" Target="../tags/tag215.xml"/><Relationship Id="rId228" Type="http://schemas.openxmlformats.org/officeDocument/2006/relationships/tags" Target="../tags/tag236.xml"/><Relationship Id="rId249" Type="http://schemas.openxmlformats.org/officeDocument/2006/relationships/tags" Target="../tags/tag257.xml"/><Relationship Id="rId13" Type="http://schemas.openxmlformats.org/officeDocument/2006/relationships/tags" Target="../tags/tag21.xml"/><Relationship Id="rId109" Type="http://schemas.openxmlformats.org/officeDocument/2006/relationships/tags" Target="../tags/tag117.xml"/><Relationship Id="rId260" Type="http://schemas.openxmlformats.org/officeDocument/2006/relationships/tags" Target="../tags/tag268.xml"/><Relationship Id="rId34" Type="http://schemas.openxmlformats.org/officeDocument/2006/relationships/tags" Target="../tags/tag42.xml"/><Relationship Id="rId55" Type="http://schemas.openxmlformats.org/officeDocument/2006/relationships/tags" Target="../tags/tag63.xml"/><Relationship Id="rId76" Type="http://schemas.openxmlformats.org/officeDocument/2006/relationships/tags" Target="../tags/tag84.xml"/><Relationship Id="rId97" Type="http://schemas.openxmlformats.org/officeDocument/2006/relationships/tags" Target="../tags/tag105.xml"/><Relationship Id="rId120" Type="http://schemas.openxmlformats.org/officeDocument/2006/relationships/tags" Target="../tags/tag128.xml"/><Relationship Id="rId141" Type="http://schemas.openxmlformats.org/officeDocument/2006/relationships/tags" Target="../tags/tag149.xml"/><Relationship Id="rId7" Type="http://schemas.openxmlformats.org/officeDocument/2006/relationships/tags" Target="../tags/tag15.xml"/><Relationship Id="rId162" Type="http://schemas.openxmlformats.org/officeDocument/2006/relationships/tags" Target="../tags/tag170.xml"/><Relationship Id="rId183" Type="http://schemas.openxmlformats.org/officeDocument/2006/relationships/tags" Target="../tags/tag191.xml"/><Relationship Id="rId218" Type="http://schemas.openxmlformats.org/officeDocument/2006/relationships/tags" Target="../tags/tag226.xml"/><Relationship Id="rId239" Type="http://schemas.openxmlformats.org/officeDocument/2006/relationships/tags" Target="../tags/tag247.xml"/><Relationship Id="rId250" Type="http://schemas.openxmlformats.org/officeDocument/2006/relationships/tags" Target="../tags/tag258.xml"/><Relationship Id="rId24" Type="http://schemas.openxmlformats.org/officeDocument/2006/relationships/tags" Target="../tags/tag32.xml"/><Relationship Id="rId45" Type="http://schemas.openxmlformats.org/officeDocument/2006/relationships/tags" Target="../tags/tag53.xml"/><Relationship Id="rId66" Type="http://schemas.openxmlformats.org/officeDocument/2006/relationships/tags" Target="../tags/tag74.xml"/><Relationship Id="rId87" Type="http://schemas.openxmlformats.org/officeDocument/2006/relationships/tags" Target="../tags/tag95.xml"/><Relationship Id="rId110" Type="http://schemas.openxmlformats.org/officeDocument/2006/relationships/tags" Target="../tags/tag118.xml"/><Relationship Id="rId131" Type="http://schemas.openxmlformats.org/officeDocument/2006/relationships/tags" Target="../tags/tag139.xml"/><Relationship Id="rId152" Type="http://schemas.openxmlformats.org/officeDocument/2006/relationships/tags" Target="../tags/tag160.xml"/><Relationship Id="rId173" Type="http://schemas.openxmlformats.org/officeDocument/2006/relationships/tags" Target="../tags/tag181.xml"/><Relationship Id="rId194" Type="http://schemas.openxmlformats.org/officeDocument/2006/relationships/tags" Target="../tags/tag202.xml"/><Relationship Id="rId208" Type="http://schemas.openxmlformats.org/officeDocument/2006/relationships/tags" Target="../tags/tag216.xml"/><Relationship Id="rId229" Type="http://schemas.openxmlformats.org/officeDocument/2006/relationships/tags" Target="../tags/tag237.xml"/><Relationship Id="rId240" Type="http://schemas.openxmlformats.org/officeDocument/2006/relationships/tags" Target="../tags/tag248.xml"/><Relationship Id="rId261" Type="http://schemas.openxmlformats.org/officeDocument/2006/relationships/tags" Target="../tags/tag269.xml"/><Relationship Id="rId14" Type="http://schemas.openxmlformats.org/officeDocument/2006/relationships/tags" Target="../tags/tag22.xml"/><Relationship Id="rId35" Type="http://schemas.openxmlformats.org/officeDocument/2006/relationships/tags" Target="../tags/tag43.xml"/><Relationship Id="rId56" Type="http://schemas.openxmlformats.org/officeDocument/2006/relationships/tags" Target="../tags/tag64.xml"/><Relationship Id="rId77" Type="http://schemas.openxmlformats.org/officeDocument/2006/relationships/tags" Target="../tags/tag85.xml"/><Relationship Id="rId100" Type="http://schemas.openxmlformats.org/officeDocument/2006/relationships/tags" Target="../tags/tag108.xml"/><Relationship Id="rId8" Type="http://schemas.openxmlformats.org/officeDocument/2006/relationships/tags" Target="../tags/tag16.xml"/><Relationship Id="rId98" Type="http://schemas.openxmlformats.org/officeDocument/2006/relationships/tags" Target="../tags/tag106.xml"/><Relationship Id="rId121" Type="http://schemas.openxmlformats.org/officeDocument/2006/relationships/tags" Target="../tags/tag129.xml"/><Relationship Id="rId142" Type="http://schemas.openxmlformats.org/officeDocument/2006/relationships/tags" Target="../tags/tag150.xml"/><Relationship Id="rId163" Type="http://schemas.openxmlformats.org/officeDocument/2006/relationships/tags" Target="../tags/tag171.xml"/><Relationship Id="rId184" Type="http://schemas.openxmlformats.org/officeDocument/2006/relationships/tags" Target="../tags/tag192.xml"/><Relationship Id="rId219" Type="http://schemas.openxmlformats.org/officeDocument/2006/relationships/tags" Target="../tags/tag227.xml"/><Relationship Id="rId230" Type="http://schemas.openxmlformats.org/officeDocument/2006/relationships/tags" Target="../tags/tag238.xml"/><Relationship Id="rId251" Type="http://schemas.openxmlformats.org/officeDocument/2006/relationships/tags" Target="../tags/tag259.xml"/><Relationship Id="rId25" Type="http://schemas.openxmlformats.org/officeDocument/2006/relationships/tags" Target="../tags/tag33.xml"/><Relationship Id="rId46" Type="http://schemas.openxmlformats.org/officeDocument/2006/relationships/tags" Target="../tags/tag54.xml"/><Relationship Id="rId67" Type="http://schemas.openxmlformats.org/officeDocument/2006/relationships/tags" Target="../tags/tag75.xml"/><Relationship Id="rId88" Type="http://schemas.openxmlformats.org/officeDocument/2006/relationships/tags" Target="../tags/tag96.xml"/><Relationship Id="rId111" Type="http://schemas.openxmlformats.org/officeDocument/2006/relationships/tags" Target="../tags/tag119.xml"/><Relationship Id="rId132" Type="http://schemas.openxmlformats.org/officeDocument/2006/relationships/tags" Target="../tags/tag140.xml"/><Relationship Id="rId153" Type="http://schemas.openxmlformats.org/officeDocument/2006/relationships/tags" Target="../tags/tag161.xml"/><Relationship Id="rId174" Type="http://schemas.openxmlformats.org/officeDocument/2006/relationships/tags" Target="../tags/tag182.xml"/><Relationship Id="rId195" Type="http://schemas.openxmlformats.org/officeDocument/2006/relationships/tags" Target="../tags/tag203.xml"/><Relationship Id="rId209" Type="http://schemas.openxmlformats.org/officeDocument/2006/relationships/tags" Target="../tags/tag217.xml"/><Relationship Id="rId220" Type="http://schemas.openxmlformats.org/officeDocument/2006/relationships/tags" Target="../tags/tag228.xml"/><Relationship Id="rId241" Type="http://schemas.openxmlformats.org/officeDocument/2006/relationships/tags" Target="../tags/tag249.xml"/><Relationship Id="rId15" Type="http://schemas.openxmlformats.org/officeDocument/2006/relationships/tags" Target="../tags/tag23.xml"/><Relationship Id="rId36" Type="http://schemas.openxmlformats.org/officeDocument/2006/relationships/tags" Target="../tags/tag44.xml"/><Relationship Id="rId57" Type="http://schemas.openxmlformats.org/officeDocument/2006/relationships/tags" Target="../tags/tag65.xml"/><Relationship Id="rId262" Type="http://schemas.openxmlformats.org/officeDocument/2006/relationships/slideLayout" Target="../slideLayouts/slideLayout3.xml"/><Relationship Id="rId78" Type="http://schemas.openxmlformats.org/officeDocument/2006/relationships/tags" Target="../tags/tag86.xml"/><Relationship Id="rId99" Type="http://schemas.openxmlformats.org/officeDocument/2006/relationships/tags" Target="../tags/tag107.xml"/><Relationship Id="rId101" Type="http://schemas.openxmlformats.org/officeDocument/2006/relationships/tags" Target="../tags/tag109.xml"/><Relationship Id="rId122" Type="http://schemas.openxmlformats.org/officeDocument/2006/relationships/tags" Target="../tags/tag130.xml"/><Relationship Id="rId143" Type="http://schemas.openxmlformats.org/officeDocument/2006/relationships/tags" Target="../tags/tag151.xml"/><Relationship Id="rId164" Type="http://schemas.openxmlformats.org/officeDocument/2006/relationships/tags" Target="../tags/tag172.xml"/><Relationship Id="rId185" Type="http://schemas.openxmlformats.org/officeDocument/2006/relationships/tags" Target="../tags/tag193.xml"/><Relationship Id="rId9" Type="http://schemas.openxmlformats.org/officeDocument/2006/relationships/tags" Target="../tags/tag17.xml"/><Relationship Id="rId210" Type="http://schemas.openxmlformats.org/officeDocument/2006/relationships/tags" Target="../tags/tag218.xml"/><Relationship Id="rId26" Type="http://schemas.openxmlformats.org/officeDocument/2006/relationships/tags" Target="../tags/tag34.xml"/><Relationship Id="rId231" Type="http://schemas.openxmlformats.org/officeDocument/2006/relationships/tags" Target="../tags/tag239.xml"/><Relationship Id="rId252" Type="http://schemas.openxmlformats.org/officeDocument/2006/relationships/tags" Target="../tags/tag260.xml"/><Relationship Id="rId47" Type="http://schemas.openxmlformats.org/officeDocument/2006/relationships/tags" Target="../tags/tag55.xml"/><Relationship Id="rId68" Type="http://schemas.openxmlformats.org/officeDocument/2006/relationships/tags" Target="../tags/tag76.xml"/><Relationship Id="rId89" Type="http://schemas.openxmlformats.org/officeDocument/2006/relationships/tags" Target="../tags/tag97.xml"/><Relationship Id="rId112" Type="http://schemas.openxmlformats.org/officeDocument/2006/relationships/tags" Target="../tags/tag120.xml"/><Relationship Id="rId133" Type="http://schemas.openxmlformats.org/officeDocument/2006/relationships/tags" Target="../tags/tag141.xml"/><Relationship Id="rId154" Type="http://schemas.openxmlformats.org/officeDocument/2006/relationships/tags" Target="../tags/tag162.xml"/><Relationship Id="rId175" Type="http://schemas.openxmlformats.org/officeDocument/2006/relationships/tags" Target="../tags/tag183.xml"/><Relationship Id="rId196" Type="http://schemas.openxmlformats.org/officeDocument/2006/relationships/tags" Target="../tags/tag204.xml"/><Relationship Id="rId200" Type="http://schemas.openxmlformats.org/officeDocument/2006/relationships/tags" Target="../tags/tag208.xml"/><Relationship Id="rId16" Type="http://schemas.openxmlformats.org/officeDocument/2006/relationships/tags" Target="../tags/tag24.xml"/><Relationship Id="rId221" Type="http://schemas.openxmlformats.org/officeDocument/2006/relationships/tags" Target="../tags/tag229.xml"/><Relationship Id="rId242" Type="http://schemas.openxmlformats.org/officeDocument/2006/relationships/tags" Target="../tags/tag250.xml"/><Relationship Id="rId263" Type="http://schemas.openxmlformats.org/officeDocument/2006/relationships/oleObject" Target="../embeddings/oleObject7.bin"/><Relationship Id="rId37" Type="http://schemas.openxmlformats.org/officeDocument/2006/relationships/tags" Target="../tags/tag45.xml"/><Relationship Id="rId58" Type="http://schemas.openxmlformats.org/officeDocument/2006/relationships/tags" Target="../tags/tag66.xml"/><Relationship Id="rId79" Type="http://schemas.openxmlformats.org/officeDocument/2006/relationships/tags" Target="../tags/tag87.xml"/><Relationship Id="rId102" Type="http://schemas.openxmlformats.org/officeDocument/2006/relationships/tags" Target="../tags/tag110.xml"/><Relationship Id="rId123" Type="http://schemas.openxmlformats.org/officeDocument/2006/relationships/tags" Target="../tags/tag131.xml"/><Relationship Id="rId144" Type="http://schemas.openxmlformats.org/officeDocument/2006/relationships/tags" Target="../tags/tag152.xml"/><Relationship Id="rId90" Type="http://schemas.openxmlformats.org/officeDocument/2006/relationships/tags" Target="../tags/tag98.xml"/><Relationship Id="rId165" Type="http://schemas.openxmlformats.org/officeDocument/2006/relationships/tags" Target="../tags/tag173.xml"/><Relationship Id="rId186" Type="http://schemas.openxmlformats.org/officeDocument/2006/relationships/tags" Target="../tags/tag194.xml"/><Relationship Id="rId211" Type="http://schemas.openxmlformats.org/officeDocument/2006/relationships/tags" Target="../tags/tag219.xml"/><Relationship Id="rId232" Type="http://schemas.openxmlformats.org/officeDocument/2006/relationships/tags" Target="../tags/tag240.xml"/><Relationship Id="rId253" Type="http://schemas.openxmlformats.org/officeDocument/2006/relationships/tags" Target="../tags/tag261.xml"/><Relationship Id="rId27" Type="http://schemas.openxmlformats.org/officeDocument/2006/relationships/tags" Target="../tags/tag35.xml"/><Relationship Id="rId48" Type="http://schemas.openxmlformats.org/officeDocument/2006/relationships/tags" Target="../tags/tag56.xml"/><Relationship Id="rId69" Type="http://schemas.openxmlformats.org/officeDocument/2006/relationships/tags" Target="../tags/tag77.xml"/><Relationship Id="rId113" Type="http://schemas.openxmlformats.org/officeDocument/2006/relationships/tags" Target="../tags/tag121.xml"/><Relationship Id="rId134" Type="http://schemas.openxmlformats.org/officeDocument/2006/relationships/tags" Target="../tags/tag142.xml"/><Relationship Id="rId80" Type="http://schemas.openxmlformats.org/officeDocument/2006/relationships/tags" Target="../tags/tag88.xml"/><Relationship Id="rId155" Type="http://schemas.openxmlformats.org/officeDocument/2006/relationships/tags" Target="../tags/tag163.xml"/><Relationship Id="rId176" Type="http://schemas.openxmlformats.org/officeDocument/2006/relationships/tags" Target="../tags/tag184.xml"/><Relationship Id="rId197" Type="http://schemas.openxmlformats.org/officeDocument/2006/relationships/tags" Target="../tags/tag205.xml"/><Relationship Id="rId201" Type="http://schemas.openxmlformats.org/officeDocument/2006/relationships/tags" Target="../tags/tag209.xml"/><Relationship Id="rId222" Type="http://schemas.openxmlformats.org/officeDocument/2006/relationships/tags" Target="../tags/tag230.xml"/><Relationship Id="rId243" Type="http://schemas.openxmlformats.org/officeDocument/2006/relationships/tags" Target="../tags/tag251.xml"/><Relationship Id="rId264" Type="http://schemas.openxmlformats.org/officeDocument/2006/relationships/image" Target="../media/image19.emf"/><Relationship Id="rId17" Type="http://schemas.openxmlformats.org/officeDocument/2006/relationships/tags" Target="../tags/tag25.xml"/><Relationship Id="rId38" Type="http://schemas.openxmlformats.org/officeDocument/2006/relationships/tags" Target="../tags/tag46.xml"/><Relationship Id="rId59" Type="http://schemas.openxmlformats.org/officeDocument/2006/relationships/tags" Target="../tags/tag67.xml"/><Relationship Id="rId103" Type="http://schemas.openxmlformats.org/officeDocument/2006/relationships/tags" Target="../tags/tag111.xml"/><Relationship Id="rId124" Type="http://schemas.openxmlformats.org/officeDocument/2006/relationships/tags" Target="../tags/tag132.xml"/><Relationship Id="rId70" Type="http://schemas.openxmlformats.org/officeDocument/2006/relationships/tags" Target="../tags/tag78.xml"/><Relationship Id="rId91" Type="http://schemas.openxmlformats.org/officeDocument/2006/relationships/tags" Target="../tags/tag99.xml"/><Relationship Id="rId145" Type="http://schemas.openxmlformats.org/officeDocument/2006/relationships/tags" Target="../tags/tag153.xml"/><Relationship Id="rId166" Type="http://schemas.openxmlformats.org/officeDocument/2006/relationships/tags" Target="../tags/tag174.xml"/><Relationship Id="rId187" Type="http://schemas.openxmlformats.org/officeDocument/2006/relationships/tags" Target="../tags/tag195.xml"/><Relationship Id="rId1" Type="http://schemas.openxmlformats.org/officeDocument/2006/relationships/tags" Target="../tags/tag9.xml"/><Relationship Id="rId212" Type="http://schemas.openxmlformats.org/officeDocument/2006/relationships/tags" Target="../tags/tag220.xml"/><Relationship Id="rId233" Type="http://schemas.openxmlformats.org/officeDocument/2006/relationships/tags" Target="../tags/tag241.xml"/><Relationship Id="rId254" Type="http://schemas.openxmlformats.org/officeDocument/2006/relationships/tags" Target="../tags/tag262.xml"/><Relationship Id="rId28" Type="http://schemas.openxmlformats.org/officeDocument/2006/relationships/tags" Target="../tags/tag36.xml"/><Relationship Id="rId49" Type="http://schemas.openxmlformats.org/officeDocument/2006/relationships/tags" Target="../tags/tag57.xml"/><Relationship Id="rId114" Type="http://schemas.openxmlformats.org/officeDocument/2006/relationships/tags" Target="../tags/tag122.xml"/><Relationship Id="rId60" Type="http://schemas.openxmlformats.org/officeDocument/2006/relationships/tags" Target="../tags/tag68.xml"/><Relationship Id="rId81" Type="http://schemas.openxmlformats.org/officeDocument/2006/relationships/tags" Target="../tags/tag89.xml"/><Relationship Id="rId135" Type="http://schemas.openxmlformats.org/officeDocument/2006/relationships/tags" Target="../tags/tag143.xml"/><Relationship Id="rId156" Type="http://schemas.openxmlformats.org/officeDocument/2006/relationships/tags" Target="../tags/tag164.xml"/><Relationship Id="rId177" Type="http://schemas.openxmlformats.org/officeDocument/2006/relationships/tags" Target="../tags/tag185.xml"/><Relationship Id="rId198" Type="http://schemas.openxmlformats.org/officeDocument/2006/relationships/tags" Target="../tags/tag206.xml"/><Relationship Id="rId202" Type="http://schemas.openxmlformats.org/officeDocument/2006/relationships/tags" Target="../tags/tag210.xml"/><Relationship Id="rId223" Type="http://schemas.openxmlformats.org/officeDocument/2006/relationships/tags" Target="../tags/tag231.xml"/><Relationship Id="rId244" Type="http://schemas.openxmlformats.org/officeDocument/2006/relationships/tags" Target="../tags/tag252.xml"/><Relationship Id="rId18" Type="http://schemas.openxmlformats.org/officeDocument/2006/relationships/tags" Target="../tags/tag26.xml"/><Relationship Id="rId39" Type="http://schemas.openxmlformats.org/officeDocument/2006/relationships/tags" Target="../tags/tag47.xml"/><Relationship Id="rId265" Type="http://schemas.openxmlformats.org/officeDocument/2006/relationships/oleObject" Target="../embeddings/oleObject8.bin"/><Relationship Id="rId50" Type="http://schemas.openxmlformats.org/officeDocument/2006/relationships/tags" Target="../tags/tag58.xml"/><Relationship Id="rId104" Type="http://schemas.openxmlformats.org/officeDocument/2006/relationships/tags" Target="../tags/tag112.xml"/><Relationship Id="rId125" Type="http://schemas.openxmlformats.org/officeDocument/2006/relationships/tags" Target="../tags/tag133.xml"/><Relationship Id="rId146" Type="http://schemas.openxmlformats.org/officeDocument/2006/relationships/tags" Target="../tags/tag154.xml"/><Relationship Id="rId167" Type="http://schemas.openxmlformats.org/officeDocument/2006/relationships/tags" Target="../tags/tag175.xml"/><Relationship Id="rId188" Type="http://schemas.openxmlformats.org/officeDocument/2006/relationships/tags" Target="../tags/tag196.xml"/><Relationship Id="rId71" Type="http://schemas.openxmlformats.org/officeDocument/2006/relationships/tags" Target="../tags/tag79.xml"/><Relationship Id="rId92" Type="http://schemas.openxmlformats.org/officeDocument/2006/relationships/tags" Target="../tags/tag100.xml"/><Relationship Id="rId213" Type="http://schemas.openxmlformats.org/officeDocument/2006/relationships/tags" Target="../tags/tag221.xml"/><Relationship Id="rId234" Type="http://schemas.openxmlformats.org/officeDocument/2006/relationships/tags" Target="../tags/tag242.xml"/><Relationship Id="rId2" Type="http://schemas.openxmlformats.org/officeDocument/2006/relationships/tags" Target="../tags/tag10.xml"/><Relationship Id="rId29" Type="http://schemas.openxmlformats.org/officeDocument/2006/relationships/tags" Target="../tags/tag37.xml"/><Relationship Id="rId255" Type="http://schemas.openxmlformats.org/officeDocument/2006/relationships/tags" Target="../tags/tag263.xml"/><Relationship Id="rId40" Type="http://schemas.openxmlformats.org/officeDocument/2006/relationships/tags" Target="../tags/tag48.xml"/><Relationship Id="rId115" Type="http://schemas.openxmlformats.org/officeDocument/2006/relationships/tags" Target="../tags/tag123.xml"/><Relationship Id="rId136" Type="http://schemas.openxmlformats.org/officeDocument/2006/relationships/tags" Target="../tags/tag144.xml"/><Relationship Id="rId157" Type="http://schemas.openxmlformats.org/officeDocument/2006/relationships/tags" Target="../tags/tag165.xml"/><Relationship Id="rId178" Type="http://schemas.openxmlformats.org/officeDocument/2006/relationships/tags" Target="../tags/tag186.xml"/><Relationship Id="rId61" Type="http://schemas.openxmlformats.org/officeDocument/2006/relationships/tags" Target="../tags/tag69.xml"/><Relationship Id="rId82" Type="http://schemas.openxmlformats.org/officeDocument/2006/relationships/tags" Target="../tags/tag90.xml"/><Relationship Id="rId199" Type="http://schemas.openxmlformats.org/officeDocument/2006/relationships/tags" Target="../tags/tag207.xml"/><Relationship Id="rId203" Type="http://schemas.openxmlformats.org/officeDocument/2006/relationships/tags" Target="../tags/tag211.xml"/><Relationship Id="rId19" Type="http://schemas.openxmlformats.org/officeDocument/2006/relationships/tags" Target="../tags/tag27.xml"/><Relationship Id="rId224" Type="http://schemas.openxmlformats.org/officeDocument/2006/relationships/tags" Target="../tags/tag232.xml"/><Relationship Id="rId245" Type="http://schemas.openxmlformats.org/officeDocument/2006/relationships/tags" Target="../tags/tag253.xml"/><Relationship Id="rId266" Type="http://schemas.openxmlformats.org/officeDocument/2006/relationships/chart" Target="../charts/chart1.xml"/><Relationship Id="rId30" Type="http://schemas.openxmlformats.org/officeDocument/2006/relationships/tags" Target="../tags/tag38.xml"/><Relationship Id="rId105" Type="http://schemas.openxmlformats.org/officeDocument/2006/relationships/tags" Target="../tags/tag113.xml"/><Relationship Id="rId126" Type="http://schemas.openxmlformats.org/officeDocument/2006/relationships/tags" Target="../tags/tag134.xml"/><Relationship Id="rId147" Type="http://schemas.openxmlformats.org/officeDocument/2006/relationships/tags" Target="../tags/tag155.xml"/><Relationship Id="rId168" Type="http://schemas.openxmlformats.org/officeDocument/2006/relationships/tags" Target="../tags/tag176.xml"/><Relationship Id="rId51" Type="http://schemas.openxmlformats.org/officeDocument/2006/relationships/tags" Target="../tags/tag59.xml"/><Relationship Id="rId72" Type="http://schemas.openxmlformats.org/officeDocument/2006/relationships/tags" Target="../tags/tag80.xml"/><Relationship Id="rId93" Type="http://schemas.openxmlformats.org/officeDocument/2006/relationships/tags" Target="../tags/tag101.xml"/><Relationship Id="rId189" Type="http://schemas.openxmlformats.org/officeDocument/2006/relationships/tags" Target="../tags/tag197.xml"/><Relationship Id="rId3" Type="http://schemas.openxmlformats.org/officeDocument/2006/relationships/tags" Target="../tags/tag11.xml"/><Relationship Id="rId214" Type="http://schemas.openxmlformats.org/officeDocument/2006/relationships/tags" Target="../tags/tag222.xml"/><Relationship Id="rId235" Type="http://schemas.openxmlformats.org/officeDocument/2006/relationships/tags" Target="../tags/tag243.xml"/><Relationship Id="rId256" Type="http://schemas.openxmlformats.org/officeDocument/2006/relationships/tags" Target="../tags/tag264.xml"/><Relationship Id="rId116" Type="http://schemas.openxmlformats.org/officeDocument/2006/relationships/tags" Target="../tags/tag124.xml"/><Relationship Id="rId137" Type="http://schemas.openxmlformats.org/officeDocument/2006/relationships/tags" Target="../tags/tag145.xml"/><Relationship Id="rId158" Type="http://schemas.openxmlformats.org/officeDocument/2006/relationships/tags" Target="../tags/tag166.xml"/><Relationship Id="rId20" Type="http://schemas.openxmlformats.org/officeDocument/2006/relationships/tags" Target="../tags/tag28.xml"/><Relationship Id="rId41" Type="http://schemas.openxmlformats.org/officeDocument/2006/relationships/tags" Target="../tags/tag49.xml"/><Relationship Id="rId62" Type="http://schemas.openxmlformats.org/officeDocument/2006/relationships/tags" Target="../tags/tag70.xml"/><Relationship Id="rId83" Type="http://schemas.openxmlformats.org/officeDocument/2006/relationships/tags" Target="../tags/tag91.xml"/><Relationship Id="rId179" Type="http://schemas.openxmlformats.org/officeDocument/2006/relationships/tags" Target="../tags/tag187.xml"/><Relationship Id="rId190" Type="http://schemas.openxmlformats.org/officeDocument/2006/relationships/tags" Target="../tags/tag198.xml"/><Relationship Id="rId204" Type="http://schemas.openxmlformats.org/officeDocument/2006/relationships/tags" Target="../tags/tag212.xml"/><Relationship Id="rId225" Type="http://schemas.openxmlformats.org/officeDocument/2006/relationships/tags" Target="../tags/tag233.xml"/><Relationship Id="rId246" Type="http://schemas.openxmlformats.org/officeDocument/2006/relationships/tags" Target="../tags/tag254.xml"/><Relationship Id="rId267" Type="http://schemas.openxmlformats.org/officeDocument/2006/relationships/chart" Target="../charts/chart2.xml"/><Relationship Id="rId106" Type="http://schemas.openxmlformats.org/officeDocument/2006/relationships/tags" Target="../tags/tag114.xml"/><Relationship Id="rId127" Type="http://schemas.openxmlformats.org/officeDocument/2006/relationships/tags" Target="../tags/tag135.xml"/><Relationship Id="rId10" Type="http://schemas.openxmlformats.org/officeDocument/2006/relationships/tags" Target="../tags/tag18.xml"/><Relationship Id="rId31" Type="http://schemas.openxmlformats.org/officeDocument/2006/relationships/tags" Target="../tags/tag39.xml"/><Relationship Id="rId52" Type="http://schemas.openxmlformats.org/officeDocument/2006/relationships/tags" Target="../tags/tag60.xml"/><Relationship Id="rId73" Type="http://schemas.openxmlformats.org/officeDocument/2006/relationships/tags" Target="../tags/tag81.xml"/><Relationship Id="rId94" Type="http://schemas.openxmlformats.org/officeDocument/2006/relationships/tags" Target="../tags/tag102.xml"/><Relationship Id="rId148" Type="http://schemas.openxmlformats.org/officeDocument/2006/relationships/tags" Target="../tags/tag156.xml"/><Relationship Id="rId169" Type="http://schemas.openxmlformats.org/officeDocument/2006/relationships/tags" Target="../tags/tag177.xml"/><Relationship Id="rId4" Type="http://schemas.openxmlformats.org/officeDocument/2006/relationships/tags" Target="../tags/tag12.xml"/><Relationship Id="rId180" Type="http://schemas.openxmlformats.org/officeDocument/2006/relationships/tags" Target="../tags/tag188.xml"/><Relationship Id="rId215" Type="http://schemas.openxmlformats.org/officeDocument/2006/relationships/tags" Target="../tags/tag223.xml"/><Relationship Id="rId236" Type="http://schemas.openxmlformats.org/officeDocument/2006/relationships/tags" Target="../tags/tag244.xml"/><Relationship Id="rId257" Type="http://schemas.openxmlformats.org/officeDocument/2006/relationships/tags" Target="../tags/tag265.xml"/><Relationship Id="rId42" Type="http://schemas.openxmlformats.org/officeDocument/2006/relationships/tags" Target="../tags/tag50.xml"/><Relationship Id="rId84" Type="http://schemas.openxmlformats.org/officeDocument/2006/relationships/tags" Target="../tags/tag92.xml"/><Relationship Id="rId138" Type="http://schemas.openxmlformats.org/officeDocument/2006/relationships/tags" Target="../tags/tag146.xml"/><Relationship Id="rId191" Type="http://schemas.openxmlformats.org/officeDocument/2006/relationships/tags" Target="../tags/tag199.xml"/><Relationship Id="rId205" Type="http://schemas.openxmlformats.org/officeDocument/2006/relationships/tags" Target="../tags/tag213.xml"/><Relationship Id="rId247" Type="http://schemas.openxmlformats.org/officeDocument/2006/relationships/tags" Target="../tags/tag255.xml"/></Relationships>
</file>

<file path=ppt/slides/_rels/slide60.xml.rels><?xml version="1.0" encoding="UTF-8" standalone="yes"?>
<Relationships xmlns="http://schemas.openxmlformats.org/package/2006/relationships"><Relationship Id="rId8" Type="http://schemas.openxmlformats.org/officeDocument/2006/relationships/tags" Target="../tags/tag845.xml"/><Relationship Id="rId13" Type="http://schemas.openxmlformats.org/officeDocument/2006/relationships/tags" Target="../tags/tag850.xml"/><Relationship Id="rId18" Type="http://schemas.openxmlformats.org/officeDocument/2006/relationships/tags" Target="../tags/tag855.xml"/><Relationship Id="rId26" Type="http://schemas.openxmlformats.org/officeDocument/2006/relationships/image" Target="../media/image19.emf"/><Relationship Id="rId3" Type="http://schemas.openxmlformats.org/officeDocument/2006/relationships/tags" Target="../tags/tag840.xml"/><Relationship Id="rId21" Type="http://schemas.openxmlformats.org/officeDocument/2006/relationships/tags" Target="../tags/tag858.xml"/><Relationship Id="rId7" Type="http://schemas.openxmlformats.org/officeDocument/2006/relationships/tags" Target="../tags/tag844.xml"/><Relationship Id="rId12" Type="http://schemas.openxmlformats.org/officeDocument/2006/relationships/tags" Target="../tags/tag849.xml"/><Relationship Id="rId17" Type="http://schemas.openxmlformats.org/officeDocument/2006/relationships/tags" Target="../tags/tag854.xml"/><Relationship Id="rId25" Type="http://schemas.openxmlformats.org/officeDocument/2006/relationships/oleObject" Target="../embeddings/oleObject68.bin"/><Relationship Id="rId2" Type="http://schemas.openxmlformats.org/officeDocument/2006/relationships/tags" Target="../tags/tag839.xml"/><Relationship Id="rId16" Type="http://schemas.openxmlformats.org/officeDocument/2006/relationships/tags" Target="../tags/tag853.xml"/><Relationship Id="rId20" Type="http://schemas.openxmlformats.org/officeDocument/2006/relationships/tags" Target="../tags/tag857.xml"/><Relationship Id="rId29" Type="http://schemas.openxmlformats.org/officeDocument/2006/relationships/chart" Target="../charts/chart28.xml"/><Relationship Id="rId1" Type="http://schemas.openxmlformats.org/officeDocument/2006/relationships/tags" Target="../tags/tag838.xml"/><Relationship Id="rId6" Type="http://schemas.openxmlformats.org/officeDocument/2006/relationships/tags" Target="../tags/tag843.xml"/><Relationship Id="rId11" Type="http://schemas.openxmlformats.org/officeDocument/2006/relationships/tags" Target="../tags/tag848.xml"/><Relationship Id="rId24" Type="http://schemas.openxmlformats.org/officeDocument/2006/relationships/slideLayout" Target="../slideLayouts/slideLayout3.xml"/><Relationship Id="rId5" Type="http://schemas.openxmlformats.org/officeDocument/2006/relationships/tags" Target="../tags/tag842.xml"/><Relationship Id="rId15" Type="http://schemas.openxmlformats.org/officeDocument/2006/relationships/tags" Target="../tags/tag852.xml"/><Relationship Id="rId23" Type="http://schemas.openxmlformats.org/officeDocument/2006/relationships/tags" Target="../tags/tag860.xml"/><Relationship Id="rId28" Type="http://schemas.openxmlformats.org/officeDocument/2006/relationships/chart" Target="../charts/chart27.xml"/><Relationship Id="rId10" Type="http://schemas.openxmlformats.org/officeDocument/2006/relationships/tags" Target="../tags/tag847.xml"/><Relationship Id="rId19" Type="http://schemas.openxmlformats.org/officeDocument/2006/relationships/tags" Target="../tags/tag856.xml"/><Relationship Id="rId4" Type="http://schemas.openxmlformats.org/officeDocument/2006/relationships/tags" Target="../tags/tag841.xml"/><Relationship Id="rId9" Type="http://schemas.openxmlformats.org/officeDocument/2006/relationships/tags" Target="../tags/tag846.xml"/><Relationship Id="rId14" Type="http://schemas.openxmlformats.org/officeDocument/2006/relationships/tags" Target="../tags/tag851.xml"/><Relationship Id="rId22" Type="http://schemas.openxmlformats.org/officeDocument/2006/relationships/tags" Target="../tags/tag859.xml"/><Relationship Id="rId27" Type="http://schemas.openxmlformats.org/officeDocument/2006/relationships/oleObject" Target="../embeddings/oleObject69.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2.xml"/><Relationship Id="rId1" Type="http://schemas.openxmlformats.org/officeDocument/2006/relationships/tags" Target="../tags/tag861.xml"/><Relationship Id="rId6" Type="http://schemas.openxmlformats.org/officeDocument/2006/relationships/oleObject" Target="../embeddings/oleObject71.bin"/><Relationship Id="rId5" Type="http://schemas.openxmlformats.org/officeDocument/2006/relationships/image" Target="../media/image19.emf"/><Relationship Id="rId4" Type="http://schemas.openxmlformats.org/officeDocument/2006/relationships/oleObject" Target="../embeddings/oleObject70.bin"/></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4.xml"/><Relationship Id="rId1" Type="http://schemas.openxmlformats.org/officeDocument/2006/relationships/tags" Target="../tags/tag863.xml"/><Relationship Id="rId6" Type="http://schemas.openxmlformats.org/officeDocument/2006/relationships/oleObject" Target="../embeddings/oleObject73.bin"/><Relationship Id="rId5" Type="http://schemas.openxmlformats.org/officeDocument/2006/relationships/image" Target="../media/image19.emf"/><Relationship Id="rId4" Type="http://schemas.openxmlformats.org/officeDocument/2006/relationships/oleObject" Target="../embeddings/oleObject72.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3.xml"/><Relationship Id="rId1" Type="http://schemas.openxmlformats.org/officeDocument/2006/relationships/tags" Target="../tags/tag865.xml"/><Relationship Id="rId4" Type="http://schemas.openxmlformats.org/officeDocument/2006/relationships/image" Target="../media/image19.emf"/></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7.xml"/><Relationship Id="rId1" Type="http://schemas.openxmlformats.org/officeDocument/2006/relationships/tags" Target="../tags/tag866.xml"/><Relationship Id="rId6" Type="http://schemas.openxmlformats.org/officeDocument/2006/relationships/oleObject" Target="../embeddings/oleObject76.bin"/><Relationship Id="rId5" Type="http://schemas.openxmlformats.org/officeDocument/2006/relationships/image" Target="../media/image19.emf"/><Relationship Id="rId4" Type="http://schemas.openxmlformats.org/officeDocument/2006/relationships/oleObject" Target="../embeddings/oleObject75.bin"/></Relationships>
</file>

<file path=ppt/slides/_rels/slide69.xml.rels><?xml version="1.0" encoding="UTF-8" standalone="yes"?>
<Relationships xmlns="http://schemas.openxmlformats.org/package/2006/relationships"><Relationship Id="rId3" Type="http://schemas.openxmlformats.org/officeDocument/2006/relationships/tags" Target="../tags/tag870.xml"/><Relationship Id="rId7" Type="http://schemas.openxmlformats.org/officeDocument/2006/relationships/oleObject" Target="../embeddings/oleObject78.bin"/><Relationship Id="rId2" Type="http://schemas.openxmlformats.org/officeDocument/2006/relationships/tags" Target="../tags/tag869.xml"/><Relationship Id="rId1" Type="http://schemas.openxmlformats.org/officeDocument/2006/relationships/tags" Target="../tags/tag868.xml"/><Relationship Id="rId6" Type="http://schemas.openxmlformats.org/officeDocument/2006/relationships/image" Target="../media/image19.emf"/><Relationship Id="rId5" Type="http://schemas.openxmlformats.org/officeDocument/2006/relationships/oleObject" Target="../embeddings/oleObject77.bin"/><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282.xml"/><Relationship Id="rId18" Type="http://schemas.openxmlformats.org/officeDocument/2006/relationships/tags" Target="../tags/tag287.xml"/><Relationship Id="rId26" Type="http://schemas.openxmlformats.org/officeDocument/2006/relationships/tags" Target="../tags/tag295.xml"/><Relationship Id="rId39" Type="http://schemas.openxmlformats.org/officeDocument/2006/relationships/slideLayout" Target="../slideLayouts/slideLayout3.xml"/><Relationship Id="rId21" Type="http://schemas.openxmlformats.org/officeDocument/2006/relationships/tags" Target="../tags/tag290.xml"/><Relationship Id="rId34" Type="http://schemas.openxmlformats.org/officeDocument/2006/relationships/tags" Target="../tags/tag303.xml"/><Relationship Id="rId42" Type="http://schemas.openxmlformats.org/officeDocument/2006/relationships/oleObject" Target="../embeddings/oleObject10.bin"/><Relationship Id="rId7" Type="http://schemas.openxmlformats.org/officeDocument/2006/relationships/tags" Target="../tags/tag276.xml"/><Relationship Id="rId2" Type="http://schemas.openxmlformats.org/officeDocument/2006/relationships/tags" Target="../tags/tag271.xml"/><Relationship Id="rId16" Type="http://schemas.openxmlformats.org/officeDocument/2006/relationships/tags" Target="../tags/tag285.xml"/><Relationship Id="rId29" Type="http://schemas.openxmlformats.org/officeDocument/2006/relationships/tags" Target="../tags/tag298.xml"/><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tags" Target="../tags/tag280.xml"/><Relationship Id="rId24" Type="http://schemas.openxmlformats.org/officeDocument/2006/relationships/tags" Target="../tags/tag293.xml"/><Relationship Id="rId32" Type="http://schemas.openxmlformats.org/officeDocument/2006/relationships/tags" Target="../tags/tag301.xml"/><Relationship Id="rId37" Type="http://schemas.openxmlformats.org/officeDocument/2006/relationships/tags" Target="../tags/tag306.xml"/><Relationship Id="rId40" Type="http://schemas.openxmlformats.org/officeDocument/2006/relationships/oleObject" Target="../embeddings/oleObject9.bin"/><Relationship Id="rId45" Type="http://schemas.openxmlformats.org/officeDocument/2006/relationships/chart" Target="../charts/chart4.xml"/><Relationship Id="rId5" Type="http://schemas.openxmlformats.org/officeDocument/2006/relationships/tags" Target="../tags/tag274.xml"/><Relationship Id="rId15" Type="http://schemas.openxmlformats.org/officeDocument/2006/relationships/tags" Target="../tags/tag284.xml"/><Relationship Id="rId23" Type="http://schemas.openxmlformats.org/officeDocument/2006/relationships/tags" Target="../tags/tag292.xml"/><Relationship Id="rId28" Type="http://schemas.openxmlformats.org/officeDocument/2006/relationships/tags" Target="../tags/tag297.xml"/><Relationship Id="rId36" Type="http://schemas.openxmlformats.org/officeDocument/2006/relationships/tags" Target="../tags/tag305.xml"/><Relationship Id="rId10" Type="http://schemas.openxmlformats.org/officeDocument/2006/relationships/tags" Target="../tags/tag279.xml"/><Relationship Id="rId19" Type="http://schemas.openxmlformats.org/officeDocument/2006/relationships/tags" Target="../tags/tag288.xml"/><Relationship Id="rId31" Type="http://schemas.openxmlformats.org/officeDocument/2006/relationships/tags" Target="../tags/tag300.xml"/><Relationship Id="rId44" Type="http://schemas.openxmlformats.org/officeDocument/2006/relationships/chart" Target="../charts/chart3.xml"/><Relationship Id="rId4" Type="http://schemas.openxmlformats.org/officeDocument/2006/relationships/tags" Target="../tags/tag273.xml"/><Relationship Id="rId9" Type="http://schemas.openxmlformats.org/officeDocument/2006/relationships/tags" Target="../tags/tag278.xml"/><Relationship Id="rId14" Type="http://schemas.openxmlformats.org/officeDocument/2006/relationships/tags" Target="../tags/tag283.xml"/><Relationship Id="rId22" Type="http://schemas.openxmlformats.org/officeDocument/2006/relationships/tags" Target="../tags/tag291.xml"/><Relationship Id="rId27" Type="http://schemas.openxmlformats.org/officeDocument/2006/relationships/tags" Target="../tags/tag296.xml"/><Relationship Id="rId30" Type="http://schemas.openxmlformats.org/officeDocument/2006/relationships/tags" Target="../tags/tag299.xml"/><Relationship Id="rId35" Type="http://schemas.openxmlformats.org/officeDocument/2006/relationships/tags" Target="../tags/tag304.xml"/><Relationship Id="rId43" Type="http://schemas.openxmlformats.org/officeDocument/2006/relationships/hyperlink" Target="https://www.citypopulation.de/en/china/cities/tianjin/" TargetMode="External"/><Relationship Id="rId8" Type="http://schemas.openxmlformats.org/officeDocument/2006/relationships/tags" Target="../tags/tag277.xml"/><Relationship Id="rId3" Type="http://schemas.openxmlformats.org/officeDocument/2006/relationships/tags" Target="../tags/tag272.xml"/><Relationship Id="rId12" Type="http://schemas.openxmlformats.org/officeDocument/2006/relationships/tags" Target="../tags/tag281.xml"/><Relationship Id="rId17" Type="http://schemas.openxmlformats.org/officeDocument/2006/relationships/tags" Target="../tags/tag286.xml"/><Relationship Id="rId25" Type="http://schemas.openxmlformats.org/officeDocument/2006/relationships/tags" Target="../tags/tag294.xml"/><Relationship Id="rId33" Type="http://schemas.openxmlformats.org/officeDocument/2006/relationships/tags" Target="../tags/tag302.xml"/><Relationship Id="rId38" Type="http://schemas.openxmlformats.org/officeDocument/2006/relationships/tags" Target="../tags/tag307.xml"/><Relationship Id="rId20" Type="http://schemas.openxmlformats.org/officeDocument/2006/relationships/tags" Target="../tags/tag289.xml"/><Relationship Id="rId41" Type="http://schemas.openxmlformats.org/officeDocument/2006/relationships/image" Target="../media/image19.emf"/></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oleObject" Target="../embeddings/oleObject80.bin"/><Relationship Id="rId2" Type="http://schemas.openxmlformats.org/officeDocument/2006/relationships/tags" Target="../tags/tag872.xml"/><Relationship Id="rId1" Type="http://schemas.openxmlformats.org/officeDocument/2006/relationships/tags" Target="../tags/tag871.xml"/><Relationship Id="rId6" Type="http://schemas.openxmlformats.org/officeDocument/2006/relationships/image" Target="../media/image19.emf"/><Relationship Id="rId5" Type="http://schemas.openxmlformats.org/officeDocument/2006/relationships/oleObject" Target="../embeddings/oleObject79.bin"/><Relationship Id="rId4" Type="http://schemas.openxmlformats.org/officeDocument/2006/relationships/notesSlide" Target="../notesSlides/notesSlide22.xml"/></Relationships>
</file>

<file path=ppt/slides/_rels/slide71.xml.rels><?xml version="1.0" encoding="UTF-8" standalone="yes"?>
<Relationships xmlns="http://schemas.openxmlformats.org/package/2006/relationships"><Relationship Id="rId3" Type="http://schemas.openxmlformats.org/officeDocument/2006/relationships/tags" Target="../tags/tag875.xml"/><Relationship Id="rId7" Type="http://schemas.openxmlformats.org/officeDocument/2006/relationships/oleObject" Target="../embeddings/oleObject82.bin"/><Relationship Id="rId2" Type="http://schemas.openxmlformats.org/officeDocument/2006/relationships/tags" Target="../tags/tag874.xml"/><Relationship Id="rId1" Type="http://schemas.openxmlformats.org/officeDocument/2006/relationships/tags" Target="../tags/tag873.xml"/><Relationship Id="rId6" Type="http://schemas.openxmlformats.org/officeDocument/2006/relationships/image" Target="../media/image19.emf"/><Relationship Id="rId5" Type="http://schemas.openxmlformats.org/officeDocument/2006/relationships/oleObject" Target="../embeddings/oleObject81.bin"/><Relationship Id="rId4"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8" Type="http://schemas.openxmlformats.org/officeDocument/2006/relationships/hyperlink" Target="https://en.medtecchina.com/" TargetMode="External"/><Relationship Id="rId3" Type="http://schemas.openxmlformats.org/officeDocument/2006/relationships/slideLayout" Target="../slideLayouts/slideLayout3.xml"/><Relationship Id="rId7" Type="http://schemas.openxmlformats.org/officeDocument/2006/relationships/oleObject" Target="../embeddings/oleObject84.bin"/><Relationship Id="rId2" Type="http://schemas.openxmlformats.org/officeDocument/2006/relationships/tags" Target="../tags/tag877.xml"/><Relationship Id="rId1" Type="http://schemas.openxmlformats.org/officeDocument/2006/relationships/tags" Target="../tags/tag876.xml"/><Relationship Id="rId6" Type="http://schemas.openxmlformats.org/officeDocument/2006/relationships/image" Target="../media/image19.emf"/><Relationship Id="rId5" Type="http://schemas.openxmlformats.org/officeDocument/2006/relationships/oleObject" Target="../embeddings/oleObject83.bin"/><Relationship Id="rId10" Type="http://schemas.openxmlformats.org/officeDocument/2006/relationships/hyperlink" Target="https://www.china-aid.com/en" TargetMode="External"/><Relationship Id="rId4" Type="http://schemas.openxmlformats.org/officeDocument/2006/relationships/notesSlide" Target="../notesSlides/notesSlide23.xml"/><Relationship Id="rId9" Type="http://schemas.openxmlformats.org/officeDocument/2006/relationships/hyperlink" Target="https://www.pharmchina.com.cn/en" TargetMode="Externa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9.xml"/><Relationship Id="rId1" Type="http://schemas.openxmlformats.org/officeDocument/2006/relationships/tags" Target="../tags/tag878.xml"/><Relationship Id="rId5" Type="http://schemas.openxmlformats.org/officeDocument/2006/relationships/image" Target="../media/image19.emf"/><Relationship Id="rId4" Type="http://schemas.openxmlformats.org/officeDocument/2006/relationships/oleObject" Target="../embeddings/oleObject85.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333.xml"/><Relationship Id="rId21" Type="http://schemas.openxmlformats.org/officeDocument/2006/relationships/tags" Target="../tags/tag328.xml"/><Relationship Id="rId42" Type="http://schemas.openxmlformats.org/officeDocument/2006/relationships/tags" Target="../tags/tag349.xml"/><Relationship Id="rId47" Type="http://schemas.openxmlformats.org/officeDocument/2006/relationships/tags" Target="../tags/tag354.xml"/><Relationship Id="rId63" Type="http://schemas.openxmlformats.org/officeDocument/2006/relationships/tags" Target="../tags/tag370.xml"/><Relationship Id="rId68" Type="http://schemas.openxmlformats.org/officeDocument/2006/relationships/tags" Target="../tags/tag375.xml"/><Relationship Id="rId84" Type="http://schemas.openxmlformats.org/officeDocument/2006/relationships/tags" Target="../tags/tag391.xml"/><Relationship Id="rId89" Type="http://schemas.openxmlformats.org/officeDocument/2006/relationships/slideLayout" Target="../slideLayouts/slideLayout3.xml"/><Relationship Id="rId16" Type="http://schemas.openxmlformats.org/officeDocument/2006/relationships/tags" Target="../tags/tag323.xml"/><Relationship Id="rId11" Type="http://schemas.openxmlformats.org/officeDocument/2006/relationships/tags" Target="../tags/tag318.xml"/><Relationship Id="rId32" Type="http://schemas.openxmlformats.org/officeDocument/2006/relationships/tags" Target="../tags/tag339.xml"/><Relationship Id="rId37" Type="http://schemas.openxmlformats.org/officeDocument/2006/relationships/tags" Target="../tags/tag344.xml"/><Relationship Id="rId53" Type="http://schemas.openxmlformats.org/officeDocument/2006/relationships/tags" Target="../tags/tag360.xml"/><Relationship Id="rId58" Type="http://schemas.openxmlformats.org/officeDocument/2006/relationships/tags" Target="../tags/tag365.xml"/><Relationship Id="rId74" Type="http://schemas.openxmlformats.org/officeDocument/2006/relationships/tags" Target="../tags/tag381.xml"/><Relationship Id="rId79" Type="http://schemas.openxmlformats.org/officeDocument/2006/relationships/tags" Target="../tags/tag386.xml"/><Relationship Id="rId5" Type="http://schemas.openxmlformats.org/officeDocument/2006/relationships/tags" Target="../tags/tag312.xml"/><Relationship Id="rId90" Type="http://schemas.openxmlformats.org/officeDocument/2006/relationships/oleObject" Target="../embeddings/oleObject11.bin"/><Relationship Id="rId22" Type="http://schemas.openxmlformats.org/officeDocument/2006/relationships/tags" Target="../tags/tag329.xml"/><Relationship Id="rId27" Type="http://schemas.openxmlformats.org/officeDocument/2006/relationships/tags" Target="../tags/tag334.xml"/><Relationship Id="rId43" Type="http://schemas.openxmlformats.org/officeDocument/2006/relationships/tags" Target="../tags/tag350.xml"/><Relationship Id="rId48" Type="http://schemas.openxmlformats.org/officeDocument/2006/relationships/tags" Target="../tags/tag355.xml"/><Relationship Id="rId64" Type="http://schemas.openxmlformats.org/officeDocument/2006/relationships/tags" Target="../tags/tag371.xml"/><Relationship Id="rId69" Type="http://schemas.openxmlformats.org/officeDocument/2006/relationships/tags" Target="../tags/tag376.xml"/><Relationship Id="rId8" Type="http://schemas.openxmlformats.org/officeDocument/2006/relationships/tags" Target="../tags/tag315.xml"/><Relationship Id="rId51" Type="http://schemas.openxmlformats.org/officeDocument/2006/relationships/tags" Target="../tags/tag358.xml"/><Relationship Id="rId72" Type="http://schemas.openxmlformats.org/officeDocument/2006/relationships/tags" Target="../tags/tag379.xml"/><Relationship Id="rId80" Type="http://schemas.openxmlformats.org/officeDocument/2006/relationships/tags" Target="../tags/tag387.xml"/><Relationship Id="rId85" Type="http://schemas.openxmlformats.org/officeDocument/2006/relationships/tags" Target="../tags/tag392.xml"/><Relationship Id="rId93" Type="http://schemas.openxmlformats.org/officeDocument/2006/relationships/chart" Target="../charts/chart5.xml"/><Relationship Id="rId3" Type="http://schemas.openxmlformats.org/officeDocument/2006/relationships/tags" Target="../tags/tag310.xml"/><Relationship Id="rId12" Type="http://schemas.openxmlformats.org/officeDocument/2006/relationships/tags" Target="../tags/tag319.xml"/><Relationship Id="rId17" Type="http://schemas.openxmlformats.org/officeDocument/2006/relationships/tags" Target="../tags/tag324.xml"/><Relationship Id="rId25" Type="http://schemas.openxmlformats.org/officeDocument/2006/relationships/tags" Target="../tags/tag332.xml"/><Relationship Id="rId33" Type="http://schemas.openxmlformats.org/officeDocument/2006/relationships/tags" Target="../tags/tag340.xml"/><Relationship Id="rId38" Type="http://schemas.openxmlformats.org/officeDocument/2006/relationships/tags" Target="../tags/tag345.xml"/><Relationship Id="rId46" Type="http://schemas.openxmlformats.org/officeDocument/2006/relationships/tags" Target="../tags/tag353.xml"/><Relationship Id="rId59" Type="http://schemas.openxmlformats.org/officeDocument/2006/relationships/tags" Target="../tags/tag366.xml"/><Relationship Id="rId67" Type="http://schemas.openxmlformats.org/officeDocument/2006/relationships/tags" Target="../tags/tag374.xml"/><Relationship Id="rId20" Type="http://schemas.openxmlformats.org/officeDocument/2006/relationships/tags" Target="../tags/tag327.xml"/><Relationship Id="rId41" Type="http://schemas.openxmlformats.org/officeDocument/2006/relationships/tags" Target="../tags/tag348.xml"/><Relationship Id="rId54" Type="http://schemas.openxmlformats.org/officeDocument/2006/relationships/tags" Target="../tags/tag361.xml"/><Relationship Id="rId62" Type="http://schemas.openxmlformats.org/officeDocument/2006/relationships/tags" Target="../tags/tag369.xml"/><Relationship Id="rId70" Type="http://schemas.openxmlformats.org/officeDocument/2006/relationships/tags" Target="../tags/tag377.xml"/><Relationship Id="rId75" Type="http://schemas.openxmlformats.org/officeDocument/2006/relationships/tags" Target="../tags/tag382.xml"/><Relationship Id="rId83" Type="http://schemas.openxmlformats.org/officeDocument/2006/relationships/tags" Target="../tags/tag390.xml"/><Relationship Id="rId88" Type="http://schemas.openxmlformats.org/officeDocument/2006/relationships/tags" Target="../tags/tag395.xml"/><Relationship Id="rId91" Type="http://schemas.openxmlformats.org/officeDocument/2006/relationships/image" Target="../media/image19.emf"/><Relationship Id="rId1" Type="http://schemas.openxmlformats.org/officeDocument/2006/relationships/tags" Target="../tags/tag308.xml"/><Relationship Id="rId6" Type="http://schemas.openxmlformats.org/officeDocument/2006/relationships/tags" Target="../tags/tag313.xml"/><Relationship Id="rId15" Type="http://schemas.openxmlformats.org/officeDocument/2006/relationships/tags" Target="../tags/tag322.xml"/><Relationship Id="rId23" Type="http://schemas.openxmlformats.org/officeDocument/2006/relationships/tags" Target="../tags/tag330.xml"/><Relationship Id="rId28" Type="http://schemas.openxmlformats.org/officeDocument/2006/relationships/tags" Target="../tags/tag335.xml"/><Relationship Id="rId36" Type="http://schemas.openxmlformats.org/officeDocument/2006/relationships/tags" Target="../tags/tag343.xml"/><Relationship Id="rId49" Type="http://schemas.openxmlformats.org/officeDocument/2006/relationships/tags" Target="../tags/tag356.xml"/><Relationship Id="rId57" Type="http://schemas.openxmlformats.org/officeDocument/2006/relationships/tags" Target="../tags/tag364.xml"/><Relationship Id="rId10" Type="http://schemas.openxmlformats.org/officeDocument/2006/relationships/tags" Target="../tags/tag317.xml"/><Relationship Id="rId31" Type="http://schemas.openxmlformats.org/officeDocument/2006/relationships/tags" Target="../tags/tag338.xml"/><Relationship Id="rId44" Type="http://schemas.openxmlformats.org/officeDocument/2006/relationships/tags" Target="../tags/tag351.xml"/><Relationship Id="rId52" Type="http://schemas.openxmlformats.org/officeDocument/2006/relationships/tags" Target="../tags/tag359.xml"/><Relationship Id="rId60" Type="http://schemas.openxmlformats.org/officeDocument/2006/relationships/tags" Target="../tags/tag367.xml"/><Relationship Id="rId65" Type="http://schemas.openxmlformats.org/officeDocument/2006/relationships/tags" Target="../tags/tag372.xml"/><Relationship Id="rId73" Type="http://schemas.openxmlformats.org/officeDocument/2006/relationships/tags" Target="../tags/tag380.xml"/><Relationship Id="rId78" Type="http://schemas.openxmlformats.org/officeDocument/2006/relationships/tags" Target="../tags/tag385.xml"/><Relationship Id="rId81" Type="http://schemas.openxmlformats.org/officeDocument/2006/relationships/tags" Target="../tags/tag388.xml"/><Relationship Id="rId86" Type="http://schemas.openxmlformats.org/officeDocument/2006/relationships/tags" Target="../tags/tag393.xml"/><Relationship Id="rId94" Type="http://schemas.openxmlformats.org/officeDocument/2006/relationships/chart" Target="../charts/chart6.xml"/><Relationship Id="rId4" Type="http://schemas.openxmlformats.org/officeDocument/2006/relationships/tags" Target="../tags/tag311.xml"/><Relationship Id="rId9" Type="http://schemas.openxmlformats.org/officeDocument/2006/relationships/tags" Target="../tags/tag316.xml"/><Relationship Id="rId13" Type="http://schemas.openxmlformats.org/officeDocument/2006/relationships/tags" Target="../tags/tag320.xml"/><Relationship Id="rId18" Type="http://schemas.openxmlformats.org/officeDocument/2006/relationships/tags" Target="../tags/tag325.xml"/><Relationship Id="rId39" Type="http://schemas.openxmlformats.org/officeDocument/2006/relationships/tags" Target="../tags/tag346.xml"/><Relationship Id="rId34" Type="http://schemas.openxmlformats.org/officeDocument/2006/relationships/tags" Target="../tags/tag341.xml"/><Relationship Id="rId50" Type="http://schemas.openxmlformats.org/officeDocument/2006/relationships/tags" Target="../tags/tag357.xml"/><Relationship Id="rId55" Type="http://schemas.openxmlformats.org/officeDocument/2006/relationships/tags" Target="../tags/tag362.xml"/><Relationship Id="rId76" Type="http://schemas.openxmlformats.org/officeDocument/2006/relationships/tags" Target="../tags/tag383.xml"/><Relationship Id="rId7" Type="http://schemas.openxmlformats.org/officeDocument/2006/relationships/tags" Target="../tags/tag314.xml"/><Relationship Id="rId71" Type="http://schemas.openxmlformats.org/officeDocument/2006/relationships/tags" Target="../tags/tag378.xml"/><Relationship Id="rId92" Type="http://schemas.openxmlformats.org/officeDocument/2006/relationships/oleObject" Target="../embeddings/oleObject12.bin"/><Relationship Id="rId2" Type="http://schemas.openxmlformats.org/officeDocument/2006/relationships/tags" Target="../tags/tag309.xml"/><Relationship Id="rId29" Type="http://schemas.openxmlformats.org/officeDocument/2006/relationships/tags" Target="../tags/tag336.xml"/><Relationship Id="rId24" Type="http://schemas.openxmlformats.org/officeDocument/2006/relationships/tags" Target="../tags/tag331.xml"/><Relationship Id="rId40" Type="http://schemas.openxmlformats.org/officeDocument/2006/relationships/tags" Target="../tags/tag347.xml"/><Relationship Id="rId45" Type="http://schemas.openxmlformats.org/officeDocument/2006/relationships/tags" Target="../tags/tag352.xml"/><Relationship Id="rId66" Type="http://schemas.openxmlformats.org/officeDocument/2006/relationships/tags" Target="../tags/tag373.xml"/><Relationship Id="rId87" Type="http://schemas.openxmlformats.org/officeDocument/2006/relationships/tags" Target="../tags/tag394.xml"/><Relationship Id="rId61" Type="http://schemas.openxmlformats.org/officeDocument/2006/relationships/tags" Target="../tags/tag368.xml"/><Relationship Id="rId82" Type="http://schemas.openxmlformats.org/officeDocument/2006/relationships/tags" Target="../tags/tag389.xml"/><Relationship Id="rId19" Type="http://schemas.openxmlformats.org/officeDocument/2006/relationships/tags" Target="../tags/tag326.xml"/><Relationship Id="rId14" Type="http://schemas.openxmlformats.org/officeDocument/2006/relationships/tags" Target="../tags/tag321.xml"/><Relationship Id="rId30" Type="http://schemas.openxmlformats.org/officeDocument/2006/relationships/tags" Target="../tags/tag337.xml"/><Relationship Id="rId35" Type="http://schemas.openxmlformats.org/officeDocument/2006/relationships/tags" Target="../tags/tag342.xml"/><Relationship Id="rId56" Type="http://schemas.openxmlformats.org/officeDocument/2006/relationships/tags" Target="../tags/tag363.xml"/><Relationship Id="rId77" Type="http://schemas.openxmlformats.org/officeDocument/2006/relationships/tags" Target="../tags/tag38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8" Type="http://schemas.openxmlformats.org/officeDocument/2006/relationships/tags" Target="../tags/tag887.xml"/><Relationship Id="rId13" Type="http://schemas.openxmlformats.org/officeDocument/2006/relationships/tags" Target="../tags/tag892.xml"/><Relationship Id="rId18" Type="http://schemas.openxmlformats.org/officeDocument/2006/relationships/tags" Target="../tags/tag897.xml"/><Relationship Id="rId26" Type="http://schemas.openxmlformats.org/officeDocument/2006/relationships/tags" Target="../tags/tag905.xml"/><Relationship Id="rId3" Type="http://schemas.openxmlformats.org/officeDocument/2006/relationships/tags" Target="../tags/tag882.xml"/><Relationship Id="rId21" Type="http://schemas.openxmlformats.org/officeDocument/2006/relationships/tags" Target="../tags/tag900.xml"/><Relationship Id="rId7" Type="http://schemas.openxmlformats.org/officeDocument/2006/relationships/tags" Target="../tags/tag886.xml"/><Relationship Id="rId12" Type="http://schemas.openxmlformats.org/officeDocument/2006/relationships/tags" Target="../tags/tag891.xml"/><Relationship Id="rId17" Type="http://schemas.openxmlformats.org/officeDocument/2006/relationships/tags" Target="../tags/tag896.xml"/><Relationship Id="rId25" Type="http://schemas.openxmlformats.org/officeDocument/2006/relationships/tags" Target="../tags/tag904.xml"/><Relationship Id="rId2" Type="http://schemas.openxmlformats.org/officeDocument/2006/relationships/tags" Target="../tags/tag881.xml"/><Relationship Id="rId16" Type="http://schemas.openxmlformats.org/officeDocument/2006/relationships/tags" Target="../tags/tag895.xml"/><Relationship Id="rId20" Type="http://schemas.openxmlformats.org/officeDocument/2006/relationships/tags" Target="../tags/tag899.xml"/><Relationship Id="rId29" Type="http://schemas.openxmlformats.org/officeDocument/2006/relationships/notesSlide" Target="../notesSlides/notesSlide25.xml"/><Relationship Id="rId1" Type="http://schemas.openxmlformats.org/officeDocument/2006/relationships/tags" Target="../tags/tag880.xml"/><Relationship Id="rId6" Type="http://schemas.openxmlformats.org/officeDocument/2006/relationships/tags" Target="../tags/tag885.xml"/><Relationship Id="rId11" Type="http://schemas.openxmlformats.org/officeDocument/2006/relationships/tags" Target="../tags/tag890.xml"/><Relationship Id="rId24" Type="http://schemas.openxmlformats.org/officeDocument/2006/relationships/tags" Target="../tags/tag903.xml"/><Relationship Id="rId5" Type="http://schemas.openxmlformats.org/officeDocument/2006/relationships/tags" Target="../tags/tag884.xml"/><Relationship Id="rId15" Type="http://schemas.openxmlformats.org/officeDocument/2006/relationships/tags" Target="../tags/tag894.xml"/><Relationship Id="rId23" Type="http://schemas.openxmlformats.org/officeDocument/2006/relationships/tags" Target="../tags/tag902.xml"/><Relationship Id="rId28" Type="http://schemas.openxmlformats.org/officeDocument/2006/relationships/slideLayout" Target="../slideLayouts/slideLayout3.xml"/><Relationship Id="rId10" Type="http://schemas.openxmlformats.org/officeDocument/2006/relationships/tags" Target="../tags/tag889.xml"/><Relationship Id="rId19" Type="http://schemas.openxmlformats.org/officeDocument/2006/relationships/tags" Target="../tags/tag898.xml"/><Relationship Id="rId4" Type="http://schemas.openxmlformats.org/officeDocument/2006/relationships/tags" Target="../tags/tag883.xml"/><Relationship Id="rId9" Type="http://schemas.openxmlformats.org/officeDocument/2006/relationships/tags" Target="../tags/tag888.xml"/><Relationship Id="rId14" Type="http://schemas.openxmlformats.org/officeDocument/2006/relationships/tags" Target="../tags/tag893.xml"/><Relationship Id="rId22" Type="http://schemas.openxmlformats.org/officeDocument/2006/relationships/tags" Target="../tags/tag901.xml"/><Relationship Id="rId27" Type="http://schemas.openxmlformats.org/officeDocument/2006/relationships/tags" Target="../tags/tag906.xml"/><Relationship Id="rId30" Type="http://schemas.openxmlformats.org/officeDocument/2006/relationships/chart" Target="../charts/chart29.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8.xml"/><Relationship Id="rId1" Type="http://schemas.openxmlformats.org/officeDocument/2006/relationships/tags" Target="../tags/tag907.xml"/><Relationship Id="rId5" Type="http://schemas.openxmlformats.org/officeDocument/2006/relationships/image" Target="../media/image19.emf"/><Relationship Id="rId4" Type="http://schemas.openxmlformats.org/officeDocument/2006/relationships/oleObject" Target="../embeddings/oleObject86.bin"/></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0.xml"/><Relationship Id="rId1" Type="http://schemas.openxmlformats.org/officeDocument/2006/relationships/tags" Target="../tags/tag909.xml"/><Relationship Id="rId6" Type="http://schemas.openxmlformats.org/officeDocument/2006/relationships/image" Target="../media/image19.emf"/><Relationship Id="rId5" Type="http://schemas.openxmlformats.org/officeDocument/2006/relationships/oleObject" Target="../embeddings/oleObject87.bin"/><Relationship Id="rId4" Type="http://schemas.openxmlformats.org/officeDocument/2006/relationships/notesSlide" Target="../notesSlides/notesSlide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398.xml"/><Relationship Id="rId7" Type="http://schemas.openxmlformats.org/officeDocument/2006/relationships/notesSlide" Target="../notesSlides/notesSlide4.xml"/><Relationship Id="rId2" Type="http://schemas.openxmlformats.org/officeDocument/2006/relationships/tags" Target="../tags/tag397.xml"/><Relationship Id="rId1" Type="http://schemas.openxmlformats.org/officeDocument/2006/relationships/tags" Target="../tags/tag396.xml"/><Relationship Id="rId6" Type="http://schemas.openxmlformats.org/officeDocument/2006/relationships/slideLayout" Target="../slideLayouts/slideLayout3.xml"/><Relationship Id="rId5" Type="http://schemas.openxmlformats.org/officeDocument/2006/relationships/tags" Target="../tags/tag400.xml"/><Relationship Id="rId10" Type="http://schemas.openxmlformats.org/officeDocument/2006/relationships/chart" Target="../charts/chart7.xml"/><Relationship Id="rId4" Type="http://schemas.openxmlformats.org/officeDocument/2006/relationships/tags" Target="../tags/tag399.xml"/><Relationship Id="rId9" Type="http://schemas.openxmlformats.org/officeDocument/2006/relationships/image" Target="../media/image19.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a:latin typeface="+mn-lt"/>
              </a:rPr>
              <a:t>2025</a:t>
            </a:r>
            <a:r>
              <a:rPr lang="ja-JP" altLang="en-US">
                <a:latin typeface="+mn-lt"/>
              </a:rPr>
              <a:t>年</a:t>
            </a:r>
            <a:r>
              <a:rPr lang="en-US" altLang="ja-JP">
                <a:latin typeface="+mn-lt"/>
              </a:rPr>
              <a:t>3</a:t>
            </a:r>
            <a:r>
              <a:rPr lang="ja-JP" altLang="en-US">
                <a:latin typeface="+mn-lt"/>
              </a:rPr>
              <a:t>月</a:t>
            </a:r>
            <a:endParaRPr lang="en-US" altLang="ja-JP">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a:solidFill>
                  <a:srgbClr val="FFFFFF"/>
                </a:solidFill>
              </a:rPr>
              <a:t>医療国際展開カントリーレポート</a:t>
            </a:r>
            <a:br>
              <a:rPr lang="en-US" altLang="ja-JP" sz="240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a:solidFill>
                  <a:srgbClr val="FFFFFF"/>
                </a:solidFill>
                <a:latin typeface="ＭＳ Ｐゴシック" panose="020B0600070205080204" pitchFamily="50" charset="-128"/>
                <a:ea typeface="ＭＳ Ｐゴシック" panose="020B0600070205080204" pitchFamily="50" charset="-128"/>
              </a:rPr>
            </a:br>
            <a:r>
              <a:rPr lang="ja-JP" altLang="en-US" sz="3600" spc="-200">
                <a:cs typeface="Arial" panose="020B0604020202020204" pitchFamily="34" charset="0"/>
              </a:rPr>
              <a:t>中国</a:t>
            </a:r>
            <a:r>
              <a:rPr lang="ja-JP" altLang="en-US" sz="340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3FF8028-A02D-BFA3-4387-42FB441E7AE1}"/>
              </a:ext>
            </a:extLst>
          </p:cNvPr>
          <p:cNvGraphicFramePr>
            <a:graphicFrameLocks/>
          </p:cNvGraphicFramePr>
          <p:nvPr>
            <p:custDataLst>
              <p:tags r:id="rId1"/>
            </p:custDataLst>
            <p:extLst>
              <p:ext uri="{D42A27DB-BD31-4B8C-83A1-F6EECF244321}">
                <p14:modId xmlns:p14="http://schemas.microsoft.com/office/powerpoint/2010/main" val="3259720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95" imgW="561" imgH="561" progId="TCLayout.ActiveDocument.1">
                  <p:embed/>
                </p:oleObj>
              </mc:Choice>
              <mc:Fallback>
                <p:oleObj name="think-cellスライド" r:id="rId95" imgW="561" imgH="561" progId="TCLayout.ActiveDocument.1">
                  <p:embed/>
                  <p:pic>
                    <p:nvPicPr>
                      <p:cNvPr id="0" name=""/>
                      <p:cNvPicPr/>
                      <p:nvPr/>
                    </p:nvPicPr>
                    <p:blipFill>
                      <a:blip r:embed="rId96"/>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238EE10F-BC1A-1F75-EACE-FA9794DB29E3}"/>
              </a:ext>
            </a:extLst>
          </p:cNvPr>
          <p:cNvGraphicFramePr>
            <a:graphicFrameLocks noChangeAspect="1"/>
          </p:cNvGraphicFramePr>
          <p:nvPr>
            <p:custDataLst>
              <p:tags r:id="rId2"/>
            </p:custDataLst>
            <p:extLst>
              <p:ext uri="{D42A27DB-BD31-4B8C-83A1-F6EECF244321}">
                <p14:modId xmlns:p14="http://schemas.microsoft.com/office/powerpoint/2010/main" val="1951299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97" imgW="561" imgH="561" progId="TCLayout.ActiveDocument.1">
                  <p:embed/>
                </p:oleObj>
              </mc:Choice>
              <mc:Fallback>
                <p:oleObj name="think-cellスライド" r:id="rId97" imgW="561" imgH="561" progId="TCLayout.ActiveDocument.1">
                  <p:embed/>
                  <p:pic>
                    <p:nvPicPr>
                      <p:cNvPr id="0" name=""/>
                      <p:cNvPicPr/>
                      <p:nvPr/>
                    </p:nvPicPr>
                    <p:blipFill>
                      <a:blip r:embed="rId96"/>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中国／一般概況／経済</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インフレ率・為替レート</a:t>
            </a:r>
          </a:p>
        </p:txBody>
      </p:sp>
      <p:sp>
        <p:nvSpPr>
          <p:cNvPr id="25" name="テキスト ボックス 24"/>
          <p:cNvSpPr txBox="1"/>
          <p:nvPr/>
        </p:nvSpPr>
        <p:spPr>
          <a:xfrm>
            <a:off x="203151" y="660696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Investing.com</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年のインフレ率は食品やエネルギー価格の低下などの影響を受け</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0.2%</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まで低下したが、</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年以降は約</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0.7%</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まで上昇すると予想されている。</a:t>
            </a:r>
            <a:endPar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9" name="Chart 118">
            <a:extLst>
              <a:ext uri="{FF2B5EF4-FFF2-40B4-BE49-F238E27FC236}">
                <a16:creationId xmlns:a16="http://schemas.microsoft.com/office/drawing/2014/main" id="{45A281EC-EED6-0D42-35E3-73469491A7D2}"/>
              </a:ext>
            </a:extLst>
          </p:cNvPr>
          <p:cNvGraphicFramePr/>
          <p:nvPr>
            <p:custDataLst>
              <p:tags r:id="rId3"/>
            </p:custDataLst>
            <p:extLst>
              <p:ext uri="{D42A27DB-BD31-4B8C-83A1-F6EECF244321}">
                <p14:modId xmlns:p14="http://schemas.microsoft.com/office/powerpoint/2010/main" val="763014731"/>
              </p:ext>
            </p:extLst>
          </p:nvPr>
        </p:nvGraphicFramePr>
        <p:xfrm>
          <a:off x="44450" y="2266950"/>
          <a:ext cx="4932363" cy="4002088"/>
        </p:xfrm>
        <a:graphic>
          <a:graphicData uri="http://schemas.openxmlformats.org/drawingml/2006/chart">
            <c:chart xmlns:c="http://schemas.openxmlformats.org/drawingml/2006/chart" xmlns:r="http://schemas.openxmlformats.org/officeDocument/2006/relationships" r:id="rId98"/>
          </a:graphicData>
        </a:graphic>
      </p:graphicFrame>
      <p:cxnSp>
        <p:nvCxnSpPr>
          <p:cNvPr id="34" name="Straight Connector 33">
            <a:extLst>
              <a:ext uri="{FF2B5EF4-FFF2-40B4-BE49-F238E27FC236}">
                <a16:creationId xmlns:a16="http://schemas.microsoft.com/office/drawing/2014/main" id="{8A555183-CD89-B862-82E1-8873619B848C}"/>
              </a:ext>
            </a:extLst>
          </p:cNvPr>
          <p:cNvCxnSpPr>
            <a:cxnSpLocks/>
          </p:cNvCxnSpPr>
          <p:nvPr>
            <p:custDataLst>
              <p:tags r:id="rId4"/>
            </p:custDataLst>
          </p:nvPr>
        </p:nvCxnSpPr>
        <p:spPr bwMode="auto">
          <a:xfrm flipV="1">
            <a:off x="4508500" y="5248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60D0A7B0-A9DA-D635-81B2-61629AD074DF}"/>
              </a:ext>
            </a:extLst>
          </p:cNvPr>
          <p:cNvCxnSpPr/>
          <p:nvPr>
            <p:custDataLst>
              <p:tags r:id="rId5"/>
            </p:custDataLst>
          </p:nvPr>
        </p:nvCxnSpPr>
        <p:spPr bwMode="auto">
          <a:xfrm>
            <a:off x="4676775" y="51593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659B68E-3A3A-FBC1-305A-9CC7B45E5A2D}"/>
              </a:ext>
            </a:extLst>
          </p:cNvPr>
          <p:cNvCxnSpPr/>
          <p:nvPr>
            <p:custDataLst>
              <p:tags r:id="rId6"/>
            </p:custDataLst>
          </p:nvPr>
        </p:nvCxnSpPr>
        <p:spPr bwMode="auto">
          <a:xfrm>
            <a:off x="3338513" y="4527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9094B06-9B3E-865D-1A49-811F4CD929D5}"/>
              </a:ext>
            </a:extLst>
          </p:cNvPr>
          <p:cNvCxnSpPr/>
          <p:nvPr>
            <p:custDataLst>
              <p:tags r:id="rId7"/>
            </p:custDataLst>
          </p:nvPr>
        </p:nvCxnSpPr>
        <p:spPr bwMode="auto">
          <a:xfrm>
            <a:off x="3840163" y="4173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38B315BB-0A8C-E628-0766-7AA3406CC065}"/>
              </a:ext>
            </a:extLst>
          </p:cNvPr>
          <p:cNvCxnSpPr/>
          <p:nvPr>
            <p:custDataLst>
              <p:tags r:id="rId8"/>
            </p:custDataLst>
          </p:nvPr>
        </p:nvCxnSpPr>
        <p:spPr bwMode="auto">
          <a:xfrm>
            <a:off x="4341813" y="50800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0" name="Text Placeholder 12">
            <a:extLst>
              <a:ext uri="{FF2B5EF4-FFF2-40B4-BE49-F238E27FC236}">
                <a16:creationId xmlns:a16="http://schemas.microsoft.com/office/drawing/2014/main" id="{8C772491-096C-4E22-5659-46CC17EE4BD6}"/>
              </a:ext>
            </a:extLst>
          </p:cNvPr>
          <p:cNvSpPr>
            <a:spLocks/>
          </p:cNvSpPr>
          <p:nvPr>
            <p:custDataLst>
              <p:tags r:id="rId9"/>
            </p:custDataLst>
          </p:nvPr>
        </p:nvSpPr>
        <p:spPr bwMode="auto">
          <a:xfrm>
            <a:off x="347663"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42" name="Text Placeholder 12">
            <a:extLst>
              <a:ext uri="{FF2B5EF4-FFF2-40B4-BE49-F238E27FC236}">
                <a16:creationId xmlns:a16="http://schemas.microsoft.com/office/drawing/2014/main" id="{4D6ECA01-4422-95FF-75AA-BDD97960926A}"/>
              </a:ext>
            </a:extLst>
          </p:cNvPr>
          <p:cNvSpPr>
            <a:spLocks/>
          </p:cNvSpPr>
          <p:nvPr>
            <p:custDataLst>
              <p:tags r:id="rId10"/>
            </p:custDataLst>
          </p:nvPr>
        </p:nvSpPr>
        <p:spPr bwMode="auto">
          <a:xfrm>
            <a:off x="584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51" name="Text Placeholder 12">
            <a:extLst>
              <a:ext uri="{FF2B5EF4-FFF2-40B4-BE49-F238E27FC236}">
                <a16:creationId xmlns:a16="http://schemas.microsoft.com/office/drawing/2014/main" id="{9ABB4BC9-C12D-5A84-07D2-9E66BD3B73F1}"/>
              </a:ext>
            </a:extLst>
          </p:cNvPr>
          <p:cNvSpPr>
            <a:spLocks/>
          </p:cNvSpPr>
          <p:nvPr>
            <p:custDataLst>
              <p:tags r:id="rId11"/>
            </p:custDataLst>
          </p:nvPr>
        </p:nvSpPr>
        <p:spPr bwMode="auto">
          <a:xfrm>
            <a:off x="752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48" name="Text Placeholder 12">
            <a:extLst>
              <a:ext uri="{FF2B5EF4-FFF2-40B4-BE49-F238E27FC236}">
                <a16:creationId xmlns:a16="http://schemas.microsoft.com/office/drawing/2014/main" id="{9BBB07D9-F48D-9F99-4A65-FC18E2ABC3AF}"/>
              </a:ext>
            </a:extLst>
          </p:cNvPr>
          <p:cNvSpPr>
            <a:spLocks/>
          </p:cNvSpPr>
          <p:nvPr>
            <p:custDataLst>
              <p:tags r:id="rId12"/>
            </p:custDataLst>
          </p:nvPr>
        </p:nvSpPr>
        <p:spPr bwMode="auto">
          <a:xfrm>
            <a:off x="9191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52" name="Text Placeholder 12">
            <a:extLst>
              <a:ext uri="{FF2B5EF4-FFF2-40B4-BE49-F238E27FC236}">
                <a16:creationId xmlns:a16="http://schemas.microsoft.com/office/drawing/2014/main" id="{76463C43-1DFA-60D8-F6C3-842787BEBAF0}"/>
              </a:ext>
            </a:extLst>
          </p:cNvPr>
          <p:cNvSpPr>
            <a:spLocks/>
          </p:cNvSpPr>
          <p:nvPr>
            <p:custDataLst>
              <p:tags r:id="rId13"/>
            </p:custDataLst>
          </p:nvPr>
        </p:nvSpPr>
        <p:spPr bwMode="auto">
          <a:xfrm>
            <a:off x="10874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54" name="Text Placeholder 12">
            <a:extLst>
              <a:ext uri="{FF2B5EF4-FFF2-40B4-BE49-F238E27FC236}">
                <a16:creationId xmlns:a16="http://schemas.microsoft.com/office/drawing/2014/main" id="{0FAB2F4E-5D89-3D3E-CEE2-1AC52F53B050}"/>
              </a:ext>
            </a:extLst>
          </p:cNvPr>
          <p:cNvSpPr>
            <a:spLocks/>
          </p:cNvSpPr>
          <p:nvPr>
            <p:custDataLst>
              <p:tags r:id="rId14"/>
            </p:custDataLst>
          </p:nvPr>
        </p:nvSpPr>
        <p:spPr bwMode="auto">
          <a:xfrm>
            <a:off x="1254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56" name="Text Placeholder 12">
            <a:extLst>
              <a:ext uri="{FF2B5EF4-FFF2-40B4-BE49-F238E27FC236}">
                <a16:creationId xmlns:a16="http://schemas.microsoft.com/office/drawing/2014/main" id="{4007F148-2741-F2E1-8F94-90102D9653BE}"/>
              </a:ext>
            </a:extLst>
          </p:cNvPr>
          <p:cNvSpPr>
            <a:spLocks/>
          </p:cNvSpPr>
          <p:nvPr>
            <p:custDataLst>
              <p:tags r:id="rId15"/>
            </p:custDataLst>
          </p:nvPr>
        </p:nvSpPr>
        <p:spPr bwMode="auto">
          <a:xfrm>
            <a:off x="14208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59" name="Text Placeholder 12">
            <a:extLst>
              <a:ext uri="{FF2B5EF4-FFF2-40B4-BE49-F238E27FC236}">
                <a16:creationId xmlns:a16="http://schemas.microsoft.com/office/drawing/2014/main" id="{532D146B-38E8-3D89-8DF8-D3FAE7D09DAD}"/>
              </a:ext>
            </a:extLst>
          </p:cNvPr>
          <p:cNvSpPr>
            <a:spLocks/>
          </p:cNvSpPr>
          <p:nvPr>
            <p:custDataLst>
              <p:tags r:id="rId16"/>
            </p:custDataLst>
          </p:nvPr>
        </p:nvSpPr>
        <p:spPr bwMode="auto">
          <a:xfrm>
            <a:off x="1589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60" name="Text Placeholder 12">
            <a:extLst>
              <a:ext uri="{FF2B5EF4-FFF2-40B4-BE49-F238E27FC236}">
                <a16:creationId xmlns:a16="http://schemas.microsoft.com/office/drawing/2014/main" id="{C7545A8F-AAD5-A048-D03A-6C8B5E270A74}"/>
              </a:ext>
            </a:extLst>
          </p:cNvPr>
          <p:cNvSpPr>
            <a:spLocks/>
          </p:cNvSpPr>
          <p:nvPr>
            <p:custDataLst>
              <p:tags r:id="rId17"/>
            </p:custDataLst>
          </p:nvPr>
        </p:nvSpPr>
        <p:spPr bwMode="auto">
          <a:xfrm>
            <a:off x="1755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61" name="Text Placeholder 12">
            <a:extLst>
              <a:ext uri="{FF2B5EF4-FFF2-40B4-BE49-F238E27FC236}">
                <a16:creationId xmlns:a16="http://schemas.microsoft.com/office/drawing/2014/main" id="{A003E5BB-6DA6-A723-D7D8-ECBD38412CA8}"/>
              </a:ext>
            </a:extLst>
          </p:cNvPr>
          <p:cNvSpPr>
            <a:spLocks/>
          </p:cNvSpPr>
          <p:nvPr>
            <p:custDataLst>
              <p:tags r:id="rId18"/>
            </p:custDataLst>
          </p:nvPr>
        </p:nvSpPr>
        <p:spPr bwMode="auto">
          <a:xfrm>
            <a:off x="1922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55" name="Text Placeholder 12">
            <a:extLst>
              <a:ext uri="{FF2B5EF4-FFF2-40B4-BE49-F238E27FC236}">
                <a16:creationId xmlns:a16="http://schemas.microsoft.com/office/drawing/2014/main" id="{B7002260-2E03-1862-26D9-DFDA2FE8F04A}"/>
              </a:ext>
            </a:extLst>
          </p:cNvPr>
          <p:cNvSpPr>
            <a:spLocks/>
          </p:cNvSpPr>
          <p:nvPr>
            <p:custDataLst>
              <p:tags r:id="rId19"/>
            </p:custDataLst>
          </p:nvPr>
        </p:nvSpPr>
        <p:spPr bwMode="auto">
          <a:xfrm>
            <a:off x="2090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53" name="Text Placeholder 12">
            <a:extLst>
              <a:ext uri="{FF2B5EF4-FFF2-40B4-BE49-F238E27FC236}">
                <a16:creationId xmlns:a16="http://schemas.microsoft.com/office/drawing/2014/main" id="{9BD8F5DC-DEB0-A3D6-5A82-18A1767C5855}"/>
              </a:ext>
            </a:extLst>
          </p:cNvPr>
          <p:cNvSpPr>
            <a:spLocks/>
          </p:cNvSpPr>
          <p:nvPr>
            <p:custDataLst>
              <p:tags r:id="rId20"/>
            </p:custDataLst>
          </p:nvPr>
        </p:nvSpPr>
        <p:spPr bwMode="auto">
          <a:xfrm>
            <a:off x="2257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62" name="Text Placeholder 12">
            <a:extLst>
              <a:ext uri="{FF2B5EF4-FFF2-40B4-BE49-F238E27FC236}">
                <a16:creationId xmlns:a16="http://schemas.microsoft.com/office/drawing/2014/main" id="{4BB332E1-1941-55C9-0AA5-311F57159B9E}"/>
              </a:ext>
            </a:extLst>
          </p:cNvPr>
          <p:cNvSpPr>
            <a:spLocks/>
          </p:cNvSpPr>
          <p:nvPr>
            <p:custDataLst>
              <p:tags r:id="rId21"/>
            </p:custDataLst>
          </p:nvPr>
        </p:nvSpPr>
        <p:spPr bwMode="auto">
          <a:xfrm>
            <a:off x="2425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63" name="Text Placeholder 12">
            <a:extLst>
              <a:ext uri="{FF2B5EF4-FFF2-40B4-BE49-F238E27FC236}">
                <a16:creationId xmlns:a16="http://schemas.microsoft.com/office/drawing/2014/main" id="{D146630B-CB73-4ED6-D637-0BDA38E6E585}"/>
              </a:ext>
            </a:extLst>
          </p:cNvPr>
          <p:cNvSpPr>
            <a:spLocks/>
          </p:cNvSpPr>
          <p:nvPr>
            <p:custDataLst>
              <p:tags r:id="rId22"/>
            </p:custDataLst>
          </p:nvPr>
        </p:nvSpPr>
        <p:spPr bwMode="auto">
          <a:xfrm>
            <a:off x="25923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49" name="Text Placeholder 12">
            <a:extLst>
              <a:ext uri="{FF2B5EF4-FFF2-40B4-BE49-F238E27FC236}">
                <a16:creationId xmlns:a16="http://schemas.microsoft.com/office/drawing/2014/main" id="{CF069440-9A11-D2A6-3250-AC64AA848080}"/>
              </a:ext>
            </a:extLst>
          </p:cNvPr>
          <p:cNvSpPr>
            <a:spLocks/>
          </p:cNvSpPr>
          <p:nvPr>
            <p:custDataLst>
              <p:tags r:id="rId23"/>
            </p:custDataLst>
          </p:nvPr>
        </p:nvSpPr>
        <p:spPr bwMode="auto">
          <a:xfrm>
            <a:off x="2759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41" name="Text Placeholder 12">
            <a:extLst>
              <a:ext uri="{FF2B5EF4-FFF2-40B4-BE49-F238E27FC236}">
                <a16:creationId xmlns:a16="http://schemas.microsoft.com/office/drawing/2014/main" id="{A5F3BD50-81F1-56E5-3360-6047DCC58D7D}"/>
              </a:ext>
            </a:extLst>
          </p:cNvPr>
          <p:cNvSpPr>
            <a:spLocks/>
          </p:cNvSpPr>
          <p:nvPr>
            <p:custDataLst>
              <p:tags r:id="rId24"/>
            </p:custDataLst>
          </p:nvPr>
        </p:nvSpPr>
        <p:spPr bwMode="auto">
          <a:xfrm>
            <a:off x="2927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44" name="Text Placeholder 12">
            <a:extLst>
              <a:ext uri="{FF2B5EF4-FFF2-40B4-BE49-F238E27FC236}">
                <a16:creationId xmlns:a16="http://schemas.microsoft.com/office/drawing/2014/main" id="{38517DA3-3ACE-07E7-8D20-138C0804B093}"/>
              </a:ext>
            </a:extLst>
          </p:cNvPr>
          <p:cNvSpPr>
            <a:spLocks/>
          </p:cNvSpPr>
          <p:nvPr>
            <p:custDataLst>
              <p:tags r:id="rId25"/>
            </p:custDataLst>
          </p:nvPr>
        </p:nvSpPr>
        <p:spPr bwMode="auto">
          <a:xfrm>
            <a:off x="3094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67" name="Text Placeholder 12">
            <a:extLst>
              <a:ext uri="{FF2B5EF4-FFF2-40B4-BE49-F238E27FC236}">
                <a16:creationId xmlns:a16="http://schemas.microsoft.com/office/drawing/2014/main" id="{998629C6-CB82-0899-9DCC-5F749309BF1A}"/>
              </a:ext>
            </a:extLst>
          </p:cNvPr>
          <p:cNvSpPr>
            <a:spLocks/>
          </p:cNvSpPr>
          <p:nvPr>
            <p:custDataLst>
              <p:tags r:id="rId26"/>
            </p:custDataLst>
          </p:nvPr>
        </p:nvSpPr>
        <p:spPr bwMode="auto">
          <a:xfrm>
            <a:off x="37639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68" name="Text Placeholder 12">
            <a:extLst>
              <a:ext uri="{FF2B5EF4-FFF2-40B4-BE49-F238E27FC236}">
                <a16:creationId xmlns:a16="http://schemas.microsoft.com/office/drawing/2014/main" id="{59A2B842-A84E-B157-FD6B-8F295C4F9CFD}"/>
              </a:ext>
            </a:extLst>
          </p:cNvPr>
          <p:cNvSpPr>
            <a:spLocks/>
          </p:cNvSpPr>
          <p:nvPr>
            <p:custDataLst>
              <p:tags r:id="rId27"/>
            </p:custDataLst>
          </p:nvPr>
        </p:nvSpPr>
        <p:spPr bwMode="auto">
          <a:xfrm>
            <a:off x="3930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69" name="Text Placeholder 12">
            <a:extLst>
              <a:ext uri="{FF2B5EF4-FFF2-40B4-BE49-F238E27FC236}">
                <a16:creationId xmlns:a16="http://schemas.microsoft.com/office/drawing/2014/main" id="{A702CBB8-5810-116A-FBDA-8808E2AA585F}"/>
              </a:ext>
            </a:extLst>
          </p:cNvPr>
          <p:cNvSpPr>
            <a:spLocks/>
          </p:cNvSpPr>
          <p:nvPr>
            <p:custDataLst>
              <p:tags r:id="rId28"/>
            </p:custDataLst>
          </p:nvPr>
        </p:nvSpPr>
        <p:spPr bwMode="auto">
          <a:xfrm>
            <a:off x="40973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1000" b="0" i="0" u="none" strike="noStrike" kern="1200" cap="none" spc="0" normalizeH="0" baseline="0" noProof="0">
              <a:ln>
                <a:noFill/>
              </a:ln>
              <a:solidFill>
                <a:srgbClr val="000000"/>
              </a:solidFill>
              <a:effectLst/>
              <a:uLnTx/>
              <a:uFillTx/>
              <a:sym typeface="+mn-lt"/>
            </a:endParaRPr>
          </a:p>
        </p:txBody>
      </p:sp>
      <p:sp useBgFill="1">
        <p:nvSpPr>
          <p:cNvPr id="114" name="テキスト プレースホルダ 9">
            <a:extLst>
              <a:ext uri="{FF2B5EF4-FFF2-40B4-BE49-F238E27FC236}">
                <a16:creationId xmlns:a16="http://schemas.microsoft.com/office/drawing/2014/main" id="{1E881DE4-AEA9-0C41-C2F6-A02055355D14}"/>
              </a:ext>
            </a:extLst>
          </p:cNvPr>
          <p:cNvSpPr>
            <a:spLocks/>
          </p:cNvSpPr>
          <p:nvPr>
            <p:custDataLst>
              <p:tags r:id="rId29"/>
            </p:custDataLst>
          </p:nvPr>
        </p:nvSpPr>
        <p:spPr bwMode="gray">
          <a:xfrm>
            <a:off x="4237038" y="49276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575D0F-8411-48BE-85C6-13DDCA0F3C4C}" type="datetime'0''''''''''''.2'''''''''''''''''''''''">
              <a:rPr lang="en-US" altLang="en-US" sz="1000" smtClean="0">
                <a:effectLst/>
                <a:sym typeface="+mn-lt"/>
              </a:rPr>
              <a:pPr marL="0" lvl="0" indent="0" algn="ctr">
                <a:spcBef>
                  <a:spcPct val="0"/>
                </a:spcBef>
                <a:buNone/>
              </a:pPr>
              <a:t>0.2</a:t>
            </a:fld>
            <a:endParaRPr kumimoji="1" lang="en-US" altLang="ja-JP" sz="1000">
              <a:sym typeface="+mn-lt"/>
            </a:endParaRPr>
          </a:p>
        </p:txBody>
      </p:sp>
      <p:sp>
        <p:nvSpPr>
          <p:cNvPr id="65" name="Text Placeholder 12">
            <a:extLst>
              <a:ext uri="{FF2B5EF4-FFF2-40B4-BE49-F238E27FC236}">
                <a16:creationId xmlns:a16="http://schemas.microsoft.com/office/drawing/2014/main" id="{3045668D-4449-2F29-FB6A-27D5835D633E}"/>
              </a:ext>
            </a:extLst>
          </p:cNvPr>
          <p:cNvSpPr>
            <a:spLocks/>
          </p:cNvSpPr>
          <p:nvPr>
            <p:custDataLst>
              <p:tags r:id="rId30"/>
            </p:custDataLst>
          </p:nvPr>
        </p:nvSpPr>
        <p:spPr bwMode="auto">
          <a:xfrm>
            <a:off x="34290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57" name="Text Placeholder 12">
            <a:extLst>
              <a:ext uri="{FF2B5EF4-FFF2-40B4-BE49-F238E27FC236}">
                <a16:creationId xmlns:a16="http://schemas.microsoft.com/office/drawing/2014/main" id="{DC64007A-259C-C7C5-0299-41128E3BDBB5}"/>
              </a:ext>
            </a:extLst>
          </p:cNvPr>
          <p:cNvSpPr>
            <a:spLocks/>
          </p:cNvSpPr>
          <p:nvPr>
            <p:custDataLst>
              <p:tags r:id="rId31"/>
            </p:custDataLst>
          </p:nvPr>
        </p:nvSpPr>
        <p:spPr bwMode="auto">
          <a:xfrm>
            <a:off x="42656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66" name="Text Placeholder 12">
            <a:extLst>
              <a:ext uri="{FF2B5EF4-FFF2-40B4-BE49-F238E27FC236}">
                <a16:creationId xmlns:a16="http://schemas.microsoft.com/office/drawing/2014/main" id="{A76C0C5B-E2CD-1697-EE6D-117C8F65F79E}"/>
              </a:ext>
            </a:extLst>
          </p:cNvPr>
          <p:cNvSpPr>
            <a:spLocks/>
          </p:cNvSpPr>
          <p:nvPr>
            <p:custDataLst>
              <p:tags r:id="rId32"/>
            </p:custDataLst>
          </p:nvPr>
        </p:nvSpPr>
        <p:spPr bwMode="auto">
          <a:xfrm>
            <a:off x="3595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70" name="Text Placeholder 12">
            <a:extLst>
              <a:ext uri="{FF2B5EF4-FFF2-40B4-BE49-F238E27FC236}">
                <a16:creationId xmlns:a16="http://schemas.microsoft.com/office/drawing/2014/main" id="{74B1928C-7F4B-3DCE-8F3E-9F78FD3921BF}"/>
              </a:ext>
            </a:extLst>
          </p:cNvPr>
          <p:cNvSpPr>
            <a:spLocks/>
          </p:cNvSpPr>
          <p:nvPr>
            <p:custDataLst>
              <p:tags r:id="rId33"/>
            </p:custDataLst>
          </p:nvPr>
        </p:nvSpPr>
        <p:spPr bwMode="auto">
          <a:xfrm>
            <a:off x="44323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1000" b="0" i="0" u="none" strike="noStrike" kern="1200" cap="none" spc="0" normalizeH="0" baseline="0" noProof="0">
              <a:ln>
                <a:noFill/>
              </a:ln>
              <a:solidFill>
                <a:srgbClr val="000000"/>
              </a:solidFill>
              <a:effectLst/>
              <a:uLnTx/>
              <a:uFillTx/>
              <a:sym typeface="+mn-lt"/>
            </a:endParaRPr>
          </a:p>
        </p:txBody>
      </p:sp>
      <p:sp useBgFill="1">
        <p:nvSpPr>
          <p:cNvPr id="37" name="テキスト プレースホルダ 9">
            <a:extLst>
              <a:ext uri="{FF2B5EF4-FFF2-40B4-BE49-F238E27FC236}">
                <a16:creationId xmlns:a16="http://schemas.microsoft.com/office/drawing/2014/main" id="{24815A6E-FC6D-7096-D284-A7C8D7BF4696}"/>
              </a:ext>
            </a:extLst>
          </p:cNvPr>
          <p:cNvSpPr>
            <a:spLocks/>
          </p:cNvSpPr>
          <p:nvPr>
            <p:custDataLst>
              <p:tags r:id="rId34"/>
            </p:custDataLst>
          </p:nvPr>
        </p:nvSpPr>
        <p:spPr bwMode="gray">
          <a:xfrm>
            <a:off x="4572000" y="50069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41804E-496F-4F4B-A66E-75F62610F239}" type="datetime'''''0''''''.''''''0'''''''''''''''''''''''''''''">
              <a:rPr lang="en-US" altLang="en-US" sz="1000" smtClean="0">
                <a:effectLst/>
                <a:sym typeface="+mn-lt"/>
              </a:rPr>
              <a:pPr marL="0" lvl="0" indent="0" algn="ctr">
                <a:spcBef>
                  <a:spcPct val="0"/>
                </a:spcBef>
                <a:buNone/>
              </a:pPr>
              <a:t>0.0</a:t>
            </a:fld>
            <a:endParaRPr kumimoji="1" lang="en-US" altLang="ja-JP" sz="1000">
              <a:sym typeface="+mn-lt"/>
            </a:endParaRPr>
          </a:p>
        </p:txBody>
      </p:sp>
      <p:sp>
        <p:nvSpPr>
          <p:cNvPr id="64" name="Text Placeholder 12">
            <a:extLst>
              <a:ext uri="{FF2B5EF4-FFF2-40B4-BE49-F238E27FC236}">
                <a16:creationId xmlns:a16="http://schemas.microsoft.com/office/drawing/2014/main" id="{7EC31DFD-B445-3833-C311-92541F3E1F58}"/>
              </a:ext>
            </a:extLst>
          </p:cNvPr>
          <p:cNvSpPr>
            <a:spLocks/>
          </p:cNvSpPr>
          <p:nvPr>
            <p:custDataLst>
              <p:tags r:id="rId35"/>
            </p:custDataLst>
          </p:nvPr>
        </p:nvSpPr>
        <p:spPr bwMode="auto">
          <a:xfrm>
            <a:off x="3262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58" name="Text Placeholder 12">
            <a:extLst>
              <a:ext uri="{FF2B5EF4-FFF2-40B4-BE49-F238E27FC236}">
                <a16:creationId xmlns:a16="http://schemas.microsoft.com/office/drawing/2014/main" id="{9E2F78E6-594B-BB64-A5AA-2F047B510A57}"/>
              </a:ext>
            </a:extLst>
          </p:cNvPr>
          <p:cNvSpPr>
            <a:spLocks/>
          </p:cNvSpPr>
          <p:nvPr>
            <p:custDataLst>
              <p:tags r:id="rId36"/>
            </p:custDataLst>
          </p:nvPr>
        </p:nvSpPr>
        <p:spPr bwMode="auto">
          <a:xfrm>
            <a:off x="46005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39" name="Text Placeholder 12">
            <a:extLst>
              <a:ext uri="{FF2B5EF4-FFF2-40B4-BE49-F238E27FC236}">
                <a16:creationId xmlns:a16="http://schemas.microsoft.com/office/drawing/2014/main" id="{B18AD3A8-2F51-A232-4265-579F343F96E8}"/>
              </a:ext>
            </a:extLst>
          </p:cNvPr>
          <p:cNvSpPr>
            <a:spLocks/>
          </p:cNvSpPr>
          <p:nvPr>
            <p:custDataLst>
              <p:tags r:id="rId37"/>
            </p:custDataLst>
          </p:nvPr>
        </p:nvSpPr>
        <p:spPr bwMode="auto">
          <a:xfrm>
            <a:off x="4767262"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52FD0FD2-4BD8-4DD1-A471-E7CEF7B83327}" type="datetime'''''''''''''2''''''6'''''">
              <a:rPr kumimoji="0" lang="en-US" altLang="en-US" sz="1000" b="0" smtClean="0">
                <a:solidFill>
                  <a:srgbClr val="000000"/>
                </a:solidFill>
              </a:rPr>
              <a:pPr lvl="0" algn="ctr">
                <a:spcBef>
                  <a:spcPct val="0"/>
                </a:spcBef>
                <a:spcAft>
                  <a:spcPct val="0"/>
                </a:spcAft>
                <a:defRPr/>
              </a:pPr>
              <a:t>26</a:t>
            </a:fld>
            <a:endParaRPr kumimoji="0" lang="ja-JP" altLang="en-US" sz="1000" b="0" i="0" strike="noStrike" kern="1200" cap="none" spc="0" normalizeH="0" baseline="0" noProof="0">
              <a:ln>
                <a:noFill/>
              </a:ln>
              <a:solidFill>
                <a:srgbClr val="000000"/>
              </a:solidFill>
              <a:effectLst/>
              <a:uLnTx/>
              <a:uFillTx/>
              <a:sym typeface="+mn-lt"/>
            </a:endParaRPr>
          </a:p>
        </p:txBody>
      </p:sp>
      <p:sp>
        <p:nvSpPr>
          <p:cNvPr id="75" name="Text Placeholder 12"/>
          <p:cNvSpPr>
            <a:spLocks/>
          </p:cNvSpPr>
          <p:nvPr>
            <p:custDataLst>
              <p:tags r:id="rId38"/>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t>（％）</a:t>
            </a:r>
          </a:p>
        </p:txBody>
      </p:sp>
      <p:graphicFrame>
        <p:nvGraphicFramePr>
          <p:cNvPr id="132" name="Chart 131">
            <a:extLst>
              <a:ext uri="{FF2B5EF4-FFF2-40B4-BE49-F238E27FC236}">
                <a16:creationId xmlns:a16="http://schemas.microsoft.com/office/drawing/2014/main" id="{6C52F6DC-03A5-ACF1-EAD2-545013522B6E}"/>
              </a:ext>
            </a:extLst>
          </p:cNvPr>
          <p:cNvGraphicFramePr/>
          <p:nvPr>
            <p:custDataLst>
              <p:tags r:id="rId39"/>
            </p:custDataLst>
            <p:extLst>
              <p:ext uri="{D42A27DB-BD31-4B8C-83A1-F6EECF244321}">
                <p14:modId xmlns:p14="http://schemas.microsoft.com/office/powerpoint/2010/main" val="4035546514"/>
              </p:ext>
            </p:extLst>
          </p:nvPr>
        </p:nvGraphicFramePr>
        <p:xfrm>
          <a:off x="4884738" y="2266950"/>
          <a:ext cx="4989512" cy="4002088"/>
        </p:xfrm>
        <a:graphic>
          <a:graphicData uri="http://schemas.openxmlformats.org/drawingml/2006/chart">
            <c:chart xmlns:c="http://schemas.openxmlformats.org/drawingml/2006/chart" xmlns:r="http://schemas.openxmlformats.org/officeDocument/2006/relationships" r:id="rId99"/>
          </a:graphicData>
        </a:graphic>
      </p:graphicFrame>
      <p:cxnSp>
        <p:nvCxnSpPr>
          <p:cNvPr id="11" name="Straight Connector 10">
            <a:extLst>
              <a:ext uri="{FF2B5EF4-FFF2-40B4-BE49-F238E27FC236}">
                <a16:creationId xmlns:a16="http://schemas.microsoft.com/office/drawing/2014/main" id="{42418A90-E422-E74B-7479-6B09FC914251}"/>
              </a:ext>
            </a:extLst>
          </p:cNvPr>
          <p:cNvCxnSpPr/>
          <p:nvPr>
            <p:custDataLst>
              <p:tags r:id="rId40"/>
            </p:custDataLst>
          </p:nvPr>
        </p:nvCxnSpPr>
        <p:spPr bwMode="auto">
          <a:xfrm>
            <a:off x="5881688" y="39608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6FCCFE4-87E7-6986-7E0D-C61AFDE3758A}"/>
              </a:ext>
            </a:extLst>
          </p:cNvPr>
          <p:cNvCxnSpPr/>
          <p:nvPr>
            <p:custDataLst>
              <p:tags r:id="rId41"/>
            </p:custDataLst>
          </p:nvPr>
        </p:nvCxnSpPr>
        <p:spPr bwMode="auto">
          <a:xfrm>
            <a:off x="7099300" y="4117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BD5559F-0AE1-D4C3-1762-CA5DD145BE19}"/>
              </a:ext>
            </a:extLst>
          </p:cNvPr>
          <p:cNvCxnSpPr/>
          <p:nvPr>
            <p:custDataLst>
              <p:tags r:id="rId42"/>
            </p:custDataLst>
          </p:nvPr>
        </p:nvCxnSpPr>
        <p:spPr bwMode="auto">
          <a:xfrm>
            <a:off x="6403975" y="38750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83E37F7-75E7-AC57-7593-E6FFDF4A1867}"/>
              </a:ext>
            </a:extLst>
          </p:cNvPr>
          <p:cNvCxnSpPr/>
          <p:nvPr>
            <p:custDataLst>
              <p:tags r:id="rId43"/>
            </p:custDataLst>
          </p:nvPr>
        </p:nvCxnSpPr>
        <p:spPr bwMode="auto">
          <a:xfrm flipV="1">
            <a:off x="5534025" y="40163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3A2A600-55D5-8C27-A669-B4A0B38EDC10}"/>
              </a:ext>
            </a:extLst>
          </p:cNvPr>
          <p:cNvCxnSpPr/>
          <p:nvPr>
            <p:custDataLst>
              <p:tags r:id="rId44"/>
            </p:custDataLst>
          </p:nvPr>
        </p:nvCxnSpPr>
        <p:spPr bwMode="auto">
          <a:xfrm flipV="1">
            <a:off x="6924675" y="41687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DB29F1E-C074-3FF5-5FAB-B0AA84A27294}"/>
              </a:ext>
            </a:extLst>
          </p:cNvPr>
          <p:cNvCxnSpPr/>
          <p:nvPr>
            <p:custDataLst>
              <p:tags r:id="rId45"/>
            </p:custDataLst>
          </p:nvPr>
        </p:nvCxnSpPr>
        <p:spPr bwMode="auto">
          <a:xfrm flipV="1">
            <a:off x="6577013" y="3919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CCF2A1BF-0D1D-C607-F9BA-A01F113419F5}"/>
              </a:ext>
            </a:extLst>
          </p:cNvPr>
          <p:cNvCxnSpPr/>
          <p:nvPr>
            <p:custDataLst>
              <p:tags r:id="rId46"/>
            </p:custDataLst>
          </p:nvPr>
        </p:nvCxnSpPr>
        <p:spPr bwMode="auto">
          <a:xfrm>
            <a:off x="9010650" y="3511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49D80C-E1B0-31A0-86E5-8ADBD4AC6E5D}"/>
              </a:ext>
            </a:extLst>
          </p:cNvPr>
          <p:cNvCxnSpPr/>
          <p:nvPr>
            <p:custDataLst>
              <p:tags r:id="rId47"/>
            </p:custDataLst>
          </p:nvPr>
        </p:nvCxnSpPr>
        <p:spPr bwMode="auto">
          <a:xfrm>
            <a:off x="7620000" y="36814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F345268-504C-646D-5F1B-06B8C81874A4}"/>
              </a:ext>
            </a:extLst>
          </p:cNvPr>
          <p:cNvCxnSpPr/>
          <p:nvPr>
            <p:custDataLst>
              <p:tags r:id="rId48"/>
            </p:custDataLst>
          </p:nvPr>
        </p:nvCxnSpPr>
        <p:spPr bwMode="auto">
          <a:xfrm>
            <a:off x="6751638" y="3841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4355871-8FC5-494E-DA59-D6CD9AACFC58}"/>
              </a:ext>
            </a:extLst>
          </p:cNvPr>
          <p:cNvCxnSpPr/>
          <p:nvPr>
            <p:custDataLst>
              <p:tags r:id="rId49"/>
            </p:custDataLst>
          </p:nvPr>
        </p:nvCxnSpPr>
        <p:spPr bwMode="auto">
          <a:xfrm>
            <a:off x="6229350" y="40227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953DC17-3BC7-5567-771B-834D73F9DEEA}"/>
              </a:ext>
            </a:extLst>
          </p:cNvPr>
          <p:cNvCxnSpPr/>
          <p:nvPr>
            <p:custDataLst>
              <p:tags r:id="rId50"/>
            </p:custDataLst>
          </p:nvPr>
        </p:nvCxnSpPr>
        <p:spPr bwMode="auto">
          <a:xfrm>
            <a:off x="7794625" y="34940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4D04C89-F7FC-146C-DA6C-231C0A0F3DB6}"/>
              </a:ext>
            </a:extLst>
          </p:cNvPr>
          <p:cNvCxnSpPr/>
          <p:nvPr>
            <p:custDataLst>
              <p:tags r:id="rId51"/>
            </p:custDataLst>
          </p:nvPr>
        </p:nvCxnSpPr>
        <p:spPr bwMode="auto">
          <a:xfrm>
            <a:off x="8142288" y="3619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101DC59-DE61-D25C-F105-FB645D7A32F0}"/>
              </a:ext>
            </a:extLst>
          </p:cNvPr>
          <p:cNvCxnSpPr/>
          <p:nvPr>
            <p:custDataLst>
              <p:tags r:id="rId52"/>
            </p:custDataLst>
          </p:nvPr>
        </p:nvCxnSpPr>
        <p:spPr bwMode="auto">
          <a:xfrm flipH="1">
            <a:off x="8342313" y="3544888"/>
            <a:ext cx="26988" cy="7143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CC3BF32F-B438-BD0C-50C1-3149975B2189}"/>
              </a:ext>
            </a:extLst>
          </p:cNvPr>
          <p:cNvCxnSpPr/>
          <p:nvPr>
            <p:custDataLst>
              <p:tags r:id="rId53"/>
            </p:custDataLst>
          </p:nvPr>
        </p:nvCxnSpPr>
        <p:spPr bwMode="auto">
          <a:xfrm flipV="1">
            <a:off x="8489950" y="37544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233118B-941D-0785-A896-0DF2CA55F8FE}"/>
              </a:ext>
            </a:extLst>
          </p:cNvPr>
          <p:cNvCxnSpPr/>
          <p:nvPr>
            <p:custDataLst>
              <p:tags r:id="rId54"/>
            </p:custDataLst>
          </p:nvPr>
        </p:nvCxnSpPr>
        <p:spPr bwMode="auto">
          <a:xfrm>
            <a:off x="8662988" y="3705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E710D27-1E58-08B5-7A77-FE4CB7C0871F}"/>
              </a:ext>
            </a:extLst>
          </p:cNvPr>
          <p:cNvCxnSpPr/>
          <p:nvPr>
            <p:custDataLst>
              <p:tags r:id="rId55"/>
            </p:custDataLst>
          </p:nvPr>
        </p:nvCxnSpPr>
        <p:spPr bwMode="auto">
          <a:xfrm flipV="1">
            <a:off x="9185275" y="3417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AF500BC-1649-988F-411D-A1A9BC6C18B8}"/>
              </a:ext>
            </a:extLst>
          </p:cNvPr>
          <p:cNvCxnSpPr/>
          <p:nvPr>
            <p:custDataLst>
              <p:tags r:id="rId56"/>
            </p:custDataLst>
          </p:nvPr>
        </p:nvCxnSpPr>
        <p:spPr bwMode="auto">
          <a:xfrm flipV="1">
            <a:off x="9358313" y="3295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EAC523F3-5092-44B5-F218-EECDC016DB14}"/>
              </a:ext>
            </a:extLst>
          </p:cNvPr>
          <p:cNvCxnSpPr/>
          <p:nvPr>
            <p:custDataLst>
              <p:tags r:id="rId57"/>
            </p:custDataLst>
          </p:nvPr>
        </p:nvCxnSpPr>
        <p:spPr bwMode="auto">
          <a:xfrm flipV="1">
            <a:off x="9532938" y="30591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E589C019-D57D-4022-F06C-8A537CE62BDA}"/>
              </a:ext>
            </a:extLst>
          </p:cNvPr>
          <p:cNvCxnSpPr/>
          <p:nvPr>
            <p:custDataLst>
              <p:tags r:id="rId58"/>
            </p:custDataLst>
          </p:nvPr>
        </p:nvCxnSpPr>
        <p:spPr bwMode="auto">
          <a:xfrm flipV="1">
            <a:off x="9705975" y="29352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5" name="Text Placeholder 12">
            <a:extLst>
              <a:ext uri="{FF2B5EF4-FFF2-40B4-BE49-F238E27FC236}">
                <a16:creationId xmlns:a16="http://schemas.microsoft.com/office/drawing/2014/main" id="{D0BAEAF8-E8C9-CDA6-B769-1157885B8907}"/>
              </a:ext>
            </a:extLst>
          </p:cNvPr>
          <p:cNvSpPr>
            <a:spLocks/>
          </p:cNvSpPr>
          <p:nvPr>
            <p:custDataLst>
              <p:tags r:id="rId59"/>
            </p:custDataLst>
          </p:nvPr>
        </p:nvSpPr>
        <p:spPr bwMode="auto">
          <a:xfrm>
            <a:off x="6848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814E7A-D22A-49DF-996E-1EB8577A5956}" type="datetime'0''''''''''''''9'''''''''">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79" name="Text Placeholder 12">
            <a:extLst>
              <a:ext uri="{FF2B5EF4-FFF2-40B4-BE49-F238E27FC236}">
                <a16:creationId xmlns:a16="http://schemas.microsoft.com/office/drawing/2014/main" id="{2FDF12F9-DDD1-EDA4-62D5-DD9F1EEF9317}"/>
              </a:ext>
            </a:extLst>
          </p:cNvPr>
          <p:cNvSpPr>
            <a:spLocks/>
          </p:cNvSpPr>
          <p:nvPr>
            <p:custDataLst>
              <p:tags r:id="rId60"/>
            </p:custDataLst>
          </p:nvPr>
        </p:nvSpPr>
        <p:spPr bwMode="auto">
          <a:xfrm>
            <a:off x="70231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6B5A273-F21E-45D0-8F40-D7CC137B781F}" type="datetime'1''''''''''''''''''''''''''''''''''''''0'''">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86" name="Text Placeholder 12">
            <a:extLst>
              <a:ext uri="{FF2B5EF4-FFF2-40B4-BE49-F238E27FC236}">
                <a16:creationId xmlns:a16="http://schemas.microsoft.com/office/drawing/2014/main" id="{825EC693-A00C-B635-743A-B2AFBB559825}"/>
              </a:ext>
            </a:extLst>
          </p:cNvPr>
          <p:cNvSpPr>
            <a:spLocks/>
          </p:cNvSpPr>
          <p:nvPr>
            <p:custDataLst>
              <p:tags r:id="rId61"/>
            </p:custDataLst>
          </p:nvPr>
        </p:nvSpPr>
        <p:spPr bwMode="auto">
          <a:xfrm>
            <a:off x="7196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399331-6690-4EF4-8DB6-BD69996AE509}" type="datetime'''''''''''''1''''''''''''''''''''''''1'">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a:ln>
                <a:noFill/>
              </a:ln>
              <a:solidFill>
                <a:srgbClr val="000000"/>
              </a:solidFill>
              <a:effectLst/>
              <a:uLnTx/>
              <a:uFillTx/>
              <a:sym typeface="+mn-lt"/>
            </a:endParaRPr>
          </a:p>
        </p:txBody>
      </p:sp>
      <p:sp useBgFill="1">
        <p:nvSpPr>
          <p:cNvPr id="87" name="Text Placeholder 12">
            <a:extLst>
              <a:ext uri="{FF2B5EF4-FFF2-40B4-BE49-F238E27FC236}">
                <a16:creationId xmlns:a16="http://schemas.microsoft.com/office/drawing/2014/main" id="{511CA705-77B5-81F9-25AF-9902FF3214A7}"/>
              </a:ext>
            </a:extLst>
          </p:cNvPr>
          <p:cNvSpPr>
            <a:spLocks/>
          </p:cNvSpPr>
          <p:nvPr>
            <p:custDataLst>
              <p:tags r:id="rId62"/>
            </p:custDataLst>
          </p:nvPr>
        </p:nvSpPr>
        <p:spPr bwMode="gray">
          <a:xfrm>
            <a:off x="7307263" y="398938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C3875C-B679-409E-842B-0B5769D3E14C}" type="datetime'''''1''''''''''''''''''''2''''''''.''7'''''">
              <a:rPr lang="en-US" altLang="en-US" sz="1000" b="0" smtClean="0"/>
              <a:pPr marL="0" marR="0" lvl="0" indent="0" algn="ctr" defTabSz="914400" rtl="0" eaLnBrk="1" fontAlgn="auto" latinLnBrk="0" hangingPunct="1">
                <a:lnSpc>
                  <a:spcPct val="100000"/>
                </a:lnSpc>
                <a:spcBef>
                  <a:spcPct val="0"/>
                </a:spcBef>
                <a:spcAft>
                  <a:spcPct val="0"/>
                </a:spcAft>
                <a:buClrTx/>
                <a:buSzTx/>
                <a:buFontTx/>
                <a:buNone/>
                <a:tabLst/>
                <a:defRPr/>
              </a:pPr>
              <a:t>12.7</a:t>
            </a:fld>
            <a:endParaRPr kumimoji="0" lang="ja-JP" altLang="en-US" sz="800" b="0" i="0" strike="noStrike" kern="1200" cap="none" spc="0" normalizeH="0" baseline="0" noProof="0">
              <a:ln>
                <a:noFill/>
              </a:ln>
              <a:solidFill>
                <a:srgbClr val="000000"/>
              </a:solidFill>
              <a:effectLst/>
              <a:uLnTx/>
              <a:uFillTx/>
              <a:cs typeface="+mn-cs"/>
              <a:sym typeface="+mn-lt"/>
            </a:endParaRPr>
          </a:p>
        </p:txBody>
      </p:sp>
      <p:sp>
        <p:nvSpPr>
          <p:cNvPr id="89" name="Text Placeholder 12">
            <a:extLst>
              <a:ext uri="{FF2B5EF4-FFF2-40B4-BE49-F238E27FC236}">
                <a16:creationId xmlns:a16="http://schemas.microsoft.com/office/drawing/2014/main" id="{20A4D906-BC9E-85C6-A5F5-4F943B449EE8}"/>
              </a:ext>
            </a:extLst>
          </p:cNvPr>
          <p:cNvSpPr>
            <a:spLocks/>
          </p:cNvSpPr>
          <p:nvPr>
            <p:custDataLst>
              <p:tags r:id="rId63"/>
            </p:custDataLst>
          </p:nvPr>
        </p:nvSpPr>
        <p:spPr bwMode="auto">
          <a:xfrm>
            <a:off x="73707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45EB3E-C9AF-4A18-953E-F45E687779BD}" type="datetime'''''''''''''''''''''''''''''''''''''''''''''1''''2'''''''''">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a:ln>
                <a:noFill/>
              </a:ln>
              <a:solidFill>
                <a:srgbClr val="000000"/>
              </a:solidFill>
              <a:effectLst/>
              <a:uLnTx/>
              <a:uFillTx/>
              <a:sym typeface="+mn-lt"/>
            </a:endParaRPr>
          </a:p>
        </p:txBody>
      </p:sp>
      <p:sp useBgFill="1">
        <p:nvSpPr>
          <p:cNvPr id="90" name="Text Placeholder 12">
            <a:extLst>
              <a:ext uri="{FF2B5EF4-FFF2-40B4-BE49-F238E27FC236}">
                <a16:creationId xmlns:a16="http://schemas.microsoft.com/office/drawing/2014/main" id="{905DCE72-1C63-E156-90AA-816E170993BB}"/>
              </a:ext>
            </a:extLst>
          </p:cNvPr>
          <p:cNvSpPr>
            <a:spLocks/>
          </p:cNvSpPr>
          <p:nvPr>
            <p:custDataLst>
              <p:tags r:id="rId64"/>
            </p:custDataLst>
          </p:nvPr>
        </p:nvSpPr>
        <p:spPr bwMode="gray">
          <a:xfrm>
            <a:off x="7480300" y="352901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B42F27-E4DA-498A-AFA3-0ABEE1E2BC13}" type="datetime'''''''''''''''''''''''''''''1''''''6''''''.''''''''0'''">
              <a:rPr lang="en-US" altLang="en-US" sz="1000" b="0" smtClean="0"/>
              <a:pPr marL="0" marR="0" lvl="0" indent="0" algn="ctr" defTabSz="914400" rtl="0" eaLnBrk="1" fontAlgn="auto" latinLnBrk="0" hangingPunct="1">
                <a:lnSpc>
                  <a:spcPct val="100000"/>
                </a:lnSpc>
                <a:spcBef>
                  <a:spcPct val="0"/>
                </a:spcBef>
                <a:spcAft>
                  <a:spcPct val="0"/>
                </a:spcAft>
                <a:buClrTx/>
                <a:buSzTx/>
                <a:buFontTx/>
                <a:buNone/>
                <a:tabLst/>
                <a:defRPr/>
              </a:pPr>
              <a:t>16.0</a:t>
            </a:fld>
            <a:endParaRPr kumimoji="0" lang="ja-JP" altLang="en-US" sz="800" b="0" i="0" strike="noStrike" kern="1200" cap="none" spc="0" normalizeH="0" baseline="0" noProof="0">
              <a:ln>
                <a:noFill/>
              </a:ln>
              <a:solidFill>
                <a:srgbClr val="000000"/>
              </a:solidFill>
              <a:effectLst/>
              <a:uLnTx/>
              <a:uFillTx/>
              <a:cs typeface="+mn-cs"/>
              <a:sym typeface="+mn-lt"/>
            </a:endParaRPr>
          </a:p>
        </p:txBody>
      </p:sp>
      <p:sp>
        <p:nvSpPr>
          <p:cNvPr id="91" name="Text Placeholder 12">
            <a:extLst>
              <a:ext uri="{FF2B5EF4-FFF2-40B4-BE49-F238E27FC236}">
                <a16:creationId xmlns:a16="http://schemas.microsoft.com/office/drawing/2014/main" id="{B82D81DF-E938-FF5B-03ED-1B832B375F99}"/>
              </a:ext>
            </a:extLst>
          </p:cNvPr>
          <p:cNvSpPr>
            <a:spLocks/>
          </p:cNvSpPr>
          <p:nvPr>
            <p:custDataLst>
              <p:tags r:id="rId65"/>
            </p:custDataLst>
          </p:nvPr>
        </p:nvSpPr>
        <p:spPr bwMode="auto">
          <a:xfrm>
            <a:off x="7543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44439B-EDB3-47C3-9C4E-C7440BC6358C}" type="datetime'''''''''''''''''1''''''''''''''''''''3'">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115" name="Text Placeholder 12"/>
          <p:cNvSpPr>
            <a:spLocks/>
          </p:cNvSpPr>
          <p:nvPr>
            <p:custDataLst>
              <p:tags r:id="rId66"/>
            </p:custDataLst>
          </p:nvPr>
        </p:nvSpPr>
        <p:spPr bwMode="auto">
          <a:xfrm>
            <a:off x="4987924" y="216217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（円／元）</a:t>
            </a:r>
          </a:p>
        </p:txBody>
      </p:sp>
      <p:sp>
        <p:nvSpPr>
          <p:cNvPr id="74" name="Text Placeholder 12">
            <a:extLst>
              <a:ext uri="{FF2B5EF4-FFF2-40B4-BE49-F238E27FC236}">
                <a16:creationId xmlns:a16="http://schemas.microsoft.com/office/drawing/2014/main" id="{3521D4FD-E9FD-06DF-E06C-2639656F51E8}"/>
              </a:ext>
            </a:extLst>
          </p:cNvPr>
          <p:cNvSpPr>
            <a:spLocks/>
          </p:cNvSpPr>
          <p:nvPr>
            <p:custDataLst>
              <p:tags r:id="rId67"/>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59D6E1-F7A9-48ED-BFBC-48A0ABA3BCCA}" type="datetime'''''''''''2''''''''''''0''''''''''''''''''''''''''''00'''''">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94" name="Text Placeholder 12">
            <a:extLst>
              <a:ext uri="{FF2B5EF4-FFF2-40B4-BE49-F238E27FC236}">
                <a16:creationId xmlns:a16="http://schemas.microsoft.com/office/drawing/2014/main" id="{DC96BBF1-0E3E-08DA-1DCE-A724939F7998}"/>
              </a:ext>
            </a:extLst>
          </p:cNvPr>
          <p:cNvSpPr>
            <a:spLocks/>
          </p:cNvSpPr>
          <p:nvPr>
            <p:custDataLst>
              <p:tags r:id="rId68"/>
            </p:custDataLst>
          </p:nvPr>
        </p:nvSpPr>
        <p:spPr bwMode="auto">
          <a:xfrm>
            <a:off x="7718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DA9CCF-D908-4D33-8872-BD548594F459}" type="datetime'''''''''''''''''''''''''''''''''''1''4'''''''''''''''''''">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95" name="Text Placeholder 12">
            <a:extLst>
              <a:ext uri="{FF2B5EF4-FFF2-40B4-BE49-F238E27FC236}">
                <a16:creationId xmlns:a16="http://schemas.microsoft.com/office/drawing/2014/main" id="{07722F2A-D479-4266-34F0-AC6E64139FEA}"/>
              </a:ext>
            </a:extLst>
          </p:cNvPr>
          <p:cNvSpPr>
            <a:spLocks/>
          </p:cNvSpPr>
          <p:nvPr>
            <p:custDataLst>
              <p:tags r:id="rId69"/>
            </p:custDataLst>
          </p:nvPr>
        </p:nvSpPr>
        <p:spPr bwMode="auto">
          <a:xfrm>
            <a:off x="7891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3A82C9-611D-4FBE-AAC6-B5F2AC8EA843}" type="datetime'''''''''''''''''15'''''''''''''''''''''''''">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a:ln>
                <a:noFill/>
              </a:ln>
              <a:solidFill>
                <a:srgbClr val="000000"/>
              </a:solidFill>
              <a:effectLst/>
              <a:uLnTx/>
              <a:uFillTx/>
              <a:sym typeface="+mn-lt"/>
            </a:endParaRPr>
          </a:p>
        </p:txBody>
      </p:sp>
      <p:sp useBgFill="1">
        <p:nvSpPr>
          <p:cNvPr id="88" name="Text Placeholder 12">
            <a:extLst>
              <a:ext uri="{FF2B5EF4-FFF2-40B4-BE49-F238E27FC236}">
                <a16:creationId xmlns:a16="http://schemas.microsoft.com/office/drawing/2014/main" id="{FA8F4F14-5F86-CB57-F857-854244B1FC55}"/>
              </a:ext>
            </a:extLst>
          </p:cNvPr>
          <p:cNvSpPr>
            <a:spLocks/>
          </p:cNvSpPr>
          <p:nvPr>
            <p:custDataLst>
              <p:tags r:id="rId70"/>
            </p:custDataLst>
          </p:nvPr>
        </p:nvSpPr>
        <p:spPr bwMode="gray">
          <a:xfrm>
            <a:off x="8002588" y="346710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B0CCDF-3A89-4B33-8D04-3283FC9E1337}" type="datetime'''''''''''''''''''''''1''''''6''''''''''.''''''''''''4'''''">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16.4</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useBgFill="1">
        <p:nvSpPr>
          <p:cNvPr id="76" name="テキスト プレースホルダ 9">
            <a:extLst>
              <a:ext uri="{FF2B5EF4-FFF2-40B4-BE49-F238E27FC236}">
                <a16:creationId xmlns:a16="http://schemas.microsoft.com/office/drawing/2014/main" id="{3995BA64-6AE0-A6A3-E594-EB6C36521686}"/>
              </a:ext>
            </a:extLst>
          </p:cNvPr>
          <p:cNvSpPr>
            <a:spLocks/>
          </p:cNvSpPr>
          <p:nvPr>
            <p:custDataLst>
              <p:tags r:id="rId71"/>
            </p:custDataLst>
          </p:nvPr>
        </p:nvSpPr>
        <p:spPr bwMode="gray">
          <a:xfrm>
            <a:off x="5394325" y="4038600"/>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3037742-4E3C-4E45-AEDA-6E8B9229C934}" type="datetime'''''''''''''''''1''''''''''''''''''''4.''''''''8'''''''''''''">
              <a:rPr lang="en-US" altLang="en-US" sz="100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14.8</a:t>
            </a:fld>
            <a:endParaRPr kumimoji="0" lang="ja-JP" altLang="en-US" sz="800" b="0" i="0" strike="noStrike" kern="1200" cap="none" spc="0" normalizeH="0" baseline="0" noProof="0">
              <a:ln>
                <a:noFill/>
              </a:ln>
              <a:solidFill>
                <a:srgbClr val="000000"/>
              </a:solidFill>
              <a:effectLst/>
              <a:uLnTx/>
              <a:uFillTx/>
              <a:cs typeface="+mn-cs"/>
              <a:sym typeface="+mn-lt"/>
            </a:endParaRPr>
          </a:p>
        </p:txBody>
      </p:sp>
      <p:sp>
        <p:nvSpPr>
          <p:cNvPr id="96" name="Text Placeholder 12">
            <a:extLst>
              <a:ext uri="{FF2B5EF4-FFF2-40B4-BE49-F238E27FC236}">
                <a16:creationId xmlns:a16="http://schemas.microsoft.com/office/drawing/2014/main" id="{93E0BDEF-BA97-ADEF-3FF8-04BCBBD18E96}"/>
              </a:ext>
            </a:extLst>
          </p:cNvPr>
          <p:cNvSpPr>
            <a:spLocks/>
          </p:cNvSpPr>
          <p:nvPr>
            <p:custDataLst>
              <p:tags r:id="rId72"/>
            </p:custDataLst>
          </p:nvPr>
        </p:nvSpPr>
        <p:spPr bwMode="auto">
          <a:xfrm>
            <a:off x="8066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56B52E-B986-41AE-8C06-187EB90FD48A}" type="datetime'''''''''''''''''''''1''''6'''''''''''''''">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78" name="Text Placeholder 12">
            <a:extLst>
              <a:ext uri="{FF2B5EF4-FFF2-40B4-BE49-F238E27FC236}">
                <a16:creationId xmlns:a16="http://schemas.microsoft.com/office/drawing/2014/main" id="{6E3D6BCA-A947-2998-24C2-B17C874BA4C6}"/>
              </a:ext>
            </a:extLst>
          </p:cNvPr>
          <p:cNvSpPr>
            <a:spLocks/>
          </p:cNvSpPr>
          <p:nvPr>
            <p:custDataLst>
              <p:tags r:id="rId73"/>
            </p:custDataLst>
          </p:nvPr>
        </p:nvSpPr>
        <p:spPr bwMode="auto">
          <a:xfrm>
            <a:off x="54578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EE3D54-C7A5-4D5C-9E31-57F17480DFB2}" type="datetime'''''0''''''''''''''''''''''''''''''''1'''''''''''">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93" name="Text Placeholder 12">
            <a:extLst>
              <a:ext uri="{FF2B5EF4-FFF2-40B4-BE49-F238E27FC236}">
                <a16:creationId xmlns:a16="http://schemas.microsoft.com/office/drawing/2014/main" id="{7ABBFC9E-23B3-AC06-8B0D-204AF5F96137}"/>
              </a:ext>
            </a:extLst>
          </p:cNvPr>
          <p:cNvSpPr>
            <a:spLocks/>
          </p:cNvSpPr>
          <p:nvPr>
            <p:custDataLst>
              <p:tags r:id="rId74"/>
            </p:custDataLst>
          </p:nvPr>
        </p:nvSpPr>
        <p:spPr bwMode="auto">
          <a:xfrm>
            <a:off x="8239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169DAA-E21E-4C22-94ED-CC513B535C05}" type="datetime'''''''''''''''''''''''1''''''''''''''''''7'''''''''''''''''">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80" name="Text Placeholder 12">
            <a:extLst>
              <a:ext uri="{FF2B5EF4-FFF2-40B4-BE49-F238E27FC236}">
                <a16:creationId xmlns:a16="http://schemas.microsoft.com/office/drawing/2014/main" id="{CCD172B4-18BA-F567-BAA4-8D7D2F16B9B9}"/>
              </a:ext>
            </a:extLst>
          </p:cNvPr>
          <p:cNvSpPr>
            <a:spLocks/>
          </p:cNvSpPr>
          <p:nvPr>
            <p:custDataLst>
              <p:tags r:id="rId75"/>
            </p:custDataLst>
          </p:nvPr>
        </p:nvSpPr>
        <p:spPr bwMode="auto">
          <a:xfrm>
            <a:off x="56324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9E1C18-88E5-4C1F-AEBC-5FF9B4161E64}" type="datetime'''''''''''''''''''0''''''''''''''''2'''''''''''">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97" name="Text Placeholder 12">
            <a:extLst>
              <a:ext uri="{FF2B5EF4-FFF2-40B4-BE49-F238E27FC236}">
                <a16:creationId xmlns:a16="http://schemas.microsoft.com/office/drawing/2014/main" id="{E56130F1-B005-7501-95A4-294255E0D98C}"/>
              </a:ext>
            </a:extLst>
          </p:cNvPr>
          <p:cNvSpPr>
            <a:spLocks/>
          </p:cNvSpPr>
          <p:nvPr>
            <p:custDataLst>
              <p:tags r:id="rId76"/>
            </p:custDataLst>
          </p:nvPr>
        </p:nvSpPr>
        <p:spPr bwMode="auto">
          <a:xfrm>
            <a:off x="8413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DA8481-5731-47E2-9336-40312B6B3216}" type="datetime'''''''1''''''''''''''''''''''''''''''''''''''''''''8'''''''">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73" name="Text Placeholder 12">
            <a:extLst>
              <a:ext uri="{FF2B5EF4-FFF2-40B4-BE49-F238E27FC236}">
                <a16:creationId xmlns:a16="http://schemas.microsoft.com/office/drawing/2014/main" id="{3DEEF687-67A7-CDA2-574A-18ACDD398260}"/>
              </a:ext>
            </a:extLst>
          </p:cNvPr>
          <p:cNvSpPr>
            <a:spLocks/>
          </p:cNvSpPr>
          <p:nvPr>
            <p:custDataLst>
              <p:tags r:id="rId77"/>
            </p:custDataLst>
          </p:nvPr>
        </p:nvSpPr>
        <p:spPr bwMode="auto">
          <a:xfrm>
            <a:off x="5805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D87CFE-472E-43FF-96E8-B5AB68687F7E}" type="datetime'''''0''''''''''''''''''''''''''''''''''3'">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98" name="Text Placeholder 12">
            <a:extLst>
              <a:ext uri="{FF2B5EF4-FFF2-40B4-BE49-F238E27FC236}">
                <a16:creationId xmlns:a16="http://schemas.microsoft.com/office/drawing/2014/main" id="{B0E7F363-49EB-CCBF-4FCC-EC9FB0C0E8F9}"/>
              </a:ext>
            </a:extLst>
          </p:cNvPr>
          <p:cNvSpPr>
            <a:spLocks/>
          </p:cNvSpPr>
          <p:nvPr>
            <p:custDataLst>
              <p:tags r:id="rId78"/>
            </p:custDataLst>
          </p:nvPr>
        </p:nvSpPr>
        <p:spPr bwMode="auto">
          <a:xfrm>
            <a:off x="8586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01D891-3A4F-41E2-9A4C-A8667FA45C11}" type="datetime'1''''''''''''''''''''''''''''''''''''''''9'''''''''''''''">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82" name="Text Placeholder 12">
            <a:extLst>
              <a:ext uri="{FF2B5EF4-FFF2-40B4-BE49-F238E27FC236}">
                <a16:creationId xmlns:a16="http://schemas.microsoft.com/office/drawing/2014/main" id="{60ACFC52-2FE6-689B-28F5-8DA8BCA9B3A8}"/>
              </a:ext>
            </a:extLst>
          </p:cNvPr>
          <p:cNvSpPr>
            <a:spLocks/>
          </p:cNvSpPr>
          <p:nvPr>
            <p:custDataLst>
              <p:tags r:id="rId79"/>
            </p:custDataLst>
          </p:nvPr>
        </p:nvSpPr>
        <p:spPr bwMode="auto">
          <a:xfrm>
            <a:off x="8761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94021-928A-4DFC-90AD-89444D3A33E9}" type="datetime'''''''''''''''''''''''''''''''''20'''''''''">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a:ln>
                <a:noFill/>
              </a:ln>
              <a:solidFill>
                <a:srgbClr val="000000"/>
              </a:solidFill>
              <a:effectLst/>
              <a:uLnTx/>
              <a:uFillTx/>
              <a:sym typeface="+mn-lt"/>
            </a:endParaRPr>
          </a:p>
        </p:txBody>
      </p:sp>
      <p:sp useBgFill="1">
        <p:nvSpPr>
          <p:cNvPr id="102" name="テキスト プレースホルダ 9">
            <a:extLst>
              <a:ext uri="{FF2B5EF4-FFF2-40B4-BE49-F238E27FC236}">
                <a16:creationId xmlns:a16="http://schemas.microsoft.com/office/drawing/2014/main" id="{74BBF53F-DFEE-FB54-0E37-080F1297BDAC}"/>
              </a:ext>
            </a:extLst>
          </p:cNvPr>
          <p:cNvSpPr>
            <a:spLocks/>
          </p:cNvSpPr>
          <p:nvPr>
            <p:custDataLst>
              <p:tags r:id="rId80"/>
            </p:custDataLst>
          </p:nvPr>
        </p:nvSpPr>
        <p:spPr bwMode="gray">
          <a:xfrm>
            <a:off x="8870950" y="33591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A8C4392-2CBD-41F8-8995-43878981CCB0}" type="datetime'''''''''''''''''''17''.''''''''''''''''2'''''''''''''''''">
              <a:rPr lang="en-US" altLang="en-US" sz="1000" smtClean="0"/>
              <a:pPr marL="0" indent="0" algn="ctr">
                <a:spcBef>
                  <a:spcPct val="0"/>
                </a:spcBef>
                <a:buNone/>
              </a:pPr>
              <a:t>17.2</a:t>
            </a:fld>
            <a:endParaRPr lang="ja-JP" altLang="en-US" sz="800">
              <a:sym typeface="+mn-lt"/>
            </a:endParaRPr>
          </a:p>
        </p:txBody>
      </p:sp>
      <p:sp>
        <p:nvSpPr>
          <p:cNvPr id="77" name="Text Placeholder 12">
            <a:extLst>
              <a:ext uri="{FF2B5EF4-FFF2-40B4-BE49-F238E27FC236}">
                <a16:creationId xmlns:a16="http://schemas.microsoft.com/office/drawing/2014/main" id="{6EAE3FB3-7B36-B5AD-3557-DF0483898679}"/>
              </a:ext>
            </a:extLst>
          </p:cNvPr>
          <p:cNvSpPr>
            <a:spLocks/>
          </p:cNvSpPr>
          <p:nvPr>
            <p:custDataLst>
              <p:tags r:id="rId81"/>
            </p:custDataLst>
          </p:nvPr>
        </p:nvSpPr>
        <p:spPr bwMode="auto">
          <a:xfrm>
            <a:off x="59801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8543A2-3F90-4602-B822-9A51EE9A897B}" type="datetime'''''''''''''''''''''''''04'''''''''">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99" name="Text Placeholder 12">
            <a:extLst>
              <a:ext uri="{FF2B5EF4-FFF2-40B4-BE49-F238E27FC236}">
                <a16:creationId xmlns:a16="http://schemas.microsoft.com/office/drawing/2014/main" id="{903F7829-AE41-DE67-4A3E-58851A4E8B75}"/>
              </a:ext>
            </a:extLst>
          </p:cNvPr>
          <p:cNvSpPr>
            <a:spLocks/>
          </p:cNvSpPr>
          <p:nvPr>
            <p:custDataLst>
              <p:tags r:id="rId82"/>
            </p:custDataLst>
          </p:nvPr>
        </p:nvSpPr>
        <p:spPr bwMode="auto">
          <a:xfrm>
            <a:off x="89344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372B9E-9EDF-4C6C-A673-B35DD79D239E}" type="datetime'''''''''''21'''''''''''''''''''''''''">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a:ln>
                <a:noFill/>
              </a:ln>
              <a:solidFill>
                <a:srgbClr val="000000"/>
              </a:solidFill>
              <a:effectLst/>
              <a:uLnTx/>
              <a:uFillTx/>
              <a:sym typeface="+mn-lt"/>
            </a:endParaRPr>
          </a:p>
        </p:txBody>
      </p:sp>
      <p:sp useBgFill="1">
        <p:nvSpPr>
          <p:cNvPr id="105" name="テキスト プレースホルダ 9">
            <a:extLst>
              <a:ext uri="{FF2B5EF4-FFF2-40B4-BE49-F238E27FC236}">
                <a16:creationId xmlns:a16="http://schemas.microsoft.com/office/drawing/2014/main" id="{0870F432-13D9-59DA-85F4-CF3AA0AAB97E}"/>
              </a:ext>
            </a:extLst>
          </p:cNvPr>
          <p:cNvSpPr>
            <a:spLocks/>
          </p:cNvSpPr>
          <p:nvPr>
            <p:custDataLst>
              <p:tags r:id="rId83"/>
            </p:custDataLst>
          </p:nvPr>
        </p:nvSpPr>
        <p:spPr bwMode="gray">
          <a:xfrm>
            <a:off x="9045575" y="344011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a:sym typeface="+mn-lt"/>
              </a:rPr>
              <a:t>19.9</a:t>
            </a:r>
            <a:endParaRPr lang="ja-JP" altLang="en-US" sz="1000">
              <a:sym typeface="+mn-lt"/>
            </a:endParaRPr>
          </a:p>
        </p:txBody>
      </p:sp>
      <p:sp>
        <p:nvSpPr>
          <p:cNvPr id="72" name="Text Placeholder 12">
            <a:extLst>
              <a:ext uri="{FF2B5EF4-FFF2-40B4-BE49-F238E27FC236}">
                <a16:creationId xmlns:a16="http://schemas.microsoft.com/office/drawing/2014/main" id="{D6ADEDC2-6405-4436-9B6A-9A8925D3336F}"/>
              </a:ext>
            </a:extLst>
          </p:cNvPr>
          <p:cNvSpPr>
            <a:spLocks/>
          </p:cNvSpPr>
          <p:nvPr>
            <p:custDataLst>
              <p:tags r:id="rId84"/>
            </p:custDataLst>
          </p:nvPr>
        </p:nvSpPr>
        <p:spPr bwMode="auto">
          <a:xfrm>
            <a:off x="61531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C981C-8F13-4A46-B239-260E2D84E7E4}" type="datetime'''''''''''''''''''''05'''''''''''''''''''''''''''''''''''''''">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3" name="Text Placeholder 12">
            <a:extLst>
              <a:ext uri="{FF2B5EF4-FFF2-40B4-BE49-F238E27FC236}">
                <a16:creationId xmlns:a16="http://schemas.microsoft.com/office/drawing/2014/main" id="{B23FC5FD-15A9-6825-ACAC-04914634F65F}"/>
              </a:ext>
            </a:extLst>
          </p:cNvPr>
          <p:cNvSpPr>
            <a:spLocks/>
          </p:cNvSpPr>
          <p:nvPr>
            <p:custDataLst>
              <p:tags r:id="rId85"/>
            </p:custDataLst>
          </p:nvPr>
        </p:nvSpPr>
        <p:spPr bwMode="auto">
          <a:xfrm>
            <a:off x="9109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1000" b="0" i="0" u="none" strike="noStrike" kern="1200" cap="none" spc="0" normalizeH="0" baseline="0" noProof="0"/>
              <a:t>24</a:t>
            </a:r>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71" name="Text Placeholder 12">
            <a:extLst>
              <a:ext uri="{FF2B5EF4-FFF2-40B4-BE49-F238E27FC236}">
                <a16:creationId xmlns:a16="http://schemas.microsoft.com/office/drawing/2014/main" id="{13CC34F8-7EC7-FE1C-9B4D-EE08C63040AD}"/>
              </a:ext>
            </a:extLst>
          </p:cNvPr>
          <p:cNvSpPr>
            <a:spLocks/>
          </p:cNvSpPr>
          <p:nvPr>
            <p:custDataLst>
              <p:tags r:id="rId86"/>
            </p:custDataLst>
          </p:nvPr>
        </p:nvSpPr>
        <p:spPr bwMode="auto">
          <a:xfrm>
            <a:off x="92821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64BEF1BB-9C2B-4C52-9672-896E19BDAC30}" type="datetime'''''''''''''''''''''2''''''''''''''''3'''''''''">
              <a:rPr kumimoji="0" lang="en-US" altLang="en-US" sz="1000" b="0" smtClean="0">
                <a:solidFill>
                  <a:srgbClr val="000000"/>
                </a:solidFill>
              </a:rPr>
              <a:pPr lvl="0" algn="ctr">
                <a:spcBef>
                  <a:spcPct val="0"/>
                </a:spcBef>
                <a:spcAft>
                  <a:spcPct val="0"/>
                </a:spcAft>
                <a:defRPr/>
              </a:pPr>
              <a:t>23</a:t>
            </a:fld>
            <a:endParaRPr kumimoji="0" lang="ja-JP" altLang="en-US" sz="1000" b="0" i="0" strike="noStrike" kern="1200" cap="none" spc="0" normalizeH="0" baseline="0" noProof="0">
              <a:ln>
                <a:noFill/>
              </a:ln>
              <a:solidFill>
                <a:srgbClr val="000000"/>
              </a:solidFill>
              <a:effectLst/>
              <a:uLnTx/>
              <a:uFillTx/>
              <a:sym typeface="+mn-lt"/>
            </a:endParaRPr>
          </a:p>
        </p:txBody>
      </p:sp>
      <p:sp useBgFill="1">
        <p:nvSpPr>
          <p:cNvPr id="92" name="Text Placeholder 12">
            <a:extLst>
              <a:ext uri="{FF2B5EF4-FFF2-40B4-BE49-F238E27FC236}">
                <a16:creationId xmlns:a16="http://schemas.microsoft.com/office/drawing/2014/main" id="{79CF29B4-2FC1-B97C-4647-F45ABAE57930}"/>
              </a:ext>
            </a:extLst>
          </p:cNvPr>
          <p:cNvSpPr>
            <a:spLocks/>
          </p:cNvSpPr>
          <p:nvPr>
            <p:custDataLst>
              <p:tags r:id="rId87"/>
            </p:custDataLst>
          </p:nvPr>
        </p:nvSpPr>
        <p:spPr bwMode="gray">
          <a:xfrm>
            <a:off x="7654925" y="334168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654D67C-BC76-4536-AE81-2DE3A888C08F}" type="datetime'''''''''''''''''''''1''''''7''''''''''.''''''''3'">
              <a:rPr lang="en-US" altLang="en-US" sz="1000" b="0" smtClean="0"/>
              <a:pPr marL="0" marR="0" lvl="0" indent="0" algn="ctr" defTabSz="914400" rtl="0" eaLnBrk="1" fontAlgn="auto" latinLnBrk="0" hangingPunct="1">
                <a:lnSpc>
                  <a:spcPct val="100000"/>
                </a:lnSpc>
                <a:spcBef>
                  <a:spcPct val="0"/>
                </a:spcBef>
                <a:spcAft>
                  <a:spcPct val="0"/>
                </a:spcAft>
                <a:buClrTx/>
                <a:buSzTx/>
                <a:buFontTx/>
                <a:buNone/>
                <a:tabLst/>
                <a:defRPr/>
              </a:pPr>
              <a:t>17.3</a:t>
            </a:fld>
            <a:endParaRPr kumimoji="0" lang="ja-JP" altLang="en-US" sz="800" b="0" i="0" strike="noStrike" kern="1200" cap="none" spc="0" normalizeH="0" baseline="0" noProof="0">
              <a:ln>
                <a:noFill/>
              </a:ln>
              <a:solidFill>
                <a:srgbClr val="000000"/>
              </a:solidFill>
              <a:effectLst/>
              <a:uLnTx/>
              <a:uFillTx/>
              <a:cs typeface="+mn-cs"/>
              <a:sym typeface="+mn-lt"/>
            </a:endParaRPr>
          </a:p>
        </p:txBody>
      </p:sp>
      <p:sp>
        <p:nvSpPr>
          <p:cNvPr id="110" name="Text Placeholder 12">
            <a:extLst>
              <a:ext uri="{FF2B5EF4-FFF2-40B4-BE49-F238E27FC236}">
                <a16:creationId xmlns:a16="http://schemas.microsoft.com/office/drawing/2014/main" id="{632F4E1E-F1F4-A77C-0B1C-CD5530A88949}"/>
              </a:ext>
            </a:extLst>
          </p:cNvPr>
          <p:cNvSpPr>
            <a:spLocks/>
          </p:cNvSpPr>
          <p:nvPr>
            <p:custDataLst>
              <p:tags r:id="rId88"/>
            </p:custDataLst>
          </p:nvPr>
        </p:nvSpPr>
        <p:spPr bwMode="auto">
          <a:xfrm>
            <a:off x="962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E2850FA6-C361-41A4-B674-1F92237A04A0}" type="datetime'2''''''''''5'">
              <a:rPr kumimoji="0" lang="en-US" altLang="en-US" sz="1000" b="0" smtClean="0">
                <a:solidFill>
                  <a:srgbClr val="000000"/>
                </a:solidFill>
              </a:rPr>
              <a:pPr/>
              <a:t>25</a:t>
            </a:fld>
            <a:endParaRPr kumimoji="0" lang="ja-JP" altLang="en-US" sz="1000" b="0" i="0" strike="noStrike" kern="1200" cap="none" spc="0" normalizeH="0" baseline="0" noProof="0">
              <a:ln>
                <a:noFill/>
              </a:ln>
              <a:solidFill>
                <a:srgbClr val="000000"/>
              </a:solidFill>
              <a:effectLst/>
              <a:uLnTx/>
              <a:uFillTx/>
              <a:sym typeface="+mn-lt"/>
            </a:endParaRPr>
          </a:p>
        </p:txBody>
      </p:sp>
      <p:sp>
        <p:nvSpPr>
          <p:cNvPr id="81" name="Text Placeholder 12">
            <a:extLst>
              <a:ext uri="{FF2B5EF4-FFF2-40B4-BE49-F238E27FC236}">
                <a16:creationId xmlns:a16="http://schemas.microsoft.com/office/drawing/2014/main" id="{FEE4AF63-ACC5-5F1E-5602-2BD48A8AC472}"/>
              </a:ext>
            </a:extLst>
          </p:cNvPr>
          <p:cNvSpPr>
            <a:spLocks/>
          </p:cNvSpPr>
          <p:nvPr>
            <p:custDataLst>
              <p:tags r:id="rId89"/>
            </p:custDataLst>
          </p:nvPr>
        </p:nvSpPr>
        <p:spPr bwMode="auto">
          <a:xfrm>
            <a:off x="6327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FE1468-8323-4A2C-95B5-D5F8E645B4C9}" type="datetime'0''''''''''''6'''''''''''''''''''''''''">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a:ln>
                <a:noFill/>
              </a:ln>
              <a:solidFill>
                <a:srgbClr val="000000"/>
              </a:solidFill>
              <a:effectLst/>
              <a:uLnTx/>
              <a:uFillTx/>
              <a:sym typeface="+mn-lt"/>
            </a:endParaRPr>
          </a:p>
        </p:txBody>
      </p:sp>
      <p:sp useBgFill="1">
        <p:nvSpPr>
          <p:cNvPr id="124" name="テキスト プレースホルダ 9">
            <a:extLst>
              <a:ext uri="{FF2B5EF4-FFF2-40B4-BE49-F238E27FC236}">
                <a16:creationId xmlns:a16="http://schemas.microsoft.com/office/drawing/2014/main" id="{E40450AA-6FE5-BC36-50B4-3A1426CCFDE5}"/>
              </a:ext>
            </a:extLst>
          </p:cNvPr>
          <p:cNvSpPr>
            <a:spLocks/>
          </p:cNvSpPr>
          <p:nvPr>
            <p:custDataLst>
              <p:tags r:id="rId90"/>
            </p:custDataLst>
          </p:nvPr>
        </p:nvSpPr>
        <p:spPr bwMode="gray">
          <a:xfrm>
            <a:off x="9393238" y="3081338"/>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841EA3-DD39-4383-82D6-8E095012AC2E}" type="datetime'''2''''''''''''''''1''''''''''''.''''5'''''''''''''''''''''">
              <a:rPr lang="en-US" altLang="en-US" sz="1000" smtClean="0">
                <a:effectLst/>
                <a:sym typeface="+mn-lt"/>
              </a:rPr>
              <a:pPr marL="0" lvl="0" indent="0" algn="ctr">
                <a:spcBef>
                  <a:spcPct val="0"/>
                </a:spcBef>
                <a:buNone/>
              </a:pPr>
              <a:t>21.5</a:t>
            </a:fld>
            <a:endParaRPr kumimoji="1" lang="en-US" altLang="ja-JP" sz="1000" dirty="0">
              <a:sym typeface="+mn-lt"/>
            </a:endParaRPr>
          </a:p>
        </p:txBody>
      </p:sp>
      <p:sp>
        <p:nvSpPr>
          <p:cNvPr id="83" name="Text Placeholder 12">
            <a:extLst>
              <a:ext uri="{FF2B5EF4-FFF2-40B4-BE49-F238E27FC236}">
                <a16:creationId xmlns:a16="http://schemas.microsoft.com/office/drawing/2014/main" id="{CA0D636F-17EE-9F38-6212-BD2538FB7FD5}"/>
              </a:ext>
            </a:extLst>
          </p:cNvPr>
          <p:cNvSpPr>
            <a:spLocks/>
          </p:cNvSpPr>
          <p:nvPr>
            <p:custDataLst>
              <p:tags r:id="rId91"/>
            </p:custDataLst>
          </p:nvPr>
        </p:nvSpPr>
        <p:spPr bwMode="auto">
          <a:xfrm>
            <a:off x="65008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4F7D07C-EE92-42B5-87CD-B5ACFAABCAE9}" type="datetime'''''''''''''''''''''''''0''''''''''''''''''7'''''''''''''''''">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84" name="Text Placeholder 12">
            <a:extLst>
              <a:ext uri="{FF2B5EF4-FFF2-40B4-BE49-F238E27FC236}">
                <a16:creationId xmlns:a16="http://schemas.microsoft.com/office/drawing/2014/main" id="{CB398451-FC7A-EA61-56FA-3CEA4DE6D210}"/>
              </a:ext>
            </a:extLst>
          </p:cNvPr>
          <p:cNvSpPr>
            <a:spLocks/>
          </p:cNvSpPr>
          <p:nvPr>
            <p:custDataLst>
              <p:tags r:id="rId92"/>
            </p:custDataLst>
          </p:nvPr>
        </p:nvSpPr>
        <p:spPr bwMode="auto">
          <a:xfrm>
            <a:off x="66754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444A85-F576-4C1C-92AE-E7CBE74C6272}" type="datetime'''''''0''''''''''''''''''''''8'">
              <a:rPr kumimoji="0"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a:ln>
                <a:noFill/>
              </a:ln>
              <a:solidFill>
                <a:srgbClr val="000000"/>
              </a:solidFill>
              <a:effectLst/>
              <a:uLnTx/>
              <a:uFillTx/>
              <a:sym typeface="+mn-lt"/>
            </a:endParaRPr>
          </a:p>
        </p:txBody>
      </p:sp>
      <p:sp>
        <p:nvSpPr>
          <p:cNvPr id="103" name="Text Placeholder 12">
            <a:extLst>
              <a:ext uri="{FF2B5EF4-FFF2-40B4-BE49-F238E27FC236}">
                <a16:creationId xmlns:a16="http://schemas.microsoft.com/office/drawing/2014/main" id="{6E527A0F-575F-87ED-7E67-56DB5053548D}"/>
              </a:ext>
            </a:extLst>
          </p:cNvPr>
          <p:cNvSpPr>
            <a:spLocks/>
          </p:cNvSpPr>
          <p:nvPr>
            <p:custDataLst>
              <p:tags r:id="rId93"/>
            </p:custDataLst>
          </p:nvPr>
        </p:nvSpPr>
        <p:spPr bwMode="auto">
          <a:xfrm>
            <a:off x="9456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DD95206-6D09-477C-B981-E67A8E1685FB}" type="datetime'''''''''2''''''''''''''''''''''''''''''''''4'''">
              <a:rPr kumimoji="0" lang="en-US" altLang="en-US" sz="1000" b="0" smtClean="0">
                <a:solidFill>
                  <a:srgbClr val="000000"/>
                </a:solidFill>
              </a:rPr>
              <a:pPr/>
              <a:t>24</a:t>
            </a:fld>
            <a:endParaRPr kumimoji="0" lang="ja-JP" altLang="en-US" sz="1000" b="0" i="0" strike="noStrike" kern="1200" cap="none" spc="0" normalizeH="0" baseline="0" noProof="0">
              <a:ln>
                <a:noFill/>
              </a:ln>
              <a:solidFill>
                <a:srgbClr val="000000"/>
              </a:solidFill>
              <a:effectLst/>
              <a:uLnTx/>
              <a:uFillTx/>
              <a:sym typeface="+mn-lt"/>
            </a:endParaRPr>
          </a:p>
        </p:txBody>
      </p:sp>
      <p:sp useBgFill="1">
        <p:nvSpPr>
          <p:cNvPr id="104" name="テキスト プレースホルダ 9">
            <a:extLst>
              <a:ext uri="{FF2B5EF4-FFF2-40B4-BE49-F238E27FC236}">
                <a16:creationId xmlns:a16="http://schemas.microsoft.com/office/drawing/2014/main" id="{A4B2474B-BB9F-ED26-40E5-8D4AA5D5A9DF}"/>
              </a:ext>
            </a:extLst>
          </p:cNvPr>
          <p:cNvSpPr>
            <a:spLocks noGrp="1"/>
          </p:cNvSpPr>
          <p:nvPr/>
        </p:nvSpPr>
        <p:spPr bwMode="gray">
          <a:xfrm>
            <a:off x="9020333" y="3045136"/>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EE3C629-3E10-4750-AF7B-B5A7A3B369A9}" type="datetime'''1''''''''''''''''''''''''''''''9''''''''''''.0'''''''''">
              <a:rPr lang="en-US" altLang="en-US" sz="1000" smtClean="0">
                <a:effectLst/>
              </a:rPr>
              <a:pPr/>
              <a:t>19.0</a:t>
            </a:fld>
            <a:endParaRPr lang="ja-JP" altLang="en-US" sz="1000">
              <a:sym typeface="+mn-lt"/>
            </a:endParaRPr>
          </a:p>
        </p:txBody>
      </p:sp>
      <p:sp useBgFill="1">
        <p:nvSpPr>
          <p:cNvPr id="106" name="テキスト プレースホルダ 9">
            <a:extLst>
              <a:ext uri="{FF2B5EF4-FFF2-40B4-BE49-F238E27FC236}">
                <a16:creationId xmlns:a16="http://schemas.microsoft.com/office/drawing/2014/main" id="{0B023167-3C8C-11A9-8483-67255024D72B}"/>
              </a:ext>
            </a:extLst>
          </p:cNvPr>
          <p:cNvSpPr>
            <a:spLocks noGrp="1"/>
          </p:cNvSpPr>
          <p:nvPr/>
        </p:nvSpPr>
        <p:spPr bwMode="gray">
          <a:xfrm>
            <a:off x="9509125" y="2778490"/>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a:sym typeface="+mn-lt"/>
              </a:rPr>
              <a:t>21.1</a:t>
            </a:r>
            <a:endParaRPr lang="ja-JP" altLang="en-US" sz="1000">
              <a:sym typeface="+mn-lt"/>
            </a:endParaRPr>
          </a:p>
        </p:txBody>
      </p:sp>
      <p:grpSp>
        <p:nvGrpSpPr>
          <p:cNvPr id="45" name="グループ化 44">
            <a:extLst>
              <a:ext uri="{FF2B5EF4-FFF2-40B4-BE49-F238E27FC236}">
                <a16:creationId xmlns:a16="http://schemas.microsoft.com/office/drawing/2014/main" id="{FE773E22-E296-1057-E181-BC7EB2FC3659}"/>
              </a:ext>
            </a:extLst>
          </p:cNvPr>
          <p:cNvGrpSpPr/>
          <p:nvPr/>
        </p:nvGrpSpPr>
        <p:grpSpPr>
          <a:xfrm>
            <a:off x="4257676" y="2370138"/>
            <a:ext cx="1071874" cy="4165679"/>
            <a:chOff x="6116861" y="-215875"/>
            <a:chExt cx="1710149" cy="4196021"/>
          </a:xfrm>
        </p:grpSpPr>
        <p:sp>
          <p:nvSpPr>
            <p:cNvPr id="46" name="フリーフォーム 40">
              <a:extLst>
                <a:ext uri="{FF2B5EF4-FFF2-40B4-BE49-F238E27FC236}">
                  <a16:creationId xmlns:a16="http://schemas.microsoft.com/office/drawing/2014/main" id="{D0F11E9B-5AD7-FF3C-8E4D-D0166466F486}"/>
                </a:ext>
              </a:extLst>
            </p:cNvPr>
            <p:cNvSpPr/>
            <p:nvPr/>
          </p:nvSpPr>
          <p:spPr>
            <a:xfrm>
              <a:off x="6664053" y="-215875"/>
              <a:ext cx="1162957"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a:ln>
                    <a:noFill/>
                  </a:ln>
                  <a:solidFill>
                    <a:srgbClr val="FFFFFF"/>
                  </a:solidFill>
                  <a:effectLst/>
                  <a:uLnTx/>
                  <a:uFillTx/>
                  <a:latin typeface="Arial"/>
                  <a:ea typeface="ＭＳ Ｐゴシック"/>
                  <a:cs typeface="+mn-cs"/>
                </a:rPr>
                <a:t> </a:t>
              </a: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7" name="角丸四角形 41">
              <a:extLst>
                <a:ext uri="{FF2B5EF4-FFF2-40B4-BE49-F238E27FC236}">
                  <a16:creationId xmlns:a16="http://schemas.microsoft.com/office/drawing/2014/main" id="{684C3242-0906-D4C5-C701-76DF581568BC}"/>
                </a:ext>
              </a:extLst>
            </p:cNvPr>
            <p:cNvSpPr/>
            <p:nvPr/>
          </p:nvSpPr>
          <p:spPr>
            <a:xfrm>
              <a:off x="6116861" y="3773413"/>
              <a:ext cx="1513110"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7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7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36876924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経済産業省の主な医療国際化関連事業（</a:t>
            </a:r>
            <a:r>
              <a:rPr lang="en-US" altLang="ja-JP"/>
              <a:t>11/12</a:t>
            </a:r>
            <a:r>
              <a:rPr lang="ja-JP" altLang="en-US"/>
              <a:t>）</a:t>
            </a:r>
          </a:p>
        </p:txBody>
      </p:sp>
      <p:sp>
        <p:nvSpPr>
          <p:cNvPr id="36" name="テキスト ボックス 35"/>
          <p:cNvSpPr txBox="1"/>
          <p:nvPr/>
        </p:nvSpPr>
        <p:spPr>
          <a:xfrm>
            <a:off x="200472" y="6713984"/>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経済産業省ホームページ</a:t>
            </a:r>
          </a:p>
        </p:txBody>
      </p:sp>
      <p:sp>
        <p:nvSpPr>
          <p:cNvPr id="12" name="Rectangle 6"/>
          <p:cNvSpPr>
            <a:spLocks noChangeArrowheads="1"/>
          </p:cNvSpPr>
          <p:nvPr/>
        </p:nvSpPr>
        <p:spPr bwMode="auto">
          <a:xfrm>
            <a:off x="200025" y="990085"/>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医療国際化事業（つづき）</a:t>
            </a:r>
            <a:endParaRPr lang="en-US" altLang="ko-KR" sz="140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841754325"/>
              </p:ext>
            </p:extLst>
          </p:nvPr>
        </p:nvGraphicFramePr>
        <p:xfrm>
          <a:off x="214164" y="1350125"/>
          <a:ext cx="9504000" cy="2910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961223">
                  <a:extLst>
                    <a:ext uri="{9D8B030D-6E8A-4147-A177-3AD203B41FA5}">
                      <a16:colId xmlns:a16="http://schemas.microsoft.com/office/drawing/2014/main" val="20004"/>
                    </a:ext>
                  </a:extLst>
                </a:gridCol>
                <a:gridCol w="2518777">
                  <a:extLst>
                    <a:ext uri="{9D8B030D-6E8A-4147-A177-3AD203B41FA5}">
                      <a16:colId xmlns:a16="http://schemas.microsoft.com/office/drawing/2014/main" val="20005"/>
                    </a:ext>
                  </a:extLst>
                </a:gridCol>
              </a:tblGrid>
              <a:tr h="242992">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1636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27</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zh-TW" sz="1000" kern="1200">
                          <a:solidFill>
                            <a:schemeClr val="dk1"/>
                          </a:solidFill>
                          <a:latin typeface="+mn-lt"/>
                          <a:ea typeface="+mn-ea"/>
                          <a:cs typeface="+mn-cs"/>
                        </a:rPr>
                        <a:t>2020</a:t>
                      </a:r>
                      <a:endParaRPr kumimoji="1" lang="zh-TW" altLang="en-US" sz="1000" kern="1200">
                        <a:solidFill>
                          <a:schemeClr val="dk1"/>
                        </a:solidFill>
                        <a:latin typeface="+mn-lt"/>
                        <a:ea typeface="+mn-ea"/>
                        <a:cs typeface="+mn-cs"/>
                      </a:endParaRPr>
                    </a:p>
                  </a:txBody>
                  <a:tcPr marL="63004" marR="63004"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遠隔画像診断</a:t>
                      </a:r>
                    </a:p>
                  </a:txBody>
                  <a:tcPr marL="9525" marR="9525" marT="9525"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株式会社ドクターネット</a:t>
                      </a:r>
                    </a:p>
                  </a:txBody>
                  <a:tcPr marL="63004" marR="63004"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中国人患者に対して、日本で確立された健康診断・人間ドックの高品質な画像診断を遠隔画像診断サービスとして提供するため、中国国内拠点構築を目指す。</a:t>
                      </a:r>
                      <a:endPar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中国国内の複数の健診施設・医療機関と、約</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800</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名の放射線診断専門医資格を持つ契約読影医を当該拠点を介して遠隔インフラでつなぐことで、中国全土における面的転回を実現し、中国国内の予防医療の高度化に寄与する。</a:t>
                      </a:r>
                      <a:endPar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中国上海市を拠点都市、上海および浙江省をターゲットとする。</a:t>
                      </a:r>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患者向け遠隔画像診断サービスに対する調査</a:t>
                      </a:r>
                      <a:endParaRPr lang="en-US" altLang="ja-JP" sz="100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患者向け遠隔画像診断サービスの設計開発</a:t>
                      </a:r>
                      <a:endParaRPr lang="en-US" altLang="ja-JP" sz="100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患者向け遠隔画像診断サービスの検証</a:t>
                      </a:r>
                      <a:endParaRPr lang="en-US" altLang="ja-JP" sz="100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事業化に向けた課題抽出</a:t>
                      </a:r>
                      <a:endParaRPr lang="en-US" altLang="ja-JP" sz="100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事業化準備</a:t>
                      </a:r>
                      <a:endParaRPr lang="en-US" altLang="ja-JP" sz="1000"/>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910381168"/>
                  </a:ext>
                </a:extLst>
              </a:tr>
              <a:tr h="91636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28</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2024</a:t>
                      </a:r>
                      <a:endParaRPr kumimoji="1" lang="zh-TW" altLang="en-US" sz="1000" kern="1200">
                        <a:solidFill>
                          <a:schemeClr val="dk1"/>
                        </a:solidFill>
                        <a:latin typeface="+mn-lt"/>
                        <a:ea typeface="+mn-ea"/>
                        <a:cs typeface="+mn-cs"/>
                      </a:endParaRPr>
                    </a:p>
                  </a:txBody>
                  <a:tcPr marL="63004" marR="63004"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医療</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ICT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の遠隔医療支援システム</a:t>
                      </a:r>
                    </a:p>
                  </a:txBody>
                  <a:tcPr marL="9525" marR="9525" marT="9525"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err="1">
                          <a:latin typeface="Arial" panose="020B0604020202020204" pitchFamily="34" charset="0"/>
                          <a:ea typeface="ＭＳ Ｐゴシック" panose="020B0600070205080204" pitchFamily="50" charset="-128"/>
                          <a:cs typeface="Arial" panose="020B0604020202020204" pitchFamily="34" charset="0"/>
                        </a:rPr>
                        <a:t>ViewSend</a:t>
                      </a:r>
                      <a:r>
                        <a:rPr lang="ja-JP" altLang="en-US" sz="1000" baseline="0">
                          <a:latin typeface="Arial" panose="020B0604020202020204" pitchFamily="34" charset="0"/>
                          <a:ea typeface="ＭＳ Ｐゴシック" panose="020B0600070205080204" pitchFamily="50" charset="-128"/>
                          <a:cs typeface="Arial" panose="020B0604020202020204" pitchFamily="34" charset="0"/>
                        </a:rPr>
                        <a:t> </a:t>
                      </a:r>
                      <a:r>
                        <a:rPr lang="en-US" altLang="ja-JP" sz="1000" baseline="0">
                          <a:latin typeface="Arial" panose="020B0604020202020204" pitchFamily="34" charset="0"/>
                          <a:ea typeface="ＭＳ Ｐゴシック" panose="020B0600070205080204" pitchFamily="50" charset="-128"/>
                          <a:cs typeface="Arial" panose="020B0604020202020204" pitchFamily="34" charset="0"/>
                        </a:rPr>
                        <a:t>ICT</a:t>
                      </a:r>
                      <a:endParaRPr lang="ja-JP" altLang="en-US" sz="10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東京大学医学部付属病院と連携協定を締結している北京協和医院等に対して、医療</a:t>
                      </a:r>
                      <a:r>
                        <a:rPr lang="en-US" altLang="ja-JP" sz="1000"/>
                        <a:t>ICT</a:t>
                      </a:r>
                      <a:r>
                        <a:rPr lang="ja-JP" altLang="en-US" sz="1000"/>
                        <a:t>を用いて、日本式糖尿病チーム医療等に関する遠隔医療研修を行い、医療技術等国際展開の有効性と持続可能性について調査する。</a:t>
                      </a:r>
                      <a:endPar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日中間</a:t>
                      </a:r>
                      <a:r>
                        <a:rPr lang="en-US" altLang="ja-JP" sz="1000" dirty="0"/>
                        <a:t>/</a:t>
                      </a:r>
                      <a:r>
                        <a:rPr lang="ja-JP" altLang="en-US" sz="1000" dirty="0"/>
                        <a:t>中国国内のオンライン症例コンサルテーション</a:t>
                      </a:r>
                      <a:endParaRPr lang="en-US" altLang="ja-JP" sz="1000" dirty="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遠隔医療支援に関連する中国における法規制等の調査</a:t>
                      </a:r>
                      <a:endParaRPr lang="en-US" altLang="ja-JP" sz="1000" dirty="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オンライン・中国現地での実習</a:t>
                      </a:r>
                      <a:endParaRPr lang="en-US" altLang="ja-JP" sz="1000" dirty="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日本招へい研修</a:t>
                      </a:r>
                      <a:endParaRPr lang="en-US" altLang="ja-JP" sz="1000" dirty="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SPD</a:t>
                      </a:r>
                      <a:r>
                        <a:rPr lang="ja-JP" altLang="en-US" sz="1000" dirty="0"/>
                        <a:t>ニーズ調査</a:t>
                      </a:r>
                      <a:endParaRPr lang="en-US" altLang="ja-JP" sz="1000" dirty="0"/>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7" name="表 8"/>
          <p:cNvGraphicFramePr>
            <a:graphicFrameLocks noGrp="1"/>
          </p:cNvGraphicFramePr>
          <p:nvPr>
            <p:extLst>
              <p:ext uri="{D42A27DB-BD31-4B8C-83A1-F6EECF244321}">
                <p14:modId xmlns:p14="http://schemas.microsoft.com/office/powerpoint/2010/main" val="1509953325"/>
              </p:ext>
            </p:extLst>
          </p:nvPr>
        </p:nvGraphicFramePr>
        <p:xfrm>
          <a:off x="200472" y="5052456"/>
          <a:ext cx="9505056" cy="959412"/>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3096344">
                  <a:extLst>
                    <a:ext uri="{9D8B030D-6E8A-4147-A177-3AD203B41FA5}">
                      <a16:colId xmlns:a16="http://schemas.microsoft.com/office/drawing/2014/main" val="20004"/>
                    </a:ext>
                  </a:extLst>
                </a:gridCol>
                <a:gridCol w="3168352">
                  <a:extLst>
                    <a:ext uri="{9D8B030D-6E8A-4147-A177-3AD203B41FA5}">
                      <a16:colId xmlns:a16="http://schemas.microsoft.com/office/drawing/2014/main" val="20005"/>
                    </a:ext>
                  </a:extLst>
                </a:gridCol>
              </a:tblGrid>
              <a:tr h="226336">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07952">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交流会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t>日本の介護制度、</a:t>
                      </a:r>
                      <a:endParaRPr lang="en-US" altLang="ja-JP" sz="1000"/>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t>中国における外資規制等の医療制度改革の変容</a:t>
                      </a:r>
                      <a:endParaRPr lang="zh-TW"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zh-TW" altLang="en-US" sz="1000"/>
                        <a:t>在中国日本国大使館経済部</a:t>
                      </a:r>
                      <a:r>
                        <a:rPr lang="ja-JP" altLang="en-US" sz="1000"/>
                        <a:t>　西川昌登</a:t>
                      </a:r>
                      <a:r>
                        <a:rPr lang="zh-TW" altLang="en-US" sz="1000"/>
                        <a:t>一等書記官</a:t>
                      </a:r>
                      <a:br>
                        <a:rPr lang="en-US" altLang="zh-TW" sz="1000"/>
                      </a:br>
                      <a:r>
                        <a:rPr lang="ja-JP" altLang="en-US" sz="1000"/>
                        <a:t>「日本の介護制度について」</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lang="zh-CN" altLang="en-US" sz="1000" dirty="0"/>
                        <a:t>公益財団法人日中医学協会、笹川医学奨学金進修生同学会</a:t>
                      </a:r>
                      <a:r>
                        <a:rPr lang="ja-JP" altLang="en-US" sz="1000" dirty="0"/>
                        <a:t>が主催</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Rectangle 6"/>
          <p:cNvSpPr>
            <a:spLocks noChangeArrowheads="1"/>
          </p:cNvSpPr>
          <p:nvPr/>
        </p:nvSpPr>
        <p:spPr bwMode="auto">
          <a:xfrm>
            <a:off x="200472" y="469356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官民ミッション</a:t>
            </a:r>
          </a:p>
        </p:txBody>
      </p:sp>
    </p:spTree>
    <p:extLst>
      <p:ext uri="{BB962C8B-B14F-4D97-AF65-F5344CB8AC3E}">
        <p14:creationId xmlns:p14="http://schemas.microsoft.com/office/powerpoint/2010/main" val="11919875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経済産業省の主な医療国際化関連事業（</a:t>
            </a:r>
            <a:r>
              <a:rPr lang="en-US" altLang="ja-JP"/>
              <a:t>12/12</a:t>
            </a:r>
            <a:r>
              <a:rPr lang="ja-JP" altLang="en-US"/>
              <a:t>）</a:t>
            </a:r>
          </a:p>
        </p:txBody>
      </p:sp>
      <p:sp>
        <p:nvSpPr>
          <p:cNvPr id="36" name="テキスト ボックス 35"/>
          <p:cNvSpPr txBox="1"/>
          <p:nvPr/>
        </p:nvSpPr>
        <p:spPr>
          <a:xfrm>
            <a:off x="200472" y="6713984"/>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経済産業省ホームページ</a:t>
            </a:r>
          </a:p>
        </p:txBody>
      </p:sp>
      <p:graphicFrame>
        <p:nvGraphicFramePr>
          <p:cNvPr id="9" name="表 7"/>
          <p:cNvGraphicFramePr>
            <a:graphicFrameLocks noGrp="1"/>
          </p:cNvGraphicFramePr>
          <p:nvPr>
            <p:extLst>
              <p:ext uri="{D42A27DB-BD31-4B8C-83A1-F6EECF244321}">
                <p14:modId xmlns:p14="http://schemas.microsoft.com/office/powerpoint/2010/main" val="4032617213"/>
              </p:ext>
            </p:extLst>
          </p:nvPr>
        </p:nvGraphicFramePr>
        <p:xfrm>
          <a:off x="200472" y="3248574"/>
          <a:ext cx="9505056" cy="13098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3528392">
                  <a:extLst>
                    <a:ext uri="{9D8B030D-6E8A-4147-A177-3AD203B41FA5}">
                      <a16:colId xmlns:a16="http://schemas.microsoft.com/office/drawing/2014/main" val="20004"/>
                    </a:ext>
                  </a:extLst>
                </a:gridCol>
                <a:gridCol w="3096344">
                  <a:extLst>
                    <a:ext uri="{9D8B030D-6E8A-4147-A177-3AD203B41FA5}">
                      <a16:colId xmlns:a16="http://schemas.microsoft.com/office/drawing/2014/main" val="20005"/>
                    </a:ext>
                  </a:extLst>
                </a:gridCol>
              </a:tblGrid>
              <a:tr h="185922">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20107">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ネットワーキング</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0"/>
                        </a:spcAft>
                      </a:pPr>
                      <a:r>
                        <a:rPr lang="ja-JP" altLang="en-US" sz="1000"/>
                        <a:t>大阪大学医学部附属病院国際医療センター</a:t>
                      </a:r>
                      <a:br>
                        <a:rPr lang="en-US" altLang="ja-JP" sz="1000"/>
                      </a:br>
                      <a:r>
                        <a:rPr lang="ja-JP" altLang="en-US" sz="1000"/>
                        <a:t>澤芳樹センター長</a:t>
                      </a:r>
                      <a:br>
                        <a:rPr lang="en-US" altLang="ja-JP" sz="1000"/>
                      </a:br>
                      <a:r>
                        <a:rPr lang="ja-JP" altLang="en-US" sz="1000"/>
                        <a:t>「阪大発の未来医療を中国へ、そして世界へ！」</a:t>
                      </a:r>
                      <a:endParaRPr lang="en-US" altLang="ja-JP" sz="1000"/>
                    </a:p>
                    <a:p>
                      <a:pPr fontAlgn="ctr">
                        <a:spcAft>
                          <a:spcPts val="0"/>
                        </a:spcAft>
                      </a:pPr>
                      <a:r>
                        <a:rPr lang="zh-CN" altLang="en-US" sz="1000"/>
                        <a:t>大阪大学大学院医学系研究科先進心血管治療学寄附講座</a:t>
                      </a:r>
                      <a:br>
                        <a:rPr lang="en-US" altLang="zh-CN" sz="1000"/>
                      </a:br>
                      <a:r>
                        <a:rPr lang="ja-JP" altLang="en-US" sz="1000"/>
                        <a:t>角辻暁特任准教授</a:t>
                      </a:r>
                      <a:br>
                        <a:rPr lang="en-US" altLang="ja-JP" sz="1000"/>
                      </a:br>
                      <a:r>
                        <a:rPr lang="ja-JP" altLang="en-US" sz="1000"/>
                        <a:t>「循環器領域における国際化と国際貢献」</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spcAft>
                          <a:spcPts val="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大阪大学医学部附属病院未来開発部国際医療センターが行ったセミナーとの合同開催</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0" name="Rectangle 6"/>
          <p:cNvSpPr>
            <a:spLocks noChangeArrowheads="1"/>
          </p:cNvSpPr>
          <p:nvPr/>
        </p:nvSpPr>
        <p:spPr bwMode="auto">
          <a:xfrm>
            <a:off x="200472" y="288754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留学人材セミナー</a:t>
            </a:r>
          </a:p>
        </p:txBody>
      </p:sp>
      <p:graphicFrame>
        <p:nvGraphicFramePr>
          <p:cNvPr id="11" name="表 7"/>
          <p:cNvGraphicFramePr>
            <a:graphicFrameLocks noGrp="1"/>
          </p:cNvGraphicFramePr>
          <p:nvPr>
            <p:extLst>
              <p:ext uri="{D42A27DB-BD31-4B8C-83A1-F6EECF244321}">
                <p14:modId xmlns:p14="http://schemas.microsoft.com/office/powerpoint/2010/main" val="4177672925"/>
              </p:ext>
            </p:extLst>
          </p:nvPr>
        </p:nvGraphicFramePr>
        <p:xfrm>
          <a:off x="202910" y="5022050"/>
          <a:ext cx="9505056" cy="16230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3528392">
                  <a:extLst>
                    <a:ext uri="{9D8B030D-6E8A-4147-A177-3AD203B41FA5}">
                      <a16:colId xmlns:a16="http://schemas.microsoft.com/office/drawing/2014/main" val="20004"/>
                    </a:ext>
                  </a:extLst>
                </a:gridCol>
                <a:gridCol w="3096344">
                  <a:extLst>
                    <a:ext uri="{9D8B030D-6E8A-4147-A177-3AD203B41FA5}">
                      <a16:colId xmlns:a16="http://schemas.microsoft.com/office/drawing/2014/main" val="20005"/>
                    </a:ext>
                  </a:extLst>
                </a:gridCol>
              </a:tblGrid>
              <a:tr h="19100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主な内容</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7241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シンポジウム、</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介護</a:t>
                      </a:r>
                      <a:endParaRPr lang="zh-TW"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0"/>
                        </a:spcAft>
                      </a:pPr>
                      <a:r>
                        <a:rPr lang="en-US" altLang="ja-JP" sz="1000"/>
                        <a:t>10</a:t>
                      </a:r>
                      <a:r>
                        <a:rPr lang="ja-JP" altLang="en-US" sz="1000"/>
                        <a:t>月</a:t>
                      </a:r>
                      <a:r>
                        <a:rPr lang="en-US" altLang="ja-JP" sz="1000"/>
                        <a:t>23</a:t>
                      </a:r>
                      <a:r>
                        <a:rPr lang="ja-JP" altLang="en-US" sz="1000"/>
                        <a:t>日に北京で開催。高齢化分野に関するシンポジウム、ジェトロ高齢者産業交流会・福祉用具展示が行われ、日中の政府関係者、専門家、介護サービス事業者、福祉用具メーカーなど約</a:t>
                      </a:r>
                      <a:r>
                        <a:rPr lang="en-US" altLang="ja-JP" sz="1000"/>
                        <a:t>450</a:t>
                      </a:r>
                      <a:r>
                        <a:rPr lang="ja-JP" altLang="en-US" sz="1000"/>
                        <a:t>名が参加した。</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fontAlgn="ctr" hangingPunct="0">
                        <a:spcBef>
                          <a:spcPts val="0"/>
                        </a:spcBef>
                        <a:spcAft>
                          <a:spcPts val="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日中の介護サービス・福祉用具に係る協力についての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本交換された。また、高齢者産業交流会においては、日本企業</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社の参加の下で商談会が行われた。</a:t>
                      </a:r>
                    </a:p>
                  </a:txBody>
                  <a:tcPr marL="144000" marR="144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88173">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シンポジウム、</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介護</a:t>
                      </a:r>
                      <a:endParaRPr lang="zh-TW"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0"/>
                        </a:spcAft>
                      </a:pPr>
                      <a:r>
                        <a:rPr lang="en-US" altLang="ja-JP" sz="1000"/>
                        <a:t>9</a:t>
                      </a:r>
                      <a:r>
                        <a:rPr lang="ja-JP" altLang="en-US" sz="1000"/>
                        <a:t>月</a:t>
                      </a:r>
                      <a:r>
                        <a:rPr lang="en-US" altLang="ja-JP" sz="1000"/>
                        <a:t>26</a:t>
                      </a:r>
                      <a:r>
                        <a:rPr lang="ja-JP" altLang="en-US" sz="1000"/>
                        <a:t>日に東京で開催。日中の政府関係者、専門家、介護サービス事業者、福祉用具メーカーなど約</a:t>
                      </a:r>
                      <a:r>
                        <a:rPr lang="en-US" altLang="ja-JP" sz="1000"/>
                        <a:t>370</a:t>
                      </a:r>
                      <a:r>
                        <a:rPr lang="ja-JP" altLang="en-US" sz="1000"/>
                        <a:t>名が参加し、高齢化分野に関するシンポジウム、商談会に加え、同時期に隣接会場で開催されている</a:t>
                      </a:r>
                      <a:r>
                        <a:rPr lang="en-US" altLang="ja-JP" sz="1000"/>
                        <a:t>HCR</a:t>
                      </a:r>
                      <a:r>
                        <a:rPr lang="ja-JP" altLang="en-US" sz="1000"/>
                        <a:t>（国際福祉機器展）の視察が行われた。</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spcAft>
                          <a:spcPts val="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日中の介護サービス・福祉用具に係る協力についての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本交換された。また、商談会においては、中国側</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名、日本企業</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社の参加の下で商談会が行われた。</a:t>
                      </a:r>
                    </a:p>
                  </a:txBody>
                  <a:tcPr marL="144000" marR="144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 name="Rectangle 6"/>
          <p:cNvSpPr>
            <a:spLocks noChangeArrowheads="1"/>
          </p:cNvSpPr>
          <p:nvPr/>
        </p:nvSpPr>
        <p:spPr bwMode="auto">
          <a:xfrm>
            <a:off x="202910" y="469149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日中介護サービス協力フォーラム</a:t>
            </a:r>
          </a:p>
        </p:txBody>
      </p:sp>
      <p:sp>
        <p:nvSpPr>
          <p:cNvPr id="2" name="Rectangle 6">
            <a:extLst>
              <a:ext uri="{FF2B5EF4-FFF2-40B4-BE49-F238E27FC236}">
                <a16:creationId xmlns:a16="http://schemas.microsoft.com/office/drawing/2014/main" id="{DCAA6BFB-FA80-14A4-C1A5-7EE565A77513}"/>
              </a:ext>
            </a:extLst>
          </p:cNvPr>
          <p:cNvSpPr>
            <a:spLocks noChangeArrowheads="1"/>
          </p:cNvSpPr>
          <p:nvPr/>
        </p:nvSpPr>
        <p:spPr bwMode="auto">
          <a:xfrm>
            <a:off x="200472" y="102737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国際展開推進事業（補助金）</a:t>
            </a:r>
            <a:endParaRPr lang="en-US" altLang="ko-KR" sz="1400">
              <a:solidFill>
                <a:srgbClr val="000000"/>
              </a:solidFill>
              <a:latin typeface="Arial Black" pitchFamily="34" charset="0"/>
              <a:ea typeface="HGP創英角ｺﾞｼｯｸUB" pitchFamily="50" charset="-128"/>
            </a:endParaRPr>
          </a:p>
        </p:txBody>
      </p:sp>
      <p:graphicFrame>
        <p:nvGraphicFramePr>
          <p:cNvPr id="5" name="表 14">
            <a:extLst>
              <a:ext uri="{FF2B5EF4-FFF2-40B4-BE49-F238E27FC236}">
                <a16:creationId xmlns:a16="http://schemas.microsoft.com/office/drawing/2014/main" id="{99B4221A-3D28-57BE-BE44-D83535EC493A}"/>
              </a:ext>
            </a:extLst>
          </p:cNvPr>
          <p:cNvGraphicFramePr>
            <a:graphicFrameLocks noGrp="1"/>
          </p:cNvGraphicFramePr>
          <p:nvPr>
            <p:extLst>
              <p:ext uri="{D42A27DB-BD31-4B8C-83A1-F6EECF244321}">
                <p14:modId xmlns:p14="http://schemas.microsoft.com/office/powerpoint/2010/main" val="3370035293"/>
              </p:ext>
            </p:extLst>
          </p:nvPr>
        </p:nvGraphicFramePr>
        <p:xfrm>
          <a:off x="200472" y="1359507"/>
          <a:ext cx="9504000" cy="1394972"/>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4319424">
                  <a:extLst>
                    <a:ext uri="{9D8B030D-6E8A-4147-A177-3AD203B41FA5}">
                      <a16:colId xmlns:a16="http://schemas.microsoft.com/office/drawing/2014/main" val="20005"/>
                    </a:ext>
                  </a:extLst>
                </a:gridCol>
              </a:tblGrid>
              <a:tr h="175772">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参加団体</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実施概要</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37012">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a:t>2024</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a:t>中国における医療</a:t>
                      </a:r>
                      <a:r>
                        <a:rPr lang="en-US" altLang="ja-JP" sz="1000"/>
                        <a:t>ICT</a:t>
                      </a:r>
                      <a:r>
                        <a:rPr lang="ja-JP" altLang="en-US" sz="1000"/>
                        <a:t>を有効活用した医療技術等国際展開支援実証調査事業</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err="1">
                          <a:solidFill>
                            <a:schemeClr val="dk1"/>
                          </a:solidFill>
                          <a:latin typeface="+mn-lt"/>
                          <a:ea typeface="+mn-ea"/>
                          <a:cs typeface="+mn-cs"/>
                        </a:rPr>
                        <a:t>ViewSend</a:t>
                      </a:r>
                      <a:r>
                        <a:rPr kumimoji="1" lang="en-US" altLang="ja-JP" sz="1000" kern="1200">
                          <a:solidFill>
                            <a:schemeClr val="dk1"/>
                          </a:solidFill>
                          <a:latin typeface="+mn-lt"/>
                          <a:ea typeface="+mn-ea"/>
                          <a:cs typeface="+mn-cs"/>
                        </a:rPr>
                        <a:t> ICT</a:t>
                      </a:r>
                      <a:br>
                        <a:rPr kumimoji="1" lang="en-US" altLang="ja-JP" sz="1000" kern="1200">
                          <a:solidFill>
                            <a:schemeClr val="dk1"/>
                          </a:solidFill>
                          <a:latin typeface="+mn-lt"/>
                          <a:ea typeface="+mn-ea"/>
                          <a:cs typeface="+mn-cs"/>
                        </a:rPr>
                      </a:br>
                      <a:r>
                        <a:rPr kumimoji="1" lang="ja-JP" altLang="en-US" sz="1000" kern="1200">
                          <a:solidFill>
                            <a:schemeClr val="dk1"/>
                          </a:solidFill>
                          <a:latin typeface="+mn-lt"/>
                          <a:ea typeface="+mn-ea"/>
                          <a:cs typeface="+mn-cs"/>
                        </a:rPr>
                        <a:t>株式会社</a:t>
                      </a:r>
                      <a:endParaRPr kumimoji="1" lang="zh-CN" altLang="en-US" sz="1000" kern="120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東京大学医学部付属病院、株式会社ムトウ</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err="1"/>
                        <a:t>ViewSend</a:t>
                      </a:r>
                      <a:r>
                        <a:rPr lang="en-US" altLang="ja-JP" sz="1000" dirty="0"/>
                        <a:t> ICT</a:t>
                      </a:r>
                      <a:r>
                        <a:rPr lang="ja-JP" altLang="en-US" sz="1000" dirty="0"/>
                        <a:t>社が開発する遠隔医療支援システムについて、日中 間のオンラインコンサルテーション等における活用可能性を実証調査する。併せて、そのための 手段として、日本の医療技術・医療システム等について、研修会等の実施により、その先駆的な 取組等を中国の医療従事者に紹介し、学会ガイドラインへの導入等、日本式医療を中国に浸透さ せることを目指す。具体的には、</a:t>
                      </a:r>
                      <a:r>
                        <a:rPr lang="en-US" altLang="ja-JP" sz="1000" dirty="0" err="1"/>
                        <a:t>ViewSend</a:t>
                      </a:r>
                      <a:r>
                        <a:rPr lang="en-US" altLang="ja-JP" sz="1000" dirty="0"/>
                        <a:t> ICT</a:t>
                      </a:r>
                      <a:r>
                        <a:rPr lang="ja-JP" altLang="en-US" sz="1000" dirty="0"/>
                        <a:t>社と東大病院等がコンソーシアムを組み、東大 病院が連携協定を締結している病院等に対するシステム紹介・研修等を行い、医療技術等国際展 開の有効性と持続可能性について調査する。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806716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a:t>（出所） 外務省ホームページ</a:t>
            </a:r>
          </a:p>
        </p:txBody>
      </p:sp>
    </p:spTree>
    <p:extLst>
      <p:ext uri="{BB962C8B-B14F-4D97-AF65-F5344CB8AC3E}">
        <p14:creationId xmlns:p14="http://schemas.microsoft.com/office/powerpoint/2010/main" val="38605102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厚生労働省と中国国家衛生健康委員会の協力覚書（</a:t>
            </a:r>
            <a:r>
              <a:rPr lang="en-US" altLang="ja-JP"/>
              <a:t>MOC</a:t>
            </a:r>
            <a:r>
              <a:rPr lang="ja-JP" altLang="en-US"/>
              <a:t>）締結状況</a:t>
            </a: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5</a:t>
            </a:r>
            <a:r>
              <a:rPr lang="ja-JP" altLang="en-US" sz="1400">
                <a:latin typeface="Arial" panose="020B0604020202020204" pitchFamily="34" charset="0"/>
                <a:ea typeface="ＭＳ Ｐゴシック" panose="020B0600070205080204" pitchFamily="50" charset="-128"/>
                <a:cs typeface="Arial" panose="020B0604020202020204" pitchFamily="34" charset="0"/>
              </a:rPr>
              <a:t>月、加藤 厚生労働大臣は、王毅 中国国務委員兼外交部長と衛生および医学科学に関する</a:t>
            </a:r>
            <a:r>
              <a:rPr lang="en-US" altLang="ja-JP" sz="140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a:latin typeface="Arial" panose="020B0604020202020204" pitchFamily="34" charset="0"/>
                <a:ea typeface="ＭＳ Ｐゴシック" panose="020B0600070205080204" pitchFamily="50" charset="-128"/>
                <a:cs typeface="Arial" panose="020B0604020202020204" pitchFamily="34" charset="0"/>
              </a:rPr>
              <a:t>に署名した。</a:t>
            </a:r>
          </a:p>
        </p:txBody>
      </p:sp>
      <p:sp>
        <p:nvSpPr>
          <p:cNvPr id="7" name="フリーフォーム 6"/>
          <p:cNvSpPr/>
          <p:nvPr/>
        </p:nvSpPr>
        <p:spPr>
          <a:xfrm>
            <a:off x="4181624" y="2641345"/>
            <a:ext cx="771090" cy="359596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grpSp>
        <p:nvGrpSpPr>
          <p:cNvPr id="8" name="グループ化 7"/>
          <p:cNvGrpSpPr/>
          <p:nvPr/>
        </p:nvGrpSpPr>
        <p:grpSpPr>
          <a:xfrm>
            <a:off x="344488" y="2158256"/>
            <a:ext cx="921702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anose="020B0900000000000000" pitchFamily="50" charset="-128"/>
                </a:rPr>
                <a:t>締結状況</a:t>
              </a:r>
            </a:p>
          </p:txBody>
        </p:sp>
      </p:grpSp>
      <p:sp>
        <p:nvSpPr>
          <p:cNvPr id="11" name="正方形/長方形 10"/>
          <p:cNvSpPr/>
          <p:nvPr/>
        </p:nvSpPr>
        <p:spPr>
          <a:xfrm>
            <a:off x="272479" y="2535287"/>
            <a:ext cx="3836775" cy="461665"/>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a:t>2018</a:t>
            </a:r>
            <a:r>
              <a:rPr lang="ja-JP" altLang="en-US" sz="1200"/>
              <a:t>年</a:t>
            </a:r>
            <a:r>
              <a:rPr lang="en-US" altLang="ja-JP" sz="1200"/>
              <a:t>5</a:t>
            </a:r>
            <a:r>
              <a:rPr lang="ja-JP" altLang="en-US" sz="1200"/>
              <a:t>月</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ja-JP" altLang="en-US" sz="1200"/>
              <a:t>安倍総理大臣と李克強総理の立ち会いの下で署名</a:t>
            </a:r>
            <a:endParaRPr lang="ja-JP" altLang="en-US" sz="120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488504" y="37255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p:nvPr/>
        </p:nvGrpSpPr>
        <p:grpSpPr>
          <a:xfrm>
            <a:off x="1692029" y="3991096"/>
            <a:ext cx="1516104" cy="1201785"/>
            <a:chOff x="1692029" y="3406524"/>
            <a:chExt cx="1516104" cy="1201785"/>
          </a:xfrm>
        </p:grpSpPr>
        <p:grpSp>
          <p:nvGrpSpPr>
            <p:cNvPr id="14" name="Group 339"/>
            <p:cNvGrpSpPr>
              <a:grpSpLocks noChangeAspect="1"/>
            </p:cNvGrpSpPr>
            <p:nvPr/>
          </p:nvGrpSpPr>
          <p:grpSpPr bwMode="auto">
            <a:xfrm>
              <a:off x="1729320" y="3440013"/>
              <a:ext cx="1478813" cy="1168296"/>
              <a:chOff x="1968" y="2736"/>
              <a:chExt cx="864" cy="672"/>
            </a:xfrm>
          </p:grpSpPr>
          <p:sp>
            <p:nvSpPr>
              <p:cNvPr id="19"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1"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2"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3"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4"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16" name="グループ化 15"/>
            <p:cNvGrpSpPr/>
            <p:nvPr/>
          </p:nvGrpSpPr>
          <p:grpSpPr>
            <a:xfrm>
              <a:off x="1692029" y="3406524"/>
              <a:ext cx="1392861" cy="382825"/>
              <a:chOff x="1692029" y="3406524"/>
              <a:chExt cx="1392861" cy="382825"/>
            </a:xfrm>
          </p:grpSpPr>
          <p:sp>
            <p:nvSpPr>
              <p:cNvPr id="17" name="正方形/長方形 16"/>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5" name="グループ化 24"/>
          <p:cNvGrpSpPr/>
          <p:nvPr/>
        </p:nvGrpSpPr>
        <p:grpSpPr>
          <a:xfrm>
            <a:off x="3270565" y="4144958"/>
            <a:ext cx="1034363" cy="992911"/>
            <a:chOff x="3224808" y="3622125"/>
            <a:chExt cx="1034363" cy="992911"/>
          </a:xfrm>
        </p:grpSpPr>
        <p:sp>
          <p:nvSpPr>
            <p:cNvPr id="26" name="円/楕円 25"/>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a:latin typeface="HGP創英角ｺﾞｼｯｸUB" panose="020B0900000000000000" pitchFamily="50" charset="-128"/>
                  <a:ea typeface="HGP創英角ｺﾞｼｯｸUB" panose="020B0900000000000000" pitchFamily="50" charset="-128"/>
                </a:rPr>
                <a:t>保 健</a:t>
              </a:r>
            </a:p>
          </p:txBody>
        </p:sp>
      </p:grpSp>
      <p:grpSp>
        <p:nvGrpSpPr>
          <p:cNvPr id="28" name="グループ化 27"/>
          <p:cNvGrpSpPr/>
          <p:nvPr/>
        </p:nvGrpSpPr>
        <p:grpSpPr>
          <a:xfrm>
            <a:off x="632520" y="4144958"/>
            <a:ext cx="1033987" cy="992911"/>
            <a:chOff x="704528" y="3622125"/>
            <a:chExt cx="1033987" cy="992911"/>
          </a:xfrm>
        </p:grpSpPr>
        <p:sp>
          <p:nvSpPr>
            <p:cNvPr id="29" name="円/楕円 28"/>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a:latin typeface="HGP創英角ｺﾞｼｯｸUB" panose="020B0900000000000000" pitchFamily="50" charset="-128"/>
                  <a:ea typeface="HGP創英角ｺﾞｼｯｸUB" panose="020B0900000000000000" pitchFamily="50" charset="-128"/>
                </a:rPr>
                <a:t>医 療</a:t>
              </a:r>
            </a:p>
          </p:txBody>
        </p:sp>
      </p:grpSp>
      <p:grpSp>
        <p:nvGrpSpPr>
          <p:cNvPr id="31" name="グループ化 30"/>
          <p:cNvGrpSpPr/>
          <p:nvPr/>
        </p:nvGrpSpPr>
        <p:grpSpPr>
          <a:xfrm>
            <a:off x="3728864" y="2958852"/>
            <a:ext cx="918852" cy="792088"/>
            <a:chOff x="4376936" y="2348880"/>
            <a:chExt cx="991479" cy="854695"/>
          </a:xfrm>
        </p:grpSpPr>
        <p:sp>
          <p:nvSpPr>
            <p:cNvPr id="32"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35" name="グループ化 34"/>
            <p:cNvGrpSpPr/>
            <p:nvPr/>
          </p:nvGrpSpPr>
          <p:grpSpPr>
            <a:xfrm>
              <a:off x="4517548" y="2455845"/>
              <a:ext cx="693478" cy="571401"/>
              <a:chOff x="4508023" y="2462195"/>
              <a:chExt cx="693478" cy="571401"/>
            </a:xfrm>
          </p:grpSpPr>
          <p:grpSp>
            <p:nvGrpSpPr>
              <p:cNvPr id="36" name="グループ化 35"/>
              <p:cNvGrpSpPr/>
              <p:nvPr/>
            </p:nvGrpSpPr>
            <p:grpSpPr>
              <a:xfrm>
                <a:off x="4520723" y="2462195"/>
                <a:ext cx="680778" cy="555526"/>
                <a:chOff x="4586456" y="2455845"/>
                <a:chExt cx="680778" cy="555526"/>
              </a:xfrm>
            </p:grpSpPr>
            <p:sp>
              <p:nvSpPr>
                <p:cNvPr id="48" name="フリーフォーム 4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a:off x="4508023" y="2478070"/>
                <a:ext cx="680778" cy="555526"/>
                <a:chOff x="4586456" y="2455845"/>
                <a:chExt cx="680778" cy="555526"/>
              </a:xfrm>
            </p:grpSpPr>
            <p:sp>
              <p:nvSpPr>
                <p:cNvPr id="38" name="フリーフォーム 3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58" name="正方形/長方形 57"/>
          <p:cNvSpPr/>
          <p:nvPr/>
        </p:nvSpPr>
        <p:spPr>
          <a:xfrm>
            <a:off x="272480" y="30572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日本国厚生労働省と中華人民共和国国家衛生健康委員会</a:t>
            </a:r>
            <a:endParaRPr lang="en-US" altLang="ja-JP" sz="1300" b="1">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a:latin typeface="ＭＳ Ｐゴシック" panose="020B0600070205080204" pitchFamily="50" charset="-128"/>
                <a:ea typeface="ＭＳ Ｐゴシック" panose="020B0600070205080204" pitchFamily="50" charset="-128"/>
                <a:cs typeface="Arial" panose="020B0604020202020204" pitchFamily="34" charset="0"/>
              </a:rPr>
              <a:t>との衛生および医学科学に関する協力覚書</a:t>
            </a:r>
            <a:r>
              <a:rPr lang="en-US" altLang="ja-JP" sz="1300" b="1">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9" name="円/楕円 58"/>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60" name="円/楕円 59"/>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a:solidFill>
                  <a:srgbClr val="243F62"/>
                </a:solidFill>
                <a:effectLst/>
                <a:latin typeface="Arial Black" pitchFamily="34" charset="0"/>
                <a:ea typeface="HGP創英角ｺﾞｼｯｸUB" panose="020B0900000000000000" pitchFamily="50" charset="-128"/>
              </a:rPr>
              <a:t>協力推進</a:t>
            </a:r>
          </a:p>
        </p:txBody>
      </p:sp>
      <p:sp>
        <p:nvSpPr>
          <p:cNvPr id="61" name="片側の 2 つの角を丸めた四角形 60"/>
          <p:cNvSpPr/>
          <p:nvPr/>
        </p:nvSpPr>
        <p:spPr>
          <a:xfrm>
            <a:off x="4880992" y="2929345"/>
            <a:ext cx="4608512" cy="3307967"/>
          </a:xfrm>
          <a:prstGeom prst="round2SameRect">
            <a:avLst>
              <a:gd name="adj1" fmla="val 0"/>
              <a:gd name="adj2" fmla="val 2834"/>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252000" bIns="108000" rtlCol="0" anchor="t"/>
          <a:lstStyle/>
          <a:p>
            <a:pPr marL="441325" indent="-171450" algn="just">
              <a:lnSpc>
                <a:spcPct val="114000"/>
              </a:lnSpc>
              <a:spcAft>
                <a:spcPts val="400"/>
              </a:spcAft>
              <a:buSzPct val="90000"/>
              <a:buFont typeface="Arial" panose="020B0604020202020204" pitchFamily="34" charset="0"/>
              <a:buChar cha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公衆衛生政策、ユニバーサル・ヘルス・カバレッジに関する政策等を含めた衛生政策</a:t>
            </a:r>
          </a:p>
          <a:p>
            <a:pPr marL="441325" indent="-171450" algn="just">
              <a:lnSpc>
                <a:spcPct val="114000"/>
              </a:lnSpc>
              <a:spcAft>
                <a:spcPts val="400"/>
              </a:spcAft>
              <a:buSzPct val="90000"/>
              <a:buFont typeface="Arial" panose="020B0604020202020204" pitchFamily="34" charset="0"/>
              <a:buChar cha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感染症対策（新興・再興感染症、鳥インフルエンザにおけるヒト感染および新型インフルエンザ、性感染症等を含む）</a:t>
            </a:r>
          </a:p>
          <a:p>
            <a:pPr marL="441325" indent="-171450" algn="just">
              <a:lnSpc>
                <a:spcPct val="114000"/>
              </a:lnSpc>
              <a:spcAft>
                <a:spcPts val="400"/>
              </a:spcAft>
              <a:buSzPct val="90000"/>
              <a:buFont typeface="Arial" panose="020B0604020202020204" pitchFamily="34" charset="0"/>
              <a:buChar cha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非感染性疾患対策（循環器病、がん等を含む）</a:t>
            </a:r>
          </a:p>
          <a:p>
            <a:pPr marL="441325" indent="-171450" algn="just">
              <a:lnSpc>
                <a:spcPct val="114000"/>
              </a:lnSpc>
              <a:spcAft>
                <a:spcPts val="400"/>
              </a:spcAft>
              <a:buSzPct val="90000"/>
              <a:buFont typeface="Arial" panose="020B0604020202020204" pitchFamily="34" charset="0"/>
              <a:buChar cha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病院管理</a:t>
            </a:r>
          </a:p>
          <a:p>
            <a:pPr marL="441325" indent="-171450" algn="just">
              <a:lnSpc>
                <a:spcPct val="114000"/>
              </a:lnSpc>
              <a:spcAft>
                <a:spcPts val="400"/>
              </a:spcAft>
              <a:buSzPct val="90000"/>
              <a:buFont typeface="Arial" panose="020B0604020202020204" pitchFamily="34" charset="0"/>
              <a:buChar cha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伝統医療</a:t>
            </a:r>
          </a:p>
          <a:p>
            <a:pPr marL="441325" indent="-171450" algn="just">
              <a:lnSpc>
                <a:spcPct val="114000"/>
              </a:lnSpc>
              <a:spcAft>
                <a:spcPts val="400"/>
              </a:spcAft>
              <a:buSzPct val="90000"/>
              <a:buFont typeface="Arial" panose="020B0604020202020204" pitchFamily="34" charset="0"/>
              <a:buChar cha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人的資源開発</a:t>
            </a:r>
          </a:p>
          <a:p>
            <a:pPr marL="441325" indent="-171450" algn="just">
              <a:lnSpc>
                <a:spcPct val="114000"/>
              </a:lnSpc>
              <a:spcAft>
                <a:spcPts val="400"/>
              </a:spcAft>
              <a:buSzPct val="90000"/>
              <a:buFont typeface="Arial" panose="020B0604020202020204" pitchFamily="34" charset="0"/>
              <a:buChar cha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薬剤耐性対策</a:t>
            </a:r>
          </a:p>
          <a:p>
            <a:pPr marL="441325" indent="-171450" algn="just">
              <a:lnSpc>
                <a:spcPct val="114000"/>
              </a:lnSpc>
              <a:spcAft>
                <a:spcPts val="400"/>
              </a:spcAft>
              <a:buSzPct val="90000"/>
              <a:buFont typeface="Arial" panose="020B0604020202020204" pitchFamily="34" charset="0"/>
              <a:buChar cha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衛生応急管理と緊急医療救援</a:t>
            </a:r>
          </a:p>
          <a:p>
            <a:pPr marL="441325" indent="-171450" algn="just">
              <a:lnSpc>
                <a:spcPct val="114000"/>
              </a:lnSpc>
              <a:spcAft>
                <a:spcPts val="400"/>
              </a:spcAft>
              <a:buSzPct val="90000"/>
              <a:buFont typeface="Arial" panose="020B0604020202020204" pitchFamily="34" charset="0"/>
              <a:buChar cha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患者の安全と血液の安全管理</a:t>
            </a:r>
          </a:p>
          <a:p>
            <a:pPr marL="441325" indent="-171450" algn="just">
              <a:lnSpc>
                <a:spcPct val="114000"/>
              </a:lnSpc>
              <a:spcAft>
                <a:spcPts val="400"/>
              </a:spcAft>
              <a:buSzPct val="90000"/>
              <a:buFont typeface="Arial" panose="020B0604020202020204" pitchFamily="34" charset="0"/>
              <a:buChar cha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健康長寿と家庭保健</a:t>
            </a:r>
          </a:p>
          <a:p>
            <a:pPr marL="441325" indent="-171450" algn="just">
              <a:lnSpc>
                <a:spcPct val="114000"/>
              </a:lnSpc>
              <a:spcAft>
                <a:spcPts val="400"/>
              </a:spcAft>
              <a:buSzPct val="90000"/>
              <a:buFont typeface="Arial" panose="020B0604020202020204" pitchFamily="34" charset="0"/>
              <a:buChar cha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その他、双方の共通課題</a:t>
            </a:r>
          </a:p>
        </p:txBody>
      </p:sp>
      <p:sp>
        <p:nvSpPr>
          <p:cNvPr id="66" name="片側の 2 つの角を丸めた四角形 65"/>
          <p:cNvSpPr/>
          <p:nvPr/>
        </p:nvSpPr>
        <p:spPr>
          <a:xfrm>
            <a:off x="4880992" y="2641345"/>
            <a:ext cx="4608512" cy="288000"/>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200" b="1">
                <a:solidFill>
                  <a:schemeClr val="bg1"/>
                </a:solidFill>
                <a:latin typeface="ＭＳ Ｐゴシック" panose="020B0600070205080204" pitchFamily="50" charset="-128"/>
                <a:ea typeface="ＭＳ Ｐゴシック" panose="020B0600070205080204" pitchFamily="50" charset="-128"/>
              </a:rPr>
              <a:t>主な協力対象領域</a:t>
            </a: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a:t>（出所） 厚生労働省ホームページ</a:t>
            </a:r>
          </a:p>
        </p:txBody>
      </p:sp>
    </p:spTree>
    <p:extLst>
      <p:ext uri="{BB962C8B-B14F-4D97-AF65-F5344CB8AC3E}">
        <p14:creationId xmlns:p14="http://schemas.microsoft.com/office/powerpoint/2010/main" val="29617605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厚生労働省が関係するその他の協力覚書（</a:t>
            </a:r>
            <a:r>
              <a:rPr lang="en-US" altLang="ja-JP"/>
              <a:t>MOC</a:t>
            </a:r>
            <a:r>
              <a:rPr lang="ja-JP" altLang="en-US"/>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261841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extLst>
              <p:ext uri="{D42A27DB-BD31-4B8C-83A1-F6EECF244321}">
                <p14:modId xmlns:p14="http://schemas.microsoft.com/office/powerpoint/2010/main" val="1088175973"/>
              </p:ext>
            </p:extLst>
          </p:nvPr>
        </p:nvGraphicFramePr>
        <p:xfrm>
          <a:off x="704528" y="3338211"/>
          <a:ext cx="8496000" cy="864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360000">
                <a:tc>
                  <a:txBody>
                    <a:bodyPr/>
                    <a:lstStyle/>
                    <a:p>
                      <a:pPr algn="ctr" fontAlgn="ctr" hangingPunct="0"/>
                      <a:r>
                        <a:rPr kumimoji="1" lang="ja-JP" altLang="en-US" sz="11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04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9" name="Rectangle 6"/>
          <p:cNvSpPr>
            <a:spLocks noChangeArrowheads="1"/>
          </p:cNvSpPr>
          <p:nvPr/>
        </p:nvSpPr>
        <p:spPr bwMode="auto">
          <a:xfrm>
            <a:off x="704528" y="3065924"/>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a:t>（出所） 国立国際医療研究センター（</a:t>
            </a:r>
            <a:r>
              <a:rPr lang="en-US" altLang="ja-JP" sz="800"/>
              <a:t>NCGM</a:t>
            </a:r>
            <a:r>
              <a:rPr lang="ja-JP" altLang="en-US" sz="80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a:latin typeface="Arial" panose="020B0604020202020204" pitchFamily="34" charset="0"/>
                <a:ea typeface="ＭＳ Ｐゴシック" panose="020B0600070205080204" pitchFamily="50" charset="-128"/>
                <a:cs typeface="Arial" panose="020B0604020202020204" pitchFamily="34" charset="0"/>
              </a:rPr>
              <a:t>年</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93147"/>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93147"/>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93123"/>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a:latin typeface="Arial" panose="020B0604020202020204" pitchFamily="34" charset="0"/>
                <a:ea typeface="ＭＳ Ｐゴシック" panose="020B0600070205080204" pitchFamily="50" charset="-128"/>
                <a:cs typeface="Arial" panose="020B0604020202020204" pitchFamily="34" charset="0"/>
              </a:rPr>
              <a:t>中国を対象と</a:t>
            </a:r>
            <a:br>
              <a:rPr lang="en-US" altLang="ja-JP" sz="1000" b="1">
                <a:latin typeface="Arial" panose="020B0604020202020204" pitchFamily="34" charset="0"/>
                <a:ea typeface="ＭＳ Ｐゴシック" panose="020B0600070205080204" pitchFamily="50" charset="-128"/>
                <a:cs typeface="Arial" panose="020B0604020202020204" pitchFamily="34" charset="0"/>
              </a:rPr>
            </a:br>
            <a:r>
              <a:rPr lang="ja-JP" altLang="en-US" sz="1000" b="1">
                <a:latin typeface="Arial" panose="020B0604020202020204" pitchFamily="34" charset="0"/>
                <a:ea typeface="ＭＳ Ｐゴシック" panose="020B0600070205080204" pitchFamily="50" charset="-128"/>
                <a:cs typeface="Arial" panose="020B0604020202020204" pitchFamily="34" charset="0"/>
              </a:rPr>
              <a:t>した事業</a:t>
            </a:r>
          </a:p>
        </p:txBody>
      </p:sp>
      <p:sp>
        <p:nvSpPr>
          <p:cNvPr id="32" name="正方形/長方形 31"/>
          <p:cNvSpPr/>
          <p:nvPr/>
        </p:nvSpPr>
        <p:spPr>
          <a:xfrm>
            <a:off x="5375376" y="2210961"/>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13040" y="2091863"/>
            <a:ext cx="18755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a:latin typeface="Arial Black" panose="020B0A04020102020204" pitchFamily="34" charset="0"/>
                <a:ea typeface="ＭＳ Ｐゴシック" panose="020B0600070205080204" pitchFamily="50" charset="-128"/>
                <a:cs typeface="Arial" panose="020B0604020202020204" pitchFamily="34" charset="0"/>
              </a:rPr>
              <a:t>1</a:t>
            </a:r>
            <a:endParaRPr lang="en-US" altLang="ja-JP" sz="22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836322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文部科学省の主な医療国際化関連事業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t>国立研究開発法人日本医療研究開発機構（</a:t>
            </a:r>
            <a:r>
              <a:rPr lang="en-US" altLang="ja-JP" sz="800"/>
              <a:t>AMED</a:t>
            </a:r>
            <a:r>
              <a:rPr lang="ja-JP" altLang="en-US" sz="800"/>
              <a:t>）ホームページ、東京大学医科学研究所アジア感染症研究拠点ホームページ</a:t>
            </a:r>
            <a:endParaRPr lang="en-US" altLang="zh-TW" sz="80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272480" y="1484784"/>
            <a:ext cx="9361040"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anose="020B0900000000000000" pitchFamily="50" charset="-128"/>
                </a:rPr>
                <a:t>感染症研究国際展開戦略プログラム</a:t>
              </a:r>
            </a:p>
          </p:txBody>
        </p:sp>
      </p:grpSp>
      <p:sp>
        <p:nvSpPr>
          <p:cNvPr id="94" name="正方形/長方形 93"/>
          <p:cNvSpPr/>
          <p:nvPr/>
        </p:nvSpPr>
        <p:spPr>
          <a:xfrm>
            <a:off x="272480" y="1772816"/>
            <a:ext cx="9361040" cy="600164"/>
          </a:xfrm>
          <a:prstGeom prst="rect">
            <a:avLst/>
          </a:prstGeom>
        </p:spPr>
        <p:txBody>
          <a:bodyPr wrap="square">
            <a:spAutoFit/>
          </a:bodyPr>
          <a:lstStyle/>
          <a:p>
            <a:pPr algn="just" fontAlgn="ctr"/>
            <a:r>
              <a:rPr lang="ja-JP" altLang="en-US" sz="1100"/>
              <a:t>東京大学医科学研究所（医科研）は「新興・再興感染症研究拠点形成プログラム」に採択され、</a:t>
            </a:r>
            <a:r>
              <a:rPr lang="en-US" altLang="ja-JP" sz="1100"/>
              <a:t>2005</a:t>
            </a:r>
            <a:r>
              <a:rPr lang="ja-JP" altLang="en-US" sz="1100"/>
              <a:t>年度から北京市に</a:t>
            </a:r>
            <a:r>
              <a:rPr lang="en-US" altLang="ja-JP" sz="1100"/>
              <a:t>2</a:t>
            </a:r>
            <a:r>
              <a:rPr lang="ja-JP" altLang="en-US" sz="1100"/>
              <a:t>拠点、ハルビン市に</a:t>
            </a:r>
            <a:r>
              <a:rPr lang="en-US" altLang="ja-JP" sz="1100"/>
              <a:t>1</a:t>
            </a:r>
            <a:r>
              <a:rPr lang="ja-JP" altLang="en-US" sz="1100"/>
              <a:t>拠点をおいて、感染症に関する日中共同研究を推進。その後、「感染症研究国際ネットワーク推進プログラム」を経て、</a:t>
            </a:r>
            <a:r>
              <a:rPr lang="en-US" altLang="ja-JP" sz="1100"/>
              <a:t>2015</a:t>
            </a:r>
            <a:r>
              <a:rPr lang="ja-JP" altLang="en-US" sz="1100"/>
              <a:t>年度からは、日本医療研究開発機構「感染症研究国際展開戦略プログラム」に参画し、</a:t>
            </a:r>
            <a:r>
              <a:rPr lang="en-US" altLang="ja-JP" sz="1100"/>
              <a:t>『</a:t>
            </a:r>
            <a:r>
              <a:rPr lang="ja-JP" altLang="en-US" sz="1100"/>
              <a:t>中国拠点を連携中心とした新興・再興感染症制御に向けた基盤研究</a:t>
            </a:r>
            <a:r>
              <a:rPr lang="en-US" altLang="ja-JP" sz="1100"/>
              <a:t>』</a:t>
            </a:r>
            <a:r>
              <a:rPr lang="ja-JP" altLang="en-US" sz="1100"/>
              <a:t>を実施している。</a:t>
            </a:r>
          </a:p>
        </p:txBody>
      </p:sp>
      <p:sp>
        <p:nvSpPr>
          <p:cNvPr id="96" name="テキスト ボックス 9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年度より、「感染症研究国際展開戦略プログラム</a:t>
            </a:r>
            <a:r>
              <a:rPr kumimoji="1" lang="en-US" altLang="ja-JP" sz="1400" baseline="3000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」を実施。</a:t>
            </a:r>
            <a:endParaRPr kumimoji="1"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253" name="テキスト ボックス 252"/>
          <p:cNvSpPr txBox="1"/>
          <p:nvPr/>
        </p:nvSpPr>
        <p:spPr>
          <a:xfrm>
            <a:off x="200472" y="5996550"/>
            <a:ext cx="9504000" cy="528794"/>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a:t>※	</a:t>
            </a:r>
            <a:r>
              <a:rPr lang="ja-JP" altLang="en-US"/>
              <a:t>国立研究開発法人日本医療研究開発機構（</a:t>
            </a:r>
            <a:r>
              <a:rPr lang="en-US" altLang="ja-JP"/>
              <a:t>AMED</a:t>
            </a:r>
            <a:r>
              <a:rPr lang="ja-JP" altLang="en-US"/>
              <a:t>）の事業（</a:t>
            </a:r>
            <a:r>
              <a:rPr lang="en-US" altLang="ja-JP"/>
              <a:t>2015</a:t>
            </a:r>
            <a:r>
              <a:rPr lang="ja-JP" altLang="en-US"/>
              <a:t>～</a:t>
            </a:r>
            <a:r>
              <a:rPr lang="en-US" altLang="ja-JP"/>
              <a:t>2019</a:t>
            </a:r>
            <a:r>
              <a:rPr lang="ja-JP" altLang="en-US"/>
              <a:t>年度）。アジア・アフリカに整備した海外研究拠点を活用し、各地で蔓延する感染症の病原体に対する疫学研究、診断治療薬等の基礎的研究を推進し、感染制御に向けた予防や診断治療に資する新しい技術の開発、高度専門人材の育成を図る。また、全国の大学・研究機関との共同研究体制を強化すると共に、海外研究拠点における研究課題の重点化および研究基盤の強化を推進する。本事業は第</a:t>
            </a:r>
            <a:r>
              <a:rPr lang="en-US" altLang="ja-JP"/>
              <a:t>3</a:t>
            </a:r>
            <a:r>
              <a:rPr lang="ja-JP" altLang="en-US"/>
              <a:t>期にあたり、第</a:t>
            </a:r>
            <a:r>
              <a:rPr lang="en-US" altLang="ja-JP"/>
              <a:t>1</a:t>
            </a:r>
            <a:r>
              <a:rPr lang="ja-JP" altLang="en-US"/>
              <a:t>期「新興・再興感染症研究拠点形成プログラム（</a:t>
            </a:r>
            <a:r>
              <a:rPr lang="en-US" altLang="ja-JP"/>
              <a:t>2005</a:t>
            </a:r>
            <a:r>
              <a:rPr lang="ja-JP" altLang="en-US"/>
              <a:t>～</a:t>
            </a:r>
            <a:r>
              <a:rPr lang="en-US" altLang="ja-JP"/>
              <a:t>2009</a:t>
            </a:r>
            <a:r>
              <a:rPr lang="ja-JP" altLang="en-US"/>
              <a:t>年度）」、第</a:t>
            </a:r>
            <a:r>
              <a:rPr lang="en-US" altLang="ja-JP"/>
              <a:t>2</a:t>
            </a:r>
            <a:r>
              <a:rPr lang="ja-JP" altLang="en-US"/>
              <a:t>期「感染症研究国際ネットワーク推進プログラム（</a:t>
            </a:r>
            <a:r>
              <a:rPr lang="en-US" altLang="ja-JP"/>
              <a:t>2010</a:t>
            </a:r>
            <a:r>
              <a:rPr lang="ja-JP" altLang="en-US"/>
              <a:t>～</a:t>
            </a:r>
            <a:r>
              <a:rPr lang="en-US" altLang="ja-JP"/>
              <a:t>2014</a:t>
            </a:r>
            <a:r>
              <a:rPr lang="ja-JP" altLang="en-US"/>
              <a:t>年度）」を文部科学省の事業として実施した。</a:t>
            </a:r>
          </a:p>
        </p:txBody>
      </p:sp>
      <p:sp>
        <p:nvSpPr>
          <p:cNvPr id="261" name="角丸四角形 260"/>
          <p:cNvSpPr/>
          <p:nvPr/>
        </p:nvSpPr>
        <p:spPr>
          <a:xfrm>
            <a:off x="4776590" y="2348799"/>
            <a:ext cx="2361817" cy="3384457"/>
          </a:xfrm>
          <a:prstGeom prst="roundRect">
            <a:avLst>
              <a:gd name="adj" fmla="val 1875"/>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96" name="グループ化 495"/>
          <p:cNvGrpSpPr/>
          <p:nvPr/>
        </p:nvGrpSpPr>
        <p:grpSpPr>
          <a:xfrm>
            <a:off x="3100185" y="3212976"/>
            <a:ext cx="1636791" cy="213038"/>
            <a:chOff x="-1557911" y="3573016"/>
            <a:chExt cx="1234934" cy="213038"/>
          </a:xfrm>
        </p:grpSpPr>
        <p:sp>
          <p:nvSpPr>
            <p:cNvPr id="497" name="右矢印 496"/>
            <p:cNvSpPr/>
            <p:nvPr/>
          </p:nvSpPr>
          <p:spPr>
            <a:xfrm rot="10800000">
              <a:off x="-1557911" y="3633884"/>
              <a:ext cx="1191745"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山形 497"/>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8" name="正方形/長方形 17"/>
          <p:cNvSpPr/>
          <p:nvPr/>
        </p:nvSpPr>
        <p:spPr>
          <a:xfrm>
            <a:off x="3584848" y="2780928"/>
            <a:ext cx="1008112" cy="43204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a:buClr>
                <a:srgbClr val="3D6AA7"/>
              </a:buClr>
            </a:pPr>
            <a:r>
              <a:rPr lang="en-US" altLang="ja-JP" sz="1100" b="1">
                <a:latin typeface="Arial" panose="020B0604020202020204" pitchFamily="34" charset="0"/>
                <a:ea typeface="ＭＳ Ｐゴシック" panose="020B0600070205080204" pitchFamily="50" charset="-128"/>
                <a:cs typeface="Arial" panose="020B0604020202020204" pitchFamily="34" charset="0"/>
              </a:rPr>
              <a:t>2005</a:t>
            </a:r>
            <a:r>
              <a:rPr lang="ja-JP" altLang="en-US" sz="1100" b="1">
                <a:latin typeface="Arial" panose="020B0604020202020204" pitchFamily="34" charset="0"/>
                <a:ea typeface="ＭＳ Ｐゴシック" panose="020B0600070205080204" pitchFamily="50" charset="-128"/>
                <a:cs typeface="Arial" panose="020B0604020202020204" pitchFamily="34" charset="0"/>
              </a:rPr>
              <a:t>年から</a:t>
            </a:r>
            <a:br>
              <a:rPr lang="en-US" altLang="ja-JP" sz="1100" b="1">
                <a:latin typeface="Arial" panose="020B0604020202020204" pitchFamily="34" charset="0"/>
                <a:ea typeface="ＭＳ Ｐゴシック" panose="020B0600070205080204" pitchFamily="50" charset="-128"/>
                <a:cs typeface="Arial" panose="020B0604020202020204" pitchFamily="34" charset="0"/>
              </a:rPr>
            </a:br>
            <a:r>
              <a:rPr lang="ja-JP" altLang="en-US" sz="1100" b="1">
                <a:latin typeface="Arial" panose="020B0604020202020204" pitchFamily="34" charset="0"/>
                <a:ea typeface="ＭＳ Ｐゴシック" panose="020B0600070205080204" pitchFamily="50" charset="-128"/>
                <a:cs typeface="Arial" panose="020B0604020202020204" pitchFamily="34" charset="0"/>
              </a:rPr>
              <a:t>日中連携研究室設置</a:t>
            </a:r>
          </a:p>
        </p:txBody>
      </p:sp>
      <p:sp>
        <p:nvSpPr>
          <p:cNvPr id="458" name="円/楕円 457"/>
          <p:cNvSpPr/>
          <p:nvPr/>
        </p:nvSpPr>
        <p:spPr>
          <a:xfrm>
            <a:off x="1784648" y="3068961"/>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25"/>
          <p:cNvGrpSpPr/>
          <p:nvPr/>
        </p:nvGrpSpPr>
        <p:grpSpPr>
          <a:xfrm>
            <a:off x="2086389" y="2420888"/>
            <a:ext cx="1196718" cy="864000"/>
            <a:chOff x="200025" y="2564902"/>
            <a:chExt cx="1296593" cy="936105"/>
          </a:xfrm>
        </p:grpSpPr>
        <p:sp>
          <p:nvSpPr>
            <p:cNvPr id="27" name="正方形/長方形 26"/>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a:solidFill>
                  <a:schemeClr val="tx1"/>
                </a:solidFill>
                <a:latin typeface="ＭＳ Ｐゴシック" pitchFamily="50" charset="-128"/>
                <a:ea typeface="ＭＳ Ｐゴシック" pitchFamily="50" charset="-128"/>
              </a:endParaRPr>
            </a:p>
          </p:txBody>
        </p:sp>
        <p:sp>
          <p:nvSpPr>
            <p:cNvPr id="28" name="正方形/長方形 27"/>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a:solidFill>
                  <a:schemeClr val="tx1"/>
                </a:solidFill>
                <a:latin typeface="ＭＳ Ｐゴシック" pitchFamily="50" charset="-128"/>
                <a:ea typeface="ＭＳ Ｐゴシック" pitchFamily="50" charset="-128"/>
              </a:endParaRPr>
            </a:p>
          </p:txBody>
        </p:sp>
        <p:sp>
          <p:nvSpPr>
            <p:cNvPr id="29" name="片側の 2 つの角を丸めた四角形 28"/>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29"/>
            <p:cNvGrpSpPr/>
            <p:nvPr/>
          </p:nvGrpSpPr>
          <p:grpSpPr>
            <a:xfrm>
              <a:off x="756500" y="2604537"/>
              <a:ext cx="184096" cy="184096"/>
              <a:chOff x="764204" y="2641792"/>
              <a:chExt cx="168684" cy="168684"/>
            </a:xfrm>
          </p:grpSpPr>
          <p:sp>
            <p:nvSpPr>
              <p:cNvPr id="57" name="円/楕円 56"/>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フリーフォーム 57"/>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266580" y="2875097"/>
              <a:ext cx="421345" cy="561794"/>
              <a:chOff x="266580" y="2875097"/>
              <a:chExt cx="421345" cy="561794"/>
            </a:xfrm>
          </p:grpSpPr>
          <p:sp>
            <p:nvSpPr>
              <p:cNvPr id="45" name="正方形/長方形 44"/>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 name="グループ化 31"/>
            <p:cNvGrpSpPr/>
            <p:nvPr/>
          </p:nvGrpSpPr>
          <p:grpSpPr>
            <a:xfrm>
              <a:off x="1009164" y="2875097"/>
              <a:ext cx="421345" cy="561794"/>
              <a:chOff x="266580" y="2875097"/>
              <a:chExt cx="421345" cy="561794"/>
            </a:xfrm>
          </p:grpSpPr>
          <p:sp>
            <p:nvSpPr>
              <p:cNvPr id="33" name="正方形/長方形 32"/>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406" name="正方形/長方形 405"/>
          <p:cNvSpPr/>
          <p:nvPr/>
        </p:nvSpPr>
        <p:spPr>
          <a:xfrm>
            <a:off x="5438891" y="2636912"/>
            <a:ext cx="1044443" cy="288032"/>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中国科学院</a:t>
            </a:r>
          </a:p>
        </p:txBody>
      </p:sp>
      <p:grpSp>
        <p:nvGrpSpPr>
          <p:cNvPr id="9" name="グループ化 8"/>
          <p:cNvGrpSpPr/>
          <p:nvPr/>
        </p:nvGrpSpPr>
        <p:grpSpPr>
          <a:xfrm>
            <a:off x="4880992" y="2852936"/>
            <a:ext cx="2160240" cy="1303350"/>
            <a:chOff x="4808984" y="2780928"/>
            <a:chExt cx="2160240" cy="1303350"/>
          </a:xfrm>
        </p:grpSpPr>
        <p:sp>
          <p:nvSpPr>
            <p:cNvPr id="262" name="正方形/長方形 261"/>
            <p:cNvSpPr/>
            <p:nvPr/>
          </p:nvSpPr>
          <p:spPr>
            <a:xfrm>
              <a:off x="4808984" y="2801891"/>
              <a:ext cx="2160000" cy="1282387"/>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4808984" y="2780928"/>
              <a:ext cx="2160240"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ja-JP" altLang="en-US" sz="1400">
                  <a:latin typeface="Arial Black" pitchFamily="34" charset="0"/>
                  <a:ea typeface="HGP創英角ｺﾞｼｯｸUB" panose="020B0900000000000000" pitchFamily="50" charset="-128"/>
                </a:rPr>
                <a:t>生物物理研究所</a:t>
              </a:r>
              <a:endParaRPr lang="zh-CN" altLang="en-US" sz="1400">
                <a:latin typeface="Arial Black" pitchFamily="34" charset="0"/>
                <a:ea typeface="HGP創英角ｺﾞｼｯｸUB" panose="020B0900000000000000" pitchFamily="50" charset="-128"/>
              </a:endParaRPr>
            </a:p>
          </p:txBody>
        </p:sp>
        <p:sp>
          <p:nvSpPr>
            <p:cNvPr id="2" name="正方形/長方形 1"/>
            <p:cNvSpPr/>
            <p:nvPr/>
          </p:nvSpPr>
          <p:spPr>
            <a:xfrm>
              <a:off x="4988884" y="3070690"/>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4" name="正方形/長方形 253"/>
            <p:cNvSpPr/>
            <p:nvPr/>
          </p:nvSpPr>
          <p:spPr>
            <a:xfrm>
              <a:off x="5000790" y="3340001"/>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ja-JP" altLang="en-US" sz="900">
                  <a:latin typeface="Arial" panose="020B0604020202020204" pitchFamily="34" charset="0"/>
                  <a:ea typeface="ＭＳ Ｐゴシック" panose="020B0600070205080204" pitchFamily="50" charset="-128"/>
                  <a:cs typeface="Arial" panose="020B0604020202020204" pitchFamily="34" charset="0"/>
                </a:rPr>
                <a:t>デングウイルスを含むエンベロープウイルス感染制御のための基礎研究</a:t>
              </a:r>
            </a:p>
          </p:txBody>
        </p:sp>
        <p:sp>
          <p:nvSpPr>
            <p:cNvPr id="61" name="角丸四角形 60"/>
            <p:cNvSpPr/>
            <p:nvPr/>
          </p:nvSpPr>
          <p:spPr>
            <a:xfrm>
              <a:off x="5121248" y="3142722"/>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デングウイルス</a:t>
              </a:r>
              <a:endParaRPr lang="zh-TW" altLang="en-US" sz="1000" baseline="3000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3" name="角丸四角形 62"/>
          <p:cNvSpPr/>
          <p:nvPr/>
        </p:nvSpPr>
        <p:spPr>
          <a:xfrm>
            <a:off x="7199695" y="2348799"/>
            <a:ext cx="2361817" cy="1971383"/>
          </a:xfrm>
          <a:prstGeom prst="roundRect">
            <a:avLst>
              <a:gd name="adj" fmla="val 1875"/>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7861996" y="2636912"/>
            <a:ext cx="1044443" cy="288032"/>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中国農業科学院</a:t>
            </a:r>
            <a:endParaRPr lang="en-US" altLang="ja-JP" sz="1100" b="1">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p:nvPr/>
        </p:nvGrpSpPr>
        <p:grpSpPr>
          <a:xfrm>
            <a:off x="4880992" y="4285890"/>
            <a:ext cx="2160240" cy="1303350"/>
            <a:chOff x="4808984" y="4213882"/>
            <a:chExt cx="2160240" cy="1303350"/>
          </a:xfrm>
        </p:grpSpPr>
        <p:sp>
          <p:nvSpPr>
            <p:cNvPr id="73" name="正方形/長方形 72"/>
            <p:cNvSpPr/>
            <p:nvPr/>
          </p:nvSpPr>
          <p:spPr>
            <a:xfrm>
              <a:off x="4808984" y="4234845"/>
              <a:ext cx="2160000" cy="1282387"/>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4808984" y="4213882"/>
              <a:ext cx="2160240"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ja-JP" altLang="en-US" sz="1400">
                  <a:latin typeface="Arial Black" pitchFamily="34" charset="0"/>
                  <a:ea typeface="HGP創英角ｺﾞｼｯｸUB" panose="020B0900000000000000" pitchFamily="50" charset="-128"/>
                </a:rPr>
                <a:t>微生物研究所</a:t>
              </a:r>
              <a:endParaRPr lang="zh-CN" altLang="en-US" sz="1400">
                <a:latin typeface="Arial Black" pitchFamily="34" charset="0"/>
                <a:ea typeface="HGP創英角ｺﾞｼｯｸUB" panose="020B0900000000000000" pitchFamily="50" charset="-128"/>
              </a:endParaRPr>
            </a:p>
          </p:txBody>
        </p:sp>
        <p:sp>
          <p:nvSpPr>
            <p:cNvPr id="75" name="正方形/長方形 74"/>
            <p:cNvSpPr/>
            <p:nvPr/>
          </p:nvSpPr>
          <p:spPr>
            <a:xfrm>
              <a:off x="4988884" y="4501914"/>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正方形/長方形 76"/>
            <p:cNvSpPr/>
            <p:nvPr/>
          </p:nvSpPr>
          <p:spPr>
            <a:xfrm>
              <a:off x="5000790" y="4771225"/>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en-US" altLang="ja-JP" sz="900">
                  <a:latin typeface="Arial" panose="020B0604020202020204" pitchFamily="34" charset="0"/>
                  <a:ea typeface="ＭＳ Ｐゴシック" panose="020B0600070205080204" pitchFamily="50" charset="-128"/>
                  <a:cs typeface="Arial" panose="020B0604020202020204" pitchFamily="34" charset="0"/>
                </a:rPr>
                <a:t>HIV-1</a:t>
              </a:r>
              <a:r>
                <a:rPr lang="ja-JP" altLang="en-US" sz="900">
                  <a:latin typeface="Arial" panose="020B0604020202020204" pitchFamily="34" charset="0"/>
                  <a:ea typeface="ＭＳ Ｐゴシック" panose="020B0600070205080204" pitchFamily="50" charset="-128"/>
                  <a:cs typeface="Arial" panose="020B0604020202020204" pitchFamily="34" charset="0"/>
                </a:rPr>
                <a:t>複製における宿主因子の解析</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a:latin typeface="Arial" panose="020B0604020202020204" pitchFamily="34" charset="0"/>
                  <a:ea typeface="ＭＳ Ｐゴシック" panose="020B0600070205080204" pitchFamily="50" charset="-128"/>
                  <a:cs typeface="Arial" panose="020B0604020202020204" pitchFamily="34" charset="0"/>
                </a:rPr>
                <a:t>ウイルス性下痢症の疫学研究</a:t>
              </a:r>
            </a:p>
          </p:txBody>
        </p:sp>
        <p:sp>
          <p:nvSpPr>
            <p:cNvPr id="78" name="角丸四角形 77"/>
            <p:cNvSpPr/>
            <p:nvPr/>
          </p:nvSpPr>
          <p:spPr>
            <a:xfrm>
              <a:off x="5121248" y="4573946"/>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en-US" altLang="ja-JP"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HIV</a:t>
              </a:r>
              <a:endParaRPr lang="zh-TW" altLang="en-US" sz="1000" baseline="3000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 name="グループ化 6"/>
          <p:cNvGrpSpPr/>
          <p:nvPr/>
        </p:nvGrpSpPr>
        <p:grpSpPr>
          <a:xfrm>
            <a:off x="7304097" y="2845730"/>
            <a:ext cx="2160240" cy="1303350"/>
            <a:chOff x="7617743" y="2773722"/>
            <a:chExt cx="2160240" cy="1303350"/>
          </a:xfrm>
        </p:grpSpPr>
        <p:sp>
          <p:nvSpPr>
            <p:cNvPr id="79" name="正方形/長方形 78"/>
            <p:cNvSpPr/>
            <p:nvPr/>
          </p:nvSpPr>
          <p:spPr>
            <a:xfrm>
              <a:off x="7617743" y="2794685"/>
              <a:ext cx="2160000" cy="1282387"/>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正方形/長方形 79"/>
            <p:cNvSpPr/>
            <p:nvPr/>
          </p:nvSpPr>
          <p:spPr>
            <a:xfrm>
              <a:off x="7617743" y="2773722"/>
              <a:ext cx="2160240"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ja-JP" altLang="en-US" sz="1400">
                  <a:latin typeface="Arial Black" pitchFamily="34" charset="0"/>
                  <a:ea typeface="HGP創英角ｺﾞｼｯｸUB" panose="020B0900000000000000" pitchFamily="50" charset="-128"/>
                </a:rPr>
                <a:t>ハルビン獣医研究所</a:t>
              </a:r>
              <a:endParaRPr lang="zh-CN" altLang="en-US" sz="1400">
                <a:latin typeface="Arial Black" pitchFamily="34" charset="0"/>
                <a:ea typeface="HGP創英角ｺﾞｼｯｸUB" panose="020B0900000000000000" pitchFamily="50" charset="-128"/>
              </a:endParaRPr>
            </a:p>
          </p:txBody>
        </p:sp>
        <p:sp>
          <p:nvSpPr>
            <p:cNvPr id="81" name="正方形/長方形 80"/>
            <p:cNvSpPr/>
            <p:nvPr/>
          </p:nvSpPr>
          <p:spPr>
            <a:xfrm>
              <a:off x="7797643" y="3063484"/>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7809549" y="3332795"/>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ja-JP" altLang="en-US" sz="900">
                  <a:latin typeface="Arial" panose="020B0604020202020204" pitchFamily="34" charset="0"/>
                  <a:ea typeface="ＭＳ Ｐゴシック" panose="020B0600070205080204" pitchFamily="50" charset="-128"/>
                  <a:cs typeface="Arial" panose="020B0604020202020204" pitchFamily="34" charset="0"/>
                </a:rPr>
                <a:t>新規インフルエンザ診断用試薬ならびに予防治療抗体の開発</a:t>
              </a:r>
            </a:p>
          </p:txBody>
        </p:sp>
        <p:sp>
          <p:nvSpPr>
            <p:cNvPr id="84" name="角丸四角形 83"/>
            <p:cNvSpPr/>
            <p:nvPr/>
          </p:nvSpPr>
          <p:spPr>
            <a:xfrm>
              <a:off x="7930007" y="3135516"/>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インフルエンザ</a:t>
              </a:r>
              <a:endParaRPr lang="zh-TW" altLang="en-US" sz="1000" baseline="3000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85" name="正方形/長方形 84"/>
          <p:cNvSpPr/>
          <p:nvPr/>
        </p:nvSpPr>
        <p:spPr>
          <a:xfrm>
            <a:off x="416496" y="3327461"/>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428402" y="3596772"/>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ja-JP" altLang="en-US" sz="900">
                <a:latin typeface="Arial" panose="020B0604020202020204" pitchFamily="34" charset="0"/>
                <a:ea typeface="ＭＳ Ｐゴシック" panose="020B0600070205080204" pitchFamily="50" charset="-128"/>
                <a:cs typeface="Arial" panose="020B0604020202020204" pitchFamily="34" charset="0"/>
              </a:rPr>
              <a:t>デングウイルスを含むエンベロープウイルス感染阻止化合物のスクリーニング</a:t>
            </a:r>
          </a:p>
        </p:txBody>
      </p:sp>
      <p:sp>
        <p:nvSpPr>
          <p:cNvPr id="88" name="角丸四角形 87"/>
          <p:cNvSpPr/>
          <p:nvPr/>
        </p:nvSpPr>
        <p:spPr>
          <a:xfrm>
            <a:off x="548860" y="3399493"/>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デングウイルス</a:t>
            </a:r>
            <a:endParaRPr lang="zh-TW" altLang="en-US" sz="1000" baseline="3000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角丸四角形 94"/>
          <p:cNvSpPr/>
          <p:nvPr/>
        </p:nvSpPr>
        <p:spPr>
          <a:xfrm>
            <a:off x="4826823" y="2395721"/>
            <a:ext cx="990273" cy="216024"/>
          </a:xfrm>
          <a:prstGeom prst="roundRect">
            <a:avLst>
              <a:gd name="adj" fmla="val 11875"/>
            </a:avLst>
          </a:prstGeom>
          <a:solidFill>
            <a:srgbClr val="0F99BC"/>
          </a:solidFill>
          <a:ln w="19050" cap="flat" cmpd="sng" algn="ctr">
            <a:no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北京拠点</a:t>
            </a:r>
          </a:p>
        </p:txBody>
      </p:sp>
      <p:sp>
        <p:nvSpPr>
          <p:cNvPr id="97" name="角丸四角形 96"/>
          <p:cNvSpPr/>
          <p:nvPr/>
        </p:nvSpPr>
        <p:spPr>
          <a:xfrm>
            <a:off x="7249928" y="2395721"/>
            <a:ext cx="990273" cy="216024"/>
          </a:xfrm>
          <a:prstGeom prst="roundRect">
            <a:avLst>
              <a:gd name="adj" fmla="val 11875"/>
            </a:avLst>
          </a:prstGeom>
          <a:solidFill>
            <a:srgbClr val="0F99BC"/>
          </a:solidFill>
          <a:ln w="19050" cap="flat" cmpd="sng" algn="ctr">
            <a:no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ハルビン副拠点</a:t>
            </a:r>
          </a:p>
        </p:txBody>
      </p:sp>
      <p:sp>
        <p:nvSpPr>
          <p:cNvPr id="98" name="円/楕円 97"/>
          <p:cNvSpPr/>
          <p:nvPr/>
        </p:nvSpPr>
        <p:spPr>
          <a:xfrm>
            <a:off x="1784648" y="4725145"/>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2072374" y="4941169"/>
            <a:ext cx="1224748" cy="315152"/>
          </a:xfrm>
          <a:prstGeom prst="rect">
            <a:avLst/>
          </a:prstGeom>
          <a:noFill/>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国立感染症</a:t>
            </a:r>
            <a:endParaRPr lang="en-US" altLang="ja-JP" sz="1100" b="1">
              <a:latin typeface="Arial" panose="020B0604020202020204" pitchFamily="34" charset="0"/>
              <a:ea typeface="ＭＳ Ｐゴシック" panose="020B0600070205080204" pitchFamily="50" charset="-128"/>
              <a:cs typeface="Arial" panose="020B0604020202020204" pitchFamily="34" charset="0"/>
            </a:endParaRPr>
          </a:p>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研究所</a:t>
            </a:r>
          </a:p>
        </p:txBody>
      </p:sp>
      <p:grpSp>
        <p:nvGrpSpPr>
          <p:cNvPr id="100" name="グループ化 99"/>
          <p:cNvGrpSpPr/>
          <p:nvPr/>
        </p:nvGrpSpPr>
        <p:grpSpPr>
          <a:xfrm>
            <a:off x="2086389" y="4077072"/>
            <a:ext cx="1196718" cy="864000"/>
            <a:chOff x="200025" y="2564902"/>
            <a:chExt cx="1296593" cy="936105"/>
          </a:xfrm>
        </p:grpSpPr>
        <p:sp>
          <p:nvSpPr>
            <p:cNvPr id="101" name="正方形/長方形 100"/>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a:solidFill>
                  <a:schemeClr val="tx1"/>
                </a:solidFill>
                <a:latin typeface="ＭＳ Ｐゴシック" pitchFamily="50" charset="-128"/>
                <a:ea typeface="ＭＳ Ｐゴシック" pitchFamily="50" charset="-128"/>
              </a:endParaRPr>
            </a:p>
          </p:txBody>
        </p:sp>
        <p:sp>
          <p:nvSpPr>
            <p:cNvPr id="102" name="正方形/長方形 101"/>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a:solidFill>
                  <a:schemeClr val="tx1"/>
                </a:solidFill>
                <a:latin typeface="ＭＳ Ｐゴシック" pitchFamily="50" charset="-128"/>
                <a:ea typeface="ＭＳ Ｐゴシック" pitchFamily="50" charset="-128"/>
              </a:endParaRPr>
            </a:p>
          </p:txBody>
        </p:sp>
        <p:sp>
          <p:nvSpPr>
            <p:cNvPr id="103" name="片側の 2 つの角を丸めた四角形 102"/>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4" name="グループ化 103"/>
            <p:cNvGrpSpPr/>
            <p:nvPr/>
          </p:nvGrpSpPr>
          <p:grpSpPr>
            <a:xfrm>
              <a:off x="756500" y="2604537"/>
              <a:ext cx="184096" cy="184096"/>
              <a:chOff x="764204" y="2641792"/>
              <a:chExt cx="168684" cy="168684"/>
            </a:xfrm>
          </p:grpSpPr>
          <p:sp>
            <p:nvSpPr>
              <p:cNvPr id="131" name="円/楕円 130"/>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フリーフォーム 131"/>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p:cNvGrpSpPr/>
            <p:nvPr/>
          </p:nvGrpSpPr>
          <p:grpSpPr>
            <a:xfrm>
              <a:off x="266580" y="2875097"/>
              <a:ext cx="421345" cy="561794"/>
              <a:chOff x="266580" y="2875097"/>
              <a:chExt cx="421345" cy="561794"/>
            </a:xfrm>
          </p:grpSpPr>
          <p:sp>
            <p:nvSpPr>
              <p:cNvPr id="119" name="正方形/長方形 118"/>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正方形/長方形 120"/>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正方形/長方形 122"/>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正方形/長方形 123"/>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正方形/長方形 124"/>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正方形/長方形 125"/>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7" name="正方形/長方形 126"/>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8" name="正方形/長方形 127"/>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正方形/長方形 128"/>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正方形/長方形 129"/>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06" name="グループ化 105"/>
            <p:cNvGrpSpPr/>
            <p:nvPr/>
          </p:nvGrpSpPr>
          <p:grpSpPr>
            <a:xfrm>
              <a:off x="1009164" y="2875097"/>
              <a:ext cx="421345" cy="561794"/>
              <a:chOff x="266580" y="2875097"/>
              <a:chExt cx="421345" cy="561794"/>
            </a:xfrm>
          </p:grpSpPr>
          <p:sp>
            <p:nvSpPr>
              <p:cNvPr id="107" name="正方形/長方形 106"/>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89" name="正方形/長方形 88"/>
          <p:cNvSpPr/>
          <p:nvPr/>
        </p:nvSpPr>
        <p:spPr>
          <a:xfrm>
            <a:off x="416496" y="4983645"/>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428402" y="5252956"/>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ja-JP" altLang="en-US" sz="900">
                <a:latin typeface="Arial" panose="020B0604020202020204" pitchFamily="34" charset="0"/>
                <a:ea typeface="ＭＳ Ｐゴシック" panose="020B0600070205080204" pitchFamily="50" charset="-128"/>
                <a:cs typeface="Arial" panose="020B0604020202020204" pitchFamily="34" charset="0"/>
              </a:rPr>
              <a:t>薬剤耐性菌の疫学情報収集体制の構築</a:t>
            </a:r>
          </a:p>
        </p:txBody>
      </p:sp>
      <p:sp>
        <p:nvSpPr>
          <p:cNvPr id="91" name="角丸四角形 90"/>
          <p:cNvSpPr/>
          <p:nvPr/>
        </p:nvSpPr>
        <p:spPr>
          <a:xfrm>
            <a:off x="548860" y="5055677"/>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薬剤耐性菌</a:t>
            </a:r>
            <a:endParaRPr lang="zh-TW" altLang="en-US" sz="1000" baseline="3000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3" name="グループ化 132"/>
          <p:cNvGrpSpPr/>
          <p:nvPr/>
        </p:nvGrpSpPr>
        <p:grpSpPr>
          <a:xfrm>
            <a:off x="3512840" y="3717032"/>
            <a:ext cx="1097959" cy="403999"/>
            <a:chOff x="2144688" y="4221088"/>
            <a:chExt cx="798268" cy="403999"/>
          </a:xfrm>
        </p:grpSpPr>
        <p:sp>
          <p:nvSpPr>
            <p:cNvPr id="134" name="正方形/長方形 133"/>
            <p:cNvSpPr/>
            <p:nvPr/>
          </p:nvSpPr>
          <p:spPr>
            <a:xfrm>
              <a:off x="2144688" y="4221088"/>
              <a:ext cx="798268" cy="16927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135" name="グループ化 134"/>
            <p:cNvGrpSpPr/>
            <p:nvPr/>
          </p:nvGrpSpPr>
          <p:grpSpPr>
            <a:xfrm>
              <a:off x="2164007" y="4437112"/>
              <a:ext cx="759630" cy="187975"/>
              <a:chOff x="2216696" y="4293096"/>
              <a:chExt cx="759630" cy="187975"/>
            </a:xfrm>
          </p:grpSpPr>
          <p:sp>
            <p:nvSpPr>
              <p:cNvPr id="136" name="右矢印 135"/>
              <p:cNvSpPr/>
              <p:nvPr/>
            </p:nvSpPr>
            <p:spPr>
              <a:xfrm rot="10800000">
                <a:off x="2244624" y="4346803"/>
                <a:ext cx="692152" cy="80561"/>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7" name="山形 136"/>
              <p:cNvSpPr/>
              <p:nvPr/>
            </p:nvSpPr>
            <p:spPr>
              <a:xfrm flipV="1">
                <a:off x="2864768"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8" name="山形 137"/>
              <p:cNvSpPr/>
              <p:nvPr/>
            </p:nvSpPr>
            <p:spPr>
              <a:xfrm rot="10800000">
                <a:off x="2216696"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39" name="正方形/長方形 138"/>
          <p:cNvSpPr/>
          <p:nvPr/>
        </p:nvSpPr>
        <p:spPr>
          <a:xfrm>
            <a:off x="7155290" y="5733296"/>
            <a:ext cx="822046" cy="360000"/>
          </a:xfrm>
          <a:prstGeom prst="rect">
            <a:avLst/>
          </a:prstGeom>
          <a:noFill/>
          <a:extLst>
            <a:ext uri="{909E8E84-426E-40DD-AFC4-6F175D3DCCD1}">
              <a14:hiddenFill xmlns:a14="http://schemas.microsoft.com/office/drawing/2010/main">
                <a:solidFill>
                  <a:srgbClr val="CCDAEC"/>
                </a:solidFill>
              </a14:hiddenFill>
            </a:ext>
          </a:extLst>
        </p:spPr>
        <p:txBody>
          <a:bodyPr wrap="square" lIns="36000" tIns="0" rIns="0" bIns="0" anchor="ctr" anchorCtr="0">
            <a:noAutofit/>
          </a:bodyPr>
          <a:lstStyle/>
          <a:p>
            <a:pPr algn="ctr">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北京協和病院</a:t>
            </a:r>
          </a:p>
        </p:txBody>
      </p:sp>
      <p:grpSp>
        <p:nvGrpSpPr>
          <p:cNvPr id="140" name="グループ化 139"/>
          <p:cNvGrpSpPr>
            <a:grpSpLocks noChangeAspect="1"/>
          </p:cNvGrpSpPr>
          <p:nvPr/>
        </p:nvGrpSpPr>
        <p:grpSpPr>
          <a:xfrm>
            <a:off x="7185094" y="5178923"/>
            <a:ext cx="762438" cy="597150"/>
            <a:chOff x="992560" y="4869160"/>
            <a:chExt cx="864096" cy="676770"/>
          </a:xfrm>
        </p:grpSpPr>
        <p:sp>
          <p:nvSpPr>
            <p:cNvPr id="141" name="二等辺三角形 8"/>
            <p:cNvSpPr/>
            <p:nvPr/>
          </p:nvSpPr>
          <p:spPr>
            <a:xfrm>
              <a:off x="992560" y="4869160"/>
              <a:ext cx="864096" cy="676770"/>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a:solidFill>
                  <a:schemeClr val="tx1"/>
                </a:solidFill>
                <a:latin typeface="ＭＳ Ｐゴシック" pitchFamily="50" charset="-128"/>
                <a:ea typeface="ＭＳ Ｐゴシック" pitchFamily="50" charset="-128"/>
              </a:endParaRPr>
            </a:p>
          </p:txBody>
        </p:sp>
        <p:grpSp>
          <p:nvGrpSpPr>
            <p:cNvPr id="142" name="グループ化 141"/>
            <p:cNvGrpSpPr/>
            <p:nvPr/>
          </p:nvGrpSpPr>
          <p:grpSpPr>
            <a:xfrm>
              <a:off x="1036632" y="5080650"/>
              <a:ext cx="163358" cy="163359"/>
              <a:chOff x="560512" y="1484784"/>
              <a:chExt cx="288032" cy="288032"/>
            </a:xfrm>
          </p:grpSpPr>
          <p:sp>
            <p:nvSpPr>
              <p:cNvPr id="183" name="正方形/長方形 182"/>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4" name="正方形/長方形 183"/>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5" name="正方形/長方形 184"/>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正方形/長方形 185"/>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3" name="グループ化 142"/>
            <p:cNvGrpSpPr/>
            <p:nvPr/>
          </p:nvGrpSpPr>
          <p:grpSpPr>
            <a:xfrm>
              <a:off x="1240830" y="5080650"/>
              <a:ext cx="163358" cy="163359"/>
              <a:chOff x="560512" y="1484784"/>
              <a:chExt cx="288032" cy="288032"/>
            </a:xfrm>
          </p:grpSpPr>
          <p:sp>
            <p:nvSpPr>
              <p:cNvPr id="179" name="正方形/長方形 178"/>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正方形/長方形 179"/>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1" name="正方形/長方形 180"/>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正方形/長方形 181"/>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4" name="グループ化 143"/>
            <p:cNvGrpSpPr/>
            <p:nvPr/>
          </p:nvGrpSpPr>
          <p:grpSpPr>
            <a:xfrm>
              <a:off x="1445027" y="5080650"/>
              <a:ext cx="163358" cy="163359"/>
              <a:chOff x="560512" y="1484784"/>
              <a:chExt cx="288032" cy="288032"/>
            </a:xfrm>
          </p:grpSpPr>
          <p:sp>
            <p:nvSpPr>
              <p:cNvPr id="175" name="正方形/長方形 174"/>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6" name="正方形/長方形 175"/>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7" name="正方形/長方形 176"/>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正方形/長方形 177"/>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5" name="グループ化 144"/>
            <p:cNvGrpSpPr/>
            <p:nvPr/>
          </p:nvGrpSpPr>
          <p:grpSpPr>
            <a:xfrm>
              <a:off x="1649225" y="5080650"/>
              <a:ext cx="163358" cy="163359"/>
              <a:chOff x="560512" y="1484784"/>
              <a:chExt cx="288032" cy="288032"/>
            </a:xfrm>
          </p:grpSpPr>
          <p:sp>
            <p:nvSpPr>
              <p:cNvPr id="171" name="正方形/長方形 170"/>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2" name="正方形/長方形 171"/>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正方形/長方形 172"/>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4" name="正方形/長方形 173"/>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6" name="グループ化 145"/>
            <p:cNvGrpSpPr/>
            <p:nvPr/>
          </p:nvGrpSpPr>
          <p:grpSpPr>
            <a:xfrm>
              <a:off x="1036632" y="5255677"/>
              <a:ext cx="163358" cy="163359"/>
              <a:chOff x="560512" y="1484784"/>
              <a:chExt cx="288032" cy="288032"/>
            </a:xfrm>
          </p:grpSpPr>
          <p:sp>
            <p:nvSpPr>
              <p:cNvPr id="167" name="正方形/長方形 166"/>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正方形/長方形 167"/>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9" name="正方形/長方形 168"/>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0" name="正方形/長方形 169"/>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7" name="グループ化 146"/>
            <p:cNvGrpSpPr/>
            <p:nvPr/>
          </p:nvGrpSpPr>
          <p:grpSpPr>
            <a:xfrm>
              <a:off x="1240830" y="5255677"/>
              <a:ext cx="163358" cy="163359"/>
              <a:chOff x="560512" y="1484784"/>
              <a:chExt cx="288032" cy="288032"/>
            </a:xfrm>
          </p:grpSpPr>
          <p:sp>
            <p:nvSpPr>
              <p:cNvPr id="163" name="正方形/長方形 162"/>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4" name="正方形/長方形 163"/>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5" name="正方形/長方形 164"/>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6" name="正方形/長方形 165"/>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8" name="グループ化 147"/>
            <p:cNvGrpSpPr/>
            <p:nvPr/>
          </p:nvGrpSpPr>
          <p:grpSpPr>
            <a:xfrm>
              <a:off x="1445027" y="5255677"/>
              <a:ext cx="163358" cy="163359"/>
              <a:chOff x="560512" y="1484784"/>
              <a:chExt cx="288032" cy="288032"/>
            </a:xfrm>
          </p:grpSpPr>
          <p:sp>
            <p:nvSpPr>
              <p:cNvPr id="159" name="正方形/長方形 158"/>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0" name="正方形/長方形 159"/>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1" name="正方形/長方形 160"/>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2" name="正方形/長方形 161"/>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9" name="グループ化 148"/>
            <p:cNvGrpSpPr/>
            <p:nvPr/>
          </p:nvGrpSpPr>
          <p:grpSpPr>
            <a:xfrm>
              <a:off x="1649225" y="5255677"/>
              <a:ext cx="163358" cy="163359"/>
              <a:chOff x="560512" y="1484784"/>
              <a:chExt cx="288032" cy="288032"/>
            </a:xfrm>
          </p:grpSpPr>
          <p:sp>
            <p:nvSpPr>
              <p:cNvPr id="155" name="正方形/長方形 154"/>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6" name="正方形/長方形 155"/>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7" name="正方形/長方形 156"/>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8" name="正方形/長方形 157"/>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50" name="正方形/長方形 299"/>
            <p:cNvSpPr/>
            <p:nvPr/>
          </p:nvSpPr>
          <p:spPr>
            <a:xfrm>
              <a:off x="1036632"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1" name="正方形/長方形 295"/>
            <p:cNvSpPr/>
            <p:nvPr/>
          </p:nvSpPr>
          <p:spPr>
            <a:xfrm>
              <a:off x="1240830"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2" name="正方形/長方形 291"/>
            <p:cNvSpPr/>
            <p:nvPr/>
          </p:nvSpPr>
          <p:spPr>
            <a:xfrm>
              <a:off x="1445027"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正方形/長方形 287"/>
            <p:cNvSpPr/>
            <p:nvPr/>
          </p:nvSpPr>
          <p:spPr>
            <a:xfrm>
              <a:off x="1649225"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4" name="Freeform 2692"/>
            <p:cNvSpPr>
              <a:spLocks noChangeAspect="1"/>
            </p:cNvSpPr>
            <p:nvPr/>
          </p:nvSpPr>
          <p:spPr bwMode="auto">
            <a:xfrm>
              <a:off x="1360067" y="4911458"/>
              <a:ext cx="129082" cy="12689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3" name="正方形/長方形 22"/>
          <p:cNvSpPr/>
          <p:nvPr/>
        </p:nvSpPr>
        <p:spPr>
          <a:xfrm>
            <a:off x="2072374" y="3284985"/>
            <a:ext cx="1224748" cy="420810"/>
          </a:xfrm>
          <a:prstGeom prst="rect">
            <a:avLst/>
          </a:prstGeom>
          <a:noFill/>
        </p:spPr>
        <p:txBody>
          <a:bodyPr wrap="none" lIns="0" tIns="0" rIns="0" bIns="0" anchor="ctr" anchorCtr="0">
            <a:noAutofit/>
          </a:bodyPr>
          <a:lstStyle/>
          <a:p>
            <a:pPr algn="ctr" fontAlgn="ctr">
              <a:buClr>
                <a:srgbClr val="3D6AA7"/>
              </a:buClr>
            </a:pPr>
            <a:r>
              <a:rPr lang="ja-JP" altLang="en-US" sz="1400">
                <a:latin typeface="HGP創英角ｺﾞｼｯｸUB" panose="020B0900000000000000" pitchFamily="50" charset="-128"/>
                <a:ea typeface="HGP創英角ｺﾞｼｯｸUB" panose="020B0900000000000000" pitchFamily="50" charset="-128"/>
                <a:cs typeface="Arial" panose="020B0604020202020204" pitchFamily="34" charset="0"/>
              </a:rPr>
              <a:t>東京</a:t>
            </a:r>
            <a:r>
              <a:rPr lang="zh-CN" altLang="en-US" sz="1400">
                <a:latin typeface="HGP創英角ｺﾞｼｯｸUB" panose="020B0900000000000000" pitchFamily="50" charset="-128"/>
                <a:ea typeface="HGP創英角ｺﾞｼｯｸUB" panose="020B0900000000000000" pitchFamily="50" charset="-128"/>
                <a:cs typeface="Arial" panose="020B0604020202020204" pitchFamily="34" charset="0"/>
              </a:rPr>
              <a:t>大学</a:t>
            </a:r>
            <a:endParaRPr lang="en-US" altLang="zh-CN" sz="140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buClr>
                <a:srgbClr val="3D6AA7"/>
              </a:buClr>
            </a:pPr>
            <a:r>
              <a:rPr lang="ja-JP" altLang="en-US" sz="1400">
                <a:latin typeface="HGP創英角ｺﾞｼｯｸUB" panose="020B0900000000000000" pitchFamily="50" charset="-128"/>
                <a:ea typeface="HGP創英角ｺﾞｼｯｸUB" panose="020B0900000000000000" pitchFamily="50" charset="-128"/>
                <a:cs typeface="Arial" panose="020B0604020202020204" pitchFamily="34" charset="0"/>
              </a:rPr>
              <a:t>医科学研究所</a:t>
            </a:r>
          </a:p>
        </p:txBody>
      </p:sp>
      <p:grpSp>
        <p:nvGrpSpPr>
          <p:cNvPr id="187" name="グループ化 186"/>
          <p:cNvGrpSpPr/>
          <p:nvPr/>
        </p:nvGrpSpPr>
        <p:grpSpPr>
          <a:xfrm rot="17439871" flipH="1">
            <a:off x="6915645" y="5290160"/>
            <a:ext cx="213038" cy="340647"/>
            <a:chOff x="1318089" y="3501008"/>
            <a:chExt cx="213038" cy="340647"/>
          </a:xfrm>
          <a:solidFill>
            <a:srgbClr val="002060"/>
          </a:solidFill>
        </p:grpSpPr>
        <p:sp>
          <p:nvSpPr>
            <p:cNvPr id="188" name="右矢印 187"/>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9" name="山形 188"/>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山形 189"/>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91" name="正方形/長方形 190"/>
          <p:cNvSpPr/>
          <p:nvPr/>
        </p:nvSpPr>
        <p:spPr>
          <a:xfrm>
            <a:off x="7051605" y="5164146"/>
            <a:ext cx="256480" cy="1538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000" b="1">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197" name="正方形/長方形 196"/>
          <p:cNvSpPr/>
          <p:nvPr/>
        </p:nvSpPr>
        <p:spPr>
          <a:xfrm>
            <a:off x="7745064" y="4362633"/>
            <a:ext cx="1619588" cy="276999"/>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buClr>
                <a:srgbClr val="3D6AA7"/>
              </a:buClr>
            </a:pPr>
            <a:r>
              <a:rPr lang="ja-JP" altLang="en-US" sz="900" b="1">
                <a:latin typeface="Arial" panose="020B0604020202020204" pitchFamily="34" charset="0"/>
                <a:ea typeface="ＭＳ Ｐゴシック" panose="020B0600070205080204" pitchFamily="50" charset="-128"/>
                <a:cs typeface="Arial" panose="020B0604020202020204" pitchFamily="34" charset="0"/>
              </a:rPr>
              <a:t>運営統括</a:t>
            </a:r>
            <a:br>
              <a:rPr lang="en-US" altLang="ja-JP" sz="900" b="1">
                <a:latin typeface="Arial" panose="020B0604020202020204" pitchFamily="34" charset="0"/>
                <a:ea typeface="ＭＳ Ｐゴシック" panose="020B0600070205080204" pitchFamily="50" charset="-128"/>
                <a:cs typeface="Arial" panose="020B0604020202020204" pitchFamily="34" charset="0"/>
              </a:rPr>
            </a:br>
            <a:r>
              <a:rPr lang="ja-JP" altLang="en-US" sz="900" b="1">
                <a:latin typeface="Arial" panose="020B0604020202020204" pitchFamily="34" charset="0"/>
                <a:ea typeface="ＭＳ Ｐゴシック" panose="020B0600070205080204" pitchFamily="50" charset="-128"/>
                <a:cs typeface="Arial" panose="020B0604020202020204" pitchFamily="34" charset="0"/>
              </a:rPr>
              <a:t>中国における感染症情報収集</a:t>
            </a:r>
          </a:p>
        </p:txBody>
      </p:sp>
      <p:grpSp>
        <p:nvGrpSpPr>
          <p:cNvPr id="204" name="グループ化 203"/>
          <p:cNvGrpSpPr/>
          <p:nvPr/>
        </p:nvGrpSpPr>
        <p:grpSpPr>
          <a:xfrm rot="7130120">
            <a:off x="7614473" y="4128043"/>
            <a:ext cx="213038" cy="1090851"/>
            <a:chOff x="-447600" y="3429000"/>
            <a:chExt cx="213038" cy="998244"/>
          </a:xfrm>
        </p:grpSpPr>
        <p:sp>
          <p:nvSpPr>
            <p:cNvPr id="205" name="右矢印 204"/>
            <p:cNvSpPr/>
            <p:nvPr/>
          </p:nvSpPr>
          <p:spPr>
            <a:xfrm rot="5400000">
              <a:off x="-834026" y="3876293"/>
              <a:ext cx="985888"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 name="山形 205"/>
            <p:cNvSpPr/>
            <p:nvPr/>
          </p:nvSpPr>
          <p:spPr>
            <a:xfrm rot="5400000">
              <a:off x="-404297" y="4257509"/>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92" name="角丸四角形 191"/>
          <p:cNvSpPr/>
          <p:nvPr/>
        </p:nvSpPr>
        <p:spPr>
          <a:xfrm>
            <a:off x="7672515" y="4653136"/>
            <a:ext cx="1255936" cy="493467"/>
          </a:xfrm>
          <a:prstGeom prst="roundRect">
            <a:avLst>
              <a:gd name="adj" fmla="val 11875"/>
            </a:avLst>
          </a:prstGeom>
          <a:solidFill>
            <a:srgbClr val="0F99BC"/>
          </a:solidFill>
          <a:ln w="19050" cap="flat" cmpd="sng" algn="ctr">
            <a:no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100" b="1">
                <a:latin typeface="Arial" panose="020B0604020202020204" pitchFamily="34" charset="0"/>
                <a:ea typeface="ＭＳ Ｐゴシック" panose="020B0600070205080204" pitchFamily="50" charset="-128"/>
                <a:cs typeface="Arial" panose="020B0604020202020204" pitchFamily="34" charset="0"/>
              </a:rPr>
              <a:t>北京</a:t>
            </a:r>
            <a:br>
              <a:rPr lang="en-US" altLang="ja-JP" sz="1100" b="1">
                <a:latin typeface="Arial" panose="020B0604020202020204" pitchFamily="34" charset="0"/>
                <a:ea typeface="ＭＳ Ｐゴシック" panose="020B0600070205080204" pitchFamily="50" charset="-128"/>
                <a:cs typeface="Arial" panose="020B0604020202020204" pitchFamily="34" charset="0"/>
              </a:rPr>
            </a:br>
            <a:r>
              <a:rPr lang="ja-JP" altLang="en-US" sz="1100" b="1">
                <a:latin typeface="Arial" panose="020B0604020202020204" pitchFamily="34" charset="0"/>
                <a:ea typeface="ＭＳ Ｐゴシック" panose="020B0600070205080204" pitchFamily="50" charset="-128"/>
                <a:cs typeface="Arial" panose="020B0604020202020204" pitchFamily="34" charset="0"/>
              </a:rPr>
              <a:t>プロジェクトオフィス</a:t>
            </a:r>
          </a:p>
        </p:txBody>
      </p:sp>
    </p:spTree>
    <p:extLst>
      <p:ext uri="{BB962C8B-B14F-4D97-AF65-F5344CB8AC3E}">
        <p14:creationId xmlns:p14="http://schemas.microsoft.com/office/powerpoint/2010/main" val="16426184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a:t>JICA</a:t>
            </a:r>
            <a:r>
              <a:rPr lang="ja-JP" altLang="en-US"/>
              <a:t>の主な医療国際化関連事業（</a:t>
            </a:r>
            <a:r>
              <a:rPr lang="en-US" altLang="ja-JP"/>
              <a:t>1/2</a:t>
            </a:r>
            <a:r>
              <a:rPr lang="ja-JP" altLang="en-US"/>
              <a:t>）</a:t>
            </a:r>
          </a:p>
        </p:txBody>
      </p:sp>
      <p:graphicFrame>
        <p:nvGraphicFramePr>
          <p:cNvPr id="9" name="表 8"/>
          <p:cNvGraphicFramePr>
            <a:graphicFrameLocks noGrp="1"/>
          </p:cNvGraphicFramePr>
          <p:nvPr>
            <p:extLst>
              <p:ext uri="{D42A27DB-BD31-4B8C-83A1-F6EECF244321}">
                <p14:modId xmlns:p14="http://schemas.microsoft.com/office/powerpoint/2010/main" val="2085164667"/>
              </p:ext>
            </p:extLst>
          </p:nvPr>
        </p:nvGraphicFramePr>
        <p:xfrm>
          <a:off x="200023" y="1124744"/>
          <a:ext cx="9577513" cy="4212408"/>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2012735">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中国側</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円借款公衆衛生基礎整備事業研修</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黒龍江</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有償技術支援－附帯プロ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なし</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衛生庁円借款弁公室</a:t>
                      </a:r>
                      <a:endPar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92264">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地域に根ざした院内感染対策活動推進プロジェクト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（地域提案型）</a:t>
                      </a:r>
                      <a:endParaRPr lang="zh-TW"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神戸市立医療センター中央市民病院</a:t>
                      </a:r>
                      <a:endPar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広州医学院第一附属医院</a:t>
                      </a:r>
                      <a:r>
                        <a:rPr lang="ja-JP" altLang="en-US" sz="1000" b="0" i="0" u="none" strike="noStrike" err="1">
                          <a:solidFill>
                            <a:srgbClr val="000000"/>
                          </a:solidFill>
                          <a:effectLst/>
                          <a:latin typeface="ＭＳ Ｐゴシック" panose="020B0600070205080204" pitchFamily="50" charset="-128"/>
                          <a:ea typeface="ＭＳ Ｐゴシック" panose="020B0600070205080204" pitchFamily="50" charset="-128"/>
                        </a:rPr>
                        <a:t>、</a:t>
                      </a:r>
                      <a:r>
                        <a:rPr lang="zh-TW" altLang="en-US" sz="1000"/>
                        <a:t>増城市婦幼保健院、雲浮市人民病院、佛山市順徳区桂州医院</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92264">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中国の桂林市リハビリ医療センター人材育成支援プロジェクト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zh-TW"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熊本大学環境保健学分野、大学付属病院、熊本機能病院リハビリ医療センター</a:t>
                      </a:r>
                      <a:endPar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中国桂林市中医病院</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4388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衛生技術プロジェクト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有償技術支援－附帯プロ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中国衛生・計画生育委員会中日友好病院院長、中国衛生・計画生育委員会中日友好病院国際医学交流合作処処長、中国衛生部中日友好病院国際医学交流合作処スタッフ、プロジェクト対象地域の各級衛生庁、衛生局、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生活習慣病予防対策における保健指導および教育普及の技術支援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zh-TW"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愛知県健康づくり振興事業団</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石家庄疾病予防コントロールセンター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1528" y="5450683"/>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a:t>※	</a:t>
            </a:r>
            <a:r>
              <a:rPr lang="ja-JP" altLang="en-US"/>
              <a:t>「草の根・人間の安全保障無償資金協力」の事業の</a:t>
            </a:r>
            <a:r>
              <a:rPr lang="en-US" altLang="ja-JP"/>
              <a:t>1</a:t>
            </a:r>
            <a:r>
              <a:rPr lang="ja-JP" altLang="en-US"/>
              <a:t>つ。開発途上国の地方公共団体や途上国において活動している</a:t>
            </a:r>
            <a:r>
              <a:rPr lang="en-US" altLang="ja-JP"/>
              <a:t>NGO</a:t>
            </a:r>
            <a:r>
              <a:rPr lang="ja-JP" altLang="en-US"/>
              <a:t>等が現地において実施する比較的小規模なプロジェクト（原則</a:t>
            </a:r>
            <a:r>
              <a:rPr lang="en-US" altLang="ja-JP"/>
              <a:t>1,000</a:t>
            </a:r>
            <a:r>
              <a:rPr lang="ja-JP" altLang="en-US"/>
              <a:t>万円以下の案件）に対し、資金協力を行うもの。開発途上国の草の根レベルに直接裨益するきめの細かい援助であり、また、 機動的な対応が可能な「足の速い援助」であるという特徴を有している。</a:t>
            </a:r>
          </a:p>
        </p:txBody>
      </p:sp>
    </p:spTree>
    <p:extLst>
      <p:ext uri="{BB962C8B-B14F-4D97-AF65-F5344CB8AC3E}">
        <p14:creationId xmlns:p14="http://schemas.microsoft.com/office/powerpoint/2010/main" val="42904270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a:t>JICA</a:t>
            </a:r>
            <a:r>
              <a:rPr lang="ja-JP" altLang="en-US"/>
              <a:t>の主な医療国際化関連事業（</a:t>
            </a:r>
            <a:r>
              <a:rPr lang="en-US" altLang="ja-JP"/>
              <a:t>2/2</a:t>
            </a:r>
            <a:r>
              <a:rPr lang="ja-JP" altLang="en-US"/>
              <a:t>）</a:t>
            </a:r>
          </a:p>
        </p:txBody>
      </p:sp>
      <p:graphicFrame>
        <p:nvGraphicFramePr>
          <p:cNvPr id="9" name="表 8"/>
          <p:cNvGraphicFramePr>
            <a:graphicFrameLocks noGrp="1"/>
          </p:cNvGraphicFramePr>
          <p:nvPr>
            <p:extLst>
              <p:ext uri="{D42A27DB-BD31-4B8C-83A1-F6EECF244321}">
                <p14:modId xmlns:p14="http://schemas.microsoft.com/office/powerpoint/2010/main" val="3096460736"/>
              </p:ext>
            </p:extLst>
          </p:nvPr>
        </p:nvGraphicFramePr>
        <p:xfrm>
          <a:off x="200023" y="1124745"/>
          <a:ext cx="9577513" cy="50216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2012735">
                  <a:extLst>
                    <a:ext uri="{9D8B030D-6E8A-4147-A177-3AD203B41FA5}">
                      <a16:colId xmlns:a16="http://schemas.microsoft.com/office/drawing/2014/main" val="20006"/>
                    </a:ext>
                  </a:extLst>
                </a:gridCol>
              </a:tblGrid>
              <a:tr h="162488">
                <a:tc rowSpan="2">
                  <a:txBody>
                    <a:bodyPr/>
                    <a:lstStyle/>
                    <a:p>
                      <a:pPr algn="ctr"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52404">
                <a:tc vMerge="1">
                  <a:txBody>
                    <a:bodyPr/>
                    <a:lstStyle/>
                    <a:p>
                      <a:pPr algn="ct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中国側</a:t>
                      </a:r>
                      <a:endPar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58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家庭保健を通じた感染症予防等健康教育強化プロジェクト</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5.5</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国立保健医療科学院</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国家衛生計画生育委国際合作司、国家人口計生委科学技術研究所（中国側プロジェクト弁公室）、家庭発展司、宣伝司、基層衛生司、疾病予防コントロール局、母子保健サービス司、計画生育・基礎指導局発展企画司、人事司および関連司（庁）、省人口計生委科学技術処および関連処室、市人口計生委、県人民政府、県人口計生委（局）、パイロット地区の政府、衛生、教育、財政等関係機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6000">
                <a:tc>
                  <a:txBody>
                    <a:bodyPr/>
                    <a:lstStyle/>
                    <a:p>
                      <a:pPr algn="ctr" font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公衆衛生分野における人材育成事業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zh-TW"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lang="zh-TW" altLang="en-US" sz="1000"/>
                        <a:t>神奈川県衛生研究所</a:t>
                      </a:r>
                      <a:r>
                        <a:rPr lang="ja-JP" altLang="en-US" sz="1000" err="1"/>
                        <a:t>、</a:t>
                      </a:r>
                      <a:r>
                        <a:rPr lang="zh-TW" altLang="en-US" sz="1000"/>
                        <a:t>神奈川県国際課</a:t>
                      </a:r>
                      <a:endPar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遼寧省疾病予防コントロールセンター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中国広東省における食の安全安心と食育の推進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zh-TW"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兵庫県、太平洋人材交流センター、食品検査センター、保健所、関連企業等</a:t>
                      </a:r>
                      <a:endParaRPr kumimoji="1" lang="en-US" altLang="ja-JP"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広東省生産力促進センター、</a:t>
                      </a:r>
                      <a:r>
                        <a:rPr kumimoji="1" lang="zh-TW"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広東省科学技術庁、衛生庁、農業庁</a:t>
                      </a:r>
                      <a:endPar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7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012</a:t>
                      </a: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国家級公衆衛生政策計画管理プロジェクト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有償技術支援－附帯プロ</a:t>
                      </a:r>
                      <a:endParaRPr lang="zh-TW"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厚生労働省健康局結核感染症課、国立感染症研究所、国立国際医療研究センター、結核予防会結核研究所、川崎市衛生研究所</a:t>
                      </a:r>
                      <a:endParaRPr lang="en-US" altLang="ja-JP"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国家衛生部、中国疾病予防コントロールセンター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黒竜江省ハルビン市における医療教育プロジェクト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（支援型）</a:t>
                      </a:r>
                      <a:endParaRPr kumimoji="1" lang="zh-TW"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寛度職業訓練学校</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パンデミックインフルエンザ等新興／再興感染症等対策プロジェクト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技術協力プロジェクト</a:t>
                      </a:r>
                      <a:endParaRPr kumimoji="1" lang="zh-TW"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国家衛生計画生育委員会　中日友好病院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9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地域公衆衛生サービス提供能力および感染症対策能力強化プロジェクト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 技術協力プロジェクト</a:t>
                      </a:r>
                      <a:endParaRPr kumimoji="1" lang="zh-TW"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6000">
                <a:tc>
                  <a:txBody>
                    <a:bodyPr/>
                    <a:lstStyle/>
                    <a:p>
                      <a:pPr marL="0" algn="ctr" defTabSz="914400" rtl="0" eaLnBrk="1" fontAlgn="ctr" latinLnBrk="0" hangingPunct="1"/>
                      <a:r>
                        <a:rPr kumimoji="1" lang="en-US" altLang="ja-JP" sz="1200" b="1"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日中石綿関連癌診断能力向上プロジェクト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技術協力プロジェクト</a:t>
                      </a:r>
                      <a:endParaRPr kumimoji="1" lang="zh-TW"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dirty="0"/>
                        <a:t>浙江省医学科学院</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023" y="6165304"/>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a:t>※	</a:t>
            </a:r>
            <a:r>
              <a:rPr lang="ja-JP" altLang="en-US"/>
              <a:t>「草の根・人間の安全保障無償資金協力」の事業の</a:t>
            </a:r>
            <a:r>
              <a:rPr lang="en-US" altLang="ja-JP"/>
              <a:t>1</a:t>
            </a:r>
            <a:r>
              <a:rPr lang="ja-JP" altLang="en-US"/>
              <a:t>つ。開発途上国の地方公共団体や途上国において活動している</a:t>
            </a:r>
            <a:r>
              <a:rPr lang="en-US" altLang="ja-JP"/>
              <a:t>NGO</a:t>
            </a:r>
            <a:r>
              <a:rPr lang="ja-JP" altLang="en-US"/>
              <a:t>等が現地において実施する比較的小規模なプロジェクト（原則</a:t>
            </a:r>
            <a:r>
              <a:rPr lang="en-US" altLang="ja-JP"/>
              <a:t>1,000</a:t>
            </a:r>
            <a:r>
              <a:rPr lang="ja-JP" altLang="en-US"/>
              <a:t>万円以下の案件）に対し、資金協力を行うもの。開発途上国の草の根レベルに直接裨益するきめの細かい援助であり、また、 機動的な対応が可能な「足の速い援助」であるという特徴を有している。</a:t>
            </a:r>
          </a:p>
        </p:txBody>
      </p:sp>
    </p:spTree>
    <p:extLst>
      <p:ext uri="{BB962C8B-B14F-4D97-AF65-F5344CB8AC3E}">
        <p14:creationId xmlns:p14="http://schemas.microsoft.com/office/powerpoint/2010/main" val="23036422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a:t>AMED</a:t>
            </a:r>
            <a:r>
              <a:rPr lang="ja-JP" altLang="en-US"/>
              <a:t>の主な関連事業（</a:t>
            </a:r>
            <a:r>
              <a:rPr lang="en-US" altLang="ja-JP"/>
              <a:t>1/2</a:t>
            </a:r>
            <a:r>
              <a:rPr lang="ja-JP" altLang="en-US"/>
              <a:t>）</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a:t>（注）当該国との共同研究や、当該国を主な対象とした研究開発課題を中心に抽出した。</a:t>
            </a:r>
            <a:endParaRPr lang="en-US" altLang="ja-JP" sz="800"/>
          </a:p>
          <a:p>
            <a:r>
              <a:rPr lang="ja-JP" altLang="en-US" sz="800"/>
              <a:t>（出所） </a:t>
            </a:r>
            <a:r>
              <a:rPr lang="en-US" altLang="ja-JP" sz="800"/>
              <a:t>AMED</a:t>
            </a:r>
            <a:r>
              <a:rPr lang="ja-JP" altLang="en-US" sz="800"/>
              <a:t>ホームページ</a:t>
            </a:r>
            <a:endParaRPr lang="en-US" altLang="ja-JP" sz="800"/>
          </a:p>
        </p:txBody>
      </p:sp>
      <p:graphicFrame>
        <p:nvGraphicFramePr>
          <p:cNvPr id="11" name="表 10"/>
          <p:cNvGraphicFramePr>
            <a:graphicFrameLocks noGrp="1"/>
          </p:cNvGraphicFramePr>
          <p:nvPr>
            <p:extLst>
              <p:ext uri="{D42A27DB-BD31-4B8C-83A1-F6EECF244321}">
                <p14:modId xmlns:p14="http://schemas.microsoft.com/office/powerpoint/2010/main" val="4154844927"/>
              </p:ext>
            </p:extLst>
          </p:nvPr>
        </p:nvGraphicFramePr>
        <p:xfrm>
          <a:off x="200472" y="1052736"/>
          <a:ext cx="9504000" cy="529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アジアの感染症担当研究機関とのラボラトリーネットワークの促進と共同研究体制の強化に関する研究</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a:t>国立感染症研究所</a:t>
                      </a:r>
                      <a:endParaRPr lang="ja-JP"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現地訪問し、実情に併せた共同研究プロジェクトを創案し、また各国研究者を感染研に招聘し、検査技術診断研修、共同研究セミナー、感染症制御セミナーを実施</a:t>
                      </a:r>
                      <a:endParaRPr kumimoji="1" lang="en-US" altLang="ja-JP"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出血熱ウイルス、呼吸器ウイルス、肺炎球菌およびレジオネラ属菌等に関する研究</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地球規模モニタリングフレームワークにおける各種指標の検証と科学的根拠に基づく指標決定プロセスの開発</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国立研究開発法人国立成育医療研究センター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母子保健領域をモデルとして、各種指標の有効性と限界を検討。保健政策の真の目標となる最終アウトカムに直結し、かつ国・地域の状況に即したコア指標を作成</a:t>
                      </a:r>
                      <a:endParaRPr kumimoji="1" lang="en-US" altLang="ja-JP"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日本（高所得国）、中国（中所得国）、バングラデシュ（低所得国）を対象国にして、小児肥満を例に成人期以後の疾病負担アウトカムに関わる予測モデルを作成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72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ISO</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TC249</a:t>
                      </a:r>
                      <a:r>
                        <a:rPr lang="ja-JP" altLang="en-US" sz="1000">
                          <a:latin typeface="Arial" panose="020B0604020202020204" pitchFamily="34" charset="0"/>
                          <a:ea typeface="ＭＳ Ｐゴシック" panose="020B0600070205080204" pitchFamily="50" charset="-128"/>
                          <a:cs typeface="Arial" panose="020B0604020202020204" pitchFamily="34" charset="0"/>
                        </a:rPr>
                        <a:t>における国際規格策定に資する科学的研究と調査および統合医療の一翼としての漢方・鍼灸の基盤研究</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東京有明医療大学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漢方・鍼灸治療に関連する国際規格の検討、発行</a:t>
                      </a:r>
                      <a:endParaRPr kumimoji="1" lang="en-US" altLang="ja-JP"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中国における単味の生薬エキス製剤の製造状況、中医薬大学病院における利用状況について調査</a:t>
                      </a:r>
                      <a:endParaRPr kumimoji="1" lang="en-US" altLang="ja-JP"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中国国家中医薬管理局が発信する「中国中医薬網」の分析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72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国際保健課題のモニタリングフレームワークの実現可能性に関する研究</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a:latin typeface="Arial" panose="020B0604020202020204" pitchFamily="34" charset="0"/>
                          <a:ea typeface="ＭＳ Ｐゴシック" panose="020B0600070205080204" pitchFamily="50" charset="-128"/>
                          <a:cs typeface="Arial" panose="020B0604020202020204" pitchFamily="34" charset="0"/>
                        </a:rPr>
                        <a:t>国立保健医療科学院</a:t>
                      </a:r>
                      <a:endParaRPr lang="ja-JP"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病院の手術部門を対象として、米国・英国・中国において適用されている施設基準・指針の構成・内容について、日本の状況比較を実施（他、全</a:t>
                      </a:r>
                      <a:r>
                        <a:rPr lang="en-US" altLang="ja-JP" sz="1000"/>
                        <a:t>6</a:t>
                      </a:r>
                      <a:r>
                        <a:rPr lang="ja-JP" altLang="en-US" sz="1000"/>
                        <a:t>研究を実施）</a:t>
                      </a:r>
                      <a:endParaRPr kumimoji="1" lang="ja-JP" altLang="en-US" sz="1000" b="0" i="0" u="none" strike="noStrike" kern="1200" cap="none" spc="-1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72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中国拠点を連携中心とした新興・再興感染症制御に向けた基盤研究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東京大学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「文部科学省の主な医療国際化関連事業」に詳細記載</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203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36875052-F4B5-70E6-0163-182F4A601126}"/>
              </a:ext>
            </a:extLst>
          </p:cNvPr>
          <p:cNvGraphicFramePr>
            <a:graphicFrameLocks/>
          </p:cNvGraphicFramePr>
          <p:nvPr>
            <p:custDataLst>
              <p:tags r:id="rId1"/>
            </p:custDataLst>
            <p:extLst>
              <p:ext uri="{D42A27DB-BD31-4B8C-83A1-F6EECF244321}">
                <p14:modId xmlns:p14="http://schemas.microsoft.com/office/powerpoint/2010/main" val="4262257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3" name="think-cell data - do not delete" hidden="1">
            <a:extLst>
              <a:ext uri="{FF2B5EF4-FFF2-40B4-BE49-F238E27FC236}">
                <a16:creationId xmlns:a16="http://schemas.microsoft.com/office/drawing/2014/main" id="{F6474F06-6EC8-C16A-6D06-9330FE8A12AB}"/>
              </a:ext>
            </a:extLst>
          </p:cNvPr>
          <p:cNvGraphicFramePr>
            <a:graphicFrameLocks noChangeAspect="1"/>
          </p:cNvGraphicFramePr>
          <p:nvPr>
            <p:custDataLst>
              <p:tags r:id="rId2"/>
            </p:custDataLst>
            <p:extLst>
              <p:ext uri="{D42A27DB-BD31-4B8C-83A1-F6EECF244321}">
                <p14:modId xmlns:p14="http://schemas.microsoft.com/office/powerpoint/2010/main" val="1929111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中国／一般概況／経済</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耐久消費財の総生産</a:t>
            </a:r>
          </a:p>
        </p:txBody>
      </p:sp>
      <p:sp>
        <p:nvSpPr>
          <p:cNvPr id="25" name="テキスト ボックス 24"/>
          <p:cNvSpPr txBox="1"/>
          <p:nvPr/>
        </p:nvSpPr>
        <p:spPr>
          <a:xfrm>
            <a:off x="217448" y="660682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Atradius report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月時点最新）</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914501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lang="ja-JP" altLang="en-US" sz="1400" dirty="0">
                  <a:solidFill>
                    <a:srgbClr val="000000"/>
                  </a:solidFill>
                  <a:latin typeface="Arial Black" pitchFamily="34" charset="0"/>
                  <a:ea typeface="HGP創英角ｺﾞｼｯｸUB" pitchFamily="50" charset="-128"/>
                </a:rPr>
                <a:t>耐久消費財の総生産（前年比</a:t>
              </a:r>
              <a:r>
                <a:rPr lang="en-US" altLang="ja-JP"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a:t>
              </a:r>
              <a:endPar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lvl="0" indent="-190500" algn="just">
              <a:lnSpc>
                <a:spcPct val="110000"/>
              </a:lnSpc>
              <a:spcAft>
                <a:spcPts val="200"/>
              </a:spcAft>
              <a:buClr>
                <a:srgbClr val="5F8AC3"/>
              </a:buClr>
              <a:buFont typeface="Wingdings" panose="05000000000000000000" pitchFamily="2" charset="2"/>
              <a:buChar char="n"/>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耐久消費財の総生産は、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10.9%</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増加し、 </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年には、成長率は約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4.7</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％になると予想されている。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 name="Chart 7">
            <a:extLst>
              <a:ext uri="{FF2B5EF4-FFF2-40B4-BE49-F238E27FC236}">
                <a16:creationId xmlns:a16="http://schemas.microsoft.com/office/drawing/2014/main" id="{03D13349-6591-A98B-31AD-A72DF7DA51AD}"/>
              </a:ext>
            </a:extLst>
          </p:cNvPr>
          <p:cNvGraphicFramePr/>
          <p:nvPr>
            <p:extLst>
              <p:ext uri="{D42A27DB-BD31-4B8C-83A1-F6EECF244321}">
                <p14:modId xmlns:p14="http://schemas.microsoft.com/office/powerpoint/2010/main" val="1995728486"/>
              </p:ext>
            </p:extLst>
          </p:nvPr>
        </p:nvGraphicFramePr>
        <p:xfrm>
          <a:off x="1597793" y="2229320"/>
          <a:ext cx="5977965" cy="3483663"/>
        </p:xfrm>
        <a:graphic>
          <a:graphicData uri="http://schemas.openxmlformats.org/drawingml/2006/chart">
            <c:chart xmlns:c="http://schemas.openxmlformats.org/drawingml/2006/chart" xmlns:r="http://schemas.openxmlformats.org/officeDocument/2006/relationships" r:id="rId8"/>
          </a:graphicData>
        </a:graphic>
      </p:graphicFrame>
      <p:grpSp>
        <p:nvGrpSpPr>
          <p:cNvPr id="8" name="グループ化 1">
            <a:extLst>
              <a:ext uri="{FF2B5EF4-FFF2-40B4-BE49-F238E27FC236}">
                <a16:creationId xmlns:a16="http://schemas.microsoft.com/office/drawing/2014/main" id="{60F8C309-A387-3BA5-09A4-1A5CF164DC59}"/>
              </a:ext>
            </a:extLst>
          </p:cNvPr>
          <p:cNvGrpSpPr/>
          <p:nvPr/>
        </p:nvGrpSpPr>
        <p:grpSpPr>
          <a:xfrm>
            <a:off x="6037942" y="2331356"/>
            <a:ext cx="1886857" cy="3771698"/>
            <a:chOff x="8084751" y="-215875"/>
            <a:chExt cx="5186128" cy="3650338"/>
          </a:xfrm>
        </p:grpSpPr>
        <p:sp>
          <p:nvSpPr>
            <p:cNvPr id="9" name="フリーフォーム 40">
              <a:extLst>
                <a:ext uri="{FF2B5EF4-FFF2-40B4-BE49-F238E27FC236}">
                  <a16:creationId xmlns:a16="http://schemas.microsoft.com/office/drawing/2014/main" id="{0CFB8CD4-252B-EAAD-B2A1-4ED7415D3A9E}"/>
                </a:ext>
              </a:extLst>
            </p:cNvPr>
            <p:cNvSpPr/>
            <p:nvPr/>
          </p:nvSpPr>
          <p:spPr>
            <a:xfrm>
              <a:off x="8084751" y="-215875"/>
              <a:ext cx="5186128" cy="351095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latin typeface="+mj-lt"/>
                </a:rPr>
                <a:t> </a:t>
              </a:r>
              <a:endParaRPr kumimoji="1" lang="ja-JP" altLang="en-US">
                <a:latin typeface="+mj-lt"/>
              </a:endParaRPr>
            </a:p>
          </p:txBody>
        </p:sp>
        <p:sp>
          <p:nvSpPr>
            <p:cNvPr id="10" name="角丸四角形 41">
              <a:extLst>
                <a:ext uri="{FF2B5EF4-FFF2-40B4-BE49-F238E27FC236}">
                  <a16:creationId xmlns:a16="http://schemas.microsoft.com/office/drawing/2014/main" id="{C5221964-A0D0-50BB-B6AE-B3F61944B5B7}"/>
                </a:ext>
              </a:extLst>
            </p:cNvPr>
            <p:cNvSpPr/>
            <p:nvPr/>
          </p:nvSpPr>
          <p:spPr>
            <a:xfrm>
              <a:off x="9132796" y="3155698"/>
              <a:ext cx="3048950" cy="278765"/>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mj-lt"/>
                  <a:ea typeface="ＭＳ Ｐゴシック" panose="020B0600070205080204" pitchFamily="50" charset="-128"/>
                  <a:cs typeface="Arial" panose="020B0604020202020204" pitchFamily="34" charset="0"/>
                </a:rPr>
                <a:t>2025</a:t>
              </a:r>
              <a:r>
                <a:rPr lang="ja-JP" altLang="en-US" sz="800" noProof="1">
                  <a:solidFill>
                    <a:srgbClr val="000000"/>
                  </a:solidFill>
                  <a:latin typeface="+mj-lt"/>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mj-lt"/>
                <a:ea typeface="ＭＳ Ｐゴシック" panose="020B0600070205080204" pitchFamily="50" charset="-128"/>
                <a:cs typeface="Arial" panose="020B0604020202020204" pitchFamily="34" charset="0"/>
              </a:endParaRPr>
            </a:p>
          </p:txBody>
        </p:sp>
      </p:grpSp>
      <p:sp>
        <p:nvSpPr>
          <p:cNvPr id="11" name="テキスト ボックス 10">
            <a:extLst>
              <a:ext uri="{FF2B5EF4-FFF2-40B4-BE49-F238E27FC236}">
                <a16:creationId xmlns:a16="http://schemas.microsoft.com/office/drawing/2014/main" id="{5104D3C6-2055-EAF0-89E0-D8D2074C7E76}"/>
              </a:ext>
            </a:extLst>
          </p:cNvPr>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Note: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中国における耐久消費財の普及率に関する情報が不足しているため、耐久消費財の総生産の関する情報を含めた。</a:t>
            </a:r>
          </a:p>
        </p:txBody>
      </p:sp>
      <p:sp>
        <p:nvSpPr>
          <p:cNvPr id="12" name="Text Placeholder 12">
            <a:extLst>
              <a:ext uri="{FF2B5EF4-FFF2-40B4-BE49-F238E27FC236}">
                <a16:creationId xmlns:a16="http://schemas.microsoft.com/office/drawing/2014/main" id="{F59795DC-A501-ABF5-F2DF-5A9093B8E4F6}"/>
              </a:ext>
            </a:extLst>
          </p:cNvPr>
          <p:cNvSpPr>
            <a:spLocks noGrp="1"/>
          </p:cNvSpPr>
          <p:nvPr>
            <p:custDataLst>
              <p:tags r:id="rId3"/>
            </p:custDataLst>
          </p:nvPr>
        </p:nvSpPr>
        <p:spPr bwMode="auto">
          <a:xfrm>
            <a:off x="1470793" y="2129882"/>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t>（％）</a:t>
            </a:r>
          </a:p>
        </p:txBody>
      </p:sp>
    </p:spTree>
    <p:extLst>
      <p:ext uri="{BB962C8B-B14F-4D97-AF65-F5344CB8AC3E}">
        <p14:creationId xmlns:p14="http://schemas.microsoft.com/office/powerpoint/2010/main" val="6845534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a:t>AMED</a:t>
            </a:r>
            <a:r>
              <a:rPr lang="ja-JP" altLang="en-US"/>
              <a:t>の主な関連事業（</a:t>
            </a:r>
            <a:r>
              <a:rPr lang="en-US" altLang="ja-JP"/>
              <a:t>2/2</a:t>
            </a:r>
            <a:r>
              <a:rPr lang="ja-JP" altLang="en-US"/>
              <a:t>）</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a:t>（注）当該国との共同研究や、当該国を主な対象とした研究開発課題を中心に抽出した。</a:t>
            </a:r>
            <a:endParaRPr lang="en-US" altLang="ja-JP" sz="800"/>
          </a:p>
          <a:p>
            <a:r>
              <a:rPr lang="ja-JP" altLang="en-US" sz="800"/>
              <a:t>（出所） </a:t>
            </a:r>
            <a:r>
              <a:rPr lang="en-US" altLang="ja-JP" sz="800"/>
              <a:t>AMED</a:t>
            </a:r>
            <a:r>
              <a:rPr lang="ja-JP" altLang="en-US" sz="800"/>
              <a:t>ホームページ、東京大学医科学研究所ホームページ</a:t>
            </a:r>
            <a:endParaRPr lang="en-US" altLang="ja-JP" sz="800"/>
          </a:p>
        </p:txBody>
      </p:sp>
      <p:graphicFrame>
        <p:nvGraphicFramePr>
          <p:cNvPr id="11" name="表 10"/>
          <p:cNvGraphicFramePr>
            <a:graphicFrameLocks noGrp="1"/>
          </p:cNvGraphicFramePr>
          <p:nvPr>
            <p:extLst>
              <p:ext uri="{D42A27DB-BD31-4B8C-83A1-F6EECF244321}">
                <p14:modId xmlns:p14="http://schemas.microsoft.com/office/powerpoint/2010/main" val="1444749816"/>
              </p:ext>
            </p:extLst>
          </p:nvPr>
        </p:nvGraphicFramePr>
        <p:xfrm>
          <a:off x="200472" y="1052736"/>
          <a:ext cx="9504000" cy="122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中国拠点を基軸とした新興・再興および輸入感染症制御に向けた基盤研究</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東京大学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北京の中国科学院・微生物研究所に日中連携研究室を形成・運営すると共に、ハルビンの中国農業科学院・獣医研究所と共同研究を行う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113645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a:t>JETRO</a:t>
            </a:r>
            <a:r>
              <a:rPr lang="ja-JP" altLang="en-US"/>
              <a:t>の主な医療国際化関連事業</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下記の他、</a:t>
            </a:r>
            <a:r>
              <a:rPr kumimoji="1" lang="en-US" altLang="ja-JP" sz="140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月の「</a:t>
            </a:r>
            <a:r>
              <a:rPr lang="zh-CN" altLang="en-US" sz="1400">
                <a:latin typeface="Arial" panose="020B0604020202020204" pitchFamily="34" charset="0"/>
                <a:ea typeface="ＭＳ Ｐゴシック" panose="020B0600070205080204" pitchFamily="50" charset="-128"/>
                <a:cs typeface="Arial" panose="020B0604020202020204" pitchFamily="34" charset="0"/>
              </a:rPr>
              <a:t>第</a:t>
            </a:r>
            <a:r>
              <a:rPr lang="en-US" altLang="zh-CN" sz="1400">
                <a:latin typeface="Arial" panose="020B0604020202020204" pitchFamily="34" charset="0"/>
                <a:ea typeface="ＭＳ Ｐゴシック" panose="020B0600070205080204" pitchFamily="50" charset="-128"/>
                <a:cs typeface="Arial" panose="020B0604020202020204" pitchFamily="34" charset="0"/>
              </a:rPr>
              <a:t>1</a:t>
            </a:r>
            <a:r>
              <a:rPr lang="zh-CN" altLang="en-US" sz="1400">
                <a:latin typeface="Arial" panose="020B0604020202020204" pitchFamily="34" charset="0"/>
                <a:ea typeface="ＭＳ Ｐゴシック" panose="020B0600070205080204" pitchFamily="50" charset="-128"/>
                <a:cs typeface="Arial" panose="020B0604020202020204" pitchFamily="34" charset="0"/>
              </a:rPr>
              <a:t>回中国国際輸入博覧会</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」（上海）で</a:t>
            </a:r>
            <a:r>
              <a:rPr lang="ja-JP" altLang="en-US" sz="1400">
                <a:latin typeface="Arial" panose="020B0604020202020204" pitchFamily="34" charset="0"/>
                <a:ea typeface="ＭＳ Ｐゴシック" panose="020B0600070205080204" pitchFamily="50" charset="-128"/>
                <a:cs typeface="Arial" panose="020B0604020202020204" pitchFamily="34" charset="0"/>
              </a:rPr>
              <a:t>は、「医療機器・医薬保健」など</a:t>
            </a:r>
            <a:r>
              <a:rPr lang="en-US" altLang="ja-JP" sz="1400">
                <a:latin typeface="Arial" panose="020B0604020202020204" pitchFamily="34" charset="0"/>
                <a:ea typeface="ＭＳ Ｐゴシック" panose="020B0600070205080204" pitchFamily="50" charset="-128"/>
                <a:cs typeface="Arial" panose="020B0604020202020204" pitchFamily="34" charset="0"/>
              </a:rPr>
              <a:t>5</a:t>
            </a:r>
            <a:r>
              <a:rPr lang="ja-JP" altLang="en-US" sz="1400">
                <a:latin typeface="Arial" panose="020B0604020202020204" pitchFamily="34" charset="0"/>
                <a:ea typeface="ＭＳ Ｐゴシック" panose="020B0600070205080204" pitchFamily="50" charset="-128"/>
                <a:cs typeface="Arial" panose="020B0604020202020204" pitchFamily="34" charset="0"/>
              </a:rPr>
              <a:t>分野に関するジャパンパビリオンを出展した。</a:t>
            </a:r>
          </a:p>
        </p:txBody>
      </p:sp>
      <p:sp>
        <p:nvSpPr>
          <p:cNvPr id="6" name="正方形/長方形 5"/>
          <p:cNvSpPr/>
          <p:nvPr/>
        </p:nvSpPr>
        <p:spPr>
          <a:xfrm>
            <a:off x="344488" y="2348880"/>
            <a:ext cx="3168352" cy="906017"/>
          </a:xfrm>
          <a:prstGeom prst="rect">
            <a:avLst/>
          </a:prstGeom>
        </p:spPr>
        <p:txBody>
          <a:bodyPr wrap="square" rIns="36000">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a:t>医療機器分野におけるアジア太平洋地域最大の専門見本市</a:t>
            </a:r>
            <a:endParaRPr lang="en-US" altLang="ja-JP" sz="140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a:t>ジャパンパビリオンを出展</a:t>
            </a:r>
            <a:endParaRPr lang="ja-JP" altLang="en-US" sz="140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200473" y="1916832"/>
            <a:ext cx="3744416"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a:t>
              </a:r>
              <a:r>
                <a:rPr lang="zh-CN" altLang="en-US" sz="1400">
                  <a:solidFill>
                    <a:srgbClr val="000000"/>
                  </a:solidFill>
                  <a:latin typeface="Arial Black" pitchFamily="34" charset="0"/>
                  <a:ea typeface="HGP創英角ｺﾞｼｯｸUB" pitchFamily="50" charset="-128"/>
                </a:rPr>
                <a:t>中国国際医療機器博覧会</a:t>
              </a:r>
              <a:r>
                <a:rPr lang="ja-JP" altLang="en-US" sz="1400">
                  <a:solidFill>
                    <a:srgbClr val="000000"/>
                  </a:solidFill>
                  <a:latin typeface="Arial Black" pitchFamily="34" charset="0"/>
                  <a:ea typeface="HGP創英角ｺﾞｼｯｸUB" pitchFamily="50" charset="-128"/>
                </a:rPr>
                <a:t>（</a:t>
              </a:r>
              <a:r>
                <a:rPr lang="en-US" altLang="ja-JP" sz="1400">
                  <a:solidFill>
                    <a:srgbClr val="000000"/>
                  </a:solidFill>
                  <a:latin typeface="Arial Black" pitchFamily="34" charset="0"/>
                  <a:ea typeface="HGP創英角ｺﾞｼｯｸUB" pitchFamily="50" charset="-128"/>
                </a:rPr>
                <a:t>CMEF</a:t>
              </a:r>
              <a:r>
                <a:rPr lang="ja-JP" altLang="en-US" sz="1400">
                  <a:solidFill>
                    <a:srgbClr val="000000"/>
                  </a:solidFill>
                  <a:latin typeface="Arial Black" pitchFamily="34" charset="0"/>
                  <a:ea typeface="HGP創英角ｺﾞｼｯｸUB" pitchFamily="50" charset="-128"/>
                </a:rPr>
                <a:t>）」</a:t>
              </a:r>
              <a:endParaRPr lang="zh-TW" altLang="en-US" sz="140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4232920" y="1916832"/>
            <a:ext cx="5465656"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各種レポートの公開</a:t>
              </a:r>
              <a:endParaRPr lang="zh-TW" altLang="en-US" sz="1400">
                <a:solidFill>
                  <a:srgbClr val="000000"/>
                </a:solidFill>
                <a:latin typeface="Arial Black" pitchFamily="34" charset="0"/>
                <a:ea typeface="HGP創英角ｺﾞｼｯｸUB" pitchFamily="50" charset="-128"/>
              </a:endParaRPr>
            </a:p>
          </p:txBody>
        </p:sp>
      </p:grpSp>
      <p:sp>
        <p:nvSpPr>
          <p:cNvPr id="14" name="正方形/長方形 13"/>
          <p:cNvSpPr/>
          <p:nvPr/>
        </p:nvSpPr>
        <p:spPr>
          <a:xfrm>
            <a:off x="128464" y="4005064"/>
            <a:ext cx="3888432" cy="107465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a:t>上海にヘルスケアの専門家（海外コーディネーター）を配置し、中小企業からの問い合わせに対し、現地の感覚・目線で回答するサービスを実施している。</a:t>
            </a:r>
          </a:p>
        </p:txBody>
      </p:sp>
      <p:grpSp>
        <p:nvGrpSpPr>
          <p:cNvPr id="15" name="グループ化 7"/>
          <p:cNvGrpSpPr/>
          <p:nvPr/>
        </p:nvGrpSpPr>
        <p:grpSpPr>
          <a:xfrm>
            <a:off x="200473" y="3573016"/>
            <a:ext cx="3744416"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海外コーディネーターによる輸出支援相談サービス</a:t>
              </a:r>
              <a:endParaRPr lang="zh-TW" altLang="en-US" sz="140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a:latin typeface="Arial" panose="020B0604020202020204" pitchFamily="34" charset="0"/>
                <a:ea typeface="ＭＳ Ｐゴシック" panose="020B0600070205080204" pitchFamily="50" charset="-128"/>
                <a:cs typeface="Arial" panose="020B0604020202020204" pitchFamily="34" charset="0"/>
              </a:rPr>
              <a:t>の医療等海外展開支援の取り組み」（</a:t>
            </a:r>
            <a:r>
              <a:rPr lang="en-US" altLang="ja-JP" sz="80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p>
        </p:txBody>
      </p:sp>
      <p:graphicFrame>
        <p:nvGraphicFramePr>
          <p:cNvPr id="5" name="Table 5">
            <a:extLst>
              <a:ext uri="{FF2B5EF4-FFF2-40B4-BE49-F238E27FC236}">
                <a16:creationId xmlns:a16="http://schemas.microsoft.com/office/drawing/2014/main" id="{8F595B73-A3F8-F856-10D1-07BA02EC0CA9}"/>
              </a:ext>
            </a:extLst>
          </p:cNvPr>
          <p:cNvGraphicFramePr>
            <a:graphicFrameLocks noGrp="1"/>
          </p:cNvGraphicFramePr>
          <p:nvPr>
            <p:extLst>
              <p:ext uri="{D42A27DB-BD31-4B8C-83A1-F6EECF244321}">
                <p14:modId xmlns:p14="http://schemas.microsoft.com/office/powerpoint/2010/main" val="2093354023"/>
              </p:ext>
            </p:extLst>
          </p:nvPr>
        </p:nvGraphicFramePr>
        <p:xfrm>
          <a:off x="4232920" y="2305710"/>
          <a:ext cx="5473056" cy="4038600"/>
        </p:xfrm>
        <a:graphic>
          <a:graphicData uri="http://schemas.openxmlformats.org/drawingml/2006/table">
            <a:tbl>
              <a:tblPr firstRow="1" bandRow="1">
                <a:tableStyleId>{B301B821-A1FF-4177-AEE7-76D212191A09}</a:tableStyleId>
              </a:tblPr>
              <a:tblGrid>
                <a:gridCol w="3672408">
                  <a:extLst>
                    <a:ext uri="{9D8B030D-6E8A-4147-A177-3AD203B41FA5}">
                      <a16:colId xmlns:a16="http://schemas.microsoft.com/office/drawing/2014/main" val="1290972511"/>
                    </a:ext>
                  </a:extLst>
                </a:gridCol>
                <a:gridCol w="504056">
                  <a:extLst>
                    <a:ext uri="{9D8B030D-6E8A-4147-A177-3AD203B41FA5}">
                      <a16:colId xmlns:a16="http://schemas.microsoft.com/office/drawing/2014/main" val="3472958823"/>
                    </a:ext>
                  </a:extLst>
                </a:gridCol>
                <a:gridCol w="1296592">
                  <a:extLst>
                    <a:ext uri="{9D8B030D-6E8A-4147-A177-3AD203B41FA5}">
                      <a16:colId xmlns:a16="http://schemas.microsoft.com/office/drawing/2014/main" val="2542388612"/>
                    </a:ext>
                  </a:extLst>
                </a:gridCol>
              </a:tblGrid>
              <a:tr h="125285">
                <a:tc>
                  <a:txBody>
                    <a:bodyPr/>
                    <a:lstStyle/>
                    <a:p>
                      <a:pPr algn="ctr"/>
                      <a:r>
                        <a:rPr kumimoji="1" lang="ja-JP" altLang="en-US" sz="1200" b="1"/>
                        <a:t>レポート</a:t>
                      </a: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200" b="1"/>
                        <a:t>年</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a:t>リンク</a:t>
                      </a:r>
                    </a:p>
                  </a:txBody>
                  <a:tcPr marL="36000" marR="3600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65079179"/>
                  </a:ext>
                </a:extLst>
              </a:tr>
              <a:tr h="370840">
                <a:tc>
                  <a:txBody>
                    <a:bodyPr/>
                    <a:lstStyle/>
                    <a:p>
                      <a:r>
                        <a:rPr lang="ja-JP" altLang="en-US" sz="1200"/>
                        <a:t>中国の医療機器市場調査（基礎データ収集）</a:t>
                      </a:r>
                      <a:r>
                        <a:rPr lang="en-US" altLang="ja-JP" sz="1200"/>
                        <a:t>/</a:t>
                      </a:r>
                      <a:r>
                        <a:rPr lang="ja-JP" altLang="en-US" sz="1200"/>
                        <a:t>中国の医療機器関連市場調査（具体的事例など）</a:t>
                      </a:r>
                      <a:endParaRPr kumimoji="1" lang="ja-JP" altLang="en-US" sz="120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a:t>2014</a:t>
                      </a:r>
                      <a:endParaRPr kumimoji="1" lang="ja-JP" altLang="en-US" sz="1200"/>
                    </a:p>
                  </a:txBody>
                  <a:tcPr marL="36000" marR="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a:hlinkClick r:id="rId2"/>
                        </a:rPr>
                        <a:t>https://www.jetro.go.jp/world/reports/2014/07001795.html</a:t>
                      </a:r>
                      <a:r>
                        <a:rPr kumimoji="1" lang="en-US" altLang="ja-JP" sz="1200"/>
                        <a:t> </a:t>
                      </a:r>
                      <a:endParaRPr kumimoji="1" lang="ja-JP" altLang="en-US" sz="1200"/>
                    </a:p>
                  </a:txBody>
                  <a:tcPr marL="36000" marR="3600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674761303"/>
                  </a:ext>
                </a:extLst>
              </a:tr>
              <a:tr h="370840">
                <a:tc>
                  <a:txBody>
                    <a:bodyPr/>
                    <a:lstStyle/>
                    <a:p>
                      <a:r>
                        <a:rPr lang="ja-JP" altLang="en-US" sz="1200"/>
                        <a:t>中国政府による国産医療機器優遇政策に関する調査</a:t>
                      </a:r>
                      <a:endParaRPr kumimoji="1" lang="ja-JP" altLang="en-US" sz="120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a:t>2015</a:t>
                      </a:r>
                      <a:endParaRPr kumimoji="1" lang="ja-JP" altLang="en-US" sz="1200"/>
                    </a:p>
                  </a:txBody>
                  <a:tcPr marL="36000" marR="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hlinkClick r:id="rId3"/>
                        </a:rPr>
                        <a:t>rp_medical_cn_201503.pdf</a:t>
                      </a:r>
                      <a:endParaRPr kumimoji="1" lang="ja-JP" altLang="en-US" sz="1200"/>
                    </a:p>
                  </a:txBody>
                  <a:tcPr marL="36000" marR="3600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136228796"/>
                  </a:ext>
                </a:extLst>
              </a:tr>
              <a:tr h="370840">
                <a:tc>
                  <a:txBody>
                    <a:bodyPr/>
                    <a:lstStyle/>
                    <a:p>
                      <a:r>
                        <a:rPr lang="ja-JP" altLang="en-US" sz="1200">
                          <a:latin typeface="Arial" panose="020B0604020202020204" pitchFamily="34" charset="0"/>
                          <a:ea typeface="ＭＳ Ｐゴシック" panose="020B0600070205080204" pitchFamily="50" charset="-128"/>
                          <a:cs typeface="Arial" panose="020B0604020202020204" pitchFamily="34" charset="0"/>
                        </a:rPr>
                        <a:t>中国高齢者サービス企業展開事例調査</a:t>
                      </a:r>
                      <a:endParaRPr kumimoji="1" lang="ja-JP" altLang="en-US" sz="120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a:t>2016</a:t>
                      </a:r>
                      <a:endParaRPr kumimoji="1" lang="ja-JP" altLang="en-US" sz="1200"/>
                    </a:p>
                  </a:txBody>
                  <a:tcPr marL="36000" marR="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hlinkClick r:id="rId4"/>
                        </a:rPr>
                        <a:t>rp_senior_servicebzCn201603.pdf</a:t>
                      </a:r>
                      <a:endParaRPr kumimoji="1" lang="ja-JP" altLang="en-US" sz="1200"/>
                    </a:p>
                  </a:txBody>
                  <a:tcPr marL="36000" marR="3600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160211446"/>
                  </a:ext>
                </a:extLst>
              </a:tr>
              <a:tr h="370840">
                <a:tc>
                  <a:txBody>
                    <a:bodyPr/>
                    <a:lstStyle/>
                    <a:p>
                      <a:r>
                        <a:rPr lang="ja-JP" altLang="en-US" sz="120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endParaRPr kumimoji="1" lang="ja-JP" altLang="en-US" sz="120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a:t>2016</a:t>
                      </a:r>
                      <a:endParaRPr kumimoji="1" lang="ja-JP" altLang="en-US" sz="1200"/>
                    </a:p>
                  </a:txBody>
                  <a:tcPr marL="36000" marR="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hlinkClick r:id="rId5"/>
                        </a:rPr>
                        <a:t>rp-helth201603-1703.pdf</a:t>
                      </a:r>
                      <a:endParaRPr kumimoji="1" lang="ja-JP" altLang="en-US" sz="1200"/>
                    </a:p>
                  </a:txBody>
                  <a:tcPr marL="36000" marR="3600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306882761"/>
                  </a:ext>
                </a:extLst>
              </a:tr>
              <a:tr h="370840">
                <a:tc>
                  <a:txBody>
                    <a:bodyPr/>
                    <a:lstStyle/>
                    <a:p>
                      <a:r>
                        <a:rPr lang="ja-JP" altLang="en-US" sz="1200">
                          <a:latin typeface="Arial" panose="020B0604020202020204" pitchFamily="34" charset="0"/>
                          <a:ea typeface="ＭＳ Ｐゴシック" panose="020B0600070205080204" pitchFamily="50" charset="-128"/>
                          <a:cs typeface="Arial" panose="020B0604020202020204" pitchFamily="34" charset="0"/>
                        </a:rPr>
                        <a:t>中国における福祉機器・用品市場調査</a:t>
                      </a:r>
                      <a:endParaRPr kumimoji="1" lang="ja-JP" altLang="en-US" sz="120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a:t>2017</a:t>
                      </a:r>
                      <a:endParaRPr kumimoji="1" lang="ja-JP" altLang="en-US" sz="1200"/>
                    </a:p>
                  </a:txBody>
                  <a:tcPr marL="36000" marR="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hlinkClick r:id="rId6"/>
                        </a:rPr>
                        <a:t>cnrp_201712.pdf</a:t>
                      </a:r>
                      <a:endParaRPr kumimoji="1" lang="ja-JP" altLang="en-US" sz="1200"/>
                    </a:p>
                  </a:txBody>
                  <a:tcPr marL="36000" marR="3600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122923658"/>
                  </a:ext>
                </a:extLst>
              </a:tr>
              <a:tr h="370840">
                <a:tc>
                  <a:txBody>
                    <a:bodyPr/>
                    <a:lstStyle/>
                    <a:p>
                      <a:r>
                        <a:rPr lang="ja-JP" altLang="en-US" sz="1200">
                          <a:latin typeface="Arial" panose="020B0604020202020204" pitchFamily="34" charset="0"/>
                          <a:ea typeface="ＭＳ Ｐゴシック" panose="020B0600070205080204" pitchFamily="50" charset="-128"/>
                          <a:cs typeface="Arial" panose="020B0604020202020204" pitchFamily="34" charset="0"/>
                        </a:rPr>
                        <a:t>中国における高齢者産業関連政策動向調査</a:t>
                      </a:r>
                      <a:endParaRPr kumimoji="1" lang="ja-JP" altLang="en-US" sz="120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a:t>2017</a:t>
                      </a:r>
                      <a:endParaRPr kumimoji="1" lang="ja-JP" altLang="en-US" sz="1200"/>
                    </a:p>
                  </a:txBody>
                  <a:tcPr marL="36000" marR="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hlinkClick r:id="rId7"/>
                        </a:rPr>
                        <a:t>201712cnrp.pdf</a:t>
                      </a:r>
                      <a:endParaRPr kumimoji="1" lang="ja-JP" altLang="en-US" sz="1200"/>
                    </a:p>
                  </a:txBody>
                  <a:tcPr marL="36000" marR="3600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503270390"/>
                  </a:ext>
                </a:extLst>
              </a:tr>
              <a:tr h="370840">
                <a:tc>
                  <a:txBody>
                    <a:bodyPr/>
                    <a:lstStyle/>
                    <a:p>
                      <a:r>
                        <a:rPr lang="ja-JP" altLang="en-US" sz="1200" b="0" i="0">
                          <a:solidFill>
                            <a:srgbClr val="000000"/>
                          </a:solidFill>
                          <a:effectLst/>
                          <a:latin typeface="ヒラギノ角ゴ Pro W3"/>
                        </a:rPr>
                        <a:t>中国における企業・大学・病院との共同研究開発における法的リスクヘッジポイント</a:t>
                      </a:r>
                      <a:endParaRPr kumimoji="1" lang="ja-JP" altLang="en-US" sz="120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a:t>2018</a:t>
                      </a:r>
                      <a:endParaRPr kumimoji="1" lang="ja-JP" altLang="en-US" sz="1200"/>
                    </a:p>
                  </a:txBody>
                  <a:tcPr marL="36000" marR="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n-US" altLang="ja-JP" sz="1200">
                          <a:hlinkClick r:id="rId8"/>
                        </a:rPr>
                        <a:t>201807cnrp.pdf</a:t>
                      </a:r>
                      <a:endParaRPr kumimoji="1" lang="ja-JP" altLang="en-US" sz="1200"/>
                    </a:p>
                  </a:txBody>
                  <a:tcPr marL="36000" marR="3600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873783226"/>
                  </a:ext>
                </a:extLst>
              </a:tr>
              <a:tr h="370840">
                <a:tc>
                  <a:txBody>
                    <a:bodyPr/>
                    <a:lstStyle/>
                    <a:p>
                      <a:pPr marL="0" indent="0" fontAlgn="ctr">
                        <a:lnSpc>
                          <a:spcPct val="114000"/>
                        </a:lnSpc>
                        <a:spcBef>
                          <a:spcPts val="600"/>
                        </a:spcBef>
                        <a:buClr>
                          <a:srgbClr val="5F8AC3"/>
                        </a:buClr>
                        <a:buSzPct val="90000"/>
                        <a:buFont typeface="Wingdings" panose="05000000000000000000" pitchFamily="2" charset="2"/>
                        <a:buNone/>
                      </a:pPr>
                      <a:r>
                        <a:rPr lang="ja-JP" altLang="en-US" sz="1200" b="0" i="0">
                          <a:solidFill>
                            <a:srgbClr val="000000"/>
                          </a:solidFill>
                          <a:effectLst/>
                          <a:latin typeface="ヒラギノ角ゴ Pro W3"/>
                        </a:rPr>
                        <a:t>中国の社会保険制度と北京市、天津市の実務</a:t>
                      </a:r>
                      <a:endParaRPr lang="en-US" altLang="ja-JP" sz="1200" b="0" i="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a:t>2019</a:t>
                      </a:r>
                      <a:endParaRPr kumimoji="1" lang="ja-JP" altLang="en-US" sz="1200"/>
                    </a:p>
                  </a:txBody>
                  <a:tcPr marL="36000" marR="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n-US" altLang="ja-JP" sz="1200" dirty="0">
                          <a:hlinkClick r:id="rId9"/>
                        </a:rPr>
                        <a:t>rpcn-201901.pdf</a:t>
                      </a:r>
                      <a:endParaRPr kumimoji="1" lang="ja-JP" altLang="en-US" sz="1200" dirty="0"/>
                    </a:p>
                  </a:txBody>
                  <a:tcPr marL="36000" marR="3600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955259146"/>
                  </a:ext>
                </a:extLst>
              </a:tr>
            </a:tbl>
          </a:graphicData>
        </a:graphic>
      </p:graphicFrame>
    </p:spTree>
    <p:extLst>
      <p:ext uri="{BB962C8B-B14F-4D97-AF65-F5344CB8AC3E}">
        <p14:creationId xmlns:p14="http://schemas.microsoft.com/office/powerpoint/2010/main" val="328384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中国／一般概況／規制</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外国投資法</a:t>
            </a:r>
          </a:p>
        </p:txBody>
      </p:sp>
      <p:graphicFrame>
        <p:nvGraphicFramePr>
          <p:cNvPr id="4" name="表 3"/>
          <p:cNvGraphicFramePr>
            <a:graphicFrameLocks noGrp="1"/>
          </p:cNvGraphicFramePr>
          <p:nvPr>
            <p:extLst>
              <p:ext uri="{D42A27DB-BD31-4B8C-83A1-F6EECF244321}">
                <p14:modId xmlns:p14="http://schemas.microsoft.com/office/powerpoint/2010/main" val="2674473429"/>
              </p:ext>
            </p:extLst>
          </p:nvPr>
        </p:nvGraphicFramePr>
        <p:xfrm>
          <a:off x="206010" y="3125674"/>
          <a:ext cx="9505056" cy="336550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854045">
                <a:tc>
                  <a:txBody>
                    <a:bodyPr/>
                    <a:lstStyle/>
                    <a:p>
                      <a:r>
                        <a:rPr kumimoji="1" lang="ja-JP" altLang="en-US" sz="1100" b="1">
                          <a:solidFill>
                            <a:schemeClr val="bg1"/>
                          </a:solidFill>
                        </a:rPr>
                        <a:t>規制業種・</a:t>
                      </a:r>
                      <a:br>
                        <a:rPr kumimoji="1" lang="en-US" altLang="ja-JP" sz="1100" b="1">
                          <a:solidFill>
                            <a:schemeClr val="bg1"/>
                          </a:solidFill>
                        </a:rPr>
                      </a:br>
                      <a:r>
                        <a:rPr kumimoji="1" lang="ja-JP" altLang="en-US" sz="1100" b="1">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1">
                          <a:solidFill>
                            <a:srgbClr val="000000"/>
                          </a:solidFill>
                          <a:ea typeface="ＭＳ Ｐゴシック" charset="-128"/>
                          <a:cs typeface="Arial" pitchFamily="34" charset="0"/>
                        </a:rPr>
                        <a:t>「外商投資参入特別管理措置（ネガティブリスト）」に定める外国投資者の「出資比率」の制限</a:t>
                      </a:r>
                      <a:endParaRPr lang="en-US" altLang="ja-JP" sz="1000" b="1">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a:solidFill>
                            <a:srgbClr val="000000"/>
                          </a:solidFill>
                          <a:latin typeface="+mn-lt"/>
                          <a:ea typeface="ＭＳ Ｐゴシック" charset="-128"/>
                          <a:cs typeface="Arial" pitchFamily="34" charset="0"/>
                        </a:rPr>
                        <a:t>制限業種への投資は、原則として外資</a:t>
                      </a:r>
                      <a:r>
                        <a:rPr kumimoji="1" lang="en-US" altLang="ja-JP" sz="1000" b="0" kern="1200">
                          <a:solidFill>
                            <a:srgbClr val="000000"/>
                          </a:solidFill>
                          <a:latin typeface="+mn-lt"/>
                          <a:ea typeface="ＭＳ Ｐゴシック" charset="-128"/>
                          <a:cs typeface="Arial" pitchFamily="34" charset="0"/>
                        </a:rPr>
                        <a:t>100</a:t>
                      </a:r>
                      <a:r>
                        <a:rPr kumimoji="1" lang="ja-JP" altLang="en-US" sz="1000" b="0" kern="1200">
                          <a:solidFill>
                            <a:srgbClr val="000000"/>
                          </a:solidFill>
                          <a:latin typeface="+mn-lt"/>
                          <a:ea typeface="ＭＳ Ｐゴシック" charset="-128"/>
                          <a:cs typeface="Arial" pitchFamily="34" charset="0"/>
                        </a:rPr>
                        <a:t>％は認められないが、外資の参入許認可を受けた場合、外国投資者は中国において投資することができる</a:t>
                      </a:r>
                      <a:endParaRPr kumimoji="1" lang="en-US" altLang="ja-JP" sz="1000" b="0" kern="1200">
                        <a:solidFill>
                          <a:srgbClr val="FF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1" kern="1200">
                          <a:solidFill>
                            <a:srgbClr val="000000"/>
                          </a:solidFill>
                          <a:latin typeface="+mn-lt"/>
                          <a:ea typeface="ＭＳ Ｐゴシック" charset="-128"/>
                          <a:cs typeface="Arial" pitchFamily="34" charset="0"/>
                        </a:rPr>
                        <a:t>特別法の規定に基づく「その他の制限条件」</a:t>
                      </a:r>
                      <a:endParaRPr kumimoji="1" lang="en-US" altLang="ja-JP" sz="1000" b="1" kern="120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a:solidFill>
                            <a:srgbClr val="000000"/>
                          </a:solidFill>
                          <a:latin typeface="+mn-lt"/>
                          <a:ea typeface="ＭＳ Ｐゴシック" charset="-128"/>
                          <a:cs typeface="Arial" pitchFamily="34" charset="0"/>
                        </a:rPr>
                        <a:t>中国政府国務院および各業種主管部門が制定する特別法に「制限業種」の具体的条件が定められている</a:t>
                      </a:r>
                      <a:endParaRPr kumimoji="1" lang="en-US" altLang="ja-JP" sz="1000" b="0" kern="1200">
                        <a:solidFill>
                          <a:srgbClr val="FF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a:solidFill>
                            <a:srgbClr val="000000"/>
                          </a:solidFill>
                          <a:latin typeface="+mn-lt"/>
                          <a:ea typeface="ＭＳ Ｐゴシック" charset="-128"/>
                          <a:cs typeface="Arial" pitchFamily="34" charset="0"/>
                        </a:rPr>
                        <a:t>原則として「制限業種」について外資</a:t>
                      </a:r>
                      <a:r>
                        <a:rPr kumimoji="1" lang="en-US" altLang="ja-JP" sz="1000" b="0" kern="1200">
                          <a:solidFill>
                            <a:srgbClr val="000000"/>
                          </a:solidFill>
                          <a:latin typeface="+mn-lt"/>
                          <a:ea typeface="ＭＳ Ｐゴシック" charset="-128"/>
                          <a:cs typeface="Arial" pitchFamily="34" charset="0"/>
                        </a:rPr>
                        <a:t>100</a:t>
                      </a:r>
                      <a:r>
                        <a:rPr kumimoji="1" lang="ja-JP" altLang="en-US" sz="1000" b="0" kern="1200">
                          <a:solidFill>
                            <a:srgbClr val="000000"/>
                          </a:solidFill>
                          <a:latin typeface="+mn-lt"/>
                          <a:ea typeface="ＭＳ Ｐゴシック" charset="-128"/>
                          <a:cs typeface="Arial" pitchFamily="34" charset="0"/>
                        </a:rPr>
                        <a:t>％は認められないが、「特別法」に定める投資条件に合致すれば「制限業種」に投資することが可能</a:t>
                      </a:r>
                      <a:endParaRPr kumimoji="1" lang="en-US" altLang="ja-JP" sz="1000" b="0" kern="1200">
                        <a:solidFill>
                          <a:srgbClr val="FF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31512">
                <a:tc>
                  <a:txBody>
                    <a:bodyPr/>
                    <a:lstStyle/>
                    <a:p>
                      <a:r>
                        <a:rPr kumimoji="1" lang="ja-JP" altLang="en-US" sz="1100" b="1">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a:solidFill>
                            <a:schemeClr val="tx1"/>
                          </a:solidFill>
                          <a:latin typeface="+mn-lt"/>
                          <a:ea typeface="ＭＳ Ｐゴシック" charset="-128"/>
                          <a:cs typeface="Arial" pitchFamily="34" charset="0"/>
                        </a:rPr>
                        <a:t>「外商投資法」の施行により、「中外合資経営企業法」（合弁企業法）および「中外合作経営企業法」（合作企業法）は</a:t>
                      </a:r>
                      <a:r>
                        <a:rPr kumimoji="1" lang="en-US" altLang="ja-JP" sz="1000" b="0" kern="1200">
                          <a:solidFill>
                            <a:schemeClr val="tx1"/>
                          </a:solidFill>
                          <a:latin typeface="+mn-lt"/>
                          <a:ea typeface="ＭＳ Ｐゴシック" charset="-128"/>
                          <a:cs typeface="Arial" pitchFamily="34" charset="0"/>
                        </a:rPr>
                        <a:t>2020</a:t>
                      </a:r>
                      <a:r>
                        <a:rPr kumimoji="1" lang="ja-JP" altLang="en-US" sz="1000" b="0" kern="1200">
                          <a:solidFill>
                            <a:schemeClr val="tx1"/>
                          </a:solidFill>
                          <a:latin typeface="+mn-lt"/>
                          <a:ea typeface="ＭＳ Ｐゴシック" charset="-128"/>
                          <a:cs typeface="Arial" pitchFamily="34" charset="0"/>
                        </a:rPr>
                        <a:t>年に廃止され、中外合弁企業、中外合作企業への外国投資者の出資比率についての</a:t>
                      </a:r>
                      <a:r>
                        <a:rPr kumimoji="1" lang="en-US" altLang="ja-JP" sz="1000" b="0" kern="1200">
                          <a:solidFill>
                            <a:schemeClr val="tx1"/>
                          </a:solidFill>
                          <a:latin typeface="+mn-lt"/>
                          <a:ea typeface="ＭＳ Ｐゴシック" charset="-128"/>
                          <a:cs typeface="Arial" pitchFamily="34" charset="0"/>
                        </a:rPr>
                        <a:t>25</a:t>
                      </a:r>
                      <a:r>
                        <a:rPr kumimoji="1" lang="ja-JP" altLang="en-US" sz="1000" b="0" kern="1200">
                          <a:solidFill>
                            <a:schemeClr val="tx1"/>
                          </a:solidFill>
                          <a:latin typeface="+mn-lt"/>
                          <a:ea typeface="ＭＳ Ｐゴシック" charset="-128"/>
                          <a:cs typeface="Arial" pitchFamily="34" charset="0"/>
                        </a:rPr>
                        <a:t>％以上という制限はなくなった</a:t>
                      </a:r>
                      <a:endParaRPr kumimoji="1" lang="en-US" altLang="ja-JP" sz="1000" b="0" kern="120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a:solidFill>
                            <a:schemeClr val="tx1"/>
                          </a:solidFill>
                          <a:latin typeface="+mn-lt"/>
                          <a:ea typeface="ＭＳ Ｐゴシック" charset="-128"/>
                          <a:cs typeface="Arial" pitchFamily="34" charset="0"/>
                        </a:rPr>
                        <a:t>現在は、中国の法律により中国国内で登記され設立した企業は、外国投資者の出資比率を問わず、全て外商投資企業に分類され、「外商投資法」およびその実施細則の規制を受ける。</a:t>
                      </a:r>
                      <a:endParaRPr kumimoji="1" lang="en-US" altLang="ja-JP" sz="1000" b="0" kern="120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a:solidFill>
                            <a:schemeClr val="tx1"/>
                          </a:solidFill>
                          <a:latin typeface="+mn-lt"/>
                          <a:ea typeface="ＭＳ Ｐゴシック" charset="-128"/>
                          <a:cs typeface="Arial" pitchFamily="34" charset="0"/>
                        </a:rPr>
                        <a:t>現行の法律では外資独資企業、中外合弁企業、中外合作企業に対し、特別な審査認可手続きや、出資比率が</a:t>
                      </a:r>
                      <a:r>
                        <a:rPr kumimoji="1" lang="en-US" altLang="ja-JP" sz="1000" b="0" kern="1200">
                          <a:solidFill>
                            <a:schemeClr val="tx1"/>
                          </a:solidFill>
                          <a:latin typeface="+mn-lt"/>
                          <a:ea typeface="ＭＳ Ｐゴシック" charset="-128"/>
                          <a:cs typeface="Arial" pitchFamily="34" charset="0"/>
                        </a:rPr>
                        <a:t>25</a:t>
                      </a:r>
                      <a:r>
                        <a:rPr kumimoji="1" lang="ja-JP" altLang="en-US" sz="1000" b="0" kern="1200">
                          <a:solidFill>
                            <a:schemeClr val="tx1"/>
                          </a:solidFill>
                          <a:latin typeface="+mn-lt"/>
                          <a:ea typeface="ＭＳ Ｐゴシック" charset="-128"/>
                          <a:cs typeface="Arial" pitchFamily="34" charset="0"/>
                        </a:rPr>
                        <a:t>％を超過してはじめて租税優遇を享受できるという規定はなくなっている。（従前の規定においては、外国投資者の出資比率が</a:t>
                      </a:r>
                      <a:r>
                        <a:rPr kumimoji="1" lang="en-US" altLang="ja-JP" sz="1000" b="0" kern="1200">
                          <a:solidFill>
                            <a:schemeClr val="tx1"/>
                          </a:solidFill>
                          <a:latin typeface="+mn-lt"/>
                          <a:ea typeface="ＭＳ Ｐゴシック" charset="-128"/>
                          <a:cs typeface="Arial" pitchFamily="34" charset="0"/>
                        </a:rPr>
                        <a:t>25</a:t>
                      </a:r>
                      <a:r>
                        <a:rPr kumimoji="1" lang="ja-JP" altLang="en-US" sz="1000" b="0" kern="1200">
                          <a:solidFill>
                            <a:schemeClr val="tx1"/>
                          </a:solidFill>
                          <a:latin typeface="+mn-lt"/>
                          <a:ea typeface="ＭＳ Ｐゴシック" charset="-128"/>
                          <a:cs typeface="Arial" pitchFamily="34" charset="0"/>
                        </a:rPr>
                        <a:t>％を下回る外商投資企業については、法律、行政法規に別途規定がある場合を除き、その投資総額の範囲内で輸入する自社用設備、物資についての税金減免の優遇措置を受けることができず、その他の徴税についても外商投資企業への優遇措置を享受することができなかった）</a:t>
                      </a:r>
                      <a:endParaRPr kumimoji="1" lang="en-US" altLang="ja-JP" sz="1000" b="0" kern="1200">
                        <a:solidFill>
                          <a:schemeClr val="tx1"/>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9097">
                <a:tc>
                  <a:txBody>
                    <a:bodyPr/>
                    <a:lstStyle/>
                    <a:p>
                      <a:r>
                        <a:rPr kumimoji="1" lang="ja-JP" altLang="en-US" sz="1100" b="1">
                          <a:solidFill>
                            <a:schemeClr val="bg1"/>
                          </a:solidFill>
                        </a:rPr>
                        <a:t>資本金に関する</a:t>
                      </a:r>
                      <a:br>
                        <a:rPr kumimoji="1" lang="en-US" altLang="ja-JP" sz="1100" b="1">
                          <a:solidFill>
                            <a:schemeClr val="bg1"/>
                          </a:solidFill>
                        </a:rPr>
                      </a:br>
                      <a:r>
                        <a:rPr kumimoji="1" lang="ja-JP" altLang="en-US" sz="1100" b="1">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en-US" altLang="ja-JP" sz="1000"/>
                        <a:t>2013</a:t>
                      </a:r>
                      <a:r>
                        <a:rPr lang="ja-JP" altLang="en-US" sz="1000"/>
                        <a:t>年</a:t>
                      </a:r>
                      <a:r>
                        <a:rPr lang="en-US" altLang="ja-JP" sz="1000"/>
                        <a:t>12</a:t>
                      </a:r>
                      <a:r>
                        <a:rPr lang="ja-JP" altLang="en-US" sz="1000"/>
                        <a:t>月</a:t>
                      </a:r>
                      <a:r>
                        <a:rPr lang="en-US" altLang="ja-JP" sz="1000"/>
                        <a:t>28</a:t>
                      </a:r>
                      <a:r>
                        <a:rPr lang="ja-JP" altLang="en-US" sz="1000"/>
                        <a:t>日の会社法改正、</a:t>
                      </a:r>
                      <a:r>
                        <a:rPr lang="en-US" altLang="ja-JP" sz="1000"/>
                        <a:t>2015</a:t>
                      </a:r>
                      <a:r>
                        <a:rPr lang="ja-JP" altLang="en-US" sz="1000"/>
                        <a:t>年</a:t>
                      </a:r>
                      <a:r>
                        <a:rPr lang="en-US" altLang="ja-JP" sz="1000"/>
                        <a:t>10</a:t>
                      </a:r>
                      <a:r>
                        <a:rPr lang="ja-JP" altLang="en-US" sz="1000"/>
                        <a:t>月</a:t>
                      </a:r>
                      <a:r>
                        <a:rPr lang="en-US" altLang="ja-JP" sz="1000"/>
                        <a:t>28</a:t>
                      </a:r>
                      <a:r>
                        <a:rPr lang="ja-JP" altLang="en-US" sz="1000"/>
                        <a:t>日の「外商投資株式有限公司の若干問題に関する暫定規定」、「外国投資家が投資により投資性会社を設立・運営することに関する規定」の改正により、最低限度額の規制はなくなった</a:t>
                      </a:r>
                      <a:endParaRPr kumimoji="1" lang="en-US" altLang="ja-JP" sz="1000" b="0" kern="120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097">
                <a:tc>
                  <a:txBody>
                    <a:bodyPr/>
                    <a:lstStyle/>
                    <a:p>
                      <a:r>
                        <a:rPr kumimoji="1" lang="ja-JP" altLang="en-US" sz="1100" b="1">
                          <a:solidFill>
                            <a:schemeClr val="bg1"/>
                          </a:solidFill>
                        </a:rPr>
                        <a:t>外国企業の</a:t>
                      </a:r>
                      <a:br>
                        <a:rPr kumimoji="1" lang="en-US" altLang="ja-JP" sz="1100" b="1">
                          <a:solidFill>
                            <a:schemeClr val="bg1"/>
                          </a:solidFill>
                        </a:rPr>
                      </a:br>
                      <a:r>
                        <a:rPr kumimoji="1" lang="ja-JP" altLang="en-US" sz="1100" b="1">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土地の所有権は原則として国家に帰属し、外国企業の土地所有は認められない。ただし、土地の使用権は認められる</a:t>
                      </a:r>
                      <a:endParaRPr kumimoji="1" lang="ja-JP" altLang="en-US"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025" y="1043974"/>
            <a:ext cx="9505056" cy="200279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000">
                <a:latin typeface="Arial" panose="020B0604020202020204" pitchFamily="34" charset="0"/>
                <a:ea typeface="ＭＳ Ｐゴシック" panose="020B0600070205080204" pitchFamily="50" charset="-128"/>
                <a:cs typeface="Arial" panose="020B0604020202020204" pitchFamily="34" charset="0"/>
              </a:rPr>
              <a:t>「外商投資参入特別管理措置（ネガティブリスト）（</a:t>
            </a:r>
            <a:r>
              <a:rPr lang="en-US" altLang="ja-JP" sz="1000">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a:latin typeface="Arial" panose="020B0604020202020204" pitchFamily="34" charset="0"/>
                <a:ea typeface="ＭＳ Ｐゴシック" panose="020B0600070205080204" pitchFamily="50" charset="-128"/>
                <a:cs typeface="Arial" panose="020B0604020202020204" pitchFamily="34" charset="0"/>
              </a:rPr>
              <a:t>年版）」（</a:t>
            </a:r>
            <a:r>
              <a:rPr lang="en-US" altLang="ja-JP" sz="100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a:latin typeface="Arial" panose="020B0604020202020204" pitchFamily="34" charset="0"/>
                <a:ea typeface="ＭＳ Ｐゴシック" panose="020B0600070205080204" pitchFamily="50" charset="-128"/>
                <a:cs typeface="Arial" panose="020B0604020202020204" pitchFamily="34" charset="0"/>
              </a:rPr>
              <a:t>1</a:t>
            </a:r>
            <a:r>
              <a:rPr lang="ja-JP" altLang="en-US" sz="100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a:latin typeface="Arial" panose="020B0604020202020204" pitchFamily="34" charset="0"/>
                <a:ea typeface="ＭＳ Ｐゴシック" panose="020B0600070205080204" pitchFamily="50" charset="-128"/>
                <a:cs typeface="Arial" panose="020B0604020202020204" pitchFamily="34" charset="0"/>
              </a:rPr>
              <a:t>1</a:t>
            </a:r>
            <a:r>
              <a:rPr lang="ja-JP" altLang="en-US" sz="1000">
                <a:latin typeface="Arial" panose="020B0604020202020204" pitchFamily="34" charset="0"/>
                <a:ea typeface="ＭＳ Ｐゴシック" panose="020B0600070205080204" pitchFamily="50" charset="-128"/>
                <a:cs typeface="Arial" panose="020B0604020202020204" pitchFamily="34" charset="0"/>
              </a:rPr>
              <a:t>日施行） により、制限、禁止業種が指定された。</a:t>
            </a:r>
          </a:p>
          <a:p>
            <a:pPr marL="190500" indent="-190500" algn="just">
              <a:lnSpc>
                <a:spcPct val="110000"/>
              </a:lnSpc>
              <a:spcAft>
                <a:spcPts val="200"/>
              </a:spcAft>
              <a:buClr>
                <a:srgbClr val="5F8AC3"/>
              </a:buClr>
              <a:buFont typeface="Wingdings" panose="05000000000000000000" pitchFamily="2" charset="2"/>
              <a:buChar char="n"/>
            </a:pPr>
            <a:r>
              <a:rPr lang="ja-JP" altLang="en-US" sz="1000">
                <a:latin typeface="Arial" panose="020B0604020202020204" pitchFamily="34" charset="0"/>
                <a:ea typeface="ＭＳ Ｐゴシック" panose="020B0600070205080204" pitchFamily="50" charset="-128"/>
                <a:cs typeface="Arial" panose="020B0604020202020204" pitchFamily="34" charset="0"/>
              </a:rPr>
              <a:t>また、</a:t>
            </a:r>
            <a:r>
              <a:rPr lang="ja-JP" altLang="en-US" sz="1000">
                <a:latin typeface="+mj-lt"/>
                <a:ea typeface="ＭＳ Ｐゴシック" panose="020B0600070205080204" pitchFamily="50" charset="-128"/>
                <a:cs typeface="Arial" panose="020B0604020202020204" pitchFamily="34" charset="0"/>
              </a:rPr>
              <a:t>工商投資分野の重複を避けるため、投資禁止リスト（</a:t>
            </a:r>
            <a:r>
              <a:rPr lang="en-US" altLang="ja-JP" sz="1000">
                <a:latin typeface="+mj-lt"/>
                <a:ea typeface="ＭＳ Ｐゴシック" panose="020B0600070205080204" pitchFamily="50" charset="-128"/>
                <a:cs typeface="Arial" panose="020B0604020202020204" pitchFamily="34" charset="0"/>
              </a:rPr>
              <a:t>2004</a:t>
            </a:r>
            <a:r>
              <a:rPr lang="ja-JP" altLang="en-US" sz="1000">
                <a:latin typeface="+mj-lt"/>
                <a:ea typeface="ＭＳ Ｐゴシック" panose="020B0600070205080204" pitchFamily="50" charset="-128"/>
                <a:cs typeface="Arial" panose="020B0604020202020204" pitchFamily="34" charset="0"/>
              </a:rPr>
              <a:t>年</a:t>
            </a:r>
            <a:r>
              <a:rPr lang="en-US" altLang="ja-JP" sz="1000">
                <a:latin typeface="+mj-lt"/>
                <a:ea typeface="ＭＳ Ｐゴシック" panose="020B0600070205080204" pitchFamily="50" charset="-128"/>
                <a:cs typeface="Arial" panose="020B0604020202020204" pitchFamily="34" charset="0"/>
              </a:rPr>
              <a:t>4</a:t>
            </a:r>
            <a:r>
              <a:rPr lang="ja-JP" altLang="en-US" sz="1000">
                <a:latin typeface="+mj-lt"/>
                <a:ea typeface="ＭＳ Ｐゴシック" panose="020B0600070205080204" pitchFamily="50" charset="-128"/>
                <a:cs typeface="Arial" panose="020B0604020202020204" pitchFamily="34" charset="0"/>
              </a:rPr>
              <a:t>月～）が発表された。</a:t>
            </a:r>
            <a:endParaRPr lang="en-US" altLang="ja-JP" sz="1000">
              <a:latin typeface="+mj-lt"/>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000">
                <a:latin typeface="+mj-lt"/>
                <a:ea typeface="ＭＳ Ｐゴシック" panose="020B0600070205080204" pitchFamily="50" charset="-128"/>
                <a:cs typeface="Arial" panose="020B0604020202020204" pitchFamily="34" charset="0"/>
              </a:rPr>
              <a:t>2020</a:t>
            </a:r>
            <a:r>
              <a:rPr lang="ja-JP" altLang="en-US" sz="1000">
                <a:latin typeface="+mj-lt"/>
                <a:ea typeface="ＭＳ Ｐゴシック" panose="020B0600070205080204" pitchFamily="50" charset="-128"/>
                <a:cs typeface="Arial" panose="020B0604020202020204" pitchFamily="34" charset="0"/>
              </a:rPr>
              <a:t>年、外国投資法 （</a:t>
            </a:r>
            <a:r>
              <a:rPr lang="en-US" altLang="ja-JP" sz="1000">
                <a:latin typeface="+mj-lt"/>
                <a:ea typeface="ＭＳ Ｐゴシック" panose="020B0600070205080204" pitchFamily="50" charset="-128"/>
                <a:cs typeface="Arial" panose="020B0604020202020204" pitchFamily="34" charset="0"/>
              </a:rPr>
              <a:t>FIL: Foreign investment law</a:t>
            </a:r>
            <a:r>
              <a:rPr lang="ja-JP" altLang="en-US" sz="1000">
                <a:latin typeface="+mj-lt"/>
                <a:ea typeface="ＭＳ Ｐゴシック" panose="020B0600070205080204" pitchFamily="50" charset="-128"/>
                <a:cs typeface="Arial" panose="020B0604020202020204" pitchFamily="34" charset="0"/>
              </a:rPr>
              <a:t>）は、旧規制の下で設立された外国企業に対して</a:t>
            </a:r>
            <a:r>
              <a:rPr lang="en-US" altLang="ja-JP" sz="1000">
                <a:latin typeface="+mj-lt"/>
                <a:ea typeface="ＭＳ Ｐゴシック" panose="020B0600070205080204" pitchFamily="50" charset="-128"/>
                <a:cs typeface="Arial" panose="020B0604020202020204" pitchFamily="34" charset="0"/>
              </a:rPr>
              <a:t>5</a:t>
            </a:r>
            <a:r>
              <a:rPr lang="ja-JP" altLang="en-US" sz="1000">
                <a:latin typeface="+mj-lt"/>
                <a:ea typeface="ＭＳ Ｐゴシック" panose="020B0600070205080204" pitchFamily="50" charset="-128"/>
                <a:cs typeface="Arial" panose="020B0604020202020204" pitchFamily="34" charset="0"/>
              </a:rPr>
              <a:t>年間の移行期間を導入し、その後は中国企業と同じ国内法 （会社法など）が適用される。</a:t>
            </a:r>
            <a:endParaRPr lang="en-US" altLang="ja-JP" sz="1000">
              <a:latin typeface="+mj-lt"/>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000">
                <a:latin typeface="+mj-lt"/>
                <a:ea typeface="ＭＳ Ｐゴシック" panose="020B0600070205080204" pitchFamily="50" charset="-128"/>
                <a:cs typeface="Arial" panose="020B0604020202020204" pitchFamily="34" charset="0"/>
              </a:rPr>
              <a:t>ＦＩＬは、ネガティブリスト管理システム、外国投資情報報告システム、外国投資証券審査システムなど、外国投資に関する様々な規制制度を</a:t>
            </a:r>
            <a:r>
              <a:rPr lang="en-US" altLang="ja-JP" sz="1000">
                <a:latin typeface="+mj-lt"/>
                <a:ea typeface="ＭＳ Ｐゴシック" panose="020B0600070205080204" pitchFamily="50" charset="-128"/>
                <a:cs typeface="Arial" panose="020B0604020202020204" pitchFamily="34" charset="0"/>
              </a:rPr>
              <a:t>1</a:t>
            </a:r>
            <a:r>
              <a:rPr lang="ja-JP" altLang="en-US" sz="1000">
                <a:latin typeface="+mj-lt"/>
                <a:ea typeface="ＭＳ Ｐゴシック" panose="020B0600070205080204" pitchFamily="50" charset="-128"/>
                <a:cs typeface="Arial" panose="020B0604020202020204" pitchFamily="34" charset="0"/>
              </a:rPr>
              <a:t>つの文書に統合している。</a:t>
            </a:r>
            <a:endParaRPr lang="en-US" altLang="ja-JP" sz="1000">
              <a:latin typeface="+mj-lt"/>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000">
                <a:latin typeface="+mj-lt"/>
                <a:ea typeface="ＭＳ Ｐゴシック" panose="020B0600070205080204" pitchFamily="50" charset="-128"/>
                <a:cs typeface="Arial" panose="020B0604020202020204" pitchFamily="34" charset="0"/>
              </a:rPr>
              <a:t>強制的な技術移転を禁止することで、知的財産権（</a:t>
            </a:r>
            <a:r>
              <a:rPr lang="en-US" altLang="ja-JP" sz="1000">
                <a:latin typeface="+mj-lt"/>
                <a:ea typeface="ＭＳ Ｐゴシック" panose="020B0600070205080204" pitchFamily="50" charset="-128"/>
                <a:cs typeface="Arial" panose="020B0604020202020204" pitchFamily="34" charset="0"/>
              </a:rPr>
              <a:t>IPR: Intellectual property rights</a:t>
            </a:r>
            <a:r>
              <a:rPr lang="ja-JP" altLang="en-US" sz="1000">
                <a:latin typeface="+mj-lt"/>
                <a:ea typeface="ＭＳ Ｐゴシック" panose="020B0600070205080204" pitchFamily="50" charset="-128"/>
                <a:cs typeface="Arial" panose="020B0604020202020204" pitchFamily="34" charset="0"/>
              </a:rPr>
              <a:t>）の保護を強化し、投資家が行政上の不正行為を報告できる仕組みを作ることで、外国投資家の懸念に対処することを目的としている。</a:t>
            </a:r>
            <a:endParaRPr lang="en-US" altLang="ja-JP" sz="1000">
              <a:latin typeface="+mj-lt"/>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000">
                <a:latin typeface="+mj-lt"/>
                <a:ea typeface="ＭＳ Ｐゴシック" panose="020B0600070205080204" pitchFamily="50" charset="-128"/>
                <a:cs typeface="Arial" panose="020B0604020202020204" pitchFamily="34" charset="0"/>
              </a:rPr>
              <a:t>2023</a:t>
            </a:r>
            <a:r>
              <a:rPr lang="ja-JP" altLang="en-US" sz="1000">
                <a:latin typeface="+mj-lt"/>
                <a:ea typeface="ＭＳ Ｐゴシック" panose="020B0600070205080204" pitchFamily="50" charset="-128"/>
                <a:cs typeface="Arial" panose="020B0604020202020204" pitchFamily="34" charset="0"/>
              </a:rPr>
              <a:t>年</a:t>
            </a:r>
            <a:r>
              <a:rPr lang="en-US" altLang="ja-JP" sz="1000">
                <a:latin typeface="+mj-lt"/>
                <a:ea typeface="ＭＳ Ｐゴシック" panose="020B0600070205080204" pitchFamily="50" charset="-128"/>
                <a:cs typeface="Arial" panose="020B0604020202020204" pitchFamily="34" charset="0"/>
              </a:rPr>
              <a:t>2</a:t>
            </a:r>
            <a:r>
              <a:rPr lang="ja-JP" altLang="en-US" sz="1000">
                <a:latin typeface="+mj-lt"/>
                <a:ea typeface="ＭＳ Ｐゴシック" panose="020B0600070205080204" pitchFamily="50" charset="-128"/>
                <a:cs typeface="Arial" panose="020B0604020202020204" pitchFamily="34" charset="0"/>
              </a:rPr>
              <a:t>月、不信用企業リスト （</a:t>
            </a:r>
            <a:r>
              <a:rPr lang="en-US" altLang="ja-JP" sz="1000">
                <a:latin typeface="+mj-lt"/>
                <a:ea typeface="ＭＳ Ｐゴシック" panose="020B0600070205080204" pitchFamily="50" charset="-128"/>
                <a:cs typeface="Arial" panose="020B0604020202020204" pitchFamily="34" charset="0"/>
              </a:rPr>
              <a:t>Unreliable Entity List</a:t>
            </a:r>
            <a:r>
              <a:rPr lang="ja-JP" altLang="en-US" sz="1000">
                <a:latin typeface="+mj-lt"/>
                <a:ea typeface="ＭＳ Ｐゴシック" panose="020B0600070205080204" pitchFamily="50" charset="-128"/>
                <a:cs typeface="Arial" panose="020B0604020202020204" pitchFamily="34" charset="0"/>
              </a:rPr>
              <a:t>）には、ロッキード・マーティン社 （</a:t>
            </a:r>
            <a:r>
              <a:rPr lang="en-US" altLang="ja-JP" sz="1000">
                <a:latin typeface="+mj-lt"/>
                <a:ea typeface="ＭＳ Ｐゴシック" panose="020B0600070205080204" pitchFamily="50" charset="-128"/>
                <a:cs typeface="Arial" panose="020B0604020202020204" pitchFamily="34" charset="0"/>
              </a:rPr>
              <a:t>Lockheed Martin Corp.</a:t>
            </a:r>
            <a:r>
              <a:rPr lang="ja-JP" altLang="en-US" sz="1000">
                <a:latin typeface="+mj-lt"/>
                <a:ea typeface="ＭＳ Ｐゴシック" panose="020B0600070205080204" pitchFamily="50" charset="-128"/>
                <a:cs typeface="Arial" panose="020B0604020202020204" pitchFamily="34" charset="0"/>
              </a:rPr>
              <a:t>）とレイセオン・ミサイルズ</a:t>
            </a:r>
            <a:r>
              <a:rPr lang="en-US" altLang="ja-JP" sz="1000">
                <a:latin typeface="+mj-lt"/>
                <a:ea typeface="ＭＳ Ｐゴシック" panose="020B0600070205080204" pitchFamily="50" charset="-128"/>
                <a:cs typeface="Arial" panose="020B0604020202020204" pitchFamily="34" charset="0"/>
              </a:rPr>
              <a:t>&amp;</a:t>
            </a:r>
            <a:r>
              <a:rPr lang="ja-JP" altLang="en-US" sz="1000">
                <a:latin typeface="+mj-lt"/>
                <a:ea typeface="ＭＳ Ｐゴシック" panose="020B0600070205080204" pitchFamily="50" charset="-128"/>
                <a:cs typeface="Arial" panose="020B0604020202020204" pitchFamily="34" charset="0"/>
              </a:rPr>
              <a:t>ディフェンス社 （</a:t>
            </a:r>
            <a:r>
              <a:rPr lang="en-US" altLang="ja-JP" sz="1000">
                <a:latin typeface="+mj-lt"/>
                <a:ea typeface="ＭＳ Ｐゴシック" panose="020B0600070205080204" pitchFamily="50" charset="-128"/>
                <a:cs typeface="Arial" panose="020B0604020202020204" pitchFamily="34" charset="0"/>
              </a:rPr>
              <a:t>Raytheon Missiles &amp; Defense</a:t>
            </a:r>
            <a:r>
              <a:rPr lang="ja-JP" altLang="en-US" sz="1000">
                <a:latin typeface="+mj-lt"/>
                <a:ea typeface="ＭＳ Ｐゴシック" panose="020B0600070205080204" pitchFamily="50" charset="-128"/>
                <a:cs typeface="Arial" panose="020B0604020202020204" pitchFamily="34" charset="0"/>
              </a:rPr>
              <a:t>）</a:t>
            </a:r>
            <a:r>
              <a:rPr lang="ja-JP" altLang="en-US" sz="1000">
                <a:solidFill>
                  <a:srgbClr val="FF0000"/>
                </a:solidFill>
                <a:latin typeface="+mj-lt"/>
                <a:ea typeface="ＭＳ Ｐゴシック" panose="020B0600070205080204" pitchFamily="50" charset="-128"/>
                <a:cs typeface="Arial" panose="020B0604020202020204" pitchFamily="34" charset="0"/>
              </a:rPr>
              <a:t> </a:t>
            </a:r>
            <a:r>
              <a:rPr lang="ja-JP" altLang="en-US" sz="1000">
                <a:latin typeface="+mj-lt"/>
                <a:ea typeface="ＭＳ Ｐゴシック" panose="020B0600070205080204" pitchFamily="50" charset="-128"/>
                <a:cs typeface="Arial" panose="020B0604020202020204" pitchFamily="34" charset="0"/>
              </a:rPr>
              <a:t>が含まれている。これにより、中国内での通常の事業活動に制限がかかる。さらに、この</a:t>
            </a:r>
            <a:r>
              <a:rPr lang="en-US" altLang="ja-JP" sz="1000">
                <a:latin typeface="+mj-lt"/>
                <a:ea typeface="ＭＳ Ｐゴシック" panose="020B0600070205080204" pitchFamily="50" charset="-128"/>
                <a:cs typeface="Arial" panose="020B0604020202020204" pitchFamily="34" charset="0"/>
              </a:rPr>
              <a:t>2</a:t>
            </a:r>
            <a:r>
              <a:rPr lang="ja-JP" altLang="en-US" sz="1000">
                <a:latin typeface="+mj-lt"/>
                <a:ea typeface="ＭＳ Ｐゴシック" panose="020B0600070205080204" pitchFamily="50" charset="-128"/>
                <a:cs typeface="Arial" panose="020B0604020202020204" pitchFamily="34" charset="0"/>
              </a:rPr>
              <a:t>社は台湾への軍事販売額の</a:t>
            </a:r>
            <a:r>
              <a:rPr lang="en-US" altLang="ja-JP" sz="1000">
                <a:latin typeface="+mj-lt"/>
                <a:ea typeface="ＭＳ Ｐゴシック" panose="020B0600070205080204" pitchFamily="50" charset="-128"/>
                <a:cs typeface="Arial" panose="020B0604020202020204" pitchFamily="34" charset="0"/>
              </a:rPr>
              <a:t>2</a:t>
            </a:r>
            <a:r>
              <a:rPr lang="ja-JP" altLang="en-US" sz="1000">
                <a:latin typeface="+mj-lt"/>
                <a:ea typeface="ＭＳ Ｐゴシック" panose="020B0600070205080204" pitchFamily="50" charset="-128"/>
                <a:cs typeface="Arial" panose="020B0604020202020204" pitchFamily="34" charset="0"/>
              </a:rPr>
              <a:t>倍に相当する罰金を科され、輸出入活動、さらなる投資、中国における外国人要員の活動や駐在の禁止の対象となっている。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00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Rectangle 6"/>
          <p:cNvSpPr>
            <a:spLocks noChangeArrowheads="1"/>
          </p:cNvSpPr>
          <p:nvPr/>
        </p:nvSpPr>
        <p:spPr bwMode="auto">
          <a:xfrm>
            <a:off x="206010" y="2875728"/>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海外からの直接投資に関する規制について</a:t>
            </a:r>
            <a:endParaRPr lang="zh-TW" altLang="en-US" sz="140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025" y="6570082"/>
            <a:ext cx="9361040" cy="188640"/>
          </a:xfrm>
          <a:prstGeom prst="rect">
            <a:avLst/>
          </a:prstGeom>
          <a:noFill/>
        </p:spPr>
        <p:txBody>
          <a:bodyPr wrap="square" lIns="0" tIns="0" rIns="0" bIns="0" rtlCol="0">
            <a:noAutofit/>
          </a:bodyPr>
          <a:lstStyle/>
          <a:p>
            <a:pPr>
              <a:spcAft>
                <a:spcPts val="100"/>
              </a:spcAft>
            </a:pPr>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アメリカ国務省ホームページ、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028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中国／一般概況／規制</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会社法 </a:t>
            </a:r>
            <a:r>
              <a:rPr lang="ja-JP" altLang="en-US" noProof="1"/>
              <a:t>（</a:t>
            </a:r>
            <a:r>
              <a:rPr lang="en-US" altLang="ja-JP" noProof="1"/>
              <a:t>1/4</a:t>
            </a:r>
            <a:r>
              <a:rPr lang="ja-JP" altLang="en-US" noProof="1"/>
              <a:t>）</a:t>
            </a:r>
            <a:endParaRPr lang="ja-JP" altLang="en-US"/>
          </a:p>
        </p:txBody>
      </p:sp>
      <p:sp>
        <p:nvSpPr>
          <p:cNvPr id="4" name="テキスト プレースホルダ 1"/>
          <p:cNvSpPr txBox="1">
            <a:spLocks/>
          </p:cNvSpPr>
          <p:nvPr/>
        </p:nvSpPr>
        <p:spPr>
          <a:xfrm>
            <a:off x="201386" y="1124744"/>
            <a:ext cx="9360126" cy="121783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a:latin typeface="ヒラギノ角ゴ Pro W3"/>
              </a:rPr>
              <a:t>2023</a:t>
            </a:r>
            <a:r>
              <a:rPr lang="ja-JP" altLang="en-US">
                <a:latin typeface="ヒラギノ角ゴ Pro W3"/>
              </a:rPr>
              <a:t>年、中国の立法府は会社法の改正を承認し、会社資本、コーポレート・ガバナンス、清算プロセス、株主権などに関する規制を大幅に修正した。</a:t>
            </a:r>
            <a:endParaRPr lang="en-US" altLang="ja-JP">
              <a:latin typeface="ヒラギノ角ゴ Pro W3"/>
            </a:endParaRPr>
          </a:p>
          <a:p>
            <a:r>
              <a:rPr lang="ja-JP" altLang="en-US">
                <a:latin typeface="ヒラギノ角ゴ Pro W3"/>
              </a:rPr>
              <a:t>改正された中国会社法は、株主の権利保護を強化しつつ、株式発行や企業構造などの面で柔軟性を高めることで、中国で活動する既存企業と新規企業の双方に実質的な影響を与える。</a:t>
            </a:r>
            <a:endParaRPr lang="en-US" altLang="ja-JP">
              <a:latin typeface="ヒラギノ角ゴ Pro W3"/>
            </a:endParaRPr>
          </a:p>
          <a:p>
            <a:r>
              <a:rPr lang="ja-JP" altLang="en-US">
                <a:latin typeface="ヒラギノ角ゴ Pro W3"/>
              </a:rPr>
              <a:t>海外の投資家や企業は、改正された中国会社法に精通し、投資に対する潜在的な影響を強化することが強く推奨される。</a:t>
            </a:r>
            <a:endParaRPr lang="en-US" altLang="ja-JP"/>
          </a:p>
        </p:txBody>
      </p:sp>
      <p:sp>
        <p:nvSpPr>
          <p:cNvPr id="10" name="テキスト ボックス 9"/>
          <p:cNvSpPr txBox="1"/>
          <p:nvPr/>
        </p:nvSpPr>
        <p:spPr>
          <a:xfrm>
            <a:off x="272480" y="6387124"/>
            <a:ext cx="8856984" cy="260648"/>
          </a:xfrm>
          <a:prstGeom prst="rect">
            <a:avLst/>
          </a:prstGeom>
          <a:noFill/>
        </p:spPr>
        <p:txBody>
          <a:bodyPr wrap="square" lIns="0" tIns="0" rIns="0" bIns="0" rtlCol="0">
            <a:noAutofit/>
          </a:bodyPr>
          <a:lstStyle/>
          <a:p>
            <a:pPr>
              <a:spcAft>
                <a:spcPts val="100"/>
              </a:spcAft>
            </a:pPr>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CHINA BRIEFING</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13116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C325C91-3B1A-193D-EDE5-0D03EE774B86}"/>
              </a:ext>
            </a:extLst>
          </p:cNvPr>
          <p:cNvGraphicFramePr>
            <a:graphicFrameLocks/>
          </p:cNvGraphicFramePr>
          <p:nvPr>
            <p:custDataLst>
              <p:tags r:id="rId1"/>
            </p:custDataLst>
            <p:extLst>
              <p:ext uri="{D42A27DB-BD31-4B8C-83A1-F6EECF244321}">
                <p14:modId xmlns:p14="http://schemas.microsoft.com/office/powerpoint/2010/main" val="2314187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think-cell data - do not delete" hidden="1">
            <a:extLst>
              <a:ext uri="{FF2B5EF4-FFF2-40B4-BE49-F238E27FC236}">
                <a16:creationId xmlns:a16="http://schemas.microsoft.com/office/drawing/2014/main" id="{0223C909-3001-0291-A3A4-57E6AD4958A5}"/>
              </a:ext>
            </a:extLst>
          </p:cNvPr>
          <p:cNvGraphicFramePr>
            <a:graphicFrameLocks noChangeAspect="1"/>
          </p:cNvGraphicFramePr>
          <p:nvPr>
            <p:custDataLst>
              <p:tags r:id="rId2"/>
            </p:custDataLst>
            <p:extLst>
              <p:ext uri="{D42A27DB-BD31-4B8C-83A1-F6EECF244321}">
                <p14:modId xmlns:p14="http://schemas.microsoft.com/office/powerpoint/2010/main" val="784988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587C810C-6AA6-44D2-0239-93AFA3B44F69}"/>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中国／一般概況／規制</a:t>
            </a:r>
            <a:endParaRPr kumimoji="1" lang="ja-JP" altLang="en-US"/>
          </a:p>
        </p:txBody>
      </p:sp>
      <p:sp>
        <p:nvSpPr>
          <p:cNvPr id="10" name="テキスト プレースホルダー 2">
            <a:extLst>
              <a:ext uri="{FF2B5EF4-FFF2-40B4-BE49-F238E27FC236}">
                <a16:creationId xmlns:a16="http://schemas.microsoft.com/office/drawing/2014/main" id="{9026EF61-4F78-016C-5835-D1F5CD672EB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会社法 </a:t>
            </a:r>
            <a:r>
              <a:rPr lang="ja-JP" altLang="en-US" noProof="1"/>
              <a:t>（</a:t>
            </a:r>
            <a:r>
              <a:rPr lang="en-US" altLang="ja-JP" noProof="1"/>
              <a:t>2/4</a:t>
            </a:r>
            <a:r>
              <a:rPr lang="ja-JP" altLang="en-US" noProof="1"/>
              <a:t>）</a:t>
            </a:r>
          </a:p>
        </p:txBody>
      </p:sp>
      <p:sp>
        <p:nvSpPr>
          <p:cNvPr id="2" name="テキスト プレースホルダ 1">
            <a:extLst>
              <a:ext uri="{FF2B5EF4-FFF2-40B4-BE49-F238E27FC236}">
                <a16:creationId xmlns:a16="http://schemas.microsoft.com/office/drawing/2014/main" id="{AABF787A-0AED-5C67-49CF-71A1679114A8}"/>
              </a:ext>
            </a:extLst>
          </p:cNvPr>
          <p:cNvSpPr txBox="1">
            <a:spLocks/>
          </p:cNvSpPr>
          <p:nvPr/>
        </p:nvSpPr>
        <p:spPr>
          <a:xfrm>
            <a:off x="200025" y="1100384"/>
            <a:ext cx="9505950" cy="578235"/>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noProof="1"/>
              <a:t>2023</a:t>
            </a:r>
            <a:r>
              <a:rPr lang="ja-JP" altLang="en-US" noProof="1"/>
              <a:t>年の会社法では、取締役会の役割と権限は、</a:t>
            </a:r>
            <a:r>
              <a:rPr lang="en-US" altLang="ja-JP" noProof="1"/>
              <a:t>3</a:t>
            </a:r>
            <a:r>
              <a:rPr lang="ja-JP" altLang="en-US" noProof="1"/>
              <a:t>つのカテゴリーに分別される。</a:t>
            </a:r>
            <a:r>
              <a:rPr lang="en-US" altLang="ja-JP" noProof="1"/>
              <a:t>1</a:t>
            </a:r>
            <a:r>
              <a:rPr lang="ja-JP" altLang="en-US" noProof="1"/>
              <a:t>）</a:t>
            </a:r>
            <a:r>
              <a:rPr lang="en-US" altLang="ja-JP" noProof="1"/>
              <a:t> </a:t>
            </a:r>
            <a:r>
              <a:rPr lang="ja-JP" altLang="en-US" noProof="1"/>
              <a:t>法律によって委任されたもの、</a:t>
            </a:r>
            <a:r>
              <a:rPr lang="en-US" altLang="ja-JP" noProof="1"/>
              <a:t>2</a:t>
            </a:r>
            <a:r>
              <a:rPr lang="ja-JP" altLang="en-US" noProof="1"/>
              <a:t>） </a:t>
            </a:r>
            <a:r>
              <a:rPr lang="en-US" altLang="ja-JP" noProof="1"/>
              <a:t>定款 </a:t>
            </a:r>
            <a:r>
              <a:rPr lang="ja-JP" altLang="en-US" noProof="1"/>
              <a:t>（</a:t>
            </a:r>
            <a:r>
              <a:rPr lang="en-US" altLang="ja-JP" noProof="1"/>
              <a:t>the Articles of Association: AoA</a:t>
            </a:r>
            <a:r>
              <a:rPr lang="ja-JP" altLang="en-US" noProof="1"/>
              <a:t>）によって明記されたもの、</a:t>
            </a:r>
            <a:r>
              <a:rPr lang="en-US" altLang="ja-JP" noProof="1"/>
              <a:t>3</a:t>
            </a:r>
            <a:r>
              <a:rPr lang="ja-JP" altLang="en-US" noProof="1"/>
              <a:t>） 株主総会によって委任されたもの。</a:t>
            </a:r>
            <a:endParaRPr lang="en-US" altLang="ja-JP" noProof="1"/>
          </a:p>
          <a:p>
            <a:r>
              <a:rPr lang="ja-JP" altLang="en-US" noProof="1"/>
              <a:t>加えて、株主総会において、社債の発行など、一定の意思決定権を取締役会に委任することも認められている。</a:t>
            </a:r>
            <a:endParaRPr lang="en-US" altLang="ja-JP"/>
          </a:p>
        </p:txBody>
      </p:sp>
      <p:graphicFrame>
        <p:nvGraphicFramePr>
          <p:cNvPr id="3" name="表 4">
            <a:extLst>
              <a:ext uri="{FF2B5EF4-FFF2-40B4-BE49-F238E27FC236}">
                <a16:creationId xmlns:a16="http://schemas.microsoft.com/office/drawing/2014/main" id="{6B6D42E2-58CD-8DC7-A359-EDF435FF1AAE}"/>
              </a:ext>
            </a:extLst>
          </p:cNvPr>
          <p:cNvGraphicFramePr>
            <a:graphicFrameLocks noGrp="1"/>
          </p:cNvGraphicFramePr>
          <p:nvPr>
            <p:extLst>
              <p:ext uri="{D42A27DB-BD31-4B8C-83A1-F6EECF244321}">
                <p14:modId xmlns:p14="http://schemas.microsoft.com/office/powerpoint/2010/main" val="2602804212"/>
              </p:ext>
            </p:extLst>
          </p:nvPr>
        </p:nvGraphicFramePr>
        <p:xfrm>
          <a:off x="238370" y="2176472"/>
          <a:ext cx="9404313" cy="4206082"/>
        </p:xfrm>
        <a:graphic>
          <a:graphicData uri="http://schemas.openxmlformats.org/drawingml/2006/table">
            <a:tbl>
              <a:tblPr firstRow="1" bandRow="1">
                <a:tableStyleId>{5C22544A-7EE6-4342-B048-85BDC9FD1C3A}</a:tableStyleId>
              </a:tblPr>
              <a:tblGrid>
                <a:gridCol w="1762302">
                  <a:extLst>
                    <a:ext uri="{9D8B030D-6E8A-4147-A177-3AD203B41FA5}">
                      <a16:colId xmlns:a16="http://schemas.microsoft.com/office/drawing/2014/main" val="20000"/>
                    </a:ext>
                  </a:extLst>
                </a:gridCol>
                <a:gridCol w="7642011">
                  <a:extLst>
                    <a:ext uri="{9D8B030D-6E8A-4147-A177-3AD203B41FA5}">
                      <a16:colId xmlns:a16="http://schemas.microsoft.com/office/drawing/2014/main" val="20004"/>
                    </a:ext>
                  </a:extLst>
                </a:gridCol>
              </a:tblGrid>
              <a:tr h="236605">
                <a:tc>
                  <a:txBody>
                    <a:bodyPr/>
                    <a:lstStyle/>
                    <a:p>
                      <a:pPr algn="ctr" fontAlgn="ctr" hangingPunct="0"/>
                      <a:r>
                        <a:rPr kumimoji="1" lang="ja-JP" altLang="en-US" sz="1200" b="0" noProof="1">
                          <a:latin typeface="Arial" panose="020B0604020202020204" pitchFamily="34" charset="0"/>
                          <a:ea typeface="HGP創英角ｺﾞｼｯｸUB" panose="020B0900000000000000" pitchFamily="50" charset="-128"/>
                          <a:cs typeface="Arial" panose="020B0604020202020204" pitchFamily="34" charset="0"/>
                        </a:rPr>
                        <a:t>変更内容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概要説明</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48036">
                <a:tc>
                  <a:txBody>
                    <a:bodyPr/>
                    <a:lstStyle/>
                    <a:p>
                      <a:pPr algn="ctr" fontAlgn="ctr"/>
                      <a:r>
                        <a:rPr kumimoji="1" lang="ja-JP" altLang="en-US" sz="900" b="1" noProof="1">
                          <a:solidFill>
                            <a:schemeClr val="tx1"/>
                          </a:solidFill>
                          <a:latin typeface="Arial" panose="020B0604020202020204" pitchFamily="34" charset="0"/>
                          <a:ea typeface="+mn-ea"/>
                          <a:cs typeface="Arial" panose="020B0604020202020204" pitchFamily="34" charset="0"/>
                        </a:rPr>
                        <a:t>法定代理人の選任範囲の拡大</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a:solidFill>
                            <a:schemeClr val="dk1"/>
                          </a:solidFill>
                          <a:latin typeface="Arial" panose="020B0604020202020204" pitchFamily="34" charset="0"/>
                          <a:ea typeface="+mn-ea"/>
                          <a:cs typeface="Arial" panose="020B0604020202020204" pitchFamily="34" charset="0"/>
                        </a:rPr>
                        <a:t>2023</a:t>
                      </a:r>
                      <a:r>
                        <a:rPr kumimoji="1" lang="ja-JP" altLang="en-US" sz="900" kern="1200">
                          <a:solidFill>
                            <a:schemeClr val="dk1"/>
                          </a:solidFill>
                          <a:latin typeface="Arial" panose="020B0604020202020204" pitchFamily="34" charset="0"/>
                          <a:ea typeface="+mn-ea"/>
                          <a:cs typeface="Arial" panose="020B0604020202020204" pitchFamily="34" charset="0"/>
                        </a:rPr>
                        <a:t>年の会社法では、法定代理人の選任基準が拡大され、会社を代表して業務を行う取締役や管理職も含まれることになった。</a:t>
                      </a:r>
                      <a:endParaRPr kumimoji="1" lang="en-US" altLang="ja-JP" sz="900" kern="120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51289167"/>
                  </a:ext>
                </a:extLst>
              </a:tr>
              <a:tr h="511696">
                <a:tc>
                  <a:txBody>
                    <a:bodyPr/>
                    <a:lstStyle/>
                    <a:p>
                      <a:pPr algn="ctr" fontAlgn="ctr"/>
                      <a:r>
                        <a:rPr kumimoji="1" lang="ja-JP" altLang="en-US" sz="900" b="1" noProof="1">
                          <a:solidFill>
                            <a:schemeClr val="tx1"/>
                          </a:solidFill>
                          <a:latin typeface="Arial" panose="020B0604020202020204" pitchFamily="34" charset="0"/>
                          <a:ea typeface="+mn-ea"/>
                          <a:cs typeface="Arial" panose="020B0604020202020204" pitchFamily="34" charset="0"/>
                        </a:rPr>
                        <a:t>株主権に関する規定の変更</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a:solidFill>
                            <a:schemeClr val="dk1"/>
                          </a:solidFill>
                          <a:latin typeface="Arial" panose="020B0604020202020204" pitchFamily="34" charset="0"/>
                          <a:ea typeface="+mn-ea"/>
                          <a:cs typeface="Arial" panose="020B0604020202020204" pitchFamily="34" charset="0"/>
                        </a:rPr>
                        <a:t>2023</a:t>
                      </a:r>
                      <a:r>
                        <a:rPr kumimoji="1" lang="ja-JP" altLang="en-US" sz="900" kern="1200">
                          <a:solidFill>
                            <a:schemeClr val="dk1"/>
                          </a:solidFill>
                          <a:latin typeface="Arial" panose="020B0604020202020204" pitchFamily="34" charset="0"/>
                          <a:ea typeface="+mn-ea"/>
                          <a:cs typeface="Arial" panose="020B0604020202020204" pitchFamily="34" charset="0"/>
                        </a:rPr>
                        <a:t>年の会社法は、株主の情報へのアクセス権を拡大し、株主に臨時株主総会を招集する権限を与え、株主が自社株買いを要求できるようにすることで、株主の権利を強化した。</a:t>
                      </a:r>
                      <a:endParaRPr kumimoji="1" lang="en-US" altLang="ja-JP" sz="900" kern="120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79669089"/>
                  </a:ext>
                </a:extLst>
              </a:tr>
              <a:tr h="973184">
                <a:tc>
                  <a:txBody>
                    <a:bodyPr/>
                    <a:lstStyle/>
                    <a:p>
                      <a:pPr algn="ctr" fontAlgn="ctr"/>
                      <a:r>
                        <a:rPr kumimoji="1" lang="ja-JP" altLang="en-US" sz="900" b="1" noProof="1">
                          <a:solidFill>
                            <a:schemeClr val="tx1"/>
                          </a:solidFill>
                          <a:latin typeface="Arial" panose="020B0604020202020204" pitchFamily="34" charset="0"/>
                          <a:ea typeface="+mn-ea"/>
                          <a:cs typeface="Arial" panose="020B0604020202020204" pitchFamily="34" charset="0"/>
                        </a:rPr>
                        <a:t>情報アクセス権の拡大</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a:solidFill>
                            <a:schemeClr val="dk1"/>
                          </a:solidFill>
                          <a:latin typeface="Arial" panose="020B0604020202020204" pitchFamily="34" charset="0"/>
                          <a:ea typeface="+mn-ea"/>
                          <a:cs typeface="Arial" panose="020B0604020202020204" pitchFamily="34" charset="0"/>
                        </a:rPr>
                        <a:t>2023</a:t>
                      </a:r>
                      <a:r>
                        <a:rPr kumimoji="1" lang="ja-JP" altLang="en-US" sz="900" kern="1200">
                          <a:solidFill>
                            <a:schemeClr val="dk1"/>
                          </a:solidFill>
                          <a:latin typeface="Arial" panose="020B0604020202020204" pitchFamily="34" charset="0"/>
                          <a:ea typeface="+mn-ea"/>
                          <a:cs typeface="Arial" panose="020B0604020202020204" pitchFamily="34" charset="0"/>
                        </a:rPr>
                        <a:t>年の会社法により、株主の情報アクセス権が拡大された。第</a:t>
                      </a:r>
                      <a:r>
                        <a:rPr kumimoji="1" lang="en-US" altLang="ja-JP" sz="900" kern="1200">
                          <a:solidFill>
                            <a:schemeClr val="dk1"/>
                          </a:solidFill>
                          <a:latin typeface="Arial" panose="020B0604020202020204" pitchFamily="34" charset="0"/>
                          <a:ea typeface="+mn-ea"/>
                          <a:cs typeface="Arial" panose="020B0604020202020204" pitchFamily="34" charset="0"/>
                        </a:rPr>
                        <a:t>57</a:t>
                      </a:r>
                      <a:r>
                        <a:rPr kumimoji="1" lang="ja-JP" altLang="en-US" sz="900" kern="1200">
                          <a:solidFill>
                            <a:schemeClr val="dk1"/>
                          </a:solidFill>
                          <a:latin typeface="Arial" panose="020B0604020202020204" pitchFamily="34" charset="0"/>
                          <a:ea typeface="+mn-ea"/>
                          <a:cs typeface="Arial" panose="020B0604020202020204" pitchFamily="34" charset="0"/>
                        </a:rPr>
                        <a:t>条では、株主が会計伝票と帳簿の両方を閲覧することを許可した。さらに、株主は、会計事務所や法律事務所などの仲介業者に依頼して、定款、株主名簿、議事録、取締役会決議、財務報告書などのさまざまな会社文書を確認することができる。</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株式会社の場合、</a:t>
                      </a:r>
                      <a:r>
                        <a:rPr kumimoji="1" lang="en-US" altLang="ja-JP" sz="900" kern="1200">
                          <a:solidFill>
                            <a:schemeClr val="dk1"/>
                          </a:solidFill>
                          <a:latin typeface="Arial" panose="020B0604020202020204" pitchFamily="34" charset="0"/>
                          <a:ea typeface="+mn-ea"/>
                          <a:cs typeface="Arial" panose="020B0604020202020204" pitchFamily="34" charset="0"/>
                        </a:rPr>
                        <a:t>3%</a:t>
                      </a:r>
                      <a:r>
                        <a:rPr kumimoji="1" lang="ja-JP" altLang="en-US" sz="900" kern="1200">
                          <a:solidFill>
                            <a:schemeClr val="dk1"/>
                          </a:solidFill>
                          <a:latin typeface="Arial" panose="020B0604020202020204" pitchFamily="34" charset="0"/>
                          <a:ea typeface="+mn-ea"/>
                          <a:cs typeface="Arial" panose="020B0604020202020204" pitchFamily="34" charset="0"/>
                        </a:rPr>
                        <a:t>以上の株式を</a:t>
                      </a:r>
                      <a:r>
                        <a:rPr kumimoji="1" lang="en-US" altLang="ja-JP" sz="900" kern="1200">
                          <a:solidFill>
                            <a:schemeClr val="dk1"/>
                          </a:solidFill>
                          <a:latin typeface="Arial" panose="020B0604020202020204" pitchFamily="34" charset="0"/>
                          <a:ea typeface="+mn-ea"/>
                          <a:cs typeface="Arial" panose="020B0604020202020204" pitchFamily="34" charset="0"/>
                        </a:rPr>
                        <a:t>180</a:t>
                      </a:r>
                      <a:r>
                        <a:rPr kumimoji="1" lang="ja-JP" altLang="en-US" sz="900" kern="1200">
                          <a:solidFill>
                            <a:schemeClr val="dk1"/>
                          </a:solidFill>
                          <a:latin typeface="Arial" panose="020B0604020202020204" pitchFamily="34" charset="0"/>
                          <a:ea typeface="+mn-ea"/>
                          <a:cs typeface="Arial" panose="020B0604020202020204" pitchFamily="34" charset="0"/>
                        </a:rPr>
                        <a:t>日以上保有する株主は、会計伝票と帳簿の両方を確認することができる。また、</a:t>
                      </a:r>
                      <a:r>
                        <a:rPr kumimoji="1" lang="en-US" altLang="ja-JP" sz="900" kern="1200">
                          <a:solidFill>
                            <a:schemeClr val="dk1"/>
                          </a:solidFill>
                          <a:latin typeface="Arial" panose="020B0604020202020204" pitchFamily="34" charset="0"/>
                          <a:ea typeface="+mn-ea"/>
                          <a:cs typeface="Arial" panose="020B0604020202020204" pitchFamily="34" charset="0"/>
                        </a:rPr>
                        <a:t>2018</a:t>
                      </a:r>
                      <a:r>
                        <a:rPr kumimoji="1" lang="ja-JP" altLang="en-US" sz="900" kern="1200">
                          <a:solidFill>
                            <a:schemeClr val="dk1"/>
                          </a:solidFill>
                          <a:latin typeface="Arial" panose="020B0604020202020204" pitchFamily="34" charset="0"/>
                          <a:ea typeface="+mn-ea"/>
                          <a:cs typeface="Arial" panose="020B0604020202020204" pitchFamily="34" charset="0"/>
                        </a:rPr>
                        <a:t>年の法律で閲覧が制限されていた社内資料の複製も認められている。</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さらに、新法は株主に</a:t>
                      </a:r>
                      <a:r>
                        <a:rPr kumimoji="1" lang="en-US" altLang="ja-JP" sz="900" kern="1200">
                          <a:solidFill>
                            <a:schemeClr val="dk1"/>
                          </a:solidFill>
                          <a:latin typeface="Arial" panose="020B0604020202020204" pitchFamily="34" charset="0"/>
                          <a:ea typeface="+mn-ea"/>
                          <a:cs typeface="Arial" panose="020B0604020202020204" pitchFamily="34" charset="0"/>
                        </a:rPr>
                        <a:t>100%</a:t>
                      </a:r>
                      <a:r>
                        <a:rPr kumimoji="1" lang="ja-JP" altLang="en-US" sz="900" kern="1200">
                          <a:solidFill>
                            <a:schemeClr val="dk1"/>
                          </a:solidFill>
                          <a:latin typeface="Arial" panose="020B0604020202020204" pitchFamily="34" charset="0"/>
                          <a:ea typeface="+mn-ea"/>
                          <a:cs typeface="Arial" panose="020B0604020202020204" pitchFamily="34" charset="0"/>
                        </a:rPr>
                        <a:t>子会社の関連資料を閲覧・複製する権利を与えている。</a:t>
                      </a:r>
                      <a:endParaRPr kumimoji="1" lang="en-US" altLang="ja-JP" sz="900" kern="120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5105173"/>
                  </a:ext>
                </a:extLst>
              </a:tr>
              <a:tr h="577635">
                <a:tc>
                  <a:txBody>
                    <a:bodyPr/>
                    <a:lstStyle/>
                    <a:p>
                      <a:pPr algn="ctr" fontAlgn="ctr"/>
                      <a:r>
                        <a:rPr kumimoji="1" lang="ja-JP" altLang="en-US" sz="900" b="1" noProof="1">
                          <a:solidFill>
                            <a:schemeClr val="tx1"/>
                          </a:solidFill>
                          <a:latin typeface="Arial" panose="020B0604020202020204" pitchFamily="34" charset="0"/>
                          <a:ea typeface="+mn-ea"/>
                          <a:cs typeface="Arial" panose="020B0604020202020204" pitchFamily="34" charset="0"/>
                        </a:rPr>
                        <a:t>出資不履行による株主権の喪失</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a:solidFill>
                            <a:schemeClr val="dk1"/>
                          </a:solidFill>
                          <a:latin typeface="Arial" panose="020B0604020202020204" pitchFamily="34" charset="0"/>
                          <a:ea typeface="+mn-ea"/>
                          <a:cs typeface="Arial" panose="020B0604020202020204" pitchFamily="34" charset="0"/>
                        </a:rPr>
                        <a:t>2023</a:t>
                      </a:r>
                      <a:r>
                        <a:rPr kumimoji="1" lang="ja-JP" altLang="en-US" sz="900" kern="1200">
                          <a:solidFill>
                            <a:schemeClr val="dk1"/>
                          </a:solidFill>
                          <a:latin typeface="Arial" panose="020B0604020202020204" pitchFamily="34" charset="0"/>
                          <a:ea typeface="+mn-ea"/>
                          <a:cs typeface="Arial" panose="020B0604020202020204" pitchFamily="34" charset="0"/>
                        </a:rPr>
                        <a:t>年の会社法では、出資義務のある株主の権利喪失に関する規定が追加された。第</a:t>
                      </a:r>
                      <a:r>
                        <a:rPr kumimoji="1" lang="en-US" altLang="ja-JP" sz="900" kern="1200">
                          <a:solidFill>
                            <a:schemeClr val="dk1"/>
                          </a:solidFill>
                          <a:latin typeface="Arial" panose="020B0604020202020204" pitchFamily="34" charset="0"/>
                          <a:ea typeface="+mn-ea"/>
                          <a:cs typeface="Arial" panose="020B0604020202020204" pitchFamily="34" charset="0"/>
                        </a:rPr>
                        <a:t>51</a:t>
                      </a:r>
                      <a:r>
                        <a:rPr kumimoji="1" lang="ja-JP" altLang="en-US" sz="900" kern="1200">
                          <a:solidFill>
                            <a:schemeClr val="dk1"/>
                          </a:solidFill>
                          <a:latin typeface="Arial" panose="020B0604020202020204" pitchFamily="34" charset="0"/>
                          <a:ea typeface="+mn-ea"/>
                          <a:cs typeface="Arial" panose="020B0604020202020204" pitchFamily="34" charset="0"/>
                        </a:rPr>
                        <a:t>条に基づき、株主が有限責任会社</a:t>
                      </a:r>
                      <a:r>
                        <a:rPr kumimoji="1" lang="en-US" altLang="ja-JP" sz="900" kern="1200">
                          <a:solidFill>
                            <a:schemeClr val="dk1"/>
                          </a:solidFill>
                          <a:latin typeface="Arial" panose="020B0604020202020204" pitchFamily="34" charset="0"/>
                          <a:ea typeface="+mn-ea"/>
                          <a:cs typeface="Arial" panose="020B0604020202020204" pitchFamily="34" charset="0"/>
                        </a:rPr>
                        <a:t> </a:t>
                      </a:r>
                      <a:r>
                        <a:rPr kumimoji="1" lang="ja-JP" altLang="en-US" sz="900" kern="1200">
                          <a:solidFill>
                            <a:schemeClr val="dk1"/>
                          </a:solidFill>
                          <a:latin typeface="Arial" panose="020B0604020202020204" pitchFamily="34" charset="0"/>
                          <a:ea typeface="+mn-ea"/>
                          <a:cs typeface="Arial" panose="020B0604020202020204" pitchFamily="34" charset="0"/>
                        </a:rPr>
                        <a:t>（</a:t>
                      </a:r>
                      <a:r>
                        <a:rPr kumimoji="1" lang="en-US" altLang="ja-JP" sz="900" kern="1200">
                          <a:solidFill>
                            <a:schemeClr val="dk1"/>
                          </a:solidFill>
                          <a:latin typeface="Arial" panose="020B0604020202020204" pitchFamily="34" charset="0"/>
                          <a:ea typeface="+mn-ea"/>
                          <a:cs typeface="Arial" panose="020B0604020202020204" pitchFamily="34" charset="0"/>
                        </a:rPr>
                        <a:t>Limited Liability Company</a:t>
                      </a:r>
                      <a:r>
                        <a:rPr kumimoji="1" lang="ja-JP" altLang="en-US" sz="900" kern="1200">
                          <a:solidFill>
                            <a:schemeClr val="dk1"/>
                          </a:solidFill>
                          <a:latin typeface="Arial" panose="020B0604020202020204" pitchFamily="34" charset="0"/>
                          <a:ea typeface="+mn-ea"/>
                          <a:cs typeface="Arial" panose="020B0604020202020204" pitchFamily="34" charset="0"/>
                        </a:rPr>
                        <a:t>：</a:t>
                      </a:r>
                      <a:r>
                        <a:rPr kumimoji="1" lang="en-US" altLang="ja-JP" sz="900" kern="1200">
                          <a:solidFill>
                            <a:schemeClr val="dk1"/>
                          </a:solidFill>
                          <a:latin typeface="Arial" panose="020B0604020202020204" pitchFamily="34" charset="0"/>
                          <a:ea typeface="+mn-ea"/>
                          <a:cs typeface="Arial" panose="020B0604020202020204" pitchFamily="34" charset="0"/>
                        </a:rPr>
                        <a:t>LLC</a:t>
                      </a:r>
                      <a:r>
                        <a:rPr kumimoji="1" lang="ja-JP" altLang="en-US" sz="900" kern="1200">
                          <a:solidFill>
                            <a:schemeClr val="dk1"/>
                          </a:solidFill>
                          <a:latin typeface="Arial" panose="020B0604020202020204" pitchFamily="34" charset="0"/>
                          <a:ea typeface="+mn-ea"/>
                          <a:cs typeface="Arial" panose="020B0604020202020204" pitchFamily="34" charset="0"/>
                        </a:rPr>
                        <a:t>）</a:t>
                      </a:r>
                      <a:r>
                        <a:rPr kumimoji="1" lang="en-US" altLang="ja-JP" sz="900" kern="1200">
                          <a:solidFill>
                            <a:schemeClr val="dk1"/>
                          </a:solidFill>
                          <a:latin typeface="Arial" panose="020B0604020202020204" pitchFamily="34" charset="0"/>
                          <a:ea typeface="+mn-ea"/>
                          <a:cs typeface="Arial" panose="020B0604020202020204" pitchFamily="34" charset="0"/>
                        </a:rPr>
                        <a:t> </a:t>
                      </a:r>
                      <a:r>
                        <a:rPr kumimoji="1" lang="ja-JP" altLang="en-US" sz="900" kern="1200">
                          <a:solidFill>
                            <a:schemeClr val="dk1"/>
                          </a:solidFill>
                          <a:latin typeface="Arial" panose="020B0604020202020204" pitchFamily="34" charset="0"/>
                          <a:ea typeface="+mn-ea"/>
                          <a:cs typeface="Arial" panose="020B0604020202020204" pitchFamily="34" charset="0"/>
                        </a:rPr>
                        <a:t>設立後の所定の期間及びその後の猶予期間内に出資金を支払わなかった場合、株主は未払い出資金の持ち分を失う。</a:t>
                      </a:r>
                      <a:endParaRPr kumimoji="1" lang="en-US" altLang="ja-JP" sz="900" kern="120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55971">
                <a:tc>
                  <a:txBody>
                    <a:bodyPr/>
                    <a:lstStyle/>
                    <a:p>
                      <a:pPr algn="ctr">
                        <a:spcAft>
                          <a:spcPts val="0"/>
                        </a:spcAft>
                      </a:pPr>
                      <a:r>
                        <a:rPr lang="en-US" altLang="ja-JP" sz="900" b="1">
                          <a:effectLst/>
                          <a:latin typeface="Arial" panose="020B0604020202020204" pitchFamily="34" charset="0"/>
                          <a:ea typeface="+mn-ea"/>
                          <a:cs typeface="Arial" panose="020B0604020202020204" pitchFamily="34" charset="0"/>
                        </a:rPr>
                        <a:t>100%</a:t>
                      </a:r>
                      <a:r>
                        <a:rPr lang="ja-JP" altLang="en-US" sz="900" b="1">
                          <a:effectLst/>
                          <a:latin typeface="Arial" panose="020B0604020202020204" pitchFamily="34" charset="0"/>
                          <a:ea typeface="+mn-ea"/>
                          <a:cs typeface="Arial" panose="020B0604020202020204" pitchFamily="34" charset="0"/>
                        </a:rPr>
                        <a:t>子会社の役員・経営陣に対する訴訟提起権</a:t>
                      </a:r>
                      <a:endParaRPr lang="ja-JP" sz="900" b="1">
                        <a:effectLst/>
                        <a:latin typeface="Arial" panose="020B0604020202020204" pitchFamily="34" charset="0"/>
                        <a:ea typeface="+mn-ea"/>
                        <a:cs typeface="Arial" panose="020B0604020202020204" pitchFamily="34" charset="0"/>
                      </a:endParaRPr>
                    </a:p>
                  </a:txBody>
                  <a:tcPr marL="62865" marR="6286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mn-ea"/>
                          <a:cs typeface="Arial" panose="020B0604020202020204" pitchFamily="34" charset="0"/>
                        </a:rPr>
                        <a:t>2023</a:t>
                      </a:r>
                      <a:r>
                        <a:rPr kumimoji="1" lang="ja-JP" altLang="en-US" sz="900" kern="1200" dirty="0">
                          <a:solidFill>
                            <a:schemeClr val="dk1"/>
                          </a:solidFill>
                          <a:latin typeface="Arial" panose="020B0604020202020204" pitchFamily="34" charset="0"/>
                          <a:ea typeface="+mn-ea"/>
                          <a:cs typeface="Arial" panose="020B0604020202020204" pitchFamily="34" charset="0"/>
                        </a:rPr>
                        <a:t>年の会社法では、第</a:t>
                      </a:r>
                      <a:r>
                        <a:rPr kumimoji="1" lang="en-US" altLang="ja-JP" sz="900" kern="1200" dirty="0">
                          <a:solidFill>
                            <a:schemeClr val="dk1"/>
                          </a:solidFill>
                          <a:latin typeface="Arial" panose="020B0604020202020204" pitchFamily="34" charset="0"/>
                          <a:ea typeface="+mn-ea"/>
                          <a:cs typeface="Arial" panose="020B0604020202020204" pitchFamily="34" charset="0"/>
                        </a:rPr>
                        <a:t>189</a:t>
                      </a:r>
                      <a:r>
                        <a:rPr kumimoji="1" lang="ja-JP" altLang="en-US" sz="900" kern="1200" dirty="0">
                          <a:solidFill>
                            <a:schemeClr val="dk1"/>
                          </a:solidFill>
                          <a:latin typeface="Arial" panose="020B0604020202020204" pitchFamily="34" charset="0"/>
                          <a:ea typeface="+mn-ea"/>
                          <a:cs typeface="Arial" panose="020B0604020202020204" pitchFamily="34" charset="0"/>
                        </a:rPr>
                        <a:t>条に新たな条項が設けられ、完全子会社の取締役、監督者、上級管理職が法令や定款に違反して会社に損害を与えた場合、株主はこれらの取締役、監督者、上級管理職を訴えることが可能になった。</a:t>
                      </a:r>
                      <a:endParaRPr kumimoji="1" lang="en-US" altLang="ja-JP" sz="900" kern="1200" dirty="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mn-ea"/>
                          <a:cs typeface="Arial" panose="020B0604020202020204" pitchFamily="34" charset="0"/>
                        </a:rPr>
                        <a:t>LLC</a:t>
                      </a:r>
                      <a:r>
                        <a:rPr kumimoji="1" lang="ja-JP" altLang="en-US" sz="900" kern="1200" dirty="0">
                          <a:solidFill>
                            <a:schemeClr val="dk1"/>
                          </a:solidFill>
                          <a:latin typeface="Arial" panose="020B0604020202020204" pitchFamily="34" charset="0"/>
                          <a:ea typeface="+mn-ea"/>
                          <a:cs typeface="Arial" panose="020B0604020202020204" pitchFamily="34" charset="0"/>
                        </a:rPr>
                        <a:t>の株主、または株式会社の</a:t>
                      </a:r>
                      <a:r>
                        <a:rPr kumimoji="1" lang="en-US" altLang="ja-JP" sz="900" kern="1200" dirty="0">
                          <a:solidFill>
                            <a:schemeClr val="dk1"/>
                          </a:solidFill>
                          <a:latin typeface="Arial" panose="020B0604020202020204" pitchFamily="34" charset="0"/>
                          <a:ea typeface="+mn-ea"/>
                          <a:cs typeface="Arial" panose="020B0604020202020204" pitchFamily="34" charset="0"/>
                        </a:rPr>
                        <a:t>1%</a:t>
                      </a:r>
                      <a:r>
                        <a:rPr kumimoji="1" lang="ja-JP" altLang="en-US" sz="900" kern="1200" dirty="0">
                          <a:solidFill>
                            <a:schemeClr val="dk1"/>
                          </a:solidFill>
                          <a:latin typeface="Arial" panose="020B0604020202020204" pitchFamily="34" charset="0"/>
                          <a:ea typeface="+mn-ea"/>
                          <a:cs typeface="Arial" panose="020B0604020202020204" pitchFamily="34" charset="0"/>
                        </a:rPr>
                        <a:t>以上の株式を</a:t>
                      </a:r>
                      <a:r>
                        <a:rPr kumimoji="1" lang="en-US" altLang="ja-JP" sz="900" kern="1200" dirty="0">
                          <a:solidFill>
                            <a:schemeClr val="dk1"/>
                          </a:solidFill>
                          <a:latin typeface="Arial" panose="020B0604020202020204" pitchFamily="34" charset="0"/>
                          <a:ea typeface="+mn-ea"/>
                          <a:cs typeface="Arial" panose="020B0604020202020204" pitchFamily="34" charset="0"/>
                        </a:rPr>
                        <a:t>180</a:t>
                      </a:r>
                      <a:r>
                        <a:rPr kumimoji="1" lang="ja-JP" altLang="en-US" sz="900" kern="1200" dirty="0">
                          <a:solidFill>
                            <a:schemeClr val="dk1"/>
                          </a:solidFill>
                          <a:latin typeface="Arial" panose="020B0604020202020204" pitchFamily="34" charset="0"/>
                          <a:ea typeface="+mn-ea"/>
                          <a:cs typeface="Arial" panose="020B0604020202020204" pitchFamily="34" charset="0"/>
                        </a:rPr>
                        <a:t>日以上保有している株主は、子会社の監査役会または取締役会に対し、人民法院に書面による請求を提出するか、自らの名義で直接訴訟を起こすよう要請することができる。</a:t>
                      </a:r>
                      <a:endParaRPr kumimoji="1" lang="en-US" altLang="ja-JP" sz="900" kern="1200" dirty="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32076">
                <a:tc>
                  <a:txBody>
                    <a:bodyPr/>
                    <a:lstStyle/>
                    <a:p>
                      <a:pPr algn="ctr">
                        <a:spcAft>
                          <a:spcPts val="0"/>
                        </a:spcAft>
                      </a:pPr>
                      <a:r>
                        <a:rPr lang="ja-JP" altLang="en-US" sz="900" b="1">
                          <a:effectLst/>
                          <a:latin typeface="Arial" panose="020B0604020202020204" pitchFamily="34" charset="0"/>
                          <a:ea typeface="+mn-ea"/>
                          <a:cs typeface="Arial" panose="020B0604020202020204" pitchFamily="34" charset="0"/>
                        </a:rPr>
                        <a:t>小規模な</a:t>
                      </a:r>
                      <a:r>
                        <a:rPr lang="en-US" altLang="ja-JP" sz="900" b="1">
                          <a:effectLst/>
                          <a:latin typeface="Arial" panose="020B0604020202020204" pitchFamily="34" charset="0"/>
                          <a:ea typeface="+mn-ea"/>
                          <a:cs typeface="Arial" panose="020B0604020202020204" pitchFamily="34" charset="0"/>
                        </a:rPr>
                        <a:t>LLC</a:t>
                      </a:r>
                      <a:r>
                        <a:rPr lang="ja-JP" altLang="en-US" sz="900" b="1">
                          <a:effectLst/>
                          <a:latin typeface="Arial" panose="020B0604020202020204" pitchFamily="34" charset="0"/>
                          <a:ea typeface="+mn-ea"/>
                          <a:cs typeface="Arial" panose="020B0604020202020204" pitchFamily="34" charset="0"/>
                        </a:rPr>
                        <a:t>の監督者不在</a:t>
                      </a:r>
                      <a:endParaRPr lang="ja-JP" sz="900" b="1">
                        <a:effectLst/>
                        <a:latin typeface="Arial" panose="020B0604020202020204" pitchFamily="34" charset="0"/>
                        <a:ea typeface="+mn-ea"/>
                        <a:cs typeface="Arial" panose="020B0604020202020204" pitchFamily="34" charset="0"/>
                      </a:endParaRPr>
                    </a:p>
                  </a:txBody>
                  <a:tcPr marL="62865" marR="6286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mn-ea"/>
                          <a:cs typeface="Arial" panose="020B0604020202020204" pitchFamily="34" charset="0"/>
                        </a:rPr>
                        <a:t>2023</a:t>
                      </a:r>
                      <a:r>
                        <a:rPr kumimoji="1" lang="ja-JP" altLang="en-US" sz="900" kern="1200" dirty="0">
                          <a:solidFill>
                            <a:schemeClr val="dk1"/>
                          </a:solidFill>
                          <a:latin typeface="Arial" panose="020B0604020202020204" pitchFamily="34" charset="0"/>
                          <a:ea typeface="+mn-ea"/>
                          <a:cs typeface="Arial" panose="020B0604020202020204" pitchFamily="34" charset="0"/>
                        </a:rPr>
                        <a:t>年の会社法では、株主全員の同意があれば、小規模な有限責任会社 （</a:t>
                      </a:r>
                      <a:r>
                        <a:rPr kumimoji="1" lang="en-US" altLang="ja-JP" sz="900" kern="1200" dirty="0">
                          <a:solidFill>
                            <a:schemeClr val="dk1"/>
                          </a:solidFill>
                          <a:latin typeface="Arial" panose="020B0604020202020204" pitchFamily="34" charset="0"/>
                          <a:ea typeface="+mn-ea"/>
                          <a:cs typeface="Arial" panose="020B0604020202020204" pitchFamily="34" charset="0"/>
                        </a:rPr>
                        <a:t>LLC</a:t>
                      </a:r>
                      <a:r>
                        <a:rPr kumimoji="1" lang="ja-JP" altLang="en-US" sz="900" kern="1200" dirty="0">
                          <a:solidFill>
                            <a:schemeClr val="dk1"/>
                          </a:solidFill>
                          <a:latin typeface="Arial" panose="020B0604020202020204" pitchFamily="34" charset="0"/>
                          <a:ea typeface="+mn-ea"/>
                          <a:cs typeface="Arial" panose="020B0604020202020204" pitchFamily="34" charset="0"/>
                        </a:rPr>
                        <a:t>）や、少数株主の会社は監督者を置かないことができる。この変更により、小規模</a:t>
                      </a:r>
                      <a:r>
                        <a:rPr kumimoji="1" lang="en-US" altLang="ja-JP" sz="900" kern="1200" dirty="0">
                          <a:solidFill>
                            <a:schemeClr val="dk1"/>
                          </a:solidFill>
                          <a:latin typeface="Arial" panose="020B0604020202020204" pitchFamily="34" charset="0"/>
                          <a:ea typeface="+mn-ea"/>
                          <a:cs typeface="Arial" panose="020B0604020202020204" pitchFamily="34" charset="0"/>
                        </a:rPr>
                        <a:t>LLC</a:t>
                      </a:r>
                      <a:r>
                        <a:rPr kumimoji="1" lang="ja-JP" altLang="en-US" sz="900" kern="1200" dirty="0">
                          <a:solidFill>
                            <a:schemeClr val="dk1"/>
                          </a:solidFill>
                          <a:latin typeface="Arial" panose="020B0604020202020204" pitchFamily="34" charset="0"/>
                          <a:ea typeface="+mn-ea"/>
                          <a:cs typeface="Arial" panose="020B0604020202020204" pitchFamily="34" charset="0"/>
                        </a:rPr>
                        <a:t>のコーポレート・ガバナンスの柔軟性が向上する。</a:t>
                      </a:r>
                      <a:endParaRPr kumimoji="1" lang="en-US" altLang="ja-JP" sz="900" kern="1200" dirty="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58963683"/>
                  </a:ext>
                </a:extLst>
              </a:tr>
            </a:tbl>
          </a:graphicData>
        </a:graphic>
      </p:graphicFrame>
      <p:sp>
        <p:nvSpPr>
          <p:cNvPr id="4" name="テキスト プレースホルダ 1">
            <a:extLst>
              <a:ext uri="{FF2B5EF4-FFF2-40B4-BE49-F238E27FC236}">
                <a16:creationId xmlns:a16="http://schemas.microsoft.com/office/drawing/2014/main" id="{68AA31A3-624A-1323-9834-1FC1CDF34278}"/>
              </a:ext>
            </a:extLst>
          </p:cNvPr>
          <p:cNvSpPr txBox="1">
            <a:spLocks/>
          </p:cNvSpPr>
          <p:nvPr/>
        </p:nvSpPr>
        <p:spPr>
          <a:xfrm>
            <a:off x="242054" y="1857367"/>
            <a:ext cx="9505950" cy="221599"/>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0" indent="0" algn="l" defTabSz="955675" fontAlgn="base">
              <a:spcBef>
                <a:spcPct val="0"/>
              </a:spcBef>
              <a:spcAft>
                <a:spcPct val="0"/>
              </a:spcAft>
              <a:buSzPct val="120000"/>
              <a:buNone/>
            </a:pPr>
            <a:r>
              <a:rPr lang="ja-JP" altLang="en-US" sz="1400" noProof="1">
                <a:solidFill>
                  <a:srgbClr val="000000"/>
                </a:solidFill>
                <a:latin typeface="Arial Black" pitchFamily="34" charset="0"/>
                <a:ea typeface="HGP創英角ｺﾞｼｯｸUB" pitchFamily="50" charset="-128"/>
                <a:cs typeface="+mn-cs"/>
              </a:rPr>
              <a:t>コーポレート・ガバナンス体制に関する変更</a:t>
            </a:r>
            <a:endParaRPr lang="en-US" altLang="ja-JP" sz="1400" noProof="1">
              <a:solidFill>
                <a:srgbClr val="000000"/>
              </a:solidFill>
              <a:latin typeface="Arial Black" pitchFamily="34" charset="0"/>
              <a:ea typeface="HGP創英角ｺﾞｼｯｸUB" pitchFamily="50" charset="-128"/>
              <a:cs typeface="+mn-cs"/>
            </a:endParaRPr>
          </a:p>
        </p:txBody>
      </p:sp>
      <p:sp>
        <p:nvSpPr>
          <p:cNvPr id="8" name="テキスト ボックス 7">
            <a:extLst>
              <a:ext uri="{FF2B5EF4-FFF2-40B4-BE49-F238E27FC236}">
                <a16:creationId xmlns:a16="http://schemas.microsoft.com/office/drawing/2014/main" id="{8AADF7C6-4F7A-F939-C141-8CE6389B4FFD}"/>
              </a:ext>
            </a:extLst>
          </p:cNvPr>
          <p:cNvSpPr txBox="1"/>
          <p:nvPr/>
        </p:nvSpPr>
        <p:spPr>
          <a:xfrm>
            <a:off x="259602" y="6492557"/>
            <a:ext cx="8856984" cy="260648"/>
          </a:xfrm>
          <a:prstGeom prst="rect">
            <a:avLst/>
          </a:prstGeom>
          <a:noFill/>
        </p:spPr>
        <p:txBody>
          <a:bodyPr wrap="square" lIns="0" tIns="0" rIns="0" bIns="0" rtlCol="0">
            <a:noAutofit/>
          </a:bodyPr>
          <a:lstStyle/>
          <a:p>
            <a:pPr>
              <a:spcAft>
                <a:spcPts val="100"/>
              </a:spcAft>
            </a:pPr>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CHINA BRIEFING</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44714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B4D1A13-C3EA-2923-E3A1-60E51D4688B6}"/>
              </a:ext>
            </a:extLst>
          </p:cNvPr>
          <p:cNvGraphicFramePr>
            <a:graphicFrameLocks/>
          </p:cNvGraphicFramePr>
          <p:nvPr>
            <p:custDataLst>
              <p:tags r:id="rId1"/>
            </p:custDataLst>
            <p:extLst>
              <p:ext uri="{D42A27DB-BD31-4B8C-83A1-F6EECF244321}">
                <p14:modId xmlns:p14="http://schemas.microsoft.com/office/powerpoint/2010/main" val="1671478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C5241D49-20C4-5D0A-389D-2DB4531D2D5E}"/>
              </a:ext>
            </a:extLst>
          </p:cNvPr>
          <p:cNvGraphicFramePr>
            <a:graphicFrameLocks noChangeAspect="1"/>
          </p:cNvGraphicFramePr>
          <p:nvPr>
            <p:custDataLst>
              <p:tags r:id="rId2"/>
            </p:custDataLst>
            <p:extLst>
              <p:ext uri="{D42A27DB-BD31-4B8C-83A1-F6EECF244321}">
                <p14:modId xmlns:p14="http://schemas.microsoft.com/office/powerpoint/2010/main" val="3828676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587C810C-6AA6-44D2-0239-93AFA3B44F69}"/>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中国／一般概況／規制</a:t>
            </a:r>
            <a:endParaRPr kumimoji="1" lang="ja-JP" altLang="en-US"/>
          </a:p>
        </p:txBody>
      </p:sp>
      <p:sp>
        <p:nvSpPr>
          <p:cNvPr id="10" name="テキスト プレースホルダー 2">
            <a:extLst>
              <a:ext uri="{FF2B5EF4-FFF2-40B4-BE49-F238E27FC236}">
                <a16:creationId xmlns:a16="http://schemas.microsoft.com/office/drawing/2014/main" id="{9026EF61-4F78-016C-5835-D1F5CD672EB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会社法 </a:t>
            </a:r>
            <a:r>
              <a:rPr lang="ja-JP" altLang="en-US" noProof="1"/>
              <a:t>（</a:t>
            </a:r>
            <a:r>
              <a:rPr lang="en-US" altLang="ja-JP" noProof="1"/>
              <a:t>3/4</a:t>
            </a:r>
            <a:r>
              <a:rPr lang="ja-JP" altLang="en-US" noProof="1"/>
              <a:t>）</a:t>
            </a:r>
          </a:p>
        </p:txBody>
      </p:sp>
      <p:graphicFrame>
        <p:nvGraphicFramePr>
          <p:cNvPr id="3" name="表 4">
            <a:extLst>
              <a:ext uri="{FF2B5EF4-FFF2-40B4-BE49-F238E27FC236}">
                <a16:creationId xmlns:a16="http://schemas.microsoft.com/office/drawing/2014/main" id="{6B6D42E2-58CD-8DC7-A359-EDF435FF1AAE}"/>
              </a:ext>
            </a:extLst>
          </p:cNvPr>
          <p:cNvGraphicFramePr>
            <a:graphicFrameLocks noGrp="1"/>
          </p:cNvGraphicFramePr>
          <p:nvPr>
            <p:extLst>
              <p:ext uri="{D42A27DB-BD31-4B8C-83A1-F6EECF244321}">
                <p14:modId xmlns:p14="http://schemas.microsoft.com/office/powerpoint/2010/main" val="2276677105"/>
              </p:ext>
            </p:extLst>
          </p:nvPr>
        </p:nvGraphicFramePr>
        <p:xfrm>
          <a:off x="250528" y="1465890"/>
          <a:ext cx="9404313" cy="4502697"/>
        </p:xfrm>
        <a:graphic>
          <a:graphicData uri="http://schemas.openxmlformats.org/drawingml/2006/table">
            <a:tbl>
              <a:tblPr firstRow="1" bandRow="1">
                <a:tableStyleId>{5C22544A-7EE6-4342-B048-85BDC9FD1C3A}</a:tableStyleId>
              </a:tblPr>
              <a:tblGrid>
                <a:gridCol w="1462112">
                  <a:extLst>
                    <a:ext uri="{9D8B030D-6E8A-4147-A177-3AD203B41FA5}">
                      <a16:colId xmlns:a16="http://schemas.microsoft.com/office/drawing/2014/main" val="20000"/>
                    </a:ext>
                  </a:extLst>
                </a:gridCol>
                <a:gridCol w="7942201">
                  <a:extLst>
                    <a:ext uri="{9D8B030D-6E8A-4147-A177-3AD203B41FA5}">
                      <a16:colId xmlns:a16="http://schemas.microsoft.com/office/drawing/2014/main" val="20004"/>
                    </a:ext>
                  </a:extLst>
                </a:gridCol>
              </a:tblGrid>
              <a:tr h="293131">
                <a:tc>
                  <a:txBody>
                    <a:bodyPr/>
                    <a:lstStyle/>
                    <a:p>
                      <a:pPr algn="ctr" fontAlgn="ctr" hangingPunct="0"/>
                      <a:r>
                        <a:rPr kumimoji="1" lang="ja-JP" altLang="en-US" sz="1200" b="0" noProof="1">
                          <a:latin typeface="Arial" panose="020B0604020202020204" pitchFamily="34" charset="0"/>
                          <a:ea typeface="HGP創英角ｺﾞｼｯｸUB" panose="020B0900000000000000" pitchFamily="50" charset="-128"/>
                          <a:cs typeface="Arial" panose="020B0604020202020204" pitchFamily="34" charset="0"/>
                        </a:rPr>
                        <a:t>変更内容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概要説明</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5958">
                <a:tc>
                  <a:txBody>
                    <a:bodyPr/>
                    <a:lstStyle/>
                    <a:p>
                      <a:pPr algn="ctr">
                        <a:spcAft>
                          <a:spcPts val="0"/>
                        </a:spcAft>
                      </a:pPr>
                      <a:r>
                        <a:rPr lang="ja-JP" altLang="en-US" sz="900" b="1">
                          <a:effectLst/>
                          <a:latin typeface="Arial" panose="020B0604020202020204" pitchFamily="34" charset="0"/>
                          <a:ea typeface="+mn-ea"/>
                          <a:cs typeface="Arial" panose="020B0604020202020204" pitchFamily="34" charset="0"/>
                        </a:rPr>
                        <a:t>新たに追加された「水平的な」企業人格無視</a:t>
                      </a:r>
                      <a:endParaRPr lang="ja-JP" sz="900" b="1">
                        <a:effectLst/>
                        <a:latin typeface="Arial" panose="020B0604020202020204" pitchFamily="34" charset="0"/>
                        <a:ea typeface="+mn-ea"/>
                        <a:cs typeface="Arial" panose="020B0604020202020204" pitchFamily="34" charset="0"/>
                      </a:endParaRPr>
                    </a:p>
                  </a:txBody>
                  <a:tcPr marL="62865" marR="6286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a:solidFill>
                            <a:schemeClr val="dk1"/>
                          </a:solidFill>
                          <a:latin typeface="Arial" panose="020B0604020202020204" pitchFamily="34" charset="0"/>
                          <a:ea typeface="+mn-ea"/>
                          <a:cs typeface="Arial" panose="020B0604020202020204" pitchFamily="34" charset="0"/>
                        </a:rPr>
                        <a:t>2023</a:t>
                      </a:r>
                      <a:r>
                        <a:rPr kumimoji="1" lang="ja-JP" altLang="en-US" sz="900" kern="1200">
                          <a:solidFill>
                            <a:schemeClr val="dk1"/>
                          </a:solidFill>
                          <a:latin typeface="Arial" panose="020B0604020202020204" pitchFamily="34" charset="0"/>
                          <a:ea typeface="+mn-ea"/>
                          <a:cs typeface="Arial" panose="020B0604020202020204" pitchFamily="34" charset="0"/>
                        </a:rPr>
                        <a:t>年の会社法は、株主が複数の支配会社を利用して債務を回避しようとし、会社の独立した法的地位と有限責任を悪用して債権者に損害を与えた場合、各会社はいずれかの会社の債務に対して連帯して責任を負うと規定している。これを水平的人格無視、という。</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この改正は、債権者保護を強化し、公正なビジネス環境を確保することを目的としている。</a:t>
                      </a:r>
                      <a:endParaRPr kumimoji="1" lang="en-US" altLang="ja-JP" sz="900" kern="120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845194"/>
                  </a:ext>
                </a:extLst>
              </a:tr>
              <a:tr h="615958">
                <a:tc>
                  <a:txBody>
                    <a:bodyPr/>
                    <a:lstStyle/>
                    <a:p>
                      <a:pPr algn="ctr">
                        <a:spcAft>
                          <a:spcPts val="0"/>
                        </a:spcAft>
                      </a:pPr>
                      <a:r>
                        <a:rPr lang="ja-JP" altLang="en-US" sz="900" b="1">
                          <a:effectLst/>
                          <a:latin typeface="Arial" panose="020B0604020202020204" pitchFamily="34" charset="0"/>
                          <a:ea typeface="+mn-ea"/>
                          <a:cs typeface="Arial" panose="020B0604020202020204" pitchFamily="34" charset="0"/>
                        </a:rPr>
                        <a:t>監査委員会の設置</a:t>
                      </a:r>
                      <a:endParaRPr lang="ja-JP" sz="900" b="1">
                        <a:effectLst/>
                        <a:latin typeface="Arial" panose="020B0604020202020204" pitchFamily="34" charset="0"/>
                        <a:ea typeface="+mn-ea"/>
                        <a:cs typeface="Arial" panose="020B0604020202020204" pitchFamily="34" charset="0"/>
                      </a:endParaRPr>
                    </a:p>
                  </a:txBody>
                  <a:tcPr marL="62865" marR="6286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900" kern="1200">
                          <a:solidFill>
                            <a:schemeClr val="dk1"/>
                          </a:solidFill>
                          <a:latin typeface="Arial" panose="020B0604020202020204" pitchFamily="34" charset="0"/>
                          <a:ea typeface="+mn-ea"/>
                          <a:cs typeface="Arial" panose="020B0604020202020204" pitchFamily="34" charset="0"/>
                        </a:rPr>
                        <a:t>2023</a:t>
                      </a:r>
                      <a:r>
                        <a:rPr kumimoji="1" lang="ja-JP" altLang="en-US" sz="900" kern="1200">
                          <a:solidFill>
                            <a:schemeClr val="dk1"/>
                          </a:solidFill>
                          <a:latin typeface="Arial" panose="020B0604020202020204" pitchFamily="34" charset="0"/>
                          <a:ea typeface="+mn-ea"/>
                          <a:cs typeface="Arial" panose="020B0604020202020204" pitchFamily="34" charset="0"/>
                        </a:rPr>
                        <a:t>年の会社法では、有限責任会社 （</a:t>
                      </a:r>
                      <a:r>
                        <a:rPr kumimoji="1" lang="en-US" altLang="ja-JP" sz="900" kern="1200">
                          <a:solidFill>
                            <a:schemeClr val="dk1"/>
                          </a:solidFill>
                          <a:latin typeface="Arial" panose="020B0604020202020204" pitchFamily="34" charset="0"/>
                          <a:ea typeface="+mn-ea"/>
                          <a:cs typeface="Arial" panose="020B0604020202020204" pitchFamily="34" charset="0"/>
                        </a:rPr>
                        <a:t>LLC</a:t>
                      </a:r>
                      <a:r>
                        <a:rPr kumimoji="1" lang="ja-JP" altLang="en-US" sz="900" kern="1200">
                          <a:solidFill>
                            <a:schemeClr val="dk1"/>
                          </a:solidFill>
                          <a:latin typeface="Arial" panose="020B0604020202020204" pitchFamily="34" charset="0"/>
                          <a:ea typeface="+mn-ea"/>
                          <a:cs typeface="Arial" panose="020B0604020202020204" pitchFamily="34" charset="0"/>
                        </a:rPr>
                        <a:t>）および株式会社が取締役会に「監査委員会」を設置するオプションが導入された。この新たな規定により、独立した監督委員会や監督委員の任命は不要となる。取締役で構成される監査委員会は、従来、監査役会が担ってきた監督上の責任を負う。</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ja-JP" altLang="en-US" sz="900" b="1" kern="1200">
                          <a:solidFill>
                            <a:schemeClr val="dk1"/>
                          </a:solidFill>
                          <a:latin typeface="Arial" panose="020B0604020202020204" pitchFamily="34" charset="0"/>
                          <a:ea typeface="+mn-ea"/>
                          <a:cs typeface="Arial" panose="020B0604020202020204" pitchFamily="34" charset="0"/>
                        </a:rPr>
                        <a:t>監査委員会の主な特徴：</a:t>
                      </a:r>
                      <a:endParaRPr kumimoji="1" lang="en-US" altLang="ja-JP" sz="900" b="1" kern="120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900" kern="1200">
                          <a:solidFill>
                            <a:schemeClr val="dk1"/>
                          </a:solidFill>
                          <a:latin typeface="Arial" panose="020B0604020202020204" pitchFamily="34" charset="0"/>
                          <a:ea typeface="+mn-ea"/>
                          <a:cs typeface="Arial" panose="020B0604020202020204" pitchFamily="34" charset="0"/>
                        </a:rPr>
                        <a:t>a</a:t>
                      </a:r>
                      <a:r>
                        <a:rPr kumimoji="1" lang="ja-JP" altLang="en-US" sz="900" kern="1200">
                          <a:solidFill>
                            <a:schemeClr val="dk1"/>
                          </a:solidFill>
                          <a:latin typeface="Arial" panose="020B0604020202020204" pitchFamily="34" charset="0"/>
                          <a:ea typeface="+mn-ea"/>
                          <a:cs typeface="Arial" panose="020B0604020202020204" pitchFamily="34" charset="0"/>
                        </a:rPr>
                        <a:t>）</a:t>
                      </a:r>
                      <a:r>
                        <a:rPr kumimoji="1" lang="en-US" altLang="ja-JP" sz="900" kern="1200">
                          <a:solidFill>
                            <a:schemeClr val="dk1"/>
                          </a:solidFill>
                          <a:latin typeface="Arial" panose="020B0604020202020204" pitchFamily="34" charset="0"/>
                          <a:ea typeface="+mn-ea"/>
                          <a:cs typeface="Arial" panose="020B0604020202020204" pitchFamily="34" charset="0"/>
                        </a:rPr>
                        <a:t> </a:t>
                      </a:r>
                      <a:r>
                        <a:rPr kumimoji="1" lang="ja-JP" altLang="en-US" sz="900" kern="1200">
                          <a:solidFill>
                            <a:schemeClr val="dk1"/>
                          </a:solidFill>
                          <a:latin typeface="Arial" panose="020B0604020202020204" pitchFamily="34" charset="0"/>
                          <a:ea typeface="+mn-ea"/>
                          <a:cs typeface="Arial" panose="020B0604020202020204" pitchFamily="34" charset="0"/>
                        </a:rPr>
                        <a:t>構成：</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株式会社では、監査委員会の委員は</a:t>
                      </a:r>
                      <a:r>
                        <a:rPr kumimoji="1" lang="en-US" altLang="ja-JP" sz="900" kern="1200">
                          <a:solidFill>
                            <a:schemeClr val="dk1"/>
                          </a:solidFill>
                          <a:latin typeface="Arial" panose="020B0604020202020204" pitchFamily="34" charset="0"/>
                          <a:ea typeface="+mn-ea"/>
                          <a:cs typeface="Arial" panose="020B0604020202020204" pitchFamily="34" charset="0"/>
                        </a:rPr>
                        <a:t>3</a:t>
                      </a:r>
                      <a:r>
                        <a:rPr kumimoji="1" lang="ja-JP" altLang="en-US" sz="900" kern="1200">
                          <a:solidFill>
                            <a:schemeClr val="dk1"/>
                          </a:solidFill>
                          <a:latin typeface="Arial" panose="020B0604020202020204" pitchFamily="34" charset="0"/>
                          <a:ea typeface="+mn-ea"/>
                          <a:cs typeface="Arial" panose="020B0604020202020204" pitchFamily="34" charset="0"/>
                        </a:rPr>
                        <a:t>人以上でなければならない。委員の半数以上 （委員が</a:t>
                      </a:r>
                      <a:r>
                        <a:rPr kumimoji="1" lang="en-US" altLang="ja-JP" sz="900" kern="1200">
                          <a:solidFill>
                            <a:schemeClr val="dk1"/>
                          </a:solidFill>
                          <a:latin typeface="Arial" panose="020B0604020202020204" pitchFamily="34" charset="0"/>
                          <a:ea typeface="+mn-ea"/>
                          <a:cs typeface="Arial" panose="020B0604020202020204" pitchFamily="34" charset="0"/>
                        </a:rPr>
                        <a:t>3</a:t>
                      </a:r>
                      <a:r>
                        <a:rPr kumimoji="1" lang="ja-JP" altLang="en-US" sz="900" kern="1200">
                          <a:solidFill>
                            <a:schemeClr val="dk1"/>
                          </a:solidFill>
                          <a:latin typeface="Arial" panose="020B0604020202020204" pitchFamily="34" charset="0"/>
                          <a:ea typeface="+mn-ea"/>
                          <a:cs typeface="Arial" panose="020B0604020202020204" pitchFamily="34" charset="0"/>
                        </a:rPr>
                        <a:t>名の場合は</a:t>
                      </a:r>
                      <a:r>
                        <a:rPr kumimoji="1" lang="en-US" altLang="ja-JP" sz="900" kern="1200">
                          <a:solidFill>
                            <a:schemeClr val="dk1"/>
                          </a:solidFill>
                          <a:latin typeface="Arial" panose="020B0604020202020204" pitchFamily="34" charset="0"/>
                          <a:ea typeface="+mn-ea"/>
                          <a:cs typeface="Arial" panose="020B0604020202020204" pitchFamily="34" charset="0"/>
                        </a:rPr>
                        <a:t>2</a:t>
                      </a:r>
                      <a:r>
                        <a:rPr kumimoji="1" lang="ja-JP" altLang="en-US" sz="900" kern="1200">
                          <a:solidFill>
                            <a:schemeClr val="dk1"/>
                          </a:solidFill>
                          <a:latin typeface="Arial" panose="020B0604020202020204" pitchFamily="34" charset="0"/>
                          <a:ea typeface="+mn-ea"/>
                          <a:cs typeface="Arial" panose="020B0604020202020204" pitchFamily="34" charset="0"/>
                        </a:rPr>
                        <a:t>名以上）は、社内で他の役職に就いておらず、独立した判断を損なう恐れのあるポジションを有しない取締役でなければならない。</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取締役会の従業員代表は、株式会社でも</a:t>
                      </a:r>
                      <a:r>
                        <a:rPr kumimoji="1" lang="en-US" altLang="ja-JP" sz="900" kern="1200">
                          <a:solidFill>
                            <a:schemeClr val="dk1"/>
                          </a:solidFill>
                          <a:latin typeface="Arial" panose="020B0604020202020204" pitchFamily="34" charset="0"/>
                          <a:ea typeface="+mn-ea"/>
                          <a:cs typeface="Arial" panose="020B0604020202020204" pitchFamily="34" charset="0"/>
                        </a:rPr>
                        <a:t>LLC</a:t>
                      </a:r>
                      <a:r>
                        <a:rPr kumimoji="1" lang="ja-JP" altLang="en-US" sz="900" kern="1200">
                          <a:solidFill>
                            <a:schemeClr val="dk1"/>
                          </a:solidFill>
                          <a:latin typeface="Arial" panose="020B0604020202020204" pitchFamily="34" charset="0"/>
                          <a:ea typeface="+mn-ea"/>
                          <a:cs typeface="Arial" panose="020B0604020202020204" pitchFamily="34" charset="0"/>
                        </a:rPr>
                        <a:t>でも監査委員を務めることができる。</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900" kern="1200">
                          <a:solidFill>
                            <a:schemeClr val="dk1"/>
                          </a:solidFill>
                          <a:latin typeface="Arial" panose="020B0604020202020204" pitchFamily="34" charset="0"/>
                          <a:ea typeface="+mn-ea"/>
                          <a:cs typeface="Arial" panose="020B0604020202020204" pitchFamily="34" charset="0"/>
                        </a:rPr>
                        <a:t>b</a:t>
                      </a:r>
                      <a:r>
                        <a:rPr kumimoji="1" lang="ja-JP" altLang="en-US" sz="900" kern="1200">
                          <a:solidFill>
                            <a:schemeClr val="dk1"/>
                          </a:solidFill>
                          <a:latin typeface="Arial" panose="020B0604020202020204" pitchFamily="34" charset="0"/>
                          <a:ea typeface="+mn-ea"/>
                          <a:cs typeface="Arial" panose="020B0604020202020204" pitchFamily="34" charset="0"/>
                        </a:rPr>
                        <a:t>）</a:t>
                      </a:r>
                      <a:r>
                        <a:rPr kumimoji="1" lang="en-US" altLang="ja-JP" sz="900" kern="1200">
                          <a:solidFill>
                            <a:schemeClr val="dk1"/>
                          </a:solidFill>
                          <a:latin typeface="Arial" panose="020B0604020202020204" pitchFamily="34" charset="0"/>
                          <a:ea typeface="+mn-ea"/>
                          <a:cs typeface="Arial" panose="020B0604020202020204" pitchFamily="34" charset="0"/>
                        </a:rPr>
                        <a:t> </a:t>
                      </a:r>
                      <a:r>
                        <a:rPr kumimoji="1" lang="ja-JP" altLang="en-US" sz="900" kern="1200">
                          <a:solidFill>
                            <a:schemeClr val="dk1"/>
                          </a:solidFill>
                          <a:latin typeface="Arial" panose="020B0604020202020204" pitchFamily="34" charset="0"/>
                          <a:ea typeface="+mn-ea"/>
                          <a:cs typeface="Arial" panose="020B0604020202020204" pitchFamily="34" charset="0"/>
                        </a:rPr>
                        <a:t>審議及び議決権行使の手続き：</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a:solidFill>
                            <a:schemeClr val="dk1"/>
                          </a:solidFill>
                          <a:latin typeface="Arial" panose="020B0604020202020204" pitchFamily="34" charset="0"/>
                          <a:ea typeface="+mn-ea"/>
                          <a:cs typeface="Arial" panose="020B0604020202020204" pitchFamily="34" charset="0"/>
                        </a:rPr>
                        <a:t>.</a:t>
                      </a:r>
                      <a:r>
                        <a:rPr kumimoji="1" lang="ja-JP" altLang="en-US" sz="900" kern="1200">
                          <a:solidFill>
                            <a:schemeClr val="dk1"/>
                          </a:solidFill>
                          <a:latin typeface="Arial" panose="020B0604020202020204" pitchFamily="34" charset="0"/>
                          <a:ea typeface="+mn-ea"/>
                          <a:cs typeface="Arial" panose="020B0604020202020204" pitchFamily="34" charset="0"/>
                        </a:rPr>
                        <a:t>監査委員会の決議は、委員の過半数の賛成を得なければならない。</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各委員は、決議に対して一票を有する。</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会社の定款 （</a:t>
                      </a:r>
                      <a:r>
                        <a:rPr kumimoji="1" lang="en-US" altLang="ja-JP" sz="900" kern="1200" err="1">
                          <a:solidFill>
                            <a:schemeClr val="dk1"/>
                          </a:solidFill>
                          <a:latin typeface="Arial" panose="020B0604020202020204" pitchFamily="34" charset="0"/>
                          <a:ea typeface="+mn-ea"/>
                          <a:cs typeface="Arial" panose="020B0604020202020204" pitchFamily="34" charset="0"/>
                        </a:rPr>
                        <a:t>AoA</a:t>
                      </a:r>
                      <a:r>
                        <a:rPr kumimoji="1" lang="ja-JP" altLang="en-US" sz="900" kern="1200">
                          <a:solidFill>
                            <a:schemeClr val="dk1"/>
                          </a:solidFill>
                          <a:latin typeface="Arial" panose="020B0604020202020204" pitchFamily="34" charset="0"/>
                          <a:ea typeface="+mn-ea"/>
                          <a:cs typeface="Arial" panose="020B0604020202020204" pitchFamily="34" charset="0"/>
                        </a:rPr>
                        <a:t>）には、会社法に別段の定めがある場合を除き、監査委員会の審議および議決手続きの概要を記載する必要がある。</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会社は、</a:t>
                      </a:r>
                      <a:r>
                        <a:rPr kumimoji="1" lang="en-US" altLang="ja-JP" sz="900" kern="1200" err="1">
                          <a:solidFill>
                            <a:schemeClr val="dk1"/>
                          </a:solidFill>
                          <a:latin typeface="Arial" panose="020B0604020202020204" pitchFamily="34" charset="0"/>
                          <a:ea typeface="+mn-ea"/>
                          <a:cs typeface="Arial" panose="020B0604020202020204" pitchFamily="34" charset="0"/>
                        </a:rPr>
                        <a:t>AoA</a:t>
                      </a:r>
                      <a:r>
                        <a:rPr kumimoji="1" lang="ja-JP" altLang="en-US" sz="900" kern="1200">
                          <a:solidFill>
                            <a:schemeClr val="dk1"/>
                          </a:solidFill>
                          <a:latin typeface="Arial" panose="020B0604020202020204" pitchFamily="34" charset="0"/>
                          <a:ea typeface="+mn-ea"/>
                          <a:cs typeface="Arial" panose="020B0604020202020204" pitchFamily="34" charset="0"/>
                        </a:rPr>
                        <a:t>に従い取締役会内に他の委員会を設置することができる。</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ja-JP" altLang="en-US" sz="900" kern="1200">
                          <a:solidFill>
                            <a:schemeClr val="dk1"/>
                          </a:solidFill>
                          <a:latin typeface="Arial" panose="020B0604020202020204" pitchFamily="34" charset="0"/>
                          <a:ea typeface="+mn-ea"/>
                          <a:cs typeface="Arial" panose="020B0604020202020204" pitchFamily="34" charset="0"/>
                        </a:rPr>
                        <a:t>新法は、株式会社や上場会社については監査委員会の具体的な運営方針を示しているが、</a:t>
                      </a:r>
                      <a:r>
                        <a:rPr kumimoji="1" lang="en-US" altLang="ja-JP" sz="900" kern="1200">
                          <a:solidFill>
                            <a:schemeClr val="dk1"/>
                          </a:solidFill>
                          <a:latin typeface="Arial" panose="020B0604020202020204" pitchFamily="34" charset="0"/>
                          <a:ea typeface="+mn-ea"/>
                          <a:cs typeface="Arial" panose="020B0604020202020204" pitchFamily="34" charset="0"/>
                        </a:rPr>
                        <a:t>LLC</a:t>
                      </a:r>
                      <a:r>
                        <a:rPr kumimoji="1" lang="ja-JP" altLang="en-US" sz="900" kern="1200">
                          <a:solidFill>
                            <a:schemeClr val="dk1"/>
                          </a:solidFill>
                          <a:latin typeface="Arial" panose="020B0604020202020204" pitchFamily="34" charset="0"/>
                          <a:ea typeface="+mn-ea"/>
                          <a:cs typeface="Arial" panose="020B0604020202020204" pitchFamily="34" charset="0"/>
                        </a:rPr>
                        <a:t>については詳細な手続きを定めていない。この変更は、企業の監督機能を合理化し、ガバナンスを強化することを目的としている。</a:t>
                      </a:r>
                      <a:endParaRPr kumimoji="1" lang="en-US" altLang="ja-JP" sz="900" kern="120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4171073"/>
                  </a:ext>
                </a:extLst>
              </a:tr>
              <a:tr h="615958">
                <a:tc>
                  <a:txBody>
                    <a:bodyPr/>
                    <a:lstStyle/>
                    <a:p>
                      <a:pPr algn="ctr">
                        <a:spcAft>
                          <a:spcPts val="0"/>
                        </a:spcAft>
                      </a:pPr>
                      <a:r>
                        <a:rPr lang="ja-JP" altLang="en-US" sz="900" b="1">
                          <a:effectLst/>
                          <a:latin typeface="Arial" panose="020B0604020202020204" pitchFamily="34" charset="0"/>
                          <a:ea typeface="+mn-ea"/>
                          <a:cs typeface="Arial" panose="020B0604020202020204" pitchFamily="34" charset="0"/>
                        </a:rPr>
                        <a:t>小規模な株式会社における取締役会の不設置</a:t>
                      </a:r>
                      <a:endParaRPr lang="ja-JP" sz="900" b="1">
                        <a:effectLst/>
                        <a:latin typeface="Arial" panose="020B0604020202020204" pitchFamily="34" charset="0"/>
                        <a:ea typeface="+mn-ea"/>
                        <a:cs typeface="Arial" panose="020B0604020202020204" pitchFamily="34" charset="0"/>
                      </a:endParaRPr>
                    </a:p>
                  </a:txBody>
                  <a:tcPr marL="62865" marR="6286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a:solidFill>
                            <a:schemeClr val="dk1"/>
                          </a:solidFill>
                          <a:latin typeface="Arial" panose="020B0604020202020204" pitchFamily="34" charset="0"/>
                          <a:ea typeface="+mn-ea"/>
                          <a:cs typeface="Arial" panose="020B0604020202020204" pitchFamily="34" charset="0"/>
                        </a:rPr>
                        <a:t>2023</a:t>
                      </a:r>
                      <a:r>
                        <a:rPr kumimoji="1" lang="ja-JP" altLang="en-US" sz="900" kern="1200">
                          <a:solidFill>
                            <a:schemeClr val="dk1"/>
                          </a:solidFill>
                          <a:latin typeface="Arial" panose="020B0604020202020204" pitchFamily="34" charset="0"/>
                          <a:ea typeface="+mn-ea"/>
                          <a:cs typeface="Arial" panose="020B0604020202020204" pitchFamily="34" charset="0"/>
                        </a:rPr>
                        <a:t>年の会社法では、小規模の株式会社や株主数が限られている会社に、取締役会を設置しない選択権を与える新たな規定が導入された。会社は、取締役会が通常有する機能と権限を実行するために、</a:t>
                      </a:r>
                      <a:r>
                        <a:rPr kumimoji="1" lang="en-US" altLang="ja-JP" sz="900" kern="1200">
                          <a:solidFill>
                            <a:schemeClr val="dk1"/>
                          </a:solidFill>
                          <a:latin typeface="Arial" panose="020B0604020202020204" pitchFamily="34" charset="0"/>
                          <a:ea typeface="+mn-ea"/>
                          <a:cs typeface="Arial" panose="020B0604020202020204" pitchFamily="34" charset="0"/>
                        </a:rPr>
                        <a:t>1</a:t>
                      </a:r>
                      <a:r>
                        <a:rPr kumimoji="1" lang="ja-JP" altLang="en-US" sz="900" kern="1200">
                          <a:solidFill>
                            <a:schemeClr val="dk1"/>
                          </a:solidFill>
                          <a:latin typeface="Arial" panose="020B0604020202020204" pitchFamily="34" charset="0"/>
                          <a:ea typeface="+mn-ea"/>
                          <a:cs typeface="Arial" panose="020B0604020202020204" pitchFamily="34" charset="0"/>
                        </a:rPr>
                        <a:t>人の取締役を指名することができる。この選任された取締役は会社の管理職を兼任することができる。</a:t>
                      </a:r>
                      <a:endParaRPr kumimoji="1" lang="en-US" altLang="ja-JP" sz="900" kern="120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04907269"/>
                  </a:ext>
                </a:extLst>
              </a:tr>
              <a:tr h="615958">
                <a:tc>
                  <a:txBody>
                    <a:bodyPr/>
                    <a:lstStyle/>
                    <a:p>
                      <a:pPr algn="ctr">
                        <a:spcAft>
                          <a:spcPts val="0"/>
                        </a:spcAft>
                      </a:pPr>
                      <a:r>
                        <a:rPr lang="ja-JP" altLang="en-US" sz="900" b="1">
                          <a:effectLst/>
                          <a:latin typeface="Arial" panose="020B0604020202020204" pitchFamily="34" charset="0"/>
                          <a:ea typeface="+mn-ea"/>
                          <a:cs typeface="Arial" panose="020B0604020202020204" pitchFamily="34" charset="0"/>
                        </a:rPr>
                        <a:t>株主総会による取締役会への権限委譲容認</a:t>
                      </a:r>
                      <a:endParaRPr lang="ja-JP" sz="900" b="1">
                        <a:effectLst/>
                        <a:latin typeface="Arial" panose="020B0604020202020204" pitchFamily="34" charset="0"/>
                        <a:ea typeface="+mn-ea"/>
                        <a:cs typeface="Arial" panose="020B0604020202020204" pitchFamily="34" charset="0"/>
                      </a:endParaRPr>
                    </a:p>
                  </a:txBody>
                  <a:tcPr marL="62865" marR="6286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mn-ea"/>
                          <a:cs typeface="Arial" panose="020B0604020202020204" pitchFamily="34" charset="0"/>
                        </a:rPr>
                        <a:t>2023</a:t>
                      </a:r>
                      <a:r>
                        <a:rPr kumimoji="1" lang="ja-JP" altLang="en-US" sz="900" kern="1200" dirty="0">
                          <a:solidFill>
                            <a:schemeClr val="dk1"/>
                          </a:solidFill>
                          <a:latin typeface="Arial" panose="020B0604020202020204" pitchFamily="34" charset="0"/>
                          <a:ea typeface="+mn-ea"/>
                          <a:cs typeface="Arial" panose="020B0604020202020204" pitchFamily="34" charset="0"/>
                        </a:rPr>
                        <a:t>年の会社法では、取締役会の機能と権限は、法定機能、</a:t>
                      </a:r>
                      <a:r>
                        <a:rPr kumimoji="1" lang="en-US" altLang="ja-JP" sz="900" kern="1200" dirty="0" err="1">
                          <a:solidFill>
                            <a:schemeClr val="dk1"/>
                          </a:solidFill>
                          <a:latin typeface="Arial" panose="020B0604020202020204" pitchFamily="34" charset="0"/>
                          <a:ea typeface="+mn-ea"/>
                          <a:cs typeface="Arial" panose="020B0604020202020204" pitchFamily="34" charset="0"/>
                        </a:rPr>
                        <a:t>AoA</a:t>
                      </a:r>
                      <a:r>
                        <a:rPr kumimoji="1" lang="ja-JP" altLang="en-US" sz="900" kern="1200" dirty="0">
                          <a:solidFill>
                            <a:schemeClr val="dk1"/>
                          </a:solidFill>
                          <a:latin typeface="Arial" panose="020B0604020202020204" pitchFamily="34" charset="0"/>
                          <a:ea typeface="+mn-ea"/>
                          <a:cs typeface="Arial" panose="020B0604020202020204" pitchFamily="34" charset="0"/>
                        </a:rPr>
                        <a:t>に規定された機能、および株主総会によって委任された権限の三つの要素から構成されることが明確になっている。また、社債の発行など、取締役会の権限に属する事項について、株主総会が取締役会の意思決定を委任できるようにした。これにより、コーポレート・ガバナンスの柔軟性と効率性が高まる。</a:t>
                      </a:r>
                      <a:endParaRPr kumimoji="1" lang="en-US" altLang="ja-JP" sz="900" kern="1200" dirty="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73500106"/>
                  </a:ext>
                </a:extLst>
              </a:tr>
            </a:tbl>
          </a:graphicData>
        </a:graphic>
      </p:graphicFrame>
      <p:sp>
        <p:nvSpPr>
          <p:cNvPr id="4" name="テキスト プレースホルダ 1">
            <a:extLst>
              <a:ext uri="{FF2B5EF4-FFF2-40B4-BE49-F238E27FC236}">
                <a16:creationId xmlns:a16="http://schemas.microsoft.com/office/drawing/2014/main" id="{5E30D384-A4F0-C318-4588-993E3DC0D577}"/>
              </a:ext>
            </a:extLst>
          </p:cNvPr>
          <p:cNvSpPr txBox="1">
            <a:spLocks/>
          </p:cNvSpPr>
          <p:nvPr/>
        </p:nvSpPr>
        <p:spPr>
          <a:xfrm>
            <a:off x="250528" y="1110748"/>
            <a:ext cx="9505950" cy="221599"/>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0" indent="0" algn="l" defTabSz="955675" fontAlgn="base">
              <a:spcBef>
                <a:spcPct val="0"/>
              </a:spcBef>
              <a:spcAft>
                <a:spcPct val="0"/>
              </a:spcAft>
              <a:buSzPct val="120000"/>
              <a:buNone/>
            </a:pPr>
            <a:r>
              <a:rPr lang="ja-JP" altLang="en-US" sz="1400" noProof="1">
                <a:solidFill>
                  <a:srgbClr val="000000"/>
                </a:solidFill>
                <a:latin typeface="Arial Black" pitchFamily="34" charset="0"/>
                <a:ea typeface="HGP創英角ｺﾞｼｯｸUB" pitchFamily="50" charset="-128"/>
                <a:cs typeface="+mn-cs"/>
              </a:rPr>
              <a:t>コーポレート・ガバナンス体制に関する変更（つづき）</a:t>
            </a:r>
            <a:endParaRPr lang="en-US" altLang="ja-JP" sz="1400" noProof="1">
              <a:solidFill>
                <a:srgbClr val="000000"/>
              </a:solidFill>
              <a:latin typeface="Arial Black" pitchFamily="34" charset="0"/>
              <a:ea typeface="HGP創英角ｺﾞｼｯｸUB" pitchFamily="50" charset="-128"/>
              <a:cs typeface="+mn-cs"/>
            </a:endParaRPr>
          </a:p>
        </p:txBody>
      </p:sp>
      <p:sp>
        <p:nvSpPr>
          <p:cNvPr id="6" name="テキスト ボックス 5">
            <a:extLst>
              <a:ext uri="{FF2B5EF4-FFF2-40B4-BE49-F238E27FC236}">
                <a16:creationId xmlns:a16="http://schemas.microsoft.com/office/drawing/2014/main" id="{B93E80F1-A8B5-1A08-EF97-0C5E0BEAD7BF}"/>
              </a:ext>
            </a:extLst>
          </p:cNvPr>
          <p:cNvSpPr txBox="1"/>
          <p:nvPr/>
        </p:nvSpPr>
        <p:spPr>
          <a:xfrm>
            <a:off x="254246" y="6467326"/>
            <a:ext cx="8856984" cy="260648"/>
          </a:xfrm>
          <a:prstGeom prst="rect">
            <a:avLst/>
          </a:prstGeom>
          <a:noFill/>
        </p:spPr>
        <p:txBody>
          <a:bodyPr wrap="square" lIns="0" tIns="0" rIns="0" bIns="0" rtlCol="0">
            <a:noAutofit/>
          </a:bodyPr>
          <a:lstStyle/>
          <a:p>
            <a:pPr>
              <a:spcAft>
                <a:spcPts val="100"/>
              </a:spcAft>
            </a:pPr>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CHINA BRIEFING</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02682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161D04B-7E2C-7055-5378-9FC51E0B8D2F}"/>
              </a:ext>
            </a:extLst>
          </p:cNvPr>
          <p:cNvGraphicFramePr>
            <a:graphicFrameLocks/>
          </p:cNvGraphicFramePr>
          <p:nvPr>
            <p:custDataLst>
              <p:tags r:id="rId1"/>
            </p:custDataLst>
            <p:extLst>
              <p:ext uri="{D42A27DB-BD31-4B8C-83A1-F6EECF244321}">
                <p14:modId xmlns:p14="http://schemas.microsoft.com/office/powerpoint/2010/main" val="2508737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2A6ADAF0-6F46-9B18-D745-C2F78E9E79B2}"/>
              </a:ext>
            </a:extLst>
          </p:cNvPr>
          <p:cNvGraphicFramePr>
            <a:graphicFrameLocks noChangeAspect="1"/>
          </p:cNvGraphicFramePr>
          <p:nvPr>
            <p:custDataLst>
              <p:tags r:id="rId2"/>
            </p:custDataLst>
            <p:extLst>
              <p:ext uri="{D42A27DB-BD31-4B8C-83A1-F6EECF244321}">
                <p14:modId xmlns:p14="http://schemas.microsoft.com/office/powerpoint/2010/main" val="62801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587C810C-6AA6-44D2-0239-93AFA3B44F69}"/>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中国／一般概況／規制</a:t>
            </a:r>
            <a:endParaRPr kumimoji="1" lang="ja-JP" altLang="en-US"/>
          </a:p>
        </p:txBody>
      </p:sp>
      <p:sp>
        <p:nvSpPr>
          <p:cNvPr id="10" name="テキスト プレースホルダー 2">
            <a:extLst>
              <a:ext uri="{FF2B5EF4-FFF2-40B4-BE49-F238E27FC236}">
                <a16:creationId xmlns:a16="http://schemas.microsoft.com/office/drawing/2014/main" id="{9026EF61-4F78-016C-5835-D1F5CD672EB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会社法 </a:t>
            </a:r>
            <a:r>
              <a:rPr lang="ja-JP" altLang="en-US" noProof="1"/>
              <a:t>（</a:t>
            </a:r>
            <a:r>
              <a:rPr lang="en-US" altLang="ja-JP" noProof="1"/>
              <a:t>4/4</a:t>
            </a:r>
            <a:r>
              <a:rPr lang="ja-JP" altLang="en-US" noProof="1"/>
              <a:t>）</a:t>
            </a:r>
          </a:p>
        </p:txBody>
      </p:sp>
      <p:graphicFrame>
        <p:nvGraphicFramePr>
          <p:cNvPr id="3" name="表 4">
            <a:extLst>
              <a:ext uri="{FF2B5EF4-FFF2-40B4-BE49-F238E27FC236}">
                <a16:creationId xmlns:a16="http://schemas.microsoft.com/office/drawing/2014/main" id="{6B6D42E2-58CD-8DC7-A359-EDF435FF1AAE}"/>
              </a:ext>
            </a:extLst>
          </p:cNvPr>
          <p:cNvGraphicFramePr>
            <a:graphicFrameLocks noGrp="1"/>
          </p:cNvGraphicFramePr>
          <p:nvPr>
            <p:extLst>
              <p:ext uri="{D42A27DB-BD31-4B8C-83A1-F6EECF244321}">
                <p14:modId xmlns:p14="http://schemas.microsoft.com/office/powerpoint/2010/main" val="4181480127"/>
              </p:ext>
            </p:extLst>
          </p:nvPr>
        </p:nvGraphicFramePr>
        <p:xfrm>
          <a:off x="250528" y="1412776"/>
          <a:ext cx="9404313" cy="5006682"/>
        </p:xfrm>
        <a:graphic>
          <a:graphicData uri="http://schemas.openxmlformats.org/drawingml/2006/table">
            <a:tbl>
              <a:tblPr firstRow="1" bandRow="1">
                <a:tableStyleId>{5C22544A-7EE6-4342-B048-85BDC9FD1C3A}</a:tableStyleId>
              </a:tblPr>
              <a:tblGrid>
                <a:gridCol w="1462112">
                  <a:extLst>
                    <a:ext uri="{9D8B030D-6E8A-4147-A177-3AD203B41FA5}">
                      <a16:colId xmlns:a16="http://schemas.microsoft.com/office/drawing/2014/main" val="20000"/>
                    </a:ext>
                  </a:extLst>
                </a:gridCol>
                <a:gridCol w="7942201">
                  <a:extLst>
                    <a:ext uri="{9D8B030D-6E8A-4147-A177-3AD203B41FA5}">
                      <a16:colId xmlns:a16="http://schemas.microsoft.com/office/drawing/2014/main" val="20004"/>
                    </a:ext>
                  </a:extLst>
                </a:gridCol>
              </a:tblGrid>
              <a:tr h="286124">
                <a:tc>
                  <a:txBody>
                    <a:bodyPr/>
                    <a:lstStyle/>
                    <a:p>
                      <a:pPr algn="ctr" fontAlgn="ctr" hangingPunct="0"/>
                      <a:r>
                        <a:rPr kumimoji="1" lang="ja-JP" altLang="en-US" sz="1200" b="0" noProof="1">
                          <a:latin typeface="Arial" panose="020B0604020202020204" pitchFamily="34" charset="0"/>
                          <a:ea typeface="HGP創英角ｺﾞｼｯｸUB" panose="020B0900000000000000" pitchFamily="50" charset="-128"/>
                          <a:cs typeface="Arial" panose="020B0604020202020204" pitchFamily="34" charset="0"/>
                        </a:rPr>
                        <a:t>変更内容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概要説明</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16923">
                <a:tc>
                  <a:txBody>
                    <a:bodyPr/>
                    <a:lstStyle/>
                    <a:p>
                      <a:pPr algn="ctr" fontAlgn="ctr"/>
                      <a:r>
                        <a:rPr kumimoji="1" lang="ja-JP" altLang="en-US" sz="900" b="1" noProof="1">
                          <a:solidFill>
                            <a:schemeClr val="tx1"/>
                          </a:solidFill>
                          <a:latin typeface="Arial" panose="020B0604020202020204" pitchFamily="34" charset="0"/>
                          <a:ea typeface="+mn-ea"/>
                          <a:cs typeface="Arial" panose="020B0604020202020204" pitchFamily="34" charset="0"/>
                        </a:rPr>
                        <a:t>一人会社規制の緩和</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a:solidFill>
                            <a:schemeClr val="dk1"/>
                          </a:solidFill>
                          <a:latin typeface="Arial" panose="020B0604020202020204" pitchFamily="34" charset="0"/>
                          <a:ea typeface="+mn-ea"/>
                          <a:cs typeface="Arial" panose="020B0604020202020204" pitchFamily="34" charset="0"/>
                        </a:rPr>
                        <a:t>2023</a:t>
                      </a:r>
                      <a:r>
                        <a:rPr kumimoji="1" lang="ja-JP" altLang="en-US" sz="900" kern="1200">
                          <a:solidFill>
                            <a:schemeClr val="dk1"/>
                          </a:solidFill>
                          <a:latin typeface="Arial" panose="020B0604020202020204" pitchFamily="34" charset="0"/>
                          <a:ea typeface="+mn-ea"/>
                          <a:cs typeface="Arial" panose="020B0604020202020204" pitchFamily="34" charset="0"/>
                        </a:rPr>
                        <a:t>年の会社法では、会社の設立と決済に関する重要な変更が行われた。特に一人会社における制限が緩和された。これにより、個人が独立して設立できる会社の幅が広がり、個人で設立する企業数が増加する。</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特に、</a:t>
                      </a:r>
                      <a:r>
                        <a:rPr kumimoji="1" lang="en-US" altLang="ja-JP" sz="900" kern="1200">
                          <a:solidFill>
                            <a:schemeClr val="dk1"/>
                          </a:solidFill>
                          <a:latin typeface="Arial" panose="020B0604020202020204" pitchFamily="34" charset="0"/>
                          <a:ea typeface="+mn-ea"/>
                          <a:cs typeface="Arial" panose="020B0604020202020204" pitchFamily="34" charset="0"/>
                        </a:rPr>
                        <a:t>2018</a:t>
                      </a:r>
                      <a:r>
                        <a:rPr kumimoji="1" lang="ja-JP" altLang="en-US" sz="900" kern="1200">
                          <a:solidFill>
                            <a:schemeClr val="dk1"/>
                          </a:solidFill>
                          <a:latin typeface="Arial" panose="020B0604020202020204" pitchFamily="34" charset="0"/>
                          <a:ea typeface="+mn-ea"/>
                          <a:cs typeface="Arial" panose="020B0604020202020204" pitchFamily="34" charset="0"/>
                        </a:rPr>
                        <a:t>年の会社法では、株式会社の設立には最低二人の個人が必要であったが、新法では個人一人による株式会社の設立を認めている。</a:t>
                      </a:r>
                      <a:endParaRPr kumimoji="1" lang="en-US" altLang="ja-JP" sz="900" kern="120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51289167"/>
                  </a:ext>
                </a:extLst>
              </a:tr>
              <a:tr h="816923">
                <a:tc>
                  <a:txBody>
                    <a:bodyPr/>
                    <a:lstStyle/>
                    <a:p>
                      <a:pPr algn="ctr" fontAlgn="ctr"/>
                      <a:r>
                        <a:rPr kumimoji="1" lang="ja-JP" altLang="en-US" sz="900" b="1" noProof="1">
                          <a:solidFill>
                            <a:schemeClr val="tx1"/>
                          </a:solidFill>
                          <a:latin typeface="Arial" panose="020B0604020202020204" pitchFamily="34" charset="0"/>
                          <a:ea typeface="+mn-ea"/>
                          <a:cs typeface="Arial" panose="020B0604020202020204" pitchFamily="34" charset="0"/>
                        </a:rPr>
                        <a:t>登録抹消手続きの簡素化</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a:solidFill>
                            <a:schemeClr val="dk1"/>
                          </a:solidFill>
                          <a:latin typeface="Arial" panose="020B0604020202020204" pitchFamily="34" charset="0"/>
                          <a:ea typeface="+mn-ea"/>
                          <a:cs typeface="Arial" panose="020B0604020202020204" pitchFamily="34" charset="0"/>
                        </a:rPr>
                        <a:t>2023</a:t>
                      </a:r>
                      <a:r>
                        <a:rPr kumimoji="1" lang="ja-JP" altLang="en-US" sz="900" kern="1200">
                          <a:solidFill>
                            <a:schemeClr val="dk1"/>
                          </a:solidFill>
                          <a:latin typeface="Arial" panose="020B0604020202020204" pitchFamily="34" charset="0"/>
                          <a:ea typeface="+mn-ea"/>
                          <a:cs typeface="Arial" panose="020B0604020202020204" pitchFamily="34" charset="0"/>
                        </a:rPr>
                        <a:t>年の会社法第</a:t>
                      </a:r>
                      <a:r>
                        <a:rPr kumimoji="1" lang="en-US" altLang="ja-JP" sz="900" kern="1200">
                          <a:solidFill>
                            <a:schemeClr val="dk1"/>
                          </a:solidFill>
                          <a:latin typeface="Arial" panose="020B0604020202020204" pitchFamily="34" charset="0"/>
                          <a:ea typeface="+mn-ea"/>
                          <a:cs typeface="Arial" panose="020B0604020202020204" pitchFamily="34" charset="0"/>
                        </a:rPr>
                        <a:t>240</a:t>
                      </a:r>
                      <a:r>
                        <a:rPr kumimoji="1" lang="ja-JP" altLang="en-US" sz="900" kern="1200">
                          <a:solidFill>
                            <a:schemeClr val="dk1"/>
                          </a:solidFill>
                          <a:latin typeface="Arial" panose="020B0604020202020204" pitchFamily="34" charset="0"/>
                          <a:ea typeface="+mn-ea"/>
                          <a:cs typeface="Arial" panose="020B0604020202020204" pitchFamily="34" charset="0"/>
                        </a:rPr>
                        <a:t>条は、債務を負っていないか、またはすべての債務を清算した会社に対して、簡素化された登記抹消手続きを導入している。この手続きには株主全員の同意が必要である。</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簡易登録抹消の手続きには、最低</a:t>
                      </a:r>
                      <a:r>
                        <a:rPr kumimoji="1" lang="en-US" altLang="ja-JP" sz="900" kern="1200">
                          <a:solidFill>
                            <a:schemeClr val="dk1"/>
                          </a:solidFill>
                          <a:latin typeface="Arial" panose="020B0604020202020204" pitchFamily="34" charset="0"/>
                          <a:ea typeface="+mn-ea"/>
                          <a:cs typeface="Arial" panose="020B0604020202020204" pitchFamily="34" charset="0"/>
                        </a:rPr>
                        <a:t>20</a:t>
                      </a:r>
                      <a:r>
                        <a:rPr kumimoji="1" lang="ja-JP" altLang="en-US" sz="900" kern="1200">
                          <a:solidFill>
                            <a:schemeClr val="dk1"/>
                          </a:solidFill>
                          <a:latin typeface="Arial" panose="020B0604020202020204" pitchFamily="34" charset="0"/>
                          <a:ea typeface="+mn-ea"/>
                          <a:cs typeface="Arial" panose="020B0604020202020204" pitchFamily="34" charset="0"/>
                        </a:rPr>
                        <a:t>日間、全国企業信用情報開示システム （</a:t>
                      </a:r>
                      <a:r>
                        <a:rPr kumimoji="1" lang="en-US" altLang="ja-JP" sz="900" kern="1200">
                          <a:solidFill>
                            <a:schemeClr val="dk1"/>
                          </a:solidFill>
                          <a:latin typeface="Arial" panose="020B0604020202020204" pitchFamily="34" charset="0"/>
                          <a:ea typeface="+mn-ea"/>
                          <a:cs typeface="Arial" panose="020B0604020202020204" pitchFamily="34" charset="0"/>
                        </a:rPr>
                        <a:t>The National Enterprise Credit Information Disclosure System</a:t>
                      </a:r>
                      <a:r>
                        <a:rPr kumimoji="1" lang="ja-JP" altLang="en-US" sz="900" kern="1200">
                          <a:solidFill>
                            <a:schemeClr val="dk1"/>
                          </a:solidFill>
                          <a:latin typeface="Arial" panose="020B0604020202020204" pitchFamily="34" charset="0"/>
                          <a:ea typeface="+mn-ea"/>
                          <a:cs typeface="Arial" panose="020B0604020202020204" pitchFamily="34" charset="0"/>
                        </a:rPr>
                        <a:t>）</a:t>
                      </a:r>
                      <a:r>
                        <a:rPr kumimoji="1" lang="en-US" altLang="ja-JP" sz="900" kern="1200">
                          <a:solidFill>
                            <a:schemeClr val="dk1"/>
                          </a:solidFill>
                          <a:latin typeface="Arial" panose="020B0604020202020204" pitchFamily="34" charset="0"/>
                          <a:ea typeface="+mn-ea"/>
                          <a:cs typeface="Arial" panose="020B0604020202020204" pitchFamily="34" charset="0"/>
                        </a:rPr>
                        <a:t> </a:t>
                      </a:r>
                      <a:r>
                        <a:rPr kumimoji="1" lang="ja-JP" altLang="en-US" sz="900" kern="1200">
                          <a:solidFill>
                            <a:schemeClr val="dk1"/>
                          </a:solidFill>
                          <a:latin typeface="Arial" panose="020B0604020202020204" pitchFamily="34" charset="0"/>
                          <a:ea typeface="+mn-ea"/>
                          <a:cs typeface="Arial" panose="020B0604020202020204" pitchFamily="34" charset="0"/>
                        </a:rPr>
                        <a:t>を通じて登録抹消の意思を表明することが含まれる。この期間中に異議が申し立てられなければ、会社はその後</a:t>
                      </a:r>
                      <a:r>
                        <a:rPr kumimoji="1" lang="en-US" altLang="ja-JP" sz="900" kern="1200">
                          <a:solidFill>
                            <a:schemeClr val="dk1"/>
                          </a:solidFill>
                          <a:latin typeface="Arial" panose="020B0604020202020204" pitchFamily="34" charset="0"/>
                          <a:ea typeface="+mn-ea"/>
                          <a:cs typeface="Arial" panose="020B0604020202020204" pitchFamily="34" charset="0"/>
                        </a:rPr>
                        <a:t>20</a:t>
                      </a:r>
                      <a:r>
                        <a:rPr kumimoji="1" lang="ja-JP" altLang="en-US" sz="900" kern="1200">
                          <a:solidFill>
                            <a:schemeClr val="dk1"/>
                          </a:solidFill>
                          <a:latin typeface="Arial" panose="020B0604020202020204" pitchFamily="34" charset="0"/>
                          <a:ea typeface="+mn-ea"/>
                          <a:cs typeface="Arial" panose="020B0604020202020204" pitchFamily="34" charset="0"/>
                        </a:rPr>
                        <a:t>日以内に会社登記当局に登録抹消申請を行うことができる。</a:t>
                      </a:r>
                      <a:endParaRPr kumimoji="1" lang="en-US" altLang="ja-JP" sz="900" kern="120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79669089"/>
                  </a:ext>
                </a:extLst>
              </a:tr>
              <a:tr h="1404016">
                <a:tc>
                  <a:txBody>
                    <a:bodyPr/>
                    <a:lstStyle/>
                    <a:p>
                      <a:pPr algn="ctr" fontAlgn="ctr"/>
                      <a:r>
                        <a:rPr kumimoji="1" lang="ja-JP" altLang="en-US" sz="900" b="1" noProof="1">
                          <a:solidFill>
                            <a:schemeClr val="tx1"/>
                          </a:solidFill>
                          <a:latin typeface="Arial" panose="020B0604020202020204" pitchFamily="34" charset="0"/>
                          <a:ea typeface="+mn-ea"/>
                          <a:cs typeface="Arial" panose="020B0604020202020204" pitchFamily="34" charset="0"/>
                        </a:rPr>
                        <a:t>強制登録解除</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a:solidFill>
                            <a:schemeClr val="dk1"/>
                          </a:solidFill>
                          <a:latin typeface="Arial" panose="020B0604020202020204" pitchFamily="34" charset="0"/>
                          <a:ea typeface="+mn-ea"/>
                          <a:cs typeface="Arial" panose="020B0604020202020204" pitchFamily="34" charset="0"/>
                        </a:rPr>
                        <a:t>2023</a:t>
                      </a:r>
                      <a:r>
                        <a:rPr kumimoji="1" lang="ja-JP" altLang="en-US" sz="900" kern="1200">
                          <a:solidFill>
                            <a:schemeClr val="dk1"/>
                          </a:solidFill>
                          <a:latin typeface="Arial" panose="020B0604020202020204" pitchFamily="34" charset="0"/>
                          <a:ea typeface="+mn-ea"/>
                          <a:cs typeface="Arial" panose="020B0604020202020204" pitchFamily="34" charset="0"/>
                        </a:rPr>
                        <a:t>年の会社法は、すでに営業許可が取り消されているが、まだ登録抹消を完了していない会社に対して「強制登録抹消」メカニズムを導入している。</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第</a:t>
                      </a:r>
                      <a:r>
                        <a:rPr kumimoji="1" lang="en-US" altLang="ja-JP" sz="900" kern="1200">
                          <a:solidFill>
                            <a:schemeClr val="dk1"/>
                          </a:solidFill>
                          <a:latin typeface="Arial" panose="020B0604020202020204" pitchFamily="34" charset="0"/>
                          <a:ea typeface="+mn-ea"/>
                          <a:cs typeface="Arial" panose="020B0604020202020204" pitchFamily="34" charset="0"/>
                        </a:rPr>
                        <a:t>241</a:t>
                      </a:r>
                      <a:r>
                        <a:rPr kumimoji="1" lang="ja-JP" altLang="en-US" sz="900" kern="1200">
                          <a:solidFill>
                            <a:schemeClr val="dk1"/>
                          </a:solidFill>
                          <a:latin typeface="Arial" panose="020B0604020202020204" pitchFamily="34" charset="0"/>
                          <a:ea typeface="+mn-ea"/>
                          <a:cs typeface="Arial" panose="020B0604020202020204" pitchFamily="34" charset="0"/>
                        </a:rPr>
                        <a:t>条は、会社が営業許可を取り消されたり、閉鎖命令を受けた後、</a:t>
                      </a:r>
                      <a:r>
                        <a:rPr kumimoji="1" lang="en-US" altLang="ja-JP" sz="900" kern="1200">
                          <a:solidFill>
                            <a:schemeClr val="dk1"/>
                          </a:solidFill>
                          <a:latin typeface="Arial" panose="020B0604020202020204" pitchFamily="34" charset="0"/>
                          <a:ea typeface="+mn-ea"/>
                          <a:cs typeface="Arial" panose="020B0604020202020204" pitchFamily="34" charset="0"/>
                        </a:rPr>
                        <a:t>3</a:t>
                      </a:r>
                      <a:r>
                        <a:rPr kumimoji="1" lang="ja-JP" altLang="en-US" sz="900" kern="1200">
                          <a:solidFill>
                            <a:schemeClr val="dk1"/>
                          </a:solidFill>
                          <a:latin typeface="Arial" panose="020B0604020202020204" pitchFamily="34" charset="0"/>
                          <a:ea typeface="+mn-ea"/>
                          <a:cs typeface="Arial" panose="020B0604020202020204" pitchFamily="34" charset="0"/>
                        </a:rPr>
                        <a:t>年間に清算を完了していない場合、会社登記当局は登録抹消を開始することができると規定している。この手続きには、全国企業信用情報開示システム （</a:t>
                      </a:r>
                      <a:r>
                        <a:rPr kumimoji="1" lang="en-US" altLang="ja-JP" sz="900" kern="1200">
                          <a:solidFill>
                            <a:schemeClr val="dk1"/>
                          </a:solidFill>
                          <a:latin typeface="Arial" panose="020B0604020202020204" pitchFamily="34" charset="0"/>
                          <a:ea typeface="+mn-ea"/>
                          <a:cs typeface="Arial" panose="020B0604020202020204" pitchFamily="34" charset="0"/>
                        </a:rPr>
                        <a:t>The National Enterprise Credit Information Disclosure System</a:t>
                      </a:r>
                      <a:r>
                        <a:rPr kumimoji="1" lang="ja-JP" altLang="en-US" sz="900" kern="1200">
                          <a:solidFill>
                            <a:schemeClr val="dk1"/>
                          </a:solidFill>
                          <a:latin typeface="Arial" panose="020B0604020202020204" pitchFamily="34" charset="0"/>
                          <a:ea typeface="+mn-ea"/>
                          <a:cs typeface="Arial" panose="020B0604020202020204" pitchFamily="34" charset="0"/>
                        </a:rPr>
                        <a:t>）</a:t>
                      </a:r>
                      <a:r>
                        <a:rPr kumimoji="1" lang="en-US" altLang="ja-JP" sz="900" kern="1200">
                          <a:solidFill>
                            <a:schemeClr val="dk1"/>
                          </a:solidFill>
                          <a:latin typeface="Arial" panose="020B0604020202020204" pitchFamily="34" charset="0"/>
                          <a:ea typeface="+mn-ea"/>
                          <a:cs typeface="Arial" panose="020B0604020202020204" pitchFamily="34" charset="0"/>
                        </a:rPr>
                        <a:t> </a:t>
                      </a:r>
                      <a:r>
                        <a:rPr kumimoji="1" lang="ja-JP" altLang="en-US" sz="900" kern="1200">
                          <a:solidFill>
                            <a:schemeClr val="dk1"/>
                          </a:solidFill>
                          <a:latin typeface="Arial" panose="020B0604020202020204" pitchFamily="34" charset="0"/>
                          <a:ea typeface="+mn-ea"/>
                          <a:cs typeface="Arial" panose="020B0604020202020204" pitchFamily="34" charset="0"/>
                        </a:rPr>
                        <a:t>を通じて登録抹消する意思を表明し、少なくとも</a:t>
                      </a:r>
                      <a:r>
                        <a:rPr kumimoji="1" lang="en-US" altLang="ja-JP" sz="900" kern="1200">
                          <a:solidFill>
                            <a:schemeClr val="dk1"/>
                          </a:solidFill>
                          <a:latin typeface="Arial" panose="020B0604020202020204" pitchFamily="34" charset="0"/>
                          <a:ea typeface="+mn-ea"/>
                          <a:cs typeface="Arial" panose="020B0604020202020204" pitchFamily="34" charset="0"/>
                        </a:rPr>
                        <a:t>60</a:t>
                      </a:r>
                      <a:r>
                        <a:rPr kumimoji="1" lang="ja-JP" altLang="en-US" sz="900" kern="1200">
                          <a:solidFill>
                            <a:schemeClr val="dk1"/>
                          </a:solidFill>
                          <a:latin typeface="Arial" panose="020B0604020202020204" pitchFamily="34" charset="0"/>
                          <a:ea typeface="+mn-ea"/>
                          <a:cs typeface="Arial" panose="020B0604020202020204" pitchFamily="34" charset="0"/>
                        </a:rPr>
                        <a:t>日間の通期を会社に与えることが含まれる。この期間内に異議が申し立てられなければ、当局は会社の登録を取り消すことができる。このことは、元株主及び清算義務者の責任を変更するものではない。</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この仕組みは、中国における「ゾンビ企業」、すなわちもはや活動していないが正式に市場から撤退していない企業の問題に対処することを目的としている。</a:t>
                      </a:r>
                      <a:endParaRPr kumimoji="1" lang="en-US" altLang="ja-JP" sz="900" kern="120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5105173"/>
                  </a:ext>
                </a:extLst>
              </a:tr>
              <a:tr h="982291">
                <a:tc>
                  <a:txBody>
                    <a:bodyPr/>
                    <a:lstStyle/>
                    <a:p>
                      <a:pPr algn="ctr" fontAlgn="ctr"/>
                      <a:r>
                        <a:rPr kumimoji="1" lang="ja-JP" altLang="en-US" sz="900" b="1" noProof="1">
                          <a:solidFill>
                            <a:schemeClr val="tx1"/>
                          </a:solidFill>
                          <a:latin typeface="Arial" panose="020B0604020202020204" pitchFamily="34" charset="0"/>
                          <a:ea typeface="+mn-ea"/>
                          <a:cs typeface="Arial" panose="020B0604020202020204" pitchFamily="34" charset="0"/>
                        </a:rPr>
                        <a:t>任意解散の回復規定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第</a:t>
                      </a:r>
                      <a:r>
                        <a:rPr kumimoji="1" lang="en-US" altLang="ja-JP" sz="900" kern="1200">
                          <a:solidFill>
                            <a:schemeClr val="dk1"/>
                          </a:solidFill>
                          <a:latin typeface="Arial" panose="020B0604020202020204" pitchFamily="34" charset="0"/>
                          <a:ea typeface="+mn-ea"/>
                          <a:cs typeface="Arial" panose="020B0604020202020204" pitchFamily="34" charset="0"/>
                        </a:rPr>
                        <a:t>230</a:t>
                      </a:r>
                      <a:r>
                        <a:rPr kumimoji="1" lang="ja-JP" altLang="en-US" sz="900" kern="1200">
                          <a:solidFill>
                            <a:schemeClr val="dk1"/>
                          </a:solidFill>
                          <a:latin typeface="Arial" panose="020B0604020202020204" pitchFamily="34" charset="0"/>
                          <a:ea typeface="+mn-ea"/>
                          <a:cs typeface="Arial" panose="020B0604020202020204" pitchFamily="34" charset="0"/>
                        </a:rPr>
                        <a:t>条は、一定の条件下で、会社が自主解散後も事業を継続することを認めている。これは、会社の定款 （</a:t>
                      </a:r>
                      <a:r>
                        <a:rPr kumimoji="1" lang="en-US" altLang="ja-JP" sz="900" kern="1200" err="1">
                          <a:solidFill>
                            <a:schemeClr val="dk1"/>
                          </a:solidFill>
                          <a:latin typeface="Arial" panose="020B0604020202020204" pitchFamily="34" charset="0"/>
                          <a:ea typeface="+mn-ea"/>
                          <a:cs typeface="Arial" panose="020B0604020202020204" pitchFamily="34" charset="0"/>
                        </a:rPr>
                        <a:t>AoA</a:t>
                      </a:r>
                      <a:r>
                        <a:rPr kumimoji="1" lang="ja-JP" altLang="en-US" sz="900" kern="1200">
                          <a:solidFill>
                            <a:schemeClr val="dk1"/>
                          </a:solidFill>
                          <a:latin typeface="Arial" panose="020B0604020202020204" pitchFamily="34" charset="0"/>
                          <a:ea typeface="+mn-ea"/>
                          <a:cs typeface="Arial" panose="020B0604020202020204" pitchFamily="34" charset="0"/>
                        </a:rPr>
                        <a:t>）が株式総会の決議によって修正され、会社の財産が株主に分配されていない場合に発生する可能性がある。</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この規定は、会社が定款 （</a:t>
                      </a:r>
                      <a:r>
                        <a:rPr kumimoji="1" lang="en-US" altLang="ja-JP" sz="900" kern="1200" err="1">
                          <a:solidFill>
                            <a:schemeClr val="dk1"/>
                          </a:solidFill>
                          <a:latin typeface="Arial" panose="020B0604020202020204" pitchFamily="34" charset="0"/>
                          <a:ea typeface="+mn-ea"/>
                          <a:cs typeface="Arial" panose="020B0604020202020204" pitchFamily="34" charset="0"/>
                        </a:rPr>
                        <a:t>AoA</a:t>
                      </a:r>
                      <a:r>
                        <a:rPr kumimoji="1" lang="ja-JP" altLang="en-US" sz="900" kern="1200">
                          <a:solidFill>
                            <a:schemeClr val="dk1"/>
                          </a:solidFill>
                          <a:latin typeface="Arial" panose="020B0604020202020204" pitchFamily="34" charset="0"/>
                          <a:ea typeface="+mn-ea"/>
                          <a:cs typeface="Arial" panose="020B0604020202020204" pitchFamily="34" charset="0"/>
                        </a:rPr>
                        <a:t>）に定められた営業期間の満了やその他</a:t>
                      </a:r>
                      <a:r>
                        <a:rPr kumimoji="1" lang="en-US" altLang="ja-JP" sz="900" kern="1200" err="1">
                          <a:solidFill>
                            <a:schemeClr val="dk1"/>
                          </a:solidFill>
                          <a:latin typeface="Arial" panose="020B0604020202020204" pitchFamily="34" charset="0"/>
                          <a:ea typeface="+mn-ea"/>
                          <a:cs typeface="Arial" panose="020B0604020202020204" pitchFamily="34" charset="0"/>
                        </a:rPr>
                        <a:t>AoA</a:t>
                      </a:r>
                      <a:r>
                        <a:rPr kumimoji="1" lang="ja-JP" altLang="en-US" sz="900" kern="1200">
                          <a:solidFill>
                            <a:schemeClr val="dk1"/>
                          </a:solidFill>
                          <a:latin typeface="Arial" panose="020B0604020202020204" pitchFamily="34" charset="0"/>
                          <a:ea typeface="+mn-ea"/>
                          <a:cs typeface="Arial" panose="020B0604020202020204" pitchFamily="34" charset="0"/>
                        </a:rPr>
                        <a:t>に定められた解散自由により解散し、かつ、株主総会において解散決議がなされた場合に適用される。</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a:solidFill>
                            <a:schemeClr val="dk1"/>
                          </a:solidFill>
                          <a:latin typeface="Arial" panose="020B0604020202020204" pitchFamily="34" charset="0"/>
                          <a:ea typeface="+mn-ea"/>
                          <a:cs typeface="Arial" panose="020B0604020202020204" pitchFamily="34" charset="0"/>
                        </a:rPr>
                        <a:t>有限責任会社（</a:t>
                      </a:r>
                      <a:r>
                        <a:rPr kumimoji="1" lang="en-US" altLang="ja-JP" sz="900" kern="1200">
                          <a:solidFill>
                            <a:schemeClr val="dk1"/>
                          </a:solidFill>
                          <a:latin typeface="Arial" panose="020B0604020202020204" pitchFamily="34" charset="0"/>
                          <a:ea typeface="+mn-ea"/>
                          <a:cs typeface="Arial" panose="020B0604020202020204" pitchFamily="34" charset="0"/>
                        </a:rPr>
                        <a:t>LLC</a:t>
                      </a:r>
                      <a:r>
                        <a:rPr kumimoji="1" lang="ja-JP" altLang="en-US" sz="900" kern="1200">
                          <a:solidFill>
                            <a:schemeClr val="dk1"/>
                          </a:solidFill>
                          <a:latin typeface="Arial" panose="020B0604020202020204" pitchFamily="34" charset="0"/>
                          <a:ea typeface="+mn-ea"/>
                          <a:cs typeface="Arial" panose="020B0604020202020204" pitchFamily="34" charset="0"/>
                        </a:rPr>
                        <a:t>）の場合、決議および定款 （</a:t>
                      </a:r>
                      <a:r>
                        <a:rPr kumimoji="1" lang="en-US" altLang="ja-JP" sz="900" kern="1200" err="1">
                          <a:solidFill>
                            <a:schemeClr val="dk1"/>
                          </a:solidFill>
                          <a:latin typeface="Arial" panose="020B0604020202020204" pitchFamily="34" charset="0"/>
                          <a:ea typeface="+mn-ea"/>
                          <a:cs typeface="Arial" panose="020B0604020202020204" pitchFamily="34" charset="0"/>
                        </a:rPr>
                        <a:t>AoA</a:t>
                      </a:r>
                      <a:r>
                        <a:rPr kumimoji="1" lang="ja-JP" altLang="en-US" sz="900" kern="1200">
                          <a:solidFill>
                            <a:schemeClr val="dk1"/>
                          </a:solidFill>
                          <a:latin typeface="Arial" panose="020B0604020202020204" pitchFamily="34" charset="0"/>
                          <a:ea typeface="+mn-ea"/>
                          <a:cs typeface="Arial" panose="020B0604020202020204" pitchFamily="34" charset="0"/>
                        </a:rPr>
                        <a:t>）の修正は、株主の議決権の</a:t>
                      </a:r>
                      <a:r>
                        <a:rPr kumimoji="1" lang="en-US" altLang="ja-JP" sz="900" kern="1200">
                          <a:solidFill>
                            <a:schemeClr val="dk1"/>
                          </a:solidFill>
                          <a:latin typeface="Arial" panose="020B0604020202020204" pitchFamily="34" charset="0"/>
                          <a:ea typeface="+mn-ea"/>
                          <a:cs typeface="Arial" panose="020B0604020202020204" pitchFamily="34" charset="0"/>
                        </a:rPr>
                        <a:t>2</a:t>
                      </a:r>
                      <a:r>
                        <a:rPr kumimoji="1" lang="ja-JP" altLang="en-US" sz="900" kern="1200">
                          <a:solidFill>
                            <a:schemeClr val="dk1"/>
                          </a:solidFill>
                          <a:latin typeface="Arial" panose="020B0604020202020204" pitchFamily="34" charset="0"/>
                          <a:ea typeface="+mn-ea"/>
                          <a:cs typeface="Arial" panose="020B0604020202020204" pitchFamily="34" charset="0"/>
                        </a:rPr>
                        <a:t>／</a:t>
                      </a:r>
                      <a:r>
                        <a:rPr kumimoji="1" lang="en-US" altLang="ja-JP" sz="900" kern="1200">
                          <a:solidFill>
                            <a:schemeClr val="dk1"/>
                          </a:solidFill>
                          <a:latin typeface="Arial" panose="020B0604020202020204" pitchFamily="34" charset="0"/>
                          <a:ea typeface="+mn-ea"/>
                          <a:cs typeface="Arial" panose="020B0604020202020204" pitchFamily="34" charset="0"/>
                        </a:rPr>
                        <a:t>3</a:t>
                      </a:r>
                      <a:r>
                        <a:rPr kumimoji="1" lang="ja-JP" altLang="en-US" sz="900" kern="1200">
                          <a:solidFill>
                            <a:schemeClr val="dk1"/>
                          </a:solidFill>
                          <a:latin typeface="Arial" panose="020B0604020202020204" pitchFamily="34" charset="0"/>
                          <a:ea typeface="+mn-ea"/>
                          <a:cs typeface="Arial" panose="020B0604020202020204" pitchFamily="34" charset="0"/>
                        </a:rPr>
                        <a:t>以上の多数による承認を必要とする。株式会社の場合は、株主総会に出席した株主の議決権の</a:t>
                      </a:r>
                      <a:r>
                        <a:rPr kumimoji="1" lang="en-US" altLang="ja-JP" sz="900" kern="1200">
                          <a:solidFill>
                            <a:schemeClr val="dk1"/>
                          </a:solidFill>
                          <a:latin typeface="Arial" panose="020B0604020202020204" pitchFamily="34" charset="0"/>
                          <a:ea typeface="+mn-ea"/>
                          <a:cs typeface="Arial" panose="020B0604020202020204" pitchFamily="34" charset="0"/>
                        </a:rPr>
                        <a:t>2/3</a:t>
                      </a:r>
                      <a:r>
                        <a:rPr kumimoji="1" lang="ja-JP" altLang="en-US" sz="900" kern="1200">
                          <a:solidFill>
                            <a:schemeClr val="dk1"/>
                          </a:solidFill>
                          <a:latin typeface="Arial" panose="020B0604020202020204" pitchFamily="34" charset="0"/>
                          <a:ea typeface="+mn-ea"/>
                          <a:cs typeface="Arial" panose="020B0604020202020204" pitchFamily="34" charset="0"/>
                        </a:rPr>
                        <a:t>以上の多数による承認が必要となる。</a:t>
                      </a:r>
                      <a:endParaRPr kumimoji="1" lang="en-US" altLang="ja-JP" sz="900" kern="120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76348">
                <a:tc>
                  <a:txBody>
                    <a:bodyPr/>
                    <a:lstStyle/>
                    <a:p>
                      <a:pPr algn="ctr">
                        <a:spcAft>
                          <a:spcPts val="0"/>
                        </a:spcAft>
                      </a:pPr>
                      <a:r>
                        <a:rPr lang="ja-JP" altLang="en-US" sz="900" b="1">
                          <a:effectLst/>
                          <a:latin typeface="Arial" panose="020B0604020202020204" pitchFamily="34" charset="0"/>
                          <a:ea typeface="+mn-ea"/>
                          <a:cs typeface="Arial" panose="020B0604020202020204" pitchFamily="34" charset="0"/>
                        </a:rPr>
                        <a:t>清算人たる取締役</a:t>
                      </a:r>
                      <a:endParaRPr lang="ja-JP" sz="900" b="1">
                        <a:effectLst/>
                        <a:latin typeface="Arial" panose="020B0604020202020204" pitchFamily="34" charset="0"/>
                        <a:ea typeface="+mn-ea"/>
                        <a:cs typeface="Arial" panose="020B0604020202020204" pitchFamily="34" charset="0"/>
                      </a:endParaRPr>
                    </a:p>
                  </a:txBody>
                  <a:tcPr marL="62865" marR="6286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mn-ea"/>
                          <a:cs typeface="Arial" panose="020B0604020202020204" pitchFamily="34" charset="0"/>
                        </a:rPr>
                        <a:t>第</a:t>
                      </a:r>
                      <a:r>
                        <a:rPr kumimoji="1" lang="en-US" altLang="ja-JP" sz="900" kern="1200" dirty="0">
                          <a:solidFill>
                            <a:schemeClr val="dk1"/>
                          </a:solidFill>
                          <a:latin typeface="Arial" panose="020B0604020202020204" pitchFamily="34" charset="0"/>
                          <a:ea typeface="+mn-ea"/>
                          <a:cs typeface="Arial" panose="020B0604020202020204" pitchFamily="34" charset="0"/>
                        </a:rPr>
                        <a:t>232</a:t>
                      </a:r>
                      <a:r>
                        <a:rPr kumimoji="1" lang="ja-JP" altLang="en-US" sz="900" kern="1200" dirty="0">
                          <a:solidFill>
                            <a:schemeClr val="dk1"/>
                          </a:solidFill>
                          <a:latin typeface="Arial" panose="020B0604020202020204" pitchFamily="34" charset="0"/>
                          <a:ea typeface="+mn-ea"/>
                          <a:cs typeface="Arial" panose="020B0604020202020204" pitchFamily="34" charset="0"/>
                        </a:rPr>
                        <a:t>条は、清算中は取締役が清算人となることを定めている。取締役は、解散自由が生じた日から</a:t>
                      </a:r>
                      <a:r>
                        <a:rPr kumimoji="1" lang="en-US" altLang="ja-JP" sz="900" kern="1200" dirty="0">
                          <a:solidFill>
                            <a:schemeClr val="dk1"/>
                          </a:solidFill>
                          <a:latin typeface="Arial" panose="020B0604020202020204" pitchFamily="34" charset="0"/>
                          <a:ea typeface="+mn-ea"/>
                          <a:cs typeface="Arial" panose="020B0604020202020204" pitchFamily="34" charset="0"/>
                        </a:rPr>
                        <a:t>15</a:t>
                      </a:r>
                      <a:r>
                        <a:rPr kumimoji="1" lang="ja-JP" altLang="en-US" sz="900" kern="1200" dirty="0">
                          <a:solidFill>
                            <a:schemeClr val="dk1"/>
                          </a:solidFill>
                          <a:latin typeface="Arial" panose="020B0604020202020204" pitchFamily="34" charset="0"/>
                          <a:ea typeface="+mn-ea"/>
                          <a:cs typeface="Arial" panose="020B0604020202020204" pitchFamily="34" charset="0"/>
                        </a:rPr>
                        <a:t>日以内に清算結了グループを形成しなければならない</a:t>
                      </a:r>
                      <a:endParaRPr kumimoji="1" lang="en-US" altLang="ja-JP" sz="900" kern="1200" dirty="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mn-ea"/>
                          <a:cs typeface="Arial" panose="020B0604020202020204" pitchFamily="34" charset="0"/>
                        </a:rPr>
                        <a:t>取締役は、この清算グループのデフォルトメンバーである。もし、清算債務者がその義務を速やかに履行せず、会社や債権者に損害を与えた場合、清算債務者は賠償責任を負う。</a:t>
                      </a:r>
                      <a:endParaRPr kumimoji="1" lang="en-US" altLang="ja-JP" sz="900" kern="1200" dirty="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845194"/>
                  </a:ext>
                </a:extLst>
              </a:tr>
            </a:tbl>
          </a:graphicData>
        </a:graphic>
      </p:graphicFrame>
      <p:sp>
        <p:nvSpPr>
          <p:cNvPr id="6" name="テキスト プレースホルダ 1">
            <a:extLst>
              <a:ext uri="{FF2B5EF4-FFF2-40B4-BE49-F238E27FC236}">
                <a16:creationId xmlns:a16="http://schemas.microsoft.com/office/drawing/2014/main" id="{78D81C75-5975-19C6-21FB-6D28F4AF7921}"/>
              </a:ext>
            </a:extLst>
          </p:cNvPr>
          <p:cNvSpPr txBox="1">
            <a:spLocks/>
          </p:cNvSpPr>
          <p:nvPr/>
        </p:nvSpPr>
        <p:spPr>
          <a:xfrm>
            <a:off x="199710" y="1124744"/>
            <a:ext cx="9505950" cy="221599"/>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0" indent="0" algn="l" defTabSz="955675" fontAlgn="base">
              <a:spcBef>
                <a:spcPct val="0"/>
              </a:spcBef>
              <a:spcAft>
                <a:spcPct val="0"/>
              </a:spcAft>
              <a:buSzPct val="120000"/>
              <a:buNone/>
            </a:pPr>
            <a:r>
              <a:rPr lang="ja-JP" altLang="en-US" sz="1400" noProof="1">
                <a:solidFill>
                  <a:srgbClr val="000000"/>
                </a:solidFill>
                <a:latin typeface="Arial Black" pitchFamily="34" charset="0"/>
                <a:ea typeface="HGP創英角ｺﾞｼｯｸUB" pitchFamily="50" charset="-128"/>
                <a:cs typeface="+mn-cs"/>
              </a:rPr>
              <a:t>会社設立及び清算手続きの変更</a:t>
            </a:r>
            <a:r>
              <a:rPr lang="en-US" altLang="ja-JP" sz="1400" noProof="1">
                <a:solidFill>
                  <a:srgbClr val="000000"/>
                </a:solidFill>
                <a:latin typeface="Arial Black" pitchFamily="34" charset="0"/>
                <a:ea typeface="HGP創英角ｺﾞｼｯｸUB" pitchFamily="50" charset="-128"/>
                <a:cs typeface="+mn-cs"/>
              </a:rPr>
              <a:t> </a:t>
            </a:r>
          </a:p>
        </p:txBody>
      </p:sp>
      <p:sp>
        <p:nvSpPr>
          <p:cNvPr id="5" name="テキスト ボックス 4">
            <a:extLst>
              <a:ext uri="{FF2B5EF4-FFF2-40B4-BE49-F238E27FC236}">
                <a16:creationId xmlns:a16="http://schemas.microsoft.com/office/drawing/2014/main" id="{CA7C0B02-4BC4-146A-7B8F-CC9D6F4DFDD6}"/>
              </a:ext>
            </a:extLst>
          </p:cNvPr>
          <p:cNvSpPr txBox="1"/>
          <p:nvPr/>
        </p:nvSpPr>
        <p:spPr>
          <a:xfrm>
            <a:off x="250528" y="6596449"/>
            <a:ext cx="8856984" cy="176803"/>
          </a:xfrm>
          <a:prstGeom prst="rect">
            <a:avLst/>
          </a:prstGeom>
          <a:noFill/>
        </p:spPr>
        <p:txBody>
          <a:bodyPr wrap="square" lIns="0" tIns="0" rIns="0" bIns="0" rtlCol="0">
            <a:noAutofit/>
          </a:bodyPr>
          <a:lstStyle/>
          <a:p>
            <a:pPr>
              <a:spcAft>
                <a:spcPts val="100"/>
              </a:spcAft>
            </a:pPr>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CHINA BRIEFING</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6249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5867472" y="2168655"/>
            <a:ext cx="3356611" cy="3078592"/>
            <a:chOff x="7594207" y="1012704"/>
            <a:chExt cx="4623586" cy="3947070"/>
          </a:xfrm>
        </p:grpSpPr>
        <p:sp>
          <p:nvSpPr>
            <p:cNvPr id="1340" name="Oval 128"/>
            <p:cNvSpPr>
              <a:spLocks noChangeArrowheads="1"/>
            </p:cNvSpPr>
            <p:nvPr/>
          </p:nvSpPr>
          <p:spPr bwMode="auto">
            <a:xfrm>
              <a:off x="11110119" y="101725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129"/>
            <p:cNvSpPr>
              <a:spLocks noChangeArrowheads="1"/>
            </p:cNvSpPr>
            <p:nvPr/>
          </p:nvSpPr>
          <p:spPr bwMode="auto">
            <a:xfrm>
              <a:off x="11197682" y="101725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130"/>
            <p:cNvSpPr>
              <a:spLocks noChangeArrowheads="1"/>
            </p:cNvSpPr>
            <p:nvPr/>
          </p:nvSpPr>
          <p:spPr bwMode="auto">
            <a:xfrm>
              <a:off x="11282706" y="101725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120"/>
            <p:cNvSpPr>
              <a:spLocks noChangeArrowheads="1"/>
            </p:cNvSpPr>
            <p:nvPr/>
          </p:nvSpPr>
          <p:spPr bwMode="auto">
            <a:xfrm>
              <a:off x="11370087" y="101270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121"/>
            <p:cNvSpPr>
              <a:spLocks noChangeArrowheads="1"/>
            </p:cNvSpPr>
            <p:nvPr/>
          </p:nvSpPr>
          <p:spPr bwMode="auto">
            <a:xfrm>
              <a:off x="11455111" y="101270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5"/>
            <p:cNvSpPr>
              <a:spLocks noChangeArrowheads="1"/>
            </p:cNvSpPr>
            <p:nvPr/>
          </p:nvSpPr>
          <p:spPr bwMode="auto">
            <a:xfrm>
              <a:off x="11110119" y="110083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6"/>
            <p:cNvSpPr>
              <a:spLocks noChangeArrowheads="1"/>
            </p:cNvSpPr>
            <p:nvPr/>
          </p:nvSpPr>
          <p:spPr bwMode="auto">
            <a:xfrm>
              <a:off x="11197682" y="11008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7"/>
            <p:cNvSpPr>
              <a:spLocks noChangeArrowheads="1"/>
            </p:cNvSpPr>
            <p:nvPr/>
          </p:nvSpPr>
          <p:spPr bwMode="auto">
            <a:xfrm>
              <a:off x="11282706" y="11008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89"/>
            <p:cNvSpPr>
              <a:spLocks noChangeArrowheads="1"/>
            </p:cNvSpPr>
            <p:nvPr/>
          </p:nvSpPr>
          <p:spPr bwMode="auto">
            <a:xfrm>
              <a:off x="11110119" y="118586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90"/>
            <p:cNvSpPr>
              <a:spLocks noChangeArrowheads="1"/>
            </p:cNvSpPr>
            <p:nvPr/>
          </p:nvSpPr>
          <p:spPr bwMode="auto">
            <a:xfrm>
              <a:off x="11197682" y="11858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91"/>
            <p:cNvSpPr>
              <a:spLocks noChangeArrowheads="1"/>
            </p:cNvSpPr>
            <p:nvPr/>
          </p:nvSpPr>
          <p:spPr bwMode="auto">
            <a:xfrm>
              <a:off x="11282706" y="11858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108"/>
            <p:cNvSpPr>
              <a:spLocks noChangeArrowheads="1"/>
            </p:cNvSpPr>
            <p:nvPr/>
          </p:nvSpPr>
          <p:spPr bwMode="auto">
            <a:xfrm>
              <a:off x="11110119" y="127088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109"/>
            <p:cNvSpPr>
              <a:spLocks noChangeArrowheads="1"/>
            </p:cNvSpPr>
            <p:nvPr/>
          </p:nvSpPr>
          <p:spPr bwMode="auto">
            <a:xfrm>
              <a:off x="11197682" y="127088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110"/>
            <p:cNvSpPr>
              <a:spLocks noChangeArrowheads="1"/>
            </p:cNvSpPr>
            <p:nvPr/>
          </p:nvSpPr>
          <p:spPr bwMode="auto">
            <a:xfrm>
              <a:off x="11282706" y="127088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127"/>
            <p:cNvSpPr>
              <a:spLocks noChangeArrowheads="1"/>
            </p:cNvSpPr>
            <p:nvPr/>
          </p:nvSpPr>
          <p:spPr bwMode="auto">
            <a:xfrm>
              <a:off x="11025095" y="135844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128"/>
            <p:cNvSpPr>
              <a:spLocks noChangeArrowheads="1"/>
            </p:cNvSpPr>
            <p:nvPr/>
          </p:nvSpPr>
          <p:spPr bwMode="auto">
            <a:xfrm>
              <a:off x="11110119" y="135844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129"/>
            <p:cNvSpPr>
              <a:spLocks noChangeArrowheads="1"/>
            </p:cNvSpPr>
            <p:nvPr/>
          </p:nvSpPr>
          <p:spPr bwMode="auto">
            <a:xfrm>
              <a:off x="11197682" y="135844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130"/>
            <p:cNvSpPr>
              <a:spLocks noChangeArrowheads="1"/>
            </p:cNvSpPr>
            <p:nvPr/>
          </p:nvSpPr>
          <p:spPr bwMode="auto">
            <a:xfrm>
              <a:off x="11282706" y="135844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57"/>
            <p:cNvSpPr>
              <a:spLocks noChangeArrowheads="1"/>
            </p:cNvSpPr>
            <p:nvPr/>
          </p:nvSpPr>
          <p:spPr bwMode="auto">
            <a:xfrm>
              <a:off x="11370087" y="109628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59"/>
            <p:cNvSpPr>
              <a:spLocks noChangeArrowheads="1"/>
            </p:cNvSpPr>
            <p:nvPr/>
          </p:nvSpPr>
          <p:spPr bwMode="auto">
            <a:xfrm>
              <a:off x="11455111" y="109628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81"/>
            <p:cNvSpPr>
              <a:spLocks noChangeArrowheads="1"/>
            </p:cNvSpPr>
            <p:nvPr/>
          </p:nvSpPr>
          <p:spPr bwMode="auto">
            <a:xfrm>
              <a:off x="11370087" y="11813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82"/>
            <p:cNvSpPr>
              <a:spLocks noChangeArrowheads="1"/>
            </p:cNvSpPr>
            <p:nvPr/>
          </p:nvSpPr>
          <p:spPr bwMode="auto">
            <a:xfrm>
              <a:off x="11455111" y="11813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0"/>
            <p:cNvSpPr>
              <a:spLocks noChangeArrowheads="1"/>
            </p:cNvSpPr>
            <p:nvPr/>
          </p:nvSpPr>
          <p:spPr bwMode="auto">
            <a:xfrm>
              <a:off x="11370087" y="126633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1"/>
            <p:cNvSpPr>
              <a:spLocks noChangeArrowheads="1"/>
            </p:cNvSpPr>
            <p:nvPr/>
          </p:nvSpPr>
          <p:spPr bwMode="auto">
            <a:xfrm>
              <a:off x="11455111" y="126633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2"/>
            <p:cNvSpPr>
              <a:spLocks noChangeArrowheads="1"/>
            </p:cNvSpPr>
            <p:nvPr/>
          </p:nvSpPr>
          <p:spPr bwMode="auto">
            <a:xfrm>
              <a:off x="11540136" y="126633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3"/>
            <p:cNvSpPr>
              <a:spLocks noChangeArrowheads="1"/>
            </p:cNvSpPr>
            <p:nvPr/>
          </p:nvSpPr>
          <p:spPr bwMode="auto">
            <a:xfrm>
              <a:off x="11627698" y="126633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20"/>
            <p:cNvSpPr>
              <a:spLocks noChangeArrowheads="1"/>
            </p:cNvSpPr>
            <p:nvPr/>
          </p:nvSpPr>
          <p:spPr bwMode="auto">
            <a:xfrm>
              <a:off x="11370087" y="135389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21"/>
            <p:cNvSpPr>
              <a:spLocks noChangeArrowheads="1"/>
            </p:cNvSpPr>
            <p:nvPr/>
          </p:nvSpPr>
          <p:spPr bwMode="auto">
            <a:xfrm>
              <a:off x="11455111" y="135389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22"/>
            <p:cNvSpPr>
              <a:spLocks noChangeArrowheads="1"/>
            </p:cNvSpPr>
            <p:nvPr/>
          </p:nvSpPr>
          <p:spPr bwMode="auto">
            <a:xfrm>
              <a:off x="11540136" y="135389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23"/>
            <p:cNvSpPr>
              <a:spLocks noChangeArrowheads="1"/>
            </p:cNvSpPr>
            <p:nvPr/>
          </p:nvSpPr>
          <p:spPr bwMode="auto">
            <a:xfrm>
              <a:off x="11627698" y="135389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24"/>
            <p:cNvSpPr>
              <a:spLocks noChangeArrowheads="1"/>
            </p:cNvSpPr>
            <p:nvPr/>
          </p:nvSpPr>
          <p:spPr bwMode="auto">
            <a:xfrm>
              <a:off x="11712723" y="135389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25"/>
            <p:cNvSpPr>
              <a:spLocks noChangeArrowheads="1"/>
            </p:cNvSpPr>
            <p:nvPr/>
          </p:nvSpPr>
          <p:spPr bwMode="auto">
            <a:xfrm>
              <a:off x="11797747" y="135389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6"/>
            <p:cNvSpPr>
              <a:spLocks noChangeArrowheads="1"/>
            </p:cNvSpPr>
            <p:nvPr/>
          </p:nvSpPr>
          <p:spPr bwMode="auto">
            <a:xfrm>
              <a:off x="11884041" y="135389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7"/>
            <p:cNvSpPr>
              <a:spLocks noChangeArrowheads="1"/>
            </p:cNvSpPr>
            <p:nvPr/>
          </p:nvSpPr>
          <p:spPr bwMode="auto">
            <a:xfrm>
              <a:off x="11969065" y="135389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128"/>
            <p:cNvSpPr>
              <a:spLocks noChangeArrowheads="1"/>
            </p:cNvSpPr>
            <p:nvPr/>
          </p:nvSpPr>
          <p:spPr bwMode="auto">
            <a:xfrm>
              <a:off x="12054089" y="135389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129"/>
            <p:cNvSpPr>
              <a:spLocks noChangeArrowheads="1"/>
            </p:cNvSpPr>
            <p:nvPr/>
          </p:nvSpPr>
          <p:spPr bwMode="auto">
            <a:xfrm>
              <a:off x="12141652" y="135389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128"/>
            <p:cNvSpPr>
              <a:spLocks noChangeArrowheads="1"/>
            </p:cNvSpPr>
            <p:nvPr/>
          </p:nvSpPr>
          <p:spPr bwMode="auto">
            <a:xfrm>
              <a:off x="8278209" y="17201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129"/>
            <p:cNvSpPr>
              <a:spLocks noChangeArrowheads="1"/>
            </p:cNvSpPr>
            <p:nvPr/>
          </p:nvSpPr>
          <p:spPr bwMode="auto">
            <a:xfrm>
              <a:off x="8365772" y="17201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130"/>
            <p:cNvSpPr>
              <a:spLocks noChangeArrowheads="1"/>
            </p:cNvSpPr>
            <p:nvPr/>
          </p:nvSpPr>
          <p:spPr bwMode="auto">
            <a:xfrm>
              <a:off x="8450796" y="17201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60"/>
            <p:cNvSpPr>
              <a:spLocks noChangeArrowheads="1"/>
            </p:cNvSpPr>
            <p:nvPr/>
          </p:nvSpPr>
          <p:spPr bwMode="auto">
            <a:xfrm>
              <a:off x="8795788" y="14579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61"/>
            <p:cNvSpPr>
              <a:spLocks noChangeArrowheads="1"/>
            </p:cNvSpPr>
            <p:nvPr/>
          </p:nvSpPr>
          <p:spPr bwMode="auto">
            <a:xfrm>
              <a:off x="8880813" y="14579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62"/>
            <p:cNvSpPr>
              <a:spLocks noChangeArrowheads="1"/>
            </p:cNvSpPr>
            <p:nvPr/>
          </p:nvSpPr>
          <p:spPr bwMode="auto">
            <a:xfrm>
              <a:off x="8965837" y="14579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63"/>
            <p:cNvSpPr>
              <a:spLocks noChangeArrowheads="1"/>
            </p:cNvSpPr>
            <p:nvPr/>
          </p:nvSpPr>
          <p:spPr bwMode="auto">
            <a:xfrm>
              <a:off x="9052131" y="14579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83"/>
            <p:cNvSpPr>
              <a:spLocks noChangeArrowheads="1"/>
            </p:cNvSpPr>
            <p:nvPr/>
          </p:nvSpPr>
          <p:spPr bwMode="auto">
            <a:xfrm>
              <a:off x="8708226" y="154297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84"/>
            <p:cNvSpPr>
              <a:spLocks noChangeArrowheads="1"/>
            </p:cNvSpPr>
            <p:nvPr/>
          </p:nvSpPr>
          <p:spPr bwMode="auto">
            <a:xfrm>
              <a:off x="8795788" y="15429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85"/>
            <p:cNvSpPr>
              <a:spLocks noChangeArrowheads="1"/>
            </p:cNvSpPr>
            <p:nvPr/>
          </p:nvSpPr>
          <p:spPr bwMode="auto">
            <a:xfrm>
              <a:off x="8880813" y="15429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86"/>
            <p:cNvSpPr>
              <a:spLocks noChangeArrowheads="1"/>
            </p:cNvSpPr>
            <p:nvPr/>
          </p:nvSpPr>
          <p:spPr bwMode="auto">
            <a:xfrm>
              <a:off x="8965837" y="154297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87"/>
            <p:cNvSpPr>
              <a:spLocks noChangeArrowheads="1"/>
            </p:cNvSpPr>
            <p:nvPr/>
          </p:nvSpPr>
          <p:spPr bwMode="auto">
            <a:xfrm>
              <a:off x="9052131" y="15429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100"/>
            <p:cNvSpPr>
              <a:spLocks noChangeArrowheads="1"/>
            </p:cNvSpPr>
            <p:nvPr/>
          </p:nvSpPr>
          <p:spPr bwMode="auto">
            <a:xfrm>
              <a:off x="8538177" y="16280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101"/>
            <p:cNvSpPr>
              <a:spLocks noChangeArrowheads="1"/>
            </p:cNvSpPr>
            <p:nvPr/>
          </p:nvSpPr>
          <p:spPr bwMode="auto">
            <a:xfrm>
              <a:off x="8623201" y="16280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102"/>
            <p:cNvSpPr>
              <a:spLocks noChangeArrowheads="1"/>
            </p:cNvSpPr>
            <p:nvPr/>
          </p:nvSpPr>
          <p:spPr bwMode="auto">
            <a:xfrm>
              <a:off x="8708226" y="16280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103"/>
            <p:cNvSpPr>
              <a:spLocks noChangeArrowheads="1"/>
            </p:cNvSpPr>
            <p:nvPr/>
          </p:nvSpPr>
          <p:spPr bwMode="auto">
            <a:xfrm>
              <a:off x="8795788" y="16280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104"/>
            <p:cNvSpPr>
              <a:spLocks noChangeArrowheads="1"/>
            </p:cNvSpPr>
            <p:nvPr/>
          </p:nvSpPr>
          <p:spPr bwMode="auto">
            <a:xfrm>
              <a:off x="8880813" y="16280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105"/>
            <p:cNvSpPr>
              <a:spLocks noChangeArrowheads="1"/>
            </p:cNvSpPr>
            <p:nvPr/>
          </p:nvSpPr>
          <p:spPr bwMode="auto">
            <a:xfrm>
              <a:off x="8965837" y="16280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106"/>
            <p:cNvSpPr>
              <a:spLocks noChangeArrowheads="1"/>
            </p:cNvSpPr>
            <p:nvPr/>
          </p:nvSpPr>
          <p:spPr bwMode="auto">
            <a:xfrm>
              <a:off x="9052131" y="162800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120"/>
            <p:cNvSpPr>
              <a:spLocks noChangeArrowheads="1"/>
            </p:cNvSpPr>
            <p:nvPr/>
          </p:nvSpPr>
          <p:spPr bwMode="auto">
            <a:xfrm>
              <a:off x="8538177" y="17155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121"/>
            <p:cNvSpPr>
              <a:spLocks noChangeArrowheads="1"/>
            </p:cNvSpPr>
            <p:nvPr/>
          </p:nvSpPr>
          <p:spPr bwMode="auto">
            <a:xfrm>
              <a:off x="8623201" y="17155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122"/>
            <p:cNvSpPr>
              <a:spLocks noChangeArrowheads="1"/>
            </p:cNvSpPr>
            <p:nvPr/>
          </p:nvSpPr>
          <p:spPr bwMode="auto">
            <a:xfrm>
              <a:off x="8708226" y="17155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123"/>
            <p:cNvSpPr>
              <a:spLocks noChangeArrowheads="1"/>
            </p:cNvSpPr>
            <p:nvPr/>
          </p:nvSpPr>
          <p:spPr bwMode="auto">
            <a:xfrm>
              <a:off x="8795788" y="17155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124"/>
            <p:cNvSpPr>
              <a:spLocks noChangeArrowheads="1"/>
            </p:cNvSpPr>
            <p:nvPr/>
          </p:nvSpPr>
          <p:spPr bwMode="auto">
            <a:xfrm>
              <a:off x="8880813" y="17155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125"/>
            <p:cNvSpPr>
              <a:spLocks noChangeArrowheads="1"/>
            </p:cNvSpPr>
            <p:nvPr/>
          </p:nvSpPr>
          <p:spPr bwMode="auto">
            <a:xfrm>
              <a:off x="8965837" y="17155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126"/>
            <p:cNvSpPr>
              <a:spLocks noChangeArrowheads="1"/>
            </p:cNvSpPr>
            <p:nvPr/>
          </p:nvSpPr>
          <p:spPr bwMode="auto">
            <a:xfrm>
              <a:off x="9052131" y="17155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63"/>
            <p:cNvSpPr>
              <a:spLocks noChangeArrowheads="1"/>
            </p:cNvSpPr>
            <p:nvPr/>
          </p:nvSpPr>
          <p:spPr bwMode="auto">
            <a:xfrm>
              <a:off x="10940071" y="14488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64"/>
            <p:cNvSpPr>
              <a:spLocks noChangeArrowheads="1"/>
            </p:cNvSpPr>
            <p:nvPr/>
          </p:nvSpPr>
          <p:spPr bwMode="auto">
            <a:xfrm>
              <a:off x="11025095" y="14488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65"/>
            <p:cNvSpPr>
              <a:spLocks noChangeArrowheads="1"/>
            </p:cNvSpPr>
            <p:nvPr/>
          </p:nvSpPr>
          <p:spPr bwMode="auto">
            <a:xfrm>
              <a:off x="11110119" y="144885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66"/>
            <p:cNvSpPr>
              <a:spLocks noChangeArrowheads="1"/>
            </p:cNvSpPr>
            <p:nvPr/>
          </p:nvSpPr>
          <p:spPr bwMode="auto">
            <a:xfrm>
              <a:off x="11197682" y="14488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67"/>
            <p:cNvSpPr>
              <a:spLocks noChangeArrowheads="1"/>
            </p:cNvSpPr>
            <p:nvPr/>
          </p:nvSpPr>
          <p:spPr bwMode="auto">
            <a:xfrm>
              <a:off x="11282706" y="14488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86"/>
            <p:cNvSpPr>
              <a:spLocks noChangeArrowheads="1"/>
            </p:cNvSpPr>
            <p:nvPr/>
          </p:nvSpPr>
          <p:spPr bwMode="auto">
            <a:xfrm>
              <a:off x="10853777" y="153387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87"/>
            <p:cNvSpPr>
              <a:spLocks noChangeArrowheads="1"/>
            </p:cNvSpPr>
            <p:nvPr/>
          </p:nvSpPr>
          <p:spPr bwMode="auto">
            <a:xfrm>
              <a:off x="10940071" y="15338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88"/>
            <p:cNvSpPr>
              <a:spLocks noChangeArrowheads="1"/>
            </p:cNvSpPr>
            <p:nvPr/>
          </p:nvSpPr>
          <p:spPr bwMode="auto">
            <a:xfrm>
              <a:off x="11025095" y="15338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89"/>
            <p:cNvSpPr>
              <a:spLocks noChangeArrowheads="1"/>
            </p:cNvSpPr>
            <p:nvPr/>
          </p:nvSpPr>
          <p:spPr bwMode="auto">
            <a:xfrm>
              <a:off x="11110119" y="153387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90"/>
            <p:cNvSpPr>
              <a:spLocks noChangeArrowheads="1"/>
            </p:cNvSpPr>
            <p:nvPr/>
          </p:nvSpPr>
          <p:spPr bwMode="auto">
            <a:xfrm>
              <a:off x="11197682" y="15338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91"/>
            <p:cNvSpPr>
              <a:spLocks noChangeArrowheads="1"/>
            </p:cNvSpPr>
            <p:nvPr/>
          </p:nvSpPr>
          <p:spPr bwMode="auto">
            <a:xfrm>
              <a:off x="11282706" y="15338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105"/>
            <p:cNvSpPr>
              <a:spLocks noChangeArrowheads="1"/>
            </p:cNvSpPr>
            <p:nvPr/>
          </p:nvSpPr>
          <p:spPr bwMode="auto">
            <a:xfrm>
              <a:off x="10853777" y="161890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106"/>
            <p:cNvSpPr>
              <a:spLocks noChangeArrowheads="1"/>
            </p:cNvSpPr>
            <p:nvPr/>
          </p:nvSpPr>
          <p:spPr bwMode="auto">
            <a:xfrm>
              <a:off x="10940071" y="161890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107"/>
            <p:cNvSpPr>
              <a:spLocks noChangeArrowheads="1"/>
            </p:cNvSpPr>
            <p:nvPr/>
          </p:nvSpPr>
          <p:spPr bwMode="auto">
            <a:xfrm>
              <a:off x="11025095" y="161890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108"/>
            <p:cNvSpPr>
              <a:spLocks noChangeArrowheads="1"/>
            </p:cNvSpPr>
            <p:nvPr/>
          </p:nvSpPr>
          <p:spPr bwMode="auto">
            <a:xfrm>
              <a:off x="11110119" y="161890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109"/>
            <p:cNvSpPr>
              <a:spLocks noChangeArrowheads="1"/>
            </p:cNvSpPr>
            <p:nvPr/>
          </p:nvSpPr>
          <p:spPr bwMode="auto">
            <a:xfrm>
              <a:off x="11197682" y="161890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110"/>
            <p:cNvSpPr>
              <a:spLocks noChangeArrowheads="1"/>
            </p:cNvSpPr>
            <p:nvPr/>
          </p:nvSpPr>
          <p:spPr bwMode="auto">
            <a:xfrm>
              <a:off x="11282706" y="161890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129"/>
            <p:cNvSpPr>
              <a:spLocks noChangeArrowheads="1"/>
            </p:cNvSpPr>
            <p:nvPr/>
          </p:nvSpPr>
          <p:spPr bwMode="auto">
            <a:xfrm>
              <a:off x="11197682" y="170646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130"/>
            <p:cNvSpPr>
              <a:spLocks noChangeArrowheads="1"/>
            </p:cNvSpPr>
            <p:nvPr/>
          </p:nvSpPr>
          <p:spPr bwMode="auto">
            <a:xfrm>
              <a:off x="11282706" y="170646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57"/>
            <p:cNvSpPr>
              <a:spLocks noChangeArrowheads="1"/>
            </p:cNvSpPr>
            <p:nvPr/>
          </p:nvSpPr>
          <p:spPr bwMode="auto">
            <a:xfrm>
              <a:off x="11370087" y="14443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58"/>
            <p:cNvSpPr>
              <a:spLocks noChangeArrowheads="1"/>
            </p:cNvSpPr>
            <p:nvPr/>
          </p:nvSpPr>
          <p:spPr bwMode="auto">
            <a:xfrm>
              <a:off x="11540136" y="14443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59"/>
            <p:cNvSpPr>
              <a:spLocks noChangeArrowheads="1"/>
            </p:cNvSpPr>
            <p:nvPr/>
          </p:nvSpPr>
          <p:spPr bwMode="auto">
            <a:xfrm>
              <a:off x="11455111" y="14443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60"/>
            <p:cNvSpPr>
              <a:spLocks noChangeArrowheads="1"/>
            </p:cNvSpPr>
            <p:nvPr/>
          </p:nvSpPr>
          <p:spPr bwMode="auto">
            <a:xfrm>
              <a:off x="11627698" y="14443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61"/>
            <p:cNvSpPr>
              <a:spLocks noChangeArrowheads="1"/>
            </p:cNvSpPr>
            <p:nvPr/>
          </p:nvSpPr>
          <p:spPr bwMode="auto">
            <a:xfrm>
              <a:off x="11712723" y="14443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62"/>
            <p:cNvSpPr>
              <a:spLocks noChangeArrowheads="1"/>
            </p:cNvSpPr>
            <p:nvPr/>
          </p:nvSpPr>
          <p:spPr bwMode="auto">
            <a:xfrm>
              <a:off x="11797747" y="14443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63"/>
            <p:cNvSpPr>
              <a:spLocks noChangeArrowheads="1"/>
            </p:cNvSpPr>
            <p:nvPr/>
          </p:nvSpPr>
          <p:spPr bwMode="auto">
            <a:xfrm>
              <a:off x="11884041" y="14443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64"/>
            <p:cNvSpPr>
              <a:spLocks noChangeArrowheads="1"/>
            </p:cNvSpPr>
            <p:nvPr/>
          </p:nvSpPr>
          <p:spPr bwMode="auto">
            <a:xfrm>
              <a:off x="11969065" y="14443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65"/>
            <p:cNvSpPr>
              <a:spLocks noChangeArrowheads="1"/>
            </p:cNvSpPr>
            <p:nvPr/>
          </p:nvSpPr>
          <p:spPr bwMode="auto">
            <a:xfrm>
              <a:off x="12054089" y="144430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66"/>
            <p:cNvSpPr>
              <a:spLocks noChangeArrowheads="1"/>
            </p:cNvSpPr>
            <p:nvPr/>
          </p:nvSpPr>
          <p:spPr bwMode="auto">
            <a:xfrm>
              <a:off x="12141652" y="14443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81"/>
            <p:cNvSpPr>
              <a:spLocks noChangeArrowheads="1"/>
            </p:cNvSpPr>
            <p:nvPr/>
          </p:nvSpPr>
          <p:spPr bwMode="auto">
            <a:xfrm>
              <a:off x="11370087" y="15293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82"/>
            <p:cNvSpPr>
              <a:spLocks noChangeArrowheads="1"/>
            </p:cNvSpPr>
            <p:nvPr/>
          </p:nvSpPr>
          <p:spPr bwMode="auto">
            <a:xfrm>
              <a:off x="11455111" y="15293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83"/>
            <p:cNvSpPr>
              <a:spLocks noChangeArrowheads="1"/>
            </p:cNvSpPr>
            <p:nvPr/>
          </p:nvSpPr>
          <p:spPr bwMode="auto">
            <a:xfrm>
              <a:off x="11540136" y="152933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84"/>
            <p:cNvSpPr>
              <a:spLocks noChangeArrowheads="1"/>
            </p:cNvSpPr>
            <p:nvPr/>
          </p:nvSpPr>
          <p:spPr bwMode="auto">
            <a:xfrm>
              <a:off x="11627698" y="15293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85"/>
            <p:cNvSpPr>
              <a:spLocks noChangeArrowheads="1"/>
            </p:cNvSpPr>
            <p:nvPr/>
          </p:nvSpPr>
          <p:spPr bwMode="auto">
            <a:xfrm>
              <a:off x="11712723" y="15293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86"/>
            <p:cNvSpPr>
              <a:spLocks noChangeArrowheads="1"/>
            </p:cNvSpPr>
            <p:nvPr/>
          </p:nvSpPr>
          <p:spPr bwMode="auto">
            <a:xfrm>
              <a:off x="11797747" y="152933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87"/>
            <p:cNvSpPr>
              <a:spLocks noChangeArrowheads="1"/>
            </p:cNvSpPr>
            <p:nvPr/>
          </p:nvSpPr>
          <p:spPr bwMode="auto">
            <a:xfrm>
              <a:off x="11884041" y="15293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88"/>
            <p:cNvSpPr>
              <a:spLocks noChangeArrowheads="1"/>
            </p:cNvSpPr>
            <p:nvPr/>
          </p:nvSpPr>
          <p:spPr bwMode="auto">
            <a:xfrm>
              <a:off x="11969065" y="15293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89"/>
            <p:cNvSpPr>
              <a:spLocks noChangeArrowheads="1"/>
            </p:cNvSpPr>
            <p:nvPr/>
          </p:nvSpPr>
          <p:spPr bwMode="auto">
            <a:xfrm>
              <a:off x="12054089" y="152933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90"/>
            <p:cNvSpPr>
              <a:spLocks noChangeArrowheads="1"/>
            </p:cNvSpPr>
            <p:nvPr/>
          </p:nvSpPr>
          <p:spPr bwMode="auto">
            <a:xfrm>
              <a:off x="12141652" y="15293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100"/>
            <p:cNvSpPr>
              <a:spLocks noChangeArrowheads="1"/>
            </p:cNvSpPr>
            <p:nvPr/>
          </p:nvSpPr>
          <p:spPr bwMode="auto">
            <a:xfrm>
              <a:off x="11370087" y="161435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101"/>
            <p:cNvSpPr>
              <a:spLocks noChangeArrowheads="1"/>
            </p:cNvSpPr>
            <p:nvPr/>
          </p:nvSpPr>
          <p:spPr bwMode="auto">
            <a:xfrm>
              <a:off x="11455111" y="161435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102"/>
            <p:cNvSpPr>
              <a:spLocks noChangeArrowheads="1"/>
            </p:cNvSpPr>
            <p:nvPr/>
          </p:nvSpPr>
          <p:spPr bwMode="auto">
            <a:xfrm>
              <a:off x="11540136" y="161435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103"/>
            <p:cNvSpPr>
              <a:spLocks noChangeArrowheads="1"/>
            </p:cNvSpPr>
            <p:nvPr/>
          </p:nvSpPr>
          <p:spPr bwMode="auto">
            <a:xfrm>
              <a:off x="11627698" y="161435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104"/>
            <p:cNvSpPr>
              <a:spLocks noChangeArrowheads="1"/>
            </p:cNvSpPr>
            <p:nvPr/>
          </p:nvSpPr>
          <p:spPr bwMode="auto">
            <a:xfrm>
              <a:off x="11712723" y="161435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105"/>
            <p:cNvSpPr>
              <a:spLocks noChangeArrowheads="1"/>
            </p:cNvSpPr>
            <p:nvPr/>
          </p:nvSpPr>
          <p:spPr bwMode="auto">
            <a:xfrm>
              <a:off x="11797747" y="161435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106"/>
            <p:cNvSpPr>
              <a:spLocks noChangeArrowheads="1"/>
            </p:cNvSpPr>
            <p:nvPr/>
          </p:nvSpPr>
          <p:spPr bwMode="auto">
            <a:xfrm>
              <a:off x="11884041" y="161435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107"/>
            <p:cNvSpPr>
              <a:spLocks noChangeArrowheads="1"/>
            </p:cNvSpPr>
            <p:nvPr/>
          </p:nvSpPr>
          <p:spPr bwMode="auto">
            <a:xfrm>
              <a:off x="11969065" y="161435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108"/>
            <p:cNvSpPr>
              <a:spLocks noChangeArrowheads="1"/>
            </p:cNvSpPr>
            <p:nvPr/>
          </p:nvSpPr>
          <p:spPr bwMode="auto">
            <a:xfrm>
              <a:off x="12054089" y="1614354"/>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109"/>
            <p:cNvSpPr>
              <a:spLocks noChangeArrowheads="1"/>
            </p:cNvSpPr>
            <p:nvPr/>
          </p:nvSpPr>
          <p:spPr bwMode="auto">
            <a:xfrm>
              <a:off x="12141652" y="161435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120"/>
            <p:cNvSpPr>
              <a:spLocks noChangeArrowheads="1"/>
            </p:cNvSpPr>
            <p:nvPr/>
          </p:nvSpPr>
          <p:spPr bwMode="auto">
            <a:xfrm>
              <a:off x="11370087" y="170191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121"/>
            <p:cNvSpPr>
              <a:spLocks noChangeArrowheads="1"/>
            </p:cNvSpPr>
            <p:nvPr/>
          </p:nvSpPr>
          <p:spPr bwMode="auto">
            <a:xfrm>
              <a:off x="11455111" y="170191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122"/>
            <p:cNvSpPr>
              <a:spLocks noChangeArrowheads="1"/>
            </p:cNvSpPr>
            <p:nvPr/>
          </p:nvSpPr>
          <p:spPr bwMode="auto">
            <a:xfrm>
              <a:off x="11540136" y="170191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123"/>
            <p:cNvSpPr>
              <a:spLocks noChangeArrowheads="1"/>
            </p:cNvSpPr>
            <p:nvPr/>
          </p:nvSpPr>
          <p:spPr bwMode="auto">
            <a:xfrm>
              <a:off x="11627698" y="170191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124"/>
            <p:cNvSpPr>
              <a:spLocks noChangeArrowheads="1"/>
            </p:cNvSpPr>
            <p:nvPr/>
          </p:nvSpPr>
          <p:spPr bwMode="auto">
            <a:xfrm>
              <a:off x="11712723" y="170191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125"/>
            <p:cNvSpPr>
              <a:spLocks noChangeArrowheads="1"/>
            </p:cNvSpPr>
            <p:nvPr/>
          </p:nvSpPr>
          <p:spPr bwMode="auto">
            <a:xfrm>
              <a:off x="11797747" y="170191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126"/>
            <p:cNvSpPr>
              <a:spLocks noChangeArrowheads="1"/>
            </p:cNvSpPr>
            <p:nvPr/>
          </p:nvSpPr>
          <p:spPr bwMode="auto">
            <a:xfrm>
              <a:off x="11884041" y="170191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127"/>
            <p:cNvSpPr>
              <a:spLocks noChangeArrowheads="1"/>
            </p:cNvSpPr>
            <p:nvPr/>
          </p:nvSpPr>
          <p:spPr bwMode="auto">
            <a:xfrm>
              <a:off x="11969065" y="170191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128"/>
            <p:cNvSpPr>
              <a:spLocks noChangeArrowheads="1"/>
            </p:cNvSpPr>
            <p:nvPr/>
          </p:nvSpPr>
          <p:spPr bwMode="auto">
            <a:xfrm>
              <a:off x="12054089" y="170191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65"/>
            <p:cNvSpPr>
              <a:spLocks noChangeArrowheads="1"/>
            </p:cNvSpPr>
            <p:nvPr/>
          </p:nvSpPr>
          <p:spPr bwMode="auto">
            <a:xfrm>
              <a:off x="8278209" y="1803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66"/>
            <p:cNvSpPr>
              <a:spLocks noChangeArrowheads="1"/>
            </p:cNvSpPr>
            <p:nvPr/>
          </p:nvSpPr>
          <p:spPr bwMode="auto">
            <a:xfrm>
              <a:off x="8365772" y="1803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67"/>
            <p:cNvSpPr>
              <a:spLocks noChangeArrowheads="1"/>
            </p:cNvSpPr>
            <p:nvPr/>
          </p:nvSpPr>
          <p:spPr bwMode="auto">
            <a:xfrm>
              <a:off x="8450796" y="1803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89"/>
            <p:cNvSpPr>
              <a:spLocks noChangeArrowheads="1"/>
            </p:cNvSpPr>
            <p:nvPr/>
          </p:nvSpPr>
          <p:spPr bwMode="auto">
            <a:xfrm>
              <a:off x="8278209" y="188872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90"/>
            <p:cNvSpPr>
              <a:spLocks noChangeArrowheads="1"/>
            </p:cNvSpPr>
            <p:nvPr/>
          </p:nvSpPr>
          <p:spPr bwMode="auto">
            <a:xfrm>
              <a:off x="8365772" y="18887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91"/>
            <p:cNvSpPr>
              <a:spLocks noChangeArrowheads="1"/>
            </p:cNvSpPr>
            <p:nvPr/>
          </p:nvSpPr>
          <p:spPr bwMode="auto">
            <a:xfrm>
              <a:off x="8450796" y="18887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108"/>
            <p:cNvSpPr>
              <a:spLocks noChangeArrowheads="1"/>
            </p:cNvSpPr>
            <p:nvPr/>
          </p:nvSpPr>
          <p:spPr bwMode="auto">
            <a:xfrm>
              <a:off x="8278209" y="1973744"/>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109"/>
            <p:cNvSpPr>
              <a:spLocks noChangeArrowheads="1"/>
            </p:cNvSpPr>
            <p:nvPr/>
          </p:nvSpPr>
          <p:spPr bwMode="auto">
            <a:xfrm>
              <a:off x="8365772" y="197374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110"/>
            <p:cNvSpPr>
              <a:spLocks noChangeArrowheads="1"/>
            </p:cNvSpPr>
            <p:nvPr/>
          </p:nvSpPr>
          <p:spPr bwMode="auto">
            <a:xfrm>
              <a:off x="8450796" y="197374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127"/>
            <p:cNvSpPr>
              <a:spLocks noChangeArrowheads="1"/>
            </p:cNvSpPr>
            <p:nvPr/>
          </p:nvSpPr>
          <p:spPr bwMode="auto">
            <a:xfrm>
              <a:off x="8193185" y="20613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128"/>
            <p:cNvSpPr>
              <a:spLocks noChangeArrowheads="1"/>
            </p:cNvSpPr>
            <p:nvPr/>
          </p:nvSpPr>
          <p:spPr bwMode="auto">
            <a:xfrm>
              <a:off x="8278209" y="206130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129"/>
            <p:cNvSpPr>
              <a:spLocks noChangeArrowheads="1"/>
            </p:cNvSpPr>
            <p:nvPr/>
          </p:nvSpPr>
          <p:spPr bwMode="auto">
            <a:xfrm>
              <a:off x="8365772" y="20613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130"/>
            <p:cNvSpPr>
              <a:spLocks noChangeArrowheads="1"/>
            </p:cNvSpPr>
            <p:nvPr/>
          </p:nvSpPr>
          <p:spPr bwMode="auto">
            <a:xfrm>
              <a:off x="8450796" y="20613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57"/>
            <p:cNvSpPr>
              <a:spLocks noChangeArrowheads="1"/>
            </p:cNvSpPr>
            <p:nvPr/>
          </p:nvSpPr>
          <p:spPr bwMode="auto">
            <a:xfrm>
              <a:off x="8538177" y="17991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58"/>
            <p:cNvSpPr>
              <a:spLocks noChangeArrowheads="1"/>
            </p:cNvSpPr>
            <p:nvPr/>
          </p:nvSpPr>
          <p:spPr bwMode="auto">
            <a:xfrm>
              <a:off x="8708226" y="17991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59"/>
            <p:cNvSpPr>
              <a:spLocks noChangeArrowheads="1"/>
            </p:cNvSpPr>
            <p:nvPr/>
          </p:nvSpPr>
          <p:spPr bwMode="auto">
            <a:xfrm>
              <a:off x="8623201" y="17991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60"/>
            <p:cNvSpPr>
              <a:spLocks noChangeArrowheads="1"/>
            </p:cNvSpPr>
            <p:nvPr/>
          </p:nvSpPr>
          <p:spPr bwMode="auto">
            <a:xfrm>
              <a:off x="8795788" y="17991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61"/>
            <p:cNvSpPr>
              <a:spLocks noChangeArrowheads="1"/>
            </p:cNvSpPr>
            <p:nvPr/>
          </p:nvSpPr>
          <p:spPr bwMode="auto">
            <a:xfrm>
              <a:off x="8880813" y="17991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62"/>
            <p:cNvSpPr>
              <a:spLocks noChangeArrowheads="1"/>
            </p:cNvSpPr>
            <p:nvPr/>
          </p:nvSpPr>
          <p:spPr bwMode="auto">
            <a:xfrm>
              <a:off x="8965837" y="17991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63"/>
            <p:cNvSpPr>
              <a:spLocks noChangeArrowheads="1"/>
            </p:cNvSpPr>
            <p:nvPr/>
          </p:nvSpPr>
          <p:spPr bwMode="auto">
            <a:xfrm>
              <a:off x="9052131" y="17991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81"/>
            <p:cNvSpPr>
              <a:spLocks noChangeArrowheads="1"/>
            </p:cNvSpPr>
            <p:nvPr/>
          </p:nvSpPr>
          <p:spPr bwMode="auto">
            <a:xfrm>
              <a:off x="8538177" y="18841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82"/>
            <p:cNvSpPr>
              <a:spLocks noChangeArrowheads="1"/>
            </p:cNvSpPr>
            <p:nvPr/>
          </p:nvSpPr>
          <p:spPr bwMode="auto">
            <a:xfrm>
              <a:off x="8623201" y="18841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83"/>
            <p:cNvSpPr>
              <a:spLocks noChangeArrowheads="1"/>
            </p:cNvSpPr>
            <p:nvPr/>
          </p:nvSpPr>
          <p:spPr bwMode="auto">
            <a:xfrm>
              <a:off x="8708226" y="18841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84"/>
            <p:cNvSpPr>
              <a:spLocks noChangeArrowheads="1"/>
            </p:cNvSpPr>
            <p:nvPr/>
          </p:nvSpPr>
          <p:spPr bwMode="auto">
            <a:xfrm>
              <a:off x="8795788" y="18841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85"/>
            <p:cNvSpPr>
              <a:spLocks noChangeArrowheads="1"/>
            </p:cNvSpPr>
            <p:nvPr/>
          </p:nvSpPr>
          <p:spPr bwMode="auto">
            <a:xfrm>
              <a:off x="8880813" y="18841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86"/>
            <p:cNvSpPr>
              <a:spLocks noChangeArrowheads="1"/>
            </p:cNvSpPr>
            <p:nvPr/>
          </p:nvSpPr>
          <p:spPr bwMode="auto">
            <a:xfrm>
              <a:off x="8965837" y="18841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87"/>
            <p:cNvSpPr>
              <a:spLocks noChangeArrowheads="1"/>
            </p:cNvSpPr>
            <p:nvPr/>
          </p:nvSpPr>
          <p:spPr bwMode="auto">
            <a:xfrm>
              <a:off x="9052131" y="18841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100"/>
            <p:cNvSpPr>
              <a:spLocks noChangeArrowheads="1"/>
            </p:cNvSpPr>
            <p:nvPr/>
          </p:nvSpPr>
          <p:spPr bwMode="auto">
            <a:xfrm>
              <a:off x="8538177" y="19691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101"/>
            <p:cNvSpPr>
              <a:spLocks noChangeArrowheads="1"/>
            </p:cNvSpPr>
            <p:nvPr/>
          </p:nvSpPr>
          <p:spPr bwMode="auto">
            <a:xfrm>
              <a:off x="8623201" y="19691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102"/>
            <p:cNvSpPr>
              <a:spLocks noChangeArrowheads="1"/>
            </p:cNvSpPr>
            <p:nvPr/>
          </p:nvSpPr>
          <p:spPr bwMode="auto">
            <a:xfrm>
              <a:off x="8708226" y="196919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103"/>
            <p:cNvSpPr>
              <a:spLocks noChangeArrowheads="1"/>
            </p:cNvSpPr>
            <p:nvPr/>
          </p:nvSpPr>
          <p:spPr bwMode="auto">
            <a:xfrm>
              <a:off x="8795788" y="19691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104"/>
            <p:cNvSpPr>
              <a:spLocks noChangeArrowheads="1"/>
            </p:cNvSpPr>
            <p:nvPr/>
          </p:nvSpPr>
          <p:spPr bwMode="auto">
            <a:xfrm>
              <a:off x="8880813" y="19691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105"/>
            <p:cNvSpPr>
              <a:spLocks noChangeArrowheads="1"/>
            </p:cNvSpPr>
            <p:nvPr/>
          </p:nvSpPr>
          <p:spPr bwMode="auto">
            <a:xfrm>
              <a:off x="8965837" y="196919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106"/>
            <p:cNvSpPr>
              <a:spLocks noChangeArrowheads="1"/>
            </p:cNvSpPr>
            <p:nvPr/>
          </p:nvSpPr>
          <p:spPr bwMode="auto">
            <a:xfrm>
              <a:off x="9052131" y="196919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107"/>
            <p:cNvSpPr>
              <a:spLocks noChangeArrowheads="1"/>
            </p:cNvSpPr>
            <p:nvPr/>
          </p:nvSpPr>
          <p:spPr bwMode="auto">
            <a:xfrm>
              <a:off x="9137155" y="196919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108"/>
            <p:cNvSpPr>
              <a:spLocks noChangeArrowheads="1"/>
            </p:cNvSpPr>
            <p:nvPr/>
          </p:nvSpPr>
          <p:spPr bwMode="auto">
            <a:xfrm>
              <a:off x="9222179" y="196919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109"/>
            <p:cNvSpPr>
              <a:spLocks noChangeArrowheads="1"/>
            </p:cNvSpPr>
            <p:nvPr/>
          </p:nvSpPr>
          <p:spPr bwMode="auto">
            <a:xfrm>
              <a:off x="9309742" y="196919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120"/>
            <p:cNvSpPr>
              <a:spLocks noChangeArrowheads="1"/>
            </p:cNvSpPr>
            <p:nvPr/>
          </p:nvSpPr>
          <p:spPr bwMode="auto">
            <a:xfrm>
              <a:off x="8538177" y="205675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121"/>
            <p:cNvSpPr>
              <a:spLocks noChangeArrowheads="1"/>
            </p:cNvSpPr>
            <p:nvPr/>
          </p:nvSpPr>
          <p:spPr bwMode="auto">
            <a:xfrm>
              <a:off x="8623201" y="205675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122"/>
            <p:cNvSpPr>
              <a:spLocks noChangeArrowheads="1"/>
            </p:cNvSpPr>
            <p:nvPr/>
          </p:nvSpPr>
          <p:spPr bwMode="auto">
            <a:xfrm>
              <a:off x="8708226" y="205675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123"/>
            <p:cNvSpPr>
              <a:spLocks noChangeArrowheads="1"/>
            </p:cNvSpPr>
            <p:nvPr/>
          </p:nvSpPr>
          <p:spPr bwMode="auto">
            <a:xfrm>
              <a:off x="8795788" y="205675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124"/>
            <p:cNvSpPr>
              <a:spLocks noChangeArrowheads="1"/>
            </p:cNvSpPr>
            <p:nvPr/>
          </p:nvSpPr>
          <p:spPr bwMode="auto">
            <a:xfrm>
              <a:off x="8880813" y="205675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125"/>
            <p:cNvSpPr>
              <a:spLocks noChangeArrowheads="1"/>
            </p:cNvSpPr>
            <p:nvPr/>
          </p:nvSpPr>
          <p:spPr bwMode="auto">
            <a:xfrm>
              <a:off x="8965837" y="205675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126"/>
            <p:cNvSpPr>
              <a:spLocks noChangeArrowheads="1"/>
            </p:cNvSpPr>
            <p:nvPr/>
          </p:nvSpPr>
          <p:spPr bwMode="auto">
            <a:xfrm>
              <a:off x="9052131" y="205675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127"/>
            <p:cNvSpPr>
              <a:spLocks noChangeArrowheads="1"/>
            </p:cNvSpPr>
            <p:nvPr/>
          </p:nvSpPr>
          <p:spPr bwMode="auto">
            <a:xfrm>
              <a:off x="9137155" y="205675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128"/>
            <p:cNvSpPr>
              <a:spLocks noChangeArrowheads="1"/>
            </p:cNvSpPr>
            <p:nvPr/>
          </p:nvSpPr>
          <p:spPr bwMode="auto">
            <a:xfrm>
              <a:off x="9222179" y="205675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129"/>
            <p:cNvSpPr>
              <a:spLocks noChangeArrowheads="1"/>
            </p:cNvSpPr>
            <p:nvPr/>
          </p:nvSpPr>
          <p:spPr bwMode="auto">
            <a:xfrm>
              <a:off x="9309742" y="205675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130"/>
            <p:cNvSpPr>
              <a:spLocks noChangeArrowheads="1"/>
            </p:cNvSpPr>
            <p:nvPr/>
          </p:nvSpPr>
          <p:spPr bwMode="auto">
            <a:xfrm>
              <a:off x="9394766" y="205675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63"/>
            <p:cNvSpPr>
              <a:spLocks noChangeArrowheads="1"/>
            </p:cNvSpPr>
            <p:nvPr/>
          </p:nvSpPr>
          <p:spPr bwMode="auto">
            <a:xfrm>
              <a:off x="10940071" y="17900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64"/>
            <p:cNvSpPr>
              <a:spLocks noChangeArrowheads="1"/>
            </p:cNvSpPr>
            <p:nvPr/>
          </p:nvSpPr>
          <p:spPr bwMode="auto">
            <a:xfrm>
              <a:off x="11025095" y="17900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65"/>
            <p:cNvSpPr>
              <a:spLocks noChangeArrowheads="1"/>
            </p:cNvSpPr>
            <p:nvPr/>
          </p:nvSpPr>
          <p:spPr bwMode="auto">
            <a:xfrm>
              <a:off x="11110119" y="17900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66"/>
            <p:cNvSpPr>
              <a:spLocks noChangeArrowheads="1"/>
            </p:cNvSpPr>
            <p:nvPr/>
          </p:nvSpPr>
          <p:spPr bwMode="auto">
            <a:xfrm>
              <a:off x="11197682" y="17900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67"/>
            <p:cNvSpPr>
              <a:spLocks noChangeArrowheads="1"/>
            </p:cNvSpPr>
            <p:nvPr/>
          </p:nvSpPr>
          <p:spPr bwMode="auto">
            <a:xfrm>
              <a:off x="11282706" y="17900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86"/>
            <p:cNvSpPr>
              <a:spLocks noChangeArrowheads="1"/>
            </p:cNvSpPr>
            <p:nvPr/>
          </p:nvSpPr>
          <p:spPr bwMode="auto">
            <a:xfrm>
              <a:off x="10853777" y="187507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87"/>
            <p:cNvSpPr>
              <a:spLocks noChangeArrowheads="1"/>
            </p:cNvSpPr>
            <p:nvPr/>
          </p:nvSpPr>
          <p:spPr bwMode="auto">
            <a:xfrm>
              <a:off x="10940071" y="187507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88"/>
            <p:cNvSpPr>
              <a:spLocks noChangeArrowheads="1"/>
            </p:cNvSpPr>
            <p:nvPr/>
          </p:nvSpPr>
          <p:spPr bwMode="auto">
            <a:xfrm>
              <a:off x="11025095" y="187507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89"/>
            <p:cNvSpPr>
              <a:spLocks noChangeArrowheads="1"/>
            </p:cNvSpPr>
            <p:nvPr/>
          </p:nvSpPr>
          <p:spPr bwMode="auto">
            <a:xfrm>
              <a:off x="11110119" y="187507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90"/>
            <p:cNvSpPr>
              <a:spLocks noChangeArrowheads="1"/>
            </p:cNvSpPr>
            <p:nvPr/>
          </p:nvSpPr>
          <p:spPr bwMode="auto">
            <a:xfrm>
              <a:off x="11197682" y="187507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91"/>
            <p:cNvSpPr>
              <a:spLocks noChangeArrowheads="1"/>
            </p:cNvSpPr>
            <p:nvPr/>
          </p:nvSpPr>
          <p:spPr bwMode="auto">
            <a:xfrm>
              <a:off x="11282706" y="187507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102"/>
            <p:cNvSpPr>
              <a:spLocks noChangeArrowheads="1"/>
            </p:cNvSpPr>
            <p:nvPr/>
          </p:nvSpPr>
          <p:spPr bwMode="auto">
            <a:xfrm>
              <a:off x="10596166" y="196009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103"/>
            <p:cNvSpPr>
              <a:spLocks noChangeArrowheads="1"/>
            </p:cNvSpPr>
            <p:nvPr/>
          </p:nvSpPr>
          <p:spPr bwMode="auto">
            <a:xfrm>
              <a:off x="10683728" y="196009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104"/>
            <p:cNvSpPr>
              <a:spLocks noChangeArrowheads="1"/>
            </p:cNvSpPr>
            <p:nvPr/>
          </p:nvSpPr>
          <p:spPr bwMode="auto">
            <a:xfrm>
              <a:off x="10768753" y="196009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105"/>
            <p:cNvSpPr>
              <a:spLocks noChangeArrowheads="1"/>
            </p:cNvSpPr>
            <p:nvPr/>
          </p:nvSpPr>
          <p:spPr bwMode="auto">
            <a:xfrm>
              <a:off x="10853777" y="196009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106"/>
            <p:cNvSpPr>
              <a:spLocks noChangeArrowheads="1"/>
            </p:cNvSpPr>
            <p:nvPr/>
          </p:nvSpPr>
          <p:spPr bwMode="auto">
            <a:xfrm>
              <a:off x="10940071" y="196009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107"/>
            <p:cNvSpPr>
              <a:spLocks noChangeArrowheads="1"/>
            </p:cNvSpPr>
            <p:nvPr/>
          </p:nvSpPr>
          <p:spPr bwMode="auto">
            <a:xfrm>
              <a:off x="11025095" y="196009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108"/>
            <p:cNvSpPr>
              <a:spLocks noChangeArrowheads="1"/>
            </p:cNvSpPr>
            <p:nvPr/>
          </p:nvSpPr>
          <p:spPr bwMode="auto">
            <a:xfrm>
              <a:off x="11110119" y="196009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109"/>
            <p:cNvSpPr>
              <a:spLocks noChangeArrowheads="1"/>
            </p:cNvSpPr>
            <p:nvPr/>
          </p:nvSpPr>
          <p:spPr bwMode="auto">
            <a:xfrm>
              <a:off x="11197682" y="196009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110"/>
            <p:cNvSpPr>
              <a:spLocks noChangeArrowheads="1"/>
            </p:cNvSpPr>
            <p:nvPr/>
          </p:nvSpPr>
          <p:spPr bwMode="auto">
            <a:xfrm>
              <a:off x="11282706" y="196009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122"/>
            <p:cNvSpPr>
              <a:spLocks noChangeArrowheads="1"/>
            </p:cNvSpPr>
            <p:nvPr/>
          </p:nvSpPr>
          <p:spPr bwMode="auto">
            <a:xfrm>
              <a:off x="10596166" y="204765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123"/>
            <p:cNvSpPr>
              <a:spLocks noChangeArrowheads="1"/>
            </p:cNvSpPr>
            <p:nvPr/>
          </p:nvSpPr>
          <p:spPr bwMode="auto">
            <a:xfrm>
              <a:off x="10683728" y="20476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124"/>
            <p:cNvSpPr>
              <a:spLocks noChangeArrowheads="1"/>
            </p:cNvSpPr>
            <p:nvPr/>
          </p:nvSpPr>
          <p:spPr bwMode="auto">
            <a:xfrm>
              <a:off x="10768753" y="20476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125"/>
            <p:cNvSpPr>
              <a:spLocks noChangeArrowheads="1"/>
            </p:cNvSpPr>
            <p:nvPr/>
          </p:nvSpPr>
          <p:spPr bwMode="auto">
            <a:xfrm>
              <a:off x="10853777" y="204765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126"/>
            <p:cNvSpPr>
              <a:spLocks noChangeArrowheads="1"/>
            </p:cNvSpPr>
            <p:nvPr/>
          </p:nvSpPr>
          <p:spPr bwMode="auto">
            <a:xfrm>
              <a:off x="10940071" y="20476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127"/>
            <p:cNvSpPr>
              <a:spLocks noChangeArrowheads="1"/>
            </p:cNvSpPr>
            <p:nvPr/>
          </p:nvSpPr>
          <p:spPr bwMode="auto">
            <a:xfrm>
              <a:off x="11025095" y="20476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128"/>
            <p:cNvSpPr>
              <a:spLocks noChangeArrowheads="1"/>
            </p:cNvSpPr>
            <p:nvPr/>
          </p:nvSpPr>
          <p:spPr bwMode="auto">
            <a:xfrm>
              <a:off x="11110119" y="204765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129"/>
            <p:cNvSpPr>
              <a:spLocks noChangeArrowheads="1"/>
            </p:cNvSpPr>
            <p:nvPr/>
          </p:nvSpPr>
          <p:spPr bwMode="auto">
            <a:xfrm>
              <a:off x="11197682" y="20476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130"/>
            <p:cNvSpPr>
              <a:spLocks noChangeArrowheads="1"/>
            </p:cNvSpPr>
            <p:nvPr/>
          </p:nvSpPr>
          <p:spPr bwMode="auto">
            <a:xfrm>
              <a:off x="11282706" y="20476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57"/>
            <p:cNvSpPr>
              <a:spLocks noChangeArrowheads="1"/>
            </p:cNvSpPr>
            <p:nvPr/>
          </p:nvSpPr>
          <p:spPr bwMode="auto">
            <a:xfrm>
              <a:off x="11370087" y="17854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58"/>
            <p:cNvSpPr>
              <a:spLocks noChangeArrowheads="1"/>
            </p:cNvSpPr>
            <p:nvPr/>
          </p:nvSpPr>
          <p:spPr bwMode="auto">
            <a:xfrm>
              <a:off x="11540136" y="178549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59"/>
            <p:cNvSpPr>
              <a:spLocks noChangeArrowheads="1"/>
            </p:cNvSpPr>
            <p:nvPr/>
          </p:nvSpPr>
          <p:spPr bwMode="auto">
            <a:xfrm>
              <a:off x="11455111" y="17854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60"/>
            <p:cNvSpPr>
              <a:spLocks noChangeArrowheads="1"/>
            </p:cNvSpPr>
            <p:nvPr/>
          </p:nvSpPr>
          <p:spPr bwMode="auto">
            <a:xfrm>
              <a:off x="11627698" y="17854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61"/>
            <p:cNvSpPr>
              <a:spLocks noChangeArrowheads="1"/>
            </p:cNvSpPr>
            <p:nvPr/>
          </p:nvSpPr>
          <p:spPr bwMode="auto">
            <a:xfrm>
              <a:off x="11712723" y="17854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62"/>
            <p:cNvSpPr>
              <a:spLocks noChangeArrowheads="1"/>
            </p:cNvSpPr>
            <p:nvPr/>
          </p:nvSpPr>
          <p:spPr bwMode="auto">
            <a:xfrm>
              <a:off x="11797747" y="178549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63"/>
            <p:cNvSpPr>
              <a:spLocks noChangeArrowheads="1"/>
            </p:cNvSpPr>
            <p:nvPr/>
          </p:nvSpPr>
          <p:spPr bwMode="auto">
            <a:xfrm>
              <a:off x="11884041" y="178549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64"/>
            <p:cNvSpPr>
              <a:spLocks noChangeArrowheads="1"/>
            </p:cNvSpPr>
            <p:nvPr/>
          </p:nvSpPr>
          <p:spPr bwMode="auto">
            <a:xfrm>
              <a:off x="11969065" y="178549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65"/>
            <p:cNvSpPr>
              <a:spLocks noChangeArrowheads="1"/>
            </p:cNvSpPr>
            <p:nvPr/>
          </p:nvSpPr>
          <p:spPr bwMode="auto">
            <a:xfrm>
              <a:off x="12054089" y="178549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81"/>
            <p:cNvSpPr>
              <a:spLocks noChangeArrowheads="1"/>
            </p:cNvSpPr>
            <p:nvPr/>
          </p:nvSpPr>
          <p:spPr bwMode="auto">
            <a:xfrm>
              <a:off x="11370087" y="18705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82"/>
            <p:cNvSpPr>
              <a:spLocks noChangeArrowheads="1"/>
            </p:cNvSpPr>
            <p:nvPr/>
          </p:nvSpPr>
          <p:spPr bwMode="auto">
            <a:xfrm>
              <a:off x="11455111" y="18705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83"/>
            <p:cNvSpPr>
              <a:spLocks noChangeArrowheads="1"/>
            </p:cNvSpPr>
            <p:nvPr/>
          </p:nvSpPr>
          <p:spPr bwMode="auto">
            <a:xfrm>
              <a:off x="11540136" y="18705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84"/>
            <p:cNvSpPr>
              <a:spLocks noChangeArrowheads="1"/>
            </p:cNvSpPr>
            <p:nvPr/>
          </p:nvSpPr>
          <p:spPr bwMode="auto">
            <a:xfrm>
              <a:off x="11627698" y="18705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85"/>
            <p:cNvSpPr>
              <a:spLocks noChangeArrowheads="1"/>
            </p:cNvSpPr>
            <p:nvPr/>
          </p:nvSpPr>
          <p:spPr bwMode="auto">
            <a:xfrm>
              <a:off x="11712723" y="18705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86"/>
            <p:cNvSpPr>
              <a:spLocks noChangeArrowheads="1"/>
            </p:cNvSpPr>
            <p:nvPr/>
          </p:nvSpPr>
          <p:spPr bwMode="auto">
            <a:xfrm>
              <a:off x="11797747" y="18705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87"/>
            <p:cNvSpPr>
              <a:spLocks noChangeArrowheads="1"/>
            </p:cNvSpPr>
            <p:nvPr/>
          </p:nvSpPr>
          <p:spPr bwMode="auto">
            <a:xfrm>
              <a:off x="11884041" y="18705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88"/>
            <p:cNvSpPr>
              <a:spLocks noChangeArrowheads="1"/>
            </p:cNvSpPr>
            <p:nvPr/>
          </p:nvSpPr>
          <p:spPr bwMode="auto">
            <a:xfrm>
              <a:off x="11969065" y="18705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89"/>
            <p:cNvSpPr>
              <a:spLocks noChangeArrowheads="1"/>
            </p:cNvSpPr>
            <p:nvPr/>
          </p:nvSpPr>
          <p:spPr bwMode="auto">
            <a:xfrm>
              <a:off x="12054089" y="18705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100"/>
            <p:cNvSpPr>
              <a:spLocks noChangeArrowheads="1"/>
            </p:cNvSpPr>
            <p:nvPr/>
          </p:nvSpPr>
          <p:spPr bwMode="auto">
            <a:xfrm>
              <a:off x="11370087" y="195554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101"/>
            <p:cNvSpPr>
              <a:spLocks noChangeArrowheads="1"/>
            </p:cNvSpPr>
            <p:nvPr/>
          </p:nvSpPr>
          <p:spPr bwMode="auto">
            <a:xfrm>
              <a:off x="11455111" y="195554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102"/>
            <p:cNvSpPr>
              <a:spLocks noChangeArrowheads="1"/>
            </p:cNvSpPr>
            <p:nvPr/>
          </p:nvSpPr>
          <p:spPr bwMode="auto">
            <a:xfrm>
              <a:off x="11540136" y="195554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03"/>
            <p:cNvSpPr>
              <a:spLocks noChangeArrowheads="1"/>
            </p:cNvSpPr>
            <p:nvPr/>
          </p:nvSpPr>
          <p:spPr bwMode="auto">
            <a:xfrm>
              <a:off x="11627698" y="195554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04"/>
            <p:cNvSpPr>
              <a:spLocks noChangeArrowheads="1"/>
            </p:cNvSpPr>
            <p:nvPr/>
          </p:nvSpPr>
          <p:spPr bwMode="auto">
            <a:xfrm>
              <a:off x="11712723" y="195554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05"/>
            <p:cNvSpPr>
              <a:spLocks noChangeArrowheads="1"/>
            </p:cNvSpPr>
            <p:nvPr/>
          </p:nvSpPr>
          <p:spPr bwMode="auto">
            <a:xfrm>
              <a:off x="11797747" y="195554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06"/>
            <p:cNvSpPr>
              <a:spLocks noChangeArrowheads="1"/>
            </p:cNvSpPr>
            <p:nvPr/>
          </p:nvSpPr>
          <p:spPr bwMode="auto">
            <a:xfrm>
              <a:off x="11884041" y="195554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107"/>
            <p:cNvSpPr>
              <a:spLocks noChangeArrowheads="1"/>
            </p:cNvSpPr>
            <p:nvPr/>
          </p:nvSpPr>
          <p:spPr bwMode="auto">
            <a:xfrm>
              <a:off x="11969065" y="195554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108"/>
            <p:cNvSpPr>
              <a:spLocks noChangeArrowheads="1"/>
            </p:cNvSpPr>
            <p:nvPr/>
          </p:nvSpPr>
          <p:spPr bwMode="auto">
            <a:xfrm>
              <a:off x="12054089" y="195554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120"/>
            <p:cNvSpPr>
              <a:spLocks noChangeArrowheads="1"/>
            </p:cNvSpPr>
            <p:nvPr/>
          </p:nvSpPr>
          <p:spPr bwMode="auto">
            <a:xfrm>
              <a:off x="11370087" y="204311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121"/>
            <p:cNvSpPr>
              <a:spLocks noChangeArrowheads="1"/>
            </p:cNvSpPr>
            <p:nvPr/>
          </p:nvSpPr>
          <p:spPr bwMode="auto">
            <a:xfrm>
              <a:off x="11455111" y="204311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122"/>
            <p:cNvSpPr>
              <a:spLocks noChangeArrowheads="1"/>
            </p:cNvSpPr>
            <p:nvPr/>
          </p:nvSpPr>
          <p:spPr bwMode="auto">
            <a:xfrm>
              <a:off x="11540136" y="204311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123"/>
            <p:cNvSpPr>
              <a:spLocks noChangeArrowheads="1"/>
            </p:cNvSpPr>
            <p:nvPr/>
          </p:nvSpPr>
          <p:spPr bwMode="auto">
            <a:xfrm>
              <a:off x="11627698" y="204311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124"/>
            <p:cNvSpPr>
              <a:spLocks noChangeArrowheads="1"/>
            </p:cNvSpPr>
            <p:nvPr/>
          </p:nvSpPr>
          <p:spPr bwMode="auto">
            <a:xfrm>
              <a:off x="11712723" y="204311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125"/>
            <p:cNvSpPr>
              <a:spLocks noChangeArrowheads="1"/>
            </p:cNvSpPr>
            <p:nvPr/>
          </p:nvSpPr>
          <p:spPr bwMode="auto">
            <a:xfrm>
              <a:off x="11797747" y="204311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126"/>
            <p:cNvSpPr>
              <a:spLocks noChangeArrowheads="1"/>
            </p:cNvSpPr>
            <p:nvPr/>
          </p:nvSpPr>
          <p:spPr bwMode="auto">
            <a:xfrm>
              <a:off x="11884041" y="204311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127"/>
            <p:cNvSpPr>
              <a:spLocks noChangeArrowheads="1"/>
            </p:cNvSpPr>
            <p:nvPr/>
          </p:nvSpPr>
          <p:spPr bwMode="auto">
            <a:xfrm>
              <a:off x="11969065" y="204311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57"/>
            <p:cNvSpPr>
              <a:spLocks noChangeArrowheads="1"/>
            </p:cNvSpPr>
            <p:nvPr/>
          </p:nvSpPr>
          <p:spPr bwMode="auto">
            <a:xfrm>
              <a:off x="7594207" y="215335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58"/>
            <p:cNvSpPr>
              <a:spLocks noChangeArrowheads="1"/>
            </p:cNvSpPr>
            <p:nvPr/>
          </p:nvSpPr>
          <p:spPr bwMode="auto">
            <a:xfrm>
              <a:off x="7764256" y="215335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59"/>
            <p:cNvSpPr>
              <a:spLocks noChangeArrowheads="1"/>
            </p:cNvSpPr>
            <p:nvPr/>
          </p:nvSpPr>
          <p:spPr bwMode="auto">
            <a:xfrm>
              <a:off x="7679231" y="215335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60"/>
            <p:cNvSpPr>
              <a:spLocks noChangeArrowheads="1"/>
            </p:cNvSpPr>
            <p:nvPr/>
          </p:nvSpPr>
          <p:spPr bwMode="auto">
            <a:xfrm>
              <a:off x="7851818" y="215335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6" name="Oval 61"/>
            <p:cNvSpPr>
              <a:spLocks noChangeArrowheads="1"/>
            </p:cNvSpPr>
            <p:nvPr/>
          </p:nvSpPr>
          <p:spPr bwMode="auto">
            <a:xfrm>
              <a:off x="7936843" y="215335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62"/>
            <p:cNvSpPr>
              <a:spLocks noChangeArrowheads="1"/>
            </p:cNvSpPr>
            <p:nvPr/>
          </p:nvSpPr>
          <p:spPr bwMode="auto">
            <a:xfrm>
              <a:off x="8021867" y="215335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63"/>
            <p:cNvSpPr>
              <a:spLocks noChangeArrowheads="1"/>
            </p:cNvSpPr>
            <p:nvPr/>
          </p:nvSpPr>
          <p:spPr bwMode="auto">
            <a:xfrm>
              <a:off x="8108161" y="215335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64"/>
            <p:cNvSpPr>
              <a:spLocks noChangeArrowheads="1"/>
            </p:cNvSpPr>
            <p:nvPr/>
          </p:nvSpPr>
          <p:spPr bwMode="auto">
            <a:xfrm>
              <a:off x="8193185" y="215335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65"/>
            <p:cNvSpPr>
              <a:spLocks noChangeArrowheads="1"/>
            </p:cNvSpPr>
            <p:nvPr/>
          </p:nvSpPr>
          <p:spPr bwMode="auto">
            <a:xfrm>
              <a:off x="8278209" y="215335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66"/>
            <p:cNvSpPr>
              <a:spLocks noChangeArrowheads="1"/>
            </p:cNvSpPr>
            <p:nvPr/>
          </p:nvSpPr>
          <p:spPr bwMode="auto">
            <a:xfrm>
              <a:off x="8365772" y="215335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67"/>
            <p:cNvSpPr>
              <a:spLocks noChangeArrowheads="1"/>
            </p:cNvSpPr>
            <p:nvPr/>
          </p:nvSpPr>
          <p:spPr bwMode="auto">
            <a:xfrm>
              <a:off x="8450796" y="215335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81"/>
            <p:cNvSpPr>
              <a:spLocks noChangeArrowheads="1"/>
            </p:cNvSpPr>
            <p:nvPr/>
          </p:nvSpPr>
          <p:spPr bwMode="auto">
            <a:xfrm>
              <a:off x="7594207" y="2238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82"/>
            <p:cNvSpPr>
              <a:spLocks noChangeArrowheads="1"/>
            </p:cNvSpPr>
            <p:nvPr/>
          </p:nvSpPr>
          <p:spPr bwMode="auto">
            <a:xfrm>
              <a:off x="7679231" y="2238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83"/>
            <p:cNvSpPr>
              <a:spLocks noChangeArrowheads="1"/>
            </p:cNvSpPr>
            <p:nvPr/>
          </p:nvSpPr>
          <p:spPr bwMode="auto">
            <a:xfrm>
              <a:off x="7764256" y="22383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84"/>
            <p:cNvSpPr>
              <a:spLocks noChangeArrowheads="1"/>
            </p:cNvSpPr>
            <p:nvPr/>
          </p:nvSpPr>
          <p:spPr bwMode="auto">
            <a:xfrm>
              <a:off x="7851818" y="2238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85"/>
            <p:cNvSpPr>
              <a:spLocks noChangeArrowheads="1"/>
            </p:cNvSpPr>
            <p:nvPr/>
          </p:nvSpPr>
          <p:spPr bwMode="auto">
            <a:xfrm>
              <a:off x="7936843" y="2238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86"/>
            <p:cNvSpPr>
              <a:spLocks noChangeArrowheads="1"/>
            </p:cNvSpPr>
            <p:nvPr/>
          </p:nvSpPr>
          <p:spPr bwMode="auto">
            <a:xfrm>
              <a:off x="8021867" y="22383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87"/>
            <p:cNvSpPr>
              <a:spLocks noChangeArrowheads="1"/>
            </p:cNvSpPr>
            <p:nvPr/>
          </p:nvSpPr>
          <p:spPr bwMode="auto">
            <a:xfrm>
              <a:off x="8108161" y="2238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88"/>
            <p:cNvSpPr>
              <a:spLocks noChangeArrowheads="1"/>
            </p:cNvSpPr>
            <p:nvPr/>
          </p:nvSpPr>
          <p:spPr bwMode="auto">
            <a:xfrm>
              <a:off x="8193185" y="2238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89"/>
            <p:cNvSpPr>
              <a:spLocks noChangeArrowheads="1"/>
            </p:cNvSpPr>
            <p:nvPr/>
          </p:nvSpPr>
          <p:spPr bwMode="auto">
            <a:xfrm>
              <a:off x="8278209" y="223838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90"/>
            <p:cNvSpPr>
              <a:spLocks noChangeArrowheads="1"/>
            </p:cNvSpPr>
            <p:nvPr/>
          </p:nvSpPr>
          <p:spPr bwMode="auto">
            <a:xfrm>
              <a:off x="8365772" y="2238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91"/>
            <p:cNvSpPr>
              <a:spLocks noChangeArrowheads="1"/>
            </p:cNvSpPr>
            <p:nvPr/>
          </p:nvSpPr>
          <p:spPr bwMode="auto">
            <a:xfrm>
              <a:off x="8450796" y="2238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100"/>
            <p:cNvSpPr>
              <a:spLocks noChangeArrowheads="1"/>
            </p:cNvSpPr>
            <p:nvPr/>
          </p:nvSpPr>
          <p:spPr bwMode="auto">
            <a:xfrm>
              <a:off x="7594207" y="232340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101"/>
            <p:cNvSpPr>
              <a:spLocks noChangeArrowheads="1"/>
            </p:cNvSpPr>
            <p:nvPr/>
          </p:nvSpPr>
          <p:spPr bwMode="auto">
            <a:xfrm>
              <a:off x="7679231" y="232340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102"/>
            <p:cNvSpPr>
              <a:spLocks noChangeArrowheads="1"/>
            </p:cNvSpPr>
            <p:nvPr/>
          </p:nvSpPr>
          <p:spPr bwMode="auto">
            <a:xfrm>
              <a:off x="7764256" y="232340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103"/>
            <p:cNvSpPr>
              <a:spLocks noChangeArrowheads="1"/>
            </p:cNvSpPr>
            <p:nvPr/>
          </p:nvSpPr>
          <p:spPr bwMode="auto">
            <a:xfrm>
              <a:off x="7851818" y="232340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104"/>
            <p:cNvSpPr>
              <a:spLocks noChangeArrowheads="1"/>
            </p:cNvSpPr>
            <p:nvPr/>
          </p:nvSpPr>
          <p:spPr bwMode="auto">
            <a:xfrm>
              <a:off x="7936843" y="232340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105"/>
            <p:cNvSpPr>
              <a:spLocks noChangeArrowheads="1"/>
            </p:cNvSpPr>
            <p:nvPr/>
          </p:nvSpPr>
          <p:spPr bwMode="auto">
            <a:xfrm>
              <a:off x="8021867" y="232340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106"/>
            <p:cNvSpPr>
              <a:spLocks noChangeArrowheads="1"/>
            </p:cNvSpPr>
            <p:nvPr/>
          </p:nvSpPr>
          <p:spPr bwMode="auto">
            <a:xfrm>
              <a:off x="8108161" y="232340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107"/>
            <p:cNvSpPr>
              <a:spLocks noChangeArrowheads="1"/>
            </p:cNvSpPr>
            <p:nvPr/>
          </p:nvSpPr>
          <p:spPr bwMode="auto">
            <a:xfrm>
              <a:off x="8193185" y="232340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108"/>
            <p:cNvSpPr>
              <a:spLocks noChangeArrowheads="1"/>
            </p:cNvSpPr>
            <p:nvPr/>
          </p:nvSpPr>
          <p:spPr bwMode="auto">
            <a:xfrm>
              <a:off x="8278209" y="2323404"/>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109"/>
            <p:cNvSpPr>
              <a:spLocks noChangeArrowheads="1"/>
            </p:cNvSpPr>
            <p:nvPr/>
          </p:nvSpPr>
          <p:spPr bwMode="auto">
            <a:xfrm>
              <a:off x="8365772" y="232340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110"/>
            <p:cNvSpPr>
              <a:spLocks noChangeArrowheads="1"/>
            </p:cNvSpPr>
            <p:nvPr/>
          </p:nvSpPr>
          <p:spPr bwMode="auto">
            <a:xfrm>
              <a:off x="8450796" y="232340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120"/>
            <p:cNvSpPr>
              <a:spLocks noChangeArrowheads="1"/>
            </p:cNvSpPr>
            <p:nvPr/>
          </p:nvSpPr>
          <p:spPr bwMode="auto">
            <a:xfrm>
              <a:off x="7594207" y="24109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121"/>
            <p:cNvSpPr>
              <a:spLocks noChangeArrowheads="1"/>
            </p:cNvSpPr>
            <p:nvPr/>
          </p:nvSpPr>
          <p:spPr bwMode="auto">
            <a:xfrm>
              <a:off x="7679231" y="24109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122"/>
            <p:cNvSpPr>
              <a:spLocks noChangeArrowheads="1"/>
            </p:cNvSpPr>
            <p:nvPr/>
          </p:nvSpPr>
          <p:spPr bwMode="auto">
            <a:xfrm>
              <a:off x="7764256" y="241096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123"/>
            <p:cNvSpPr>
              <a:spLocks noChangeArrowheads="1"/>
            </p:cNvSpPr>
            <p:nvPr/>
          </p:nvSpPr>
          <p:spPr bwMode="auto">
            <a:xfrm>
              <a:off x="7851818" y="24109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124"/>
            <p:cNvSpPr>
              <a:spLocks noChangeArrowheads="1"/>
            </p:cNvSpPr>
            <p:nvPr/>
          </p:nvSpPr>
          <p:spPr bwMode="auto">
            <a:xfrm>
              <a:off x="7936843" y="24109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125"/>
            <p:cNvSpPr>
              <a:spLocks noChangeArrowheads="1"/>
            </p:cNvSpPr>
            <p:nvPr/>
          </p:nvSpPr>
          <p:spPr bwMode="auto">
            <a:xfrm>
              <a:off x="8021867" y="241096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126"/>
            <p:cNvSpPr>
              <a:spLocks noChangeArrowheads="1"/>
            </p:cNvSpPr>
            <p:nvPr/>
          </p:nvSpPr>
          <p:spPr bwMode="auto">
            <a:xfrm>
              <a:off x="8108161" y="24109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127"/>
            <p:cNvSpPr>
              <a:spLocks noChangeArrowheads="1"/>
            </p:cNvSpPr>
            <p:nvPr/>
          </p:nvSpPr>
          <p:spPr bwMode="auto">
            <a:xfrm>
              <a:off x="8193185" y="24109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128"/>
            <p:cNvSpPr>
              <a:spLocks noChangeArrowheads="1"/>
            </p:cNvSpPr>
            <p:nvPr/>
          </p:nvSpPr>
          <p:spPr bwMode="auto">
            <a:xfrm>
              <a:off x="8278209" y="241096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129"/>
            <p:cNvSpPr>
              <a:spLocks noChangeArrowheads="1"/>
            </p:cNvSpPr>
            <p:nvPr/>
          </p:nvSpPr>
          <p:spPr bwMode="auto">
            <a:xfrm>
              <a:off x="8365772" y="24109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130"/>
            <p:cNvSpPr>
              <a:spLocks noChangeArrowheads="1"/>
            </p:cNvSpPr>
            <p:nvPr/>
          </p:nvSpPr>
          <p:spPr bwMode="auto">
            <a:xfrm>
              <a:off x="8450796" y="24109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57"/>
            <p:cNvSpPr>
              <a:spLocks noChangeArrowheads="1"/>
            </p:cNvSpPr>
            <p:nvPr/>
          </p:nvSpPr>
          <p:spPr bwMode="auto">
            <a:xfrm>
              <a:off x="8538177" y="214880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58"/>
            <p:cNvSpPr>
              <a:spLocks noChangeArrowheads="1"/>
            </p:cNvSpPr>
            <p:nvPr/>
          </p:nvSpPr>
          <p:spPr bwMode="auto">
            <a:xfrm>
              <a:off x="8708226" y="214880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59"/>
            <p:cNvSpPr>
              <a:spLocks noChangeArrowheads="1"/>
            </p:cNvSpPr>
            <p:nvPr/>
          </p:nvSpPr>
          <p:spPr bwMode="auto">
            <a:xfrm>
              <a:off x="8623201" y="214880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60"/>
            <p:cNvSpPr>
              <a:spLocks noChangeArrowheads="1"/>
            </p:cNvSpPr>
            <p:nvPr/>
          </p:nvSpPr>
          <p:spPr bwMode="auto">
            <a:xfrm>
              <a:off x="8795788" y="214880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61"/>
            <p:cNvSpPr>
              <a:spLocks noChangeArrowheads="1"/>
            </p:cNvSpPr>
            <p:nvPr/>
          </p:nvSpPr>
          <p:spPr bwMode="auto">
            <a:xfrm>
              <a:off x="8880813" y="214880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62"/>
            <p:cNvSpPr>
              <a:spLocks noChangeArrowheads="1"/>
            </p:cNvSpPr>
            <p:nvPr/>
          </p:nvSpPr>
          <p:spPr bwMode="auto">
            <a:xfrm>
              <a:off x="8965837" y="214880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63"/>
            <p:cNvSpPr>
              <a:spLocks noChangeArrowheads="1"/>
            </p:cNvSpPr>
            <p:nvPr/>
          </p:nvSpPr>
          <p:spPr bwMode="auto">
            <a:xfrm>
              <a:off x="9052131" y="21488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64"/>
            <p:cNvSpPr>
              <a:spLocks noChangeArrowheads="1"/>
            </p:cNvSpPr>
            <p:nvPr/>
          </p:nvSpPr>
          <p:spPr bwMode="auto">
            <a:xfrm>
              <a:off x="9137155" y="21488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65"/>
            <p:cNvSpPr>
              <a:spLocks noChangeArrowheads="1"/>
            </p:cNvSpPr>
            <p:nvPr/>
          </p:nvSpPr>
          <p:spPr bwMode="auto">
            <a:xfrm>
              <a:off x="9222179" y="214880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66"/>
            <p:cNvSpPr>
              <a:spLocks noChangeArrowheads="1"/>
            </p:cNvSpPr>
            <p:nvPr/>
          </p:nvSpPr>
          <p:spPr bwMode="auto">
            <a:xfrm>
              <a:off x="9309742" y="21488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67"/>
            <p:cNvSpPr>
              <a:spLocks noChangeArrowheads="1"/>
            </p:cNvSpPr>
            <p:nvPr/>
          </p:nvSpPr>
          <p:spPr bwMode="auto">
            <a:xfrm>
              <a:off x="9394766" y="21488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81"/>
            <p:cNvSpPr>
              <a:spLocks noChangeArrowheads="1"/>
            </p:cNvSpPr>
            <p:nvPr/>
          </p:nvSpPr>
          <p:spPr bwMode="auto">
            <a:xfrm>
              <a:off x="8538177" y="2233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82"/>
            <p:cNvSpPr>
              <a:spLocks noChangeArrowheads="1"/>
            </p:cNvSpPr>
            <p:nvPr/>
          </p:nvSpPr>
          <p:spPr bwMode="auto">
            <a:xfrm>
              <a:off x="8623201" y="2233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83"/>
            <p:cNvSpPr>
              <a:spLocks noChangeArrowheads="1"/>
            </p:cNvSpPr>
            <p:nvPr/>
          </p:nvSpPr>
          <p:spPr bwMode="auto">
            <a:xfrm>
              <a:off x="8708226" y="223383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84"/>
            <p:cNvSpPr>
              <a:spLocks noChangeArrowheads="1"/>
            </p:cNvSpPr>
            <p:nvPr/>
          </p:nvSpPr>
          <p:spPr bwMode="auto">
            <a:xfrm>
              <a:off x="8795788" y="2233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85"/>
            <p:cNvSpPr>
              <a:spLocks noChangeArrowheads="1"/>
            </p:cNvSpPr>
            <p:nvPr/>
          </p:nvSpPr>
          <p:spPr bwMode="auto">
            <a:xfrm>
              <a:off x="8880813" y="2233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86"/>
            <p:cNvSpPr>
              <a:spLocks noChangeArrowheads="1"/>
            </p:cNvSpPr>
            <p:nvPr/>
          </p:nvSpPr>
          <p:spPr bwMode="auto">
            <a:xfrm>
              <a:off x="8965837" y="223383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87"/>
            <p:cNvSpPr>
              <a:spLocks noChangeArrowheads="1"/>
            </p:cNvSpPr>
            <p:nvPr/>
          </p:nvSpPr>
          <p:spPr bwMode="auto">
            <a:xfrm>
              <a:off x="9052131" y="22338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88"/>
            <p:cNvSpPr>
              <a:spLocks noChangeArrowheads="1"/>
            </p:cNvSpPr>
            <p:nvPr/>
          </p:nvSpPr>
          <p:spPr bwMode="auto">
            <a:xfrm>
              <a:off x="9137155" y="22338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89"/>
            <p:cNvSpPr>
              <a:spLocks noChangeArrowheads="1"/>
            </p:cNvSpPr>
            <p:nvPr/>
          </p:nvSpPr>
          <p:spPr bwMode="auto">
            <a:xfrm>
              <a:off x="9222179" y="223383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90"/>
            <p:cNvSpPr>
              <a:spLocks noChangeArrowheads="1"/>
            </p:cNvSpPr>
            <p:nvPr/>
          </p:nvSpPr>
          <p:spPr bwMode="auto">
            <a:xfrm>
              <a:off x="9309742" y="22338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91"/>
            <p:cNvSpPr>
              <a:spLocks noChangeArrowheads="1"/>
            </p:cNvSpPr>
            <p:nvPr/>
          </p:nvSpPr>
          <p:spPr bwMode="auto">
            <a:xfrm>
              <a:off x="9394766" y="22338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100"/>
            <p:cNvSpPr>
              <a:spLocks noChangeArrowheads="1"/>
            </p:cNvSpPr>
            <p:nvPr/>
          </p:nvSpPr>
          <p:spPr bwMode="auto">
            <a:xfrm>
              <a:off x="8538177" y="231885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101"/>
            <p:cNvSpPr>
              <a:spLocks noChangeArrowheads="1"/>
            </p:cNvSpPr>
            <p:nvPr/>
          </p:nvSpPr>
          <p:spPr bwMode="auto">
            <a:xfrm>
              <a:off x="8623201" y="231885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102"/>
            <p:cNvSpPr>
              <a:spLocks noChangeArrowheads="1"/>
            </p:cNvSpPr>
            <p:nvPr/>
          </p:nvSpPr>
          <p:spPr bwMode="auto">
            <a:xfrm>
              <a:off x="8708226" y="231885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103"/>
            <p:cNvSpPr>
              <a:spLocks noChangeArrowheads="1"/>
            </p:cNvSpPr>
            <p:nvPr/>
          </p:nvSpPr>
          <p:spPr bwMode="auto">
            <a:xfrm>
              <a:off x="8795788" y="231885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104"/>
            <p:cNvSpPr>
              <a:spLocks noChangeArrowheads="1"/>
            </p:cNvSpPr>
            <p:nvPr/>
          </p:nvSpPr>
          <p:spPr bwMode="auto">
            <a:xfrm>
              <a:off x="8880813" y="231885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105"/>
            <p:cNvSpPr>
              <a:spLocks noChangeArrowheads="1"/>
            </p:cNvSpPr>
            <p:nvPr/>
          </p:nvSpPr>
          <p:spPr bwMode="auto">
            <a:xfrm>
              <a:off x="8965837" y="231885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06"/>
            <p:cNvSpPr>
              <a:spLocks noChangeArrowheads="1"/>
            </p:cNvSpPr>
            <p:nvPr/>
          </p:nvSpPr>
          <p:spPr bwMode="auto">
            <a:xfrm>
              <a:off x="9052131" y="231885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07"/>
            <p:cNvSpPr>
              <a:spLocks noChangeArrowheads="1"/>
            </p:cNvSpPr>
            <p:nvPr/>
          </p:nvSpPr>
          <p:spPr bwMode="auto">
            <a:xfrm>
              <a:off x="9137155" y="231885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08"/>
            <p:cNvSpPr>
              <a:spLocks noChangeArrowheads="1"/>
            </p:cNvSpPr>
            <p:nvPr/>
          </p:nvSpPr>
          <p:spPr bwMode="auto">
            <a:xfrm>
              <a:off x="9222179" y="231885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09"/>
            <p:cNvSpPr>
              <a:spLocks noChangeArrowheads="1"/>
            </p:cNvSpPr>
            <p:nvPr/>
          </p:nvSpPr>
          <p:spPr bwMode="auto">
            <a:xfrm>
              <a:off x="9309742" y="231885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10"/>
            <p:cNvSpPr>
              <a:spLocks noChangeArrowheads="1"/>
            </p:cNvSpPr>
            <p:nvPr/>
          </p:nvSpPr>
          <p:spPr bwMode="auto">
            <a:xfrm>
              <a:off x="9394766" y="231885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0"/>
            <p:cNvSpPr>
              <a:spLocks noChangeArrowheads="1"/>
            </p:cNvSpPr>
            <p:nvPr/>
          </p:nvSpPr>
          <p:spPr bwMode="auto">
            <a:xfrm>
              <a:off x="8538177" y="24064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1"/>
            <p:cNvSpPr>
              <a:spLocks noChangeArrowheads="1"/>
            </p:cNvSpPr>
            <p:nvPr/>
          </p:nvSpPr>
          <p:spPr bwMode="auto">
            <a:xfrm>
              <a:off x="8623201" y="24064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2"/>
            <p:cNvSpPr>
              <a:spLocks noChangeArrowheads="1"/>
            </p:cNvSpPr>
            <p:nvPr/>
          </p:nvSpPr>
          <p:spPr bwMode="auto">
            <a:xfrm>
              <a:off x="8708226" y="24064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23"/>
            <p:cNvSpPr>
              <a:spLocks noChangeArrowheads="1"/>
            </p:cNvSpPr>
            <p:nvPr/>
          </p:nvSpPr>
          <p:spPr bwMode="auto">
            <a:xfrm>
              <a:off x="8795788" y="24064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124"/>
            <p:cNvSpPr>
              <a:spLocks noChangeArrowheads="1"/>
            </p:cNvSpPr>
            <p:nvPr/>
          </p:nvSpPr>
          <p:spPr bwMode="auto">
            <a:xfrm>
              <a:off x="8880813" y="24064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125"/>
            <p:cNvSpPr>
              <a:spLocks noChangeArrowheads="1"/>
            </p:cNvSpPr>
            <p:nvPr/>
          </p:nvSpPr>
          <p:spPr bwMode="auto">
            <a:xfrm>
              <a:off x="8965837" y="24064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126"/>
            <p:cNvSpPr>
              <a:spLocks noChangeArrowheads="1"/>
            </p:cNvSpPr>
            <p:nvPr/>
          </p:nvSpPr>
          <p:spPr bwMode="auto">
            <a:xfrm>
              <a:off x="9052131" y="24064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127"/>
            <p:cNvSpPr>
              <a:spLocks noChangeArrowheads="1"/>
            </p:cNvSpPr>
            <p:nvPr/>
          </p:nvSpPr>
          <p:spPr bwMode="auto">
            <a:xfrm>
              <a:off x="9137155" y="24064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128"/>
            <p:cNvSpPr>
              <a:spLocks noChangeArrowheads="1"/>
            </p:cNvSpPr>
            <p:nvPr/>
          </p:nvSpPr>
          <p:spPr bwMode="auto">
            <a:xfrm>
              <a:off x="9222179" y="240641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129"/>
            <p:cNvSpPr>
              <a:spLocks noChangeArrowheads="1"/>
            </p:cNvSpPr>
            <p:nvPr/>
          </p:nvSpPr>
          <p:spPr bwMode="auto">
            <a:xfrm>
              <a:off x="9309742" y="24064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130"/>
            <p:cNvSpPr>
              <a:spLocks noChangeArrowheads="1"/>
            </p:cNvSpPr>
            <p:nvPr/>
          </p:nvSpPr>
          <p:spPr bwMode="auto">
            <a:xfrm>
              <a:off x="9394766" y="24064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81"/>
            <p:cNvSpPr>
              <a:spLocks noChangeArrowheads="1"/>
            </p:cNvSpPr>
            <p:nvPr/>
          </p:nvSpPr>
          <p:spPr bwMode="auto">
            <a:xfrm>
              <a:off x="9482147" y="22292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82"/>
            <p:cNvSpPr>
              <a:spLocks noChangeArrowheads="1"/>
            </p:cNvSpPr>
            <p:nvPr/>
          </p:nvSpPr>
          <p:spPr bwMode="auto">
            <a:xfrm>
              <a:off x="9567171" y="22292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83"/>
            <p:cNvSpPr>
              <a:spLocks noChangeArrowheads="1"/>
            </p:cNvSpPr>
            <p:nvPr/>
          </p:nvSpPr>
          <p:spPr bwMode="auto">
            <a:xfrm>
              <a:off x="9652196" y="22292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84"/>
            <p:cNvSpPr>
              <a:spLocks noChangeArrowheads="1"/>
            </p:cNvSpPr>
            <p:nvPr/>
          </p:nvSpPr>
          <p:spPr bwMode="auto">
            <a:xfrm>
              <a:off x="9739758" y="22292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5"/>
            <p:cNvSpPr>
              <a:spLocks noChangeArrowheads="1"/>
            </p:cNvSpPr>
            <p:nvPr/>
          </p:nvSpPr>
          <p:spPr bwMode="auto">
            <a:xfrm>
              <a:off x="9824783" y="22292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100"/>
            <p:cNvSpPr>
              <a:spLocks noChangeArrowheads="1"/>
            </p:cNvSpPr>
            <p:nvPr/>
          </p:nvSpPr>
          <p:spPr bwMode="auto">
            <a:xfrm>
              <a:off x="9482147" y="231430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101"/>
            <p:cNvSpPr>
              <a:spLocks noChangeArrowheads="1"/>
            </p:cNvSpPr>
            <p:nvPr/>
          </p:nvSpPr>
          <p:spPr bwMode="auto">
            <a:xfrm>
              <a:off x="9567171" y="231430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102"/>
            <p:cNvSpPr>
              <a:spLocks noChangeArrowheads="1"/>
            </p:cNvSpPr>
            <p:nvPr/>
          </p:nvSpPr>
          <p:spPr bwMode="auto">
            <a:xfrm>
              <a:off x="9652196" y="231430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103"/>
            <p:cNvSpPr>
              <a:spLocks noChangeArrowheads="1"/>
            </p:cNvSpPr>
            <p:nvPr/>
          </p:nvSpPr>
          <p:spPr bwMode="auto">
            <a:xfrm>
              <a:off x="9739758" y="231430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104"/>
            <p:cNvSpPr>
              <a:spLocks noChangeArrowheads="1"/>
            </p:cNvSpPr>
            <p:nvPr/>
          </p:nvSpPr>
          <p:spPr bwMode="auto">
            <a:xfrm>
              <a:off x="9824783" y="231430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105"/>
            <p:cNvSpPr>
              <a:spLocks noChangeArrowheads="1"/>
            </p:cNvSpPr>
            <p:nvPr/>
          </p:nvSpPr>
          <p:spPr bwMode="auto">
            <a:xfrm>
              <a:off x="9909807" y="231430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106"/>
            <p:cNvSpPr>
              <a:spLocks noChangeArrowheads="1"/>
            </p:cNvSpPr>
            <p:nvPr/>
          </p:nvSpPr>
          <p:spPr bwMode="auto">
            <a:xfrm>
              <a:off x="9996101" y="231430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109"/>
            <p:cNvSpPr>
              <a:spLocks noChangeArrowheads="1"/>
            </p:cNvSpPr>
            <p:nvPr/>
          </p:nvSpPr>
          <p:spPr bwMode="auto">
            <a:xfrm>
              <a:off x="10253712" y="231430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110"/>
            <p:cNvSpPr>
              <a:spLocks noChangeArrowheads="1"/>
            </p:cNvSpPr>
            <p:nvPr/>
          </p:nvSpPr>
          <p:spPr bwMode="auto">
            <a:xfrm>
              <a:off x="10338736" y="231430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120"/>
            <p:cNvSpPr>
              <a:spLocks noChangeArrowheads="1"/>
            </p:cNvSpPr>
            <p:nvPr/>
          </p:nvSpPr>
          <p:spPr bwMode="auto">
            <a:xfrm>
              <a:off x="9482147" y="24018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21"/>
            <p:cNvSpPr>
              <a:spLocks noChangeArrowheads="1"/>
            </p:cNvSpPr>
            <p:nvPr/>
          </p:nvSpPr>
          <p:spPr bwMode="auto">
            <a:xfrm>
              <a:off x="9567171" y="24018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22"/>
            <p:cNvSpPr>
              <a:spLocks noChangeArrowheads="1"/>
            </p:cNvSpPr>
            <p:nvPr/>
          </p:nvSpPr>
          <p:spPr bwMode="auto">
            <a:xfrm>
              <a:off x="9652196" y="24018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23"/>
            <p:cNvSpPr>
              <a:spLocks noChangeArrowheads="1"/>
            </p:cNvSpPr>
            <p:nvPr/>
          </p:nvSpPr>
          <p:spPr bwMode="auto">
            <a:xfrm>
              <a:off x="9739758" y="24018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24"/>
            <p:cNvSpPr>
              <a:spLocks noChangeArrowheads="1"/>
            </p:cNvSpPr>
            <p:nvPr/>
          </p:nvSpPr>
          <p:spPr bwMode="auto">
            <a:xfrm>
              <a:off x="9824783" y="24018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25"/>
            <p:cNvSpPr>
              <a:spLocks noChangeArrowheads="1"/>
            </p:cNvSpPr>
            <p:nvPr/>
          </p:nvSpPr>
          <p:spPr bwMode="auto">
            <a:xfrm>
              <a:off x="9909807" y="24018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26"/>
            <p:cNvSpPr>
              <a:spLocks noChangeArrowheads="1"/>
            </p:cNvSpPr>
            <p:nvPr/>
          </p:nvSpPr>
          <p:spPr bwMode="auto">
            <a:xfrm>
              <a:off x="9996101" y="24018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27"/>
            <p:cNvSpPr>
              <a:spLocks noChangeArrowheads="1"/>
            </p:cNvSpPr>
            <p:nvPr/>
          </p:nvSpPr>
          <p:spPr bwMode="auto">
            <a:xfrm>
              <a:off x="10081125" y="24018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28"/>
            <p:cNvSpPr>
              <a:spLocks noChangeArrowheads="1"/>
            </p:cNvSpPr>
            <p:nvPr/>
          </p:nvSpPr>
          <p:spPr bwMode="auto">
            <a:xfrm>
              <a:off x="10166149" y="240186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29"/>
            <p:cNvSpPr>
              <a:spLocks noChangeArrowheads="1"/>
            </p:cNvSpPr>
            <p:nvPr/>
          </p:nvSpPr>
          <p:spPr bwMode="auto">
            <a:xfrm>
              <a:off x="10253712" y="24018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30"/>
            <p:cNvSpPr>
              <a:spLocks noChangeArrowheads="1"/>
            </p:cNvSpPr>
            <p:nvPr/>
          </p:nvSpPr>
          <p:spPr bwMode="auto">
            <a:xfrm>
              <a:off x="10338736" y="24018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58"/>
            <p:cNvSpPr>
              <a:spLocks noChangeArrowheads="1"/>
            </p:cNvSpPr>
            <p:nvPr/>
          </p:nvSpPr>
          <p:spPr bwMode="auto">
            <a:xfrm>
              <a:off x="10596166" y="213970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60"/>
            <p:cNvSpPr>
              <a:spLocks noChangeArrowheads="1"/>
            </p:cNvSpPr>
            <p:nvPr/>
          </p:nvSpPr>
          <p:spPr bwMode="auto">
            <a:xfrm>
              <a:off x="10683728" y="213970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61"/>
            <p:cNvSpPr>
              <a:spLocks noChangeArrowheads="1"/>
            </p:cNvSpPr>
            <p:nvPr/>
          </p:nvSpPr>
          <p:spPr bwMode="auto">
            <a:xfrm>
              <a:off x="10768753" y="213970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62"/>
            <p:cNvSpPr>
              <a:spLocks noChangeArrowheads="1"/>
            </p:cNvSpPr>
            <p:nvPr/>
          </p:nvSpPr>
          <p:spPr bwMode="auto">
            <a:xfrm>
              <a:off x="10853777" y="213970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63"/>
            <p:cNvSpPr>
              <a:spLocks noChangeArrowheads="1"/>
            </p:cNvSpPr>
            <p:nvPr/>
          </p:nvSpPr>
          <p:spPr bwMode="auto">
            <a:xfrm>
              <a:off x="10940071" y="213970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64"/>
            <p:cNvSpPr>
              <a:spLocks noChangeArrowheads="1"/>
            </p:cNvSpPr>
            <p:nvPr/>
          </p:nvSpPr>
          <p:spPr bwMode="auto">
            <a:xfrm>
              <a:off x="11025095" y="213970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65"/>
            <p:cNvSpPr>
              <a:spLocks noChangeArrowheads="1"/>
            </p:cNvSpPr>
            <p:nvPr/>
          </p:nvSpPr>
          <p:spPr bwMode="auto">
            <a:xfrm>
              <a:off x="11110119" y="213970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66"/>
            <p:cNvSpPr>
              <a:spLocks noChangeArrowheads="1"/>
            </p:cNvSpPr>
            <p:nvPr/>
          </p:nvSpPr>
          <p:spPr bwMode="auto">
            <a:xfrm>
              <a:off x="11197682" y="213970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67"/>
            <p:cNvSpPr>
              <a:spLocks noChangeArrowheads="1"/>
            </p:cNvSpPr>
            <p:nvPr/>
          </p:nvSpPr>
          <p:spPr bwMode="auto">
            <a:xfrm>
              <a:off x="11282706" y="213970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82"/>
            <p:cNvSpPr>
              <a:spLocks noChangeArrowheads="1"/>
            </p:cNvSpPr>
            <p:nvPr/>
          </p:nvSpPr>
          <p:spPr bwMode="auto">
            <a:xfrm>
              <a:off x="10511141" y="222473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83"/>
            <p:cNvSpPr>
              <a:spLocks noChangeArrowheads="1"/>
            </p:cNvSpPr>
            <p:nvPr/>
          </p:nvSpPr>
          <p:spPr bwMode="auto">
            <a:xfrm>
              <a:off x="10596166" y="222473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84"/>
            <p:cNvSpPr>
              <a:spLocks noChangeArrowheads="1"/>
            </p:cNvSpPr>
            <p:nvPr/>
          </p:nvSpPr>
          <p:spPr bwMode="auto">
            <a:xfrm>
              <a:off x="10683728" y="222473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85"/>
            <p:cNvSpPr>
              <a:spLocks noChangeArrowheads="1"/>
            </p:cNvSpPr>
            <p:nvPr/>
          </p:nvSpPr>
          <p:spPr bwMode="auto">
            <a:xfrm>
              <a:off x="10768753" y="222473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86"/>
            <p:cNvSpPr>
              <a:spLocks noChangeArrowheads="1"/>
            </p:cNvSpPr>
            <p:nvPr/>
          </p:nvSpPr>
          <p:spPr bwMode="auto">
            <a:xfrm>
              <a:off x="10853777" y="222473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87"/>
            <p:cNvSpPr>
              <a:spLocks noChangeArrowheads="1"/>
            </p:cNvSpPr>
            <p:nvPr/>
          </p:nvSpPr>
          <p:spPr bwMode="auto">
            <a:xfrm>
              <a:off x="10940071" y="222473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88"/>
            <p:cNvSpPr>
              <a:spLocks noChangeArrowheads="1"/>
            </p:cNvSpPr>
            <p:nvPr/>
          </p:nvSpPr>
          <p:spPr bwMode="auto">
            <a:xfrm>
              <a:off x="11025095" y="222473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89"/>
            <p:cNvSpPr>
              <a:spLocks noChangeArrowheads="1"/>
            </p:cNvSpPr>
            <p:nvPr/>
          </p:nvSpPr>
          <p:spPr bwMode="auto">
            <a:xfrm>
              <a:off x="11110119" y="222473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90"/>
            <p:cNvSpPr>
              <a:spLocks noChangeArrowheads="1"/>
            </p:cNvSpPr>
            <p:nvPr/>
          </p:nvSpPr>
          <p:spPr bwMode="auto">
            <a:xfrm>
              <a:off x="11197682" y="222473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91"/>
            <p:cNvSpPr>
              <a:spLocks noChangeArrowheads="1"/>
            </p:cNvSpPr>
            <p:nvPr/>
          </p:nvSpPr>
          <p:spPr bwMode="auto">
            <a:xfrm>
              <a:off x="11282706" y="222473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100"/>
            <p:cNvSpPr>
              <a:spLocks noChangeArrowheads="1"/>
            </p:cNvSpPr>
            <p:nvPr/>
          </p:nvSpPr>
          <p:spPr bwMode="auto">
            <a:xfrm>
              <a:off x="10426117" y="230975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101"/>
            <p:cNvSpPr>
              <a:spLocks noChangeArrowheads="1"/>
            </p:cNvSpPr>
            <p:nvPr/>
          </p:nvSpPr>
          <p:spPr bwMode="auto">
            <a:xfrm>
              <a:off x="10511141" y="230975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102"/>
            <p:cNvSpPr>
              <a:spLocks noChangeArrowheads="1"/>
            </p:cNvSpPr>
            <p:nvPr/>
          </p:nvSpPr>
          <p:spPr bwMode="auto">
            <a:xfrm>
              <a:off x="10596166" y="230975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103"/>
            <p:cNvSpPr>
              <a:spLocks noChangeArrowheads="1"/>
            </p:cNvSpPr>
            <p:nvPr/>
          </p:nvSpPr>
          <p:spPr bwMode="auto">
            <a:xfrm>
              <a:off x="10683728" y="230975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104"/>
            <p:cNvSpPr>
              <a:spLocks noChangeArrowheads="1"/>
            </p:cNvSpPr>
            <p:nvPr/>
          </p:nvSpPr>
          <p:spPr bwMode="auto">
            <a:xfrm>
              <a:off x="10768753" y="230975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105"/>
            <p:cNvSpPr>
              <a:spLocks noChangeArrowheads="1"/>
            </p:cNvSpPr>
            <p:nvPr/>
          </p:nvSpPr>
          <p:spPr bwMode="auto">
            <a:xfrm>
              <a:off x="10853777" y="230975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106"/>
            <p:cNvSpPr>
              <a:spLocks noChangeArrowheads="1"/>
            </p:cNvSpPr>
            <p:nvPr/>
          </p:nvSpPr>
          <p:spPr bwMode="auto">
            <a:xfrm>
              <a:off x="10940071" y="230975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107"/>
            <p:cNvSpPr>
              <a:spLocks noChangeArrowheads="1"/>
            </p:cNvSpPr>
            <p:nvPr/>
          </p:nvSpPr>
          <p:spPr bwMode="auto">
            <a:xfrm>
              <a:off x="11025095" y="230975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108"/>
            <p:cNvSpPr>
              <a:spLocks noChangeArrowheads="1"/>
            </p:cNvSpPr>
            <p:nvPr/>
          </p:nvSpPr>
          <p:spPr bwMode="auto">
            <a:xfrm>
              <a:off x="11110119" y="230975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109"/>
            <p:cNvSpPr>
              <a:spLocks noChangeArrowheads="1"/>
            </p:cNvSpPr>
            <p:nvPr/>
          </p:nvSpPr>
          <p:spPr bwMode="auto">
            <a:xfrm>
              <a:off x="11197682" y="230975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10"/>
            <p:cNvSpPr>
              <a:spLocks noChangeArrowheads="1"/>
            </p:cNvSpPr>
            <p:nvPr/>
          </p:nvSpPr>
          <p:spPr bwMode="auto">
            <a:xfrm>
              <a:off x="11282706" y="230975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20"/>
            <p:cNvSpPr>
              <a:spLocks noChangeArrowheads="1"/>
            </p:cNvSpPr>
            <p:nvPr/>
          </p:nvSpPr>
          <p:spPr bwMode="auto">
            <a:xfrm>
              <a:off x="10426117" y="23973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21"/>
            <p:cNvSpPr>
              <a:spLocks noChangeArrowheads="1"/>
            </p:cNvSpPr>
            <p:nvPr/>
          </p:nvSpPr>
          <p:spPr bwMode="auto">
            <a:xfrm>
              <a:off x="10511141" y="23973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22"/>
            <p:cNvSpPr>
              <a:spLocks noChangeArrowheads="1"/>
            </p:cNvSpPr>
            <p:nvPr/>
          </p:nvSpPr>
          <p:spPr bwMode="auto">
            <a:xfrm>
              <a:off x="10596166" y="23973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23"/>
            <p:cNvSpPr>
              <a:spLocks noChangeArrowheads="1"/>
            </p:cNvSpPr>
            <p:nvPr/>
          </p:nvSpPr>
          <p:spPr bwMode="auto">
            <a:xfrm>
              <a:off x="10683728" y="23973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24"/>
            <p:cNvSpPr>
              <a:spLocks noChangeArrowheads="1"/>
            </p:cNvSpPr>
            <p:nvPr/>
          </p:nvSpPr>
          <p:spPr bwMode="auto">
            <a:xfrm>
              <a:off x="10768753" y="23973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p:nvSpPr>
          <p:spPr bwMode="auto">
            <a:xfrm>
              <a:off x="10853777" y="23973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p:nvSpPr>
          <p:spPr bwMode="auto">
            <a:xfrm>
              <a:off x="10940071" y="23973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p:nvSpPr>
          <p:spPr bwMode="auto">
            <a:xfrm>
              <a:off x="11025095" y="23973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p:nvSpPr>
          <p:spPr bwMode="auto">
            <a:xfrm>
              <a:off x="11110119" y="23973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129"/>
            <p:cNvSpPr>
              <a:spLocks noChangeArrowheads="1"/>
            </p:cNvSpPr>
            <p:nvPr/>
          </p:nvSpPr>
          <p:spPr bwMode="auto">
            <a:xfrm>
              <a:off x="11197682" y="23973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130"/>
            <p:cNvSpPr>
              <a:spLocks noChangeArrowheads="1"/>
            </p:cNvSpPr>
            <p:nvPr/>
          </p:nvSpPr>
          <p:spPr bwMode="auto">
            <a:xfrm>
              <a:off x="11282706" y="23973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57"/>
            <p:cNvSpPr>
              <a:spLocks noChangeArrowheads="1"/>
            </p:cNvSpPr>
            <p:nvPr/>
          </p:nvSpPr>
          <p:spPr bwMode="auto">
            <a:xfrm>
              <a:off x="11370087" y="21351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58"/>
            <p:cNvSpPr>
              <a:spLocks noChangeArrowheads="1"/>
            </p:cNvSpPr>
            <p:nvPr/>
          </p:nvSpPr>
          <p:spPr bwMode="auto">
            <a:xfrm>
              <a:off x="11540136" y="213515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59"/>
            <p:cNvSpPr>
              <a:spLocks noChangeArrowheads="1"/>
            </p:cNvSpPr>
            <p:nvPr/>
          </p:nvSpPr>
          <p:spPr bwMode="auto">
            <a:xfrm>
              <a:off x="11455111" y="21351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0"/>
            <p:cNvSpPr>
              <a:spLocks noChangeArrowheads="1"/>
            </p:cNvSpPr>
            <p:nvPr/>
          </p:nvSpPr>
          <p:spPr bwMode="auto">
            <a:xfrm>
              <a:off x="11627698" y="21351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1"/>
            <p:cNvSpPr>
              <a:spLocks noChangeArrowheads="1"/>
            </p:cNvSpPr>
            <p:nvPr/>
          </p:nvSpPr>
          <p:spPr bwMode="auto">
            <a:xfrm>
              <a:off x="11712723" y="21351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2"/>
            <p:cNvSpPr>
              <a:spLocks noChangeArrowheads="1"/>
            </p:cNvSpPr>
            <p:nvPr/>
          </p:nvSpPr>
          <p:spPr bwMode="auto">
            <a:xfrm>
              <a:off x="11797747" y="213515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63"/>
            <p:cNvSpPr>
              <a:spLocks noChangeArrowheads="1"/>
            </p:cNvSpPr>
            <p:nvPr/>
          </p:nvSpPr>
          <p:spPr bwMode="auto">
            <a:xfrm>
              <a:off x="11884041" y="21351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1"/>
            <p:cNvSpPr>
              <a:spLocks noChangeArrowheads="1"/>
            </p:cNvSpPr>
            <p:nvPr/>
          </p:nvSpPr>
          <p:spPr bwMode="auto">
            <a:xfrm>
              <a:off x="11370087" y="222018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2"/>
            <p:cNvSpPr>
              <a:spLocks noChangeArrowheads="1"/>
            </p:cNvSpPr>
            <p:nvPr/>
          </p:nvSpPr>
          <p:spPr bwMode="auto">
            <a:xfrm>
              <a:off x="11455111" y="222018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3"/>
            <p:cNvSpPr>
              <a:spLocks noChangeArrowheads="1"/>
            </p:cNvSpPr>
            <p:nvPr/>
          </p:nvSpPr>
          <p:spPr bwMode="auto">
            <a:xfrm>
              <a:off x="11540136" y="222018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4"/>
            <p:cNvSpPr>
              <a:spLocks noChangeArrowheads="1"/>
            </p:cNvSpPr>
            <p:nvPr/>
          </p:nvSpPr>
          <p:spPr bwMode="auto">
            <a:xfrm>
              <a:off x="11627698" y="222018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85"/>
            <p:cNvSpPr>
              <a:spLocks noChangeArrowheads="1"/>
            </p:cNvSpPr>
            <p:nvPr/>
          </p:nvSpPr>
          <p:spPr bwMode="auto">
            <a:xfrm>
              <a:off x="11712723" y="222018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100"/>
            <p:cNvSpPr>
              <a:spLocks noChangeArrowheads="1"/>
            </p:cNvSpPr>
            <p:nvPr/>
          </p:nvSpPr>
          <p:spPr bwMode="auto">
            <a:xfrm>
              <a:off x="11370087" y="230520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1"/>
            <p:cNvSpPr>
              <a:spLocks noChangeArrowheads="1"/>
            </p:cNvSpPr>
            <p:nvPr/>
          </p:nvSpPr>
          <p:spPr bwMode="auto">
            <a:xfrm>
              <a:off x="11455111" y="230520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2"/>
            <p:cNvSpPr>
              <a:spLocks noChangeArrowheads="1"/>
            </p:cNvSpPr>
            <p:nvPr/>
          </p:nvSpPr>
          <p:spPr bwMode="auto">
            <a:xfrm>
              <a:off x="11540136" y="230520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3"/>
            <p:cNvSpPr>
              <a:spLocks noChangeArrowheads="1"/>
            </p:cNvSpPr>
            <p:nvPr/>
          </p:nvSpPr>
          <p:spPr bwMode="auto">
            <a:xfrm>
              <a:off x="11627698" y="230520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4"/>
            <p:cNvSpPr>
              <a:spLocks noChangeArrowheads="1"/>
            </p:cNvSpPr>
            <p:nvPr/>
          </p:nvSpPr>
          <p:spPr bwMode="auto">
            <a:xfrm>
              <a:off x="11712723" y="230520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21"/>
            <p:cNvSpPr>
              <a:spLocks noChangeArrowheads="1"/>
            </p:cNvSpPr>
            <p:nvPr/>
          </p:nvSpPr>
          <p:spPr bwMode="auto">
            <a:xfrm>
              <a:off x="11455111" y="23927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2"/>
            <p:cNvSpPr>
              <a:spLocks noChangeArrowheads="1"/>
            </p:cNvSpPr>
            <p:nvPr/>
          </p:nvSpPr>
          <p:spPr bwMode="auto">
            <a:xfrm>
              <a:off x="11540136" y="23927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3"/>
            <p:cNvSpPr>
              <a:spLocks noChangeArrowheads="1"/>
            </p:cNvSpPr>
            <p:nvPr/>
          </p:nvSpPr>
          <p:spPr bwMode="auto">
            <a:xfrm>
              <a:off x="11627698" y="23927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57"/>
            <p:cNvSpPr>
              <a:spLocks noChangeArrowheads="1"/>
            </p:cNvSpPr>
            <p:nvPr/>
          </p:nvSpPr>
          <p:spPr bwMode="auto">
            <a:xfrm>
              <a:off x="7594207" y="249454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58"/>
            <p:cNvSpPr>
              <a:spLocks noChangeArrowheads="1"/>
            </p:cNvSpPr>
            <p:nvPr/>
          </p:nvSpPr>
          <p:spPr bwMode="auto">
            <a:xfrm>
              <a:off x="7764256" y="249454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59"/>
            <p:cNvSpPr>
              <a:spLocks noChangeArrowheads="1"/>
            </p:cNvSpPr>
            <p:nvPr/>
          </p:nvSpPr>
          <p:spPr bwMode="auto">
            <a:xfrm>
              <a:off x="7679231" y="249454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60"/>
            <p:cNvSpPr>
              <a:spLocks noChangeArrowheads="1"/>
            </p:cNvSpPr>
            <p:nvPr/>
          </p:nvSpPr>
          <p:spPr bwMode="auto">
            <a:xfrm>
              <a:off x="7851818" y="249454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61"/>
            <p:cNvSpPr>
              <a:spLocks noChangeArrowheads="1"/>
            </p:cNvSpPr>
            <p:nvPr/>
          </p:nvSpPr>
          <p:spPr bwMode="auto">
            <a:xfrm>
              <a:off x="7936843" y="249454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62"/>
            <p:cNvSpPr>
              <a:spLocks noChangeArrowheads="1"/>
            </p:cNvSpPr>
            <p:nvPr/>
          </p:nvSpPr>
          <p:spPr bwMode="auto">
            <a:xfrm>
              <a:off x="8021867" y="249454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63"/>
            <p:cNvSpPr>
              <a:spLocks noChangeArrowheads="1"/>
            </p:cNvSpPr>
            <p:nvPr/>
          </p:nvSpPr>
          <p:spPr bwMode="auto">
            <a:xfrm>
              <a:off x="8108161" y="249454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64"/>
            <p:cNvSpPr>
              <a:spLocks noChangeArrowheads="1"/>
            </p:cNvSpPr>
            <p:nvPr/>
          </p:nvSpPr>
          <p:spPr bwMode="auto">
            <a:xfrm>
              <a:off x="8193185" y="249454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5"/>
            <p:cNvSpPr>
              <a:spLocks noChangeArrowheads="1"/>
            </p:cNvSpPr>
            <p:nvPr/>
          </p:nvSpPr>
          <p:spPr bwMode="auto">
            <a:xfrm>
              <a:off x="8278209" y="249454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6"/>
            <p:cNvSpPr>
              <a:spLocks noChangeArrowheads="1"/>
            </p:cNvSpPr>
            <p:nvPr/>
          </p:nvSpPr>
          <p:spPr bwMode="auto">
            <a:xfrm>
              <a:off x="8365772" y="249454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7"/>
            <p:cNvSpPr>
              <a:spLocks noChangeArrowheads="1"/>
            </p:cNvSpPr>
            <p:nvPr/>
          </p:nvSpPr>
          <p:spPr bwMode="auto">
            <a:xfrm>
              <a:off x="8450796" y="249454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82"/>
            <p:cNvSpPr>
              <a:spLocks noChangeArrowheads="1"/>
            </p:cNvSpPr>
            <p:nvPr/>
          </p:nvSpPr>
          <p:spPr bwMode="auto">
            <a:xfrm>
              <a:off x="7679231" y="25795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83"/>
            <p:cNvSpPr>
              <a:spLocks noChangeArrowheads="1"/>
            </p:cNvSpPr>
            <p:nvPr/>
          </p:nvSpPr>
          <p:spPr bwMode="auto">
            <a:xfrm>
              <a:off x="7764256" y="257957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84"/>
            <p:cNvSpPr>
              <a:spLocks noChangeArrowheads="1"/>
            </p:cNvSpPr>
            <p:nvPr/>
          </p:nvSpPr>
          <p:spPr bwMode="auto">
            <a:xfrm>
              <a:off x="7851818" y="25795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85"/>
            <p:cNvSpPr>
              <a:spLocks noChangeArrowheads="1"/>
            </p:cNvSpPr>
            <p:nvPr/>
          </p:nvSpPr>
          <p:spPr bwMode="auto">
            <a:xfrm>
              <a:off x="7936843" y="25795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86"/>
            <p:cNvSpPr>
              <a:spLocks noChangeArrowheads="1"/>
            </p:cNvSpPr>
            <p:nvPr/>
          </p:nvSpPr>
          <p:spPr bwMode="auto">
            <a:xfrm>
              <a:off x="8021867" y="257957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7"/>
            <p:cNvSpPr>
              <a:spLocks noChangeArrowheads="1"/>
            </p:cNvSpPr>
            <p:nvPr/>
          </p:nvSpPr>
          <p:spPr bwMode="auto">
            <a:xfrm>
              <a:off x="8108161" y="25795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8"/>
            <p:cNvSpPr>
              <a:spLocks noChangeArrowheads="1"/>
            </p:cNvSpPr>
            <p:nvPr/>
          </p:nvSpPr>
          <p:spPr bwMode="auto">
            <a:xfrm>
              <a:off x="8193185" y="25795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9"/>
            <p:cNvSpPr>
              <a:spLocks noChangeArrowheads="1"/>
            </p:cNvSpPr>
            <p:nvPr/>
          </p:nvSpPr>
          <p:spPr bwMode="auto">
            <a:xfrm>
              <a:off x="8278209" y="257957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90"/>
            <p:cNvSpPr>
              <a:spLocks noChangeArrowheads="1"/>
            </p:cNvSpPr>
            <p:nvPr/>
          </p:nvSpPr>
          <p:spPr bwMode="auto">
            <a:xfrm>
              <a:off x="8365772" y="25795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91"/>
            <p:cNvSpPr>
              <a:spLocks noChangeArrowheads="1"/>
            </p:cNvSpPr>
            <p:nvPr/>
          </p:nvSpPr>
          <p:spPr bwMode="auto">
            <a:xfrm>
              <a:off x="8450796" y="25795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102"/>
            <p:cNvSpPr>
              <a:spLocks noChangeArrowheads="1"/>
            </p:cNvSpPr>
            <p:nvPr/>
          </p:nvSpPr>
          <p:spPr bwMode="auto">
            <a:xfrm>
              <a:off x="7764256" y="266459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103"/>
            <p:cNvSpPr>
              <a:spLocks noChangeArrowheads="1"/>
            </p:cNvSpPr>
            <p:nvPr/>
          </p:nvSpPr>
          <p:spPr bwMode="auto">
            <a:xfrm>
              <a:off x="7851818" y="266459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104"/>
            <p:cNvSpPr>
              <a:spLocks noChangeArrowheads="1"/>
            </p:cNvSpPr>
            <p:nvPr/>
          </p:nvSpPr>
          <p:spPr bwMode="auto">
            <a:xfrm>
              <a:off x="7936843" y="266459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105"/>
            <p:cNvSpPr>
              <a:spLocks noChangeArrowheads="1"/>
            </p:cNvSpPr>
            <p:nvPr/>
          </p:nvSpPr>
          <p:spPr bwMode="auto">
            <a:xfrm>
              <a:off x="8021867" y="266459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106"/>
            <p:cNvSpPr>
              <a:spLocks noChangeArrowheads="1"/>
            </p:cNvSpPr>
            <p:nvPr/>
          </p:nvSpPr>
          <p:spPr bwMode="auto">
            <a:xfrm>
              <a:off x="8108161" y="266459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107"/>
            <p:cNvSpPr>
              <a:spLocks noChangeArrowheads="1"/>
            </p:cNvSpPr>
            <p:nvPr/>
          </p:nvSpPr>
          <p:spPr bwMode="auto">
            <a:xfrm>
              <a:off x="8193185" y="266459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8"/>
            <p:cNvSpPr>
              <a:spLocks noChangeArrowheads="1"/>
            </p:cNvSpPr>
            <p:nvPr/>
          </p:nvSpPr>
          <p:spPr bwMode="auto">
            <a:xfrm>
              <a:off x="8278209" y="266459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9"/>
            <p:cNvSpPr>
              <a:spLocks noChangeArrowheads="1"/>
            </p:cNvSpPr>
            <p:nvPr/>
          </p:nvSpPr>
          <p:spPr bwMode="auto">
            <a:xfrm>
              <a:off x="8365772" y="266459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10"/>
            <p:cNvSpPr>
              <a:spLocks noChangeArrowheads="1"/>
            </p:cNvSpPr>
            <p:nvPr/>
          </p:nvSpPr>
          <p:spPr bwMode="auto">
            <a:xfrm>
              <a:off x="8450796" y="266459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22"/>
            <p:cNvSpPr>
              <a:spLocks noChangeArrowheads="1"/>
            </p:cNvSpPr>
            <p:nvPr/>
          </p:nvSpPr>
          <p:spPr bwMode="auto">
            <a:xfrm>
              <a:off x="7764256" y="275216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23"/>
            <p:cNvSpPr>
              <a:spLocks noChangeArrowheads="1"/>
            </p:cNvSpPr>
            <p:nvPr/>
          </p:nvSpPr>
          <p:spPr bwMode="auto">
            <a:xfrm>
              <a:off x="7851818" y="27521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24"/>
            <p:cNvSpPr>
              <a:spLocks noChangeArrowheads="1"/>
            </p:cNvSpPr>
            <p:nvPr/>
          </p:nvSpPr>
          <p:spPr bwMode="auto">
            <a:xfrm>
              <a:off x="7936843" y="27521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25"/>
            <p:cNvSpPr>
              <a:spLocks noChangeArrowheads="1"/>
            </p:cNvSpPr>
            <p:nvPr/>
          </p:nvSpPr>
          <p:spPr bwMode="auto">
            <a:xfrm>
              <a:off x="8021867" y="275216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26"/>
            <p:cNvSpPr>
              <a:spLocks noChangeArrowheads="1"/>
            </p:cNvSpPr>
            <p:nvPr/>
          </p:nvSpPr>
          <p:spPr bwMode="auto">
            <a:xfrm>
              <a:off x="8108161" y="27521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27"/>
            <p:cNvSpPr>
              <a:spLocks noChangeArrowheads="1"/>
            </p:cNvSpPr>
            <p:nvPr/>
          </p:nvSpPr>
          <p:spPr bwMode="auto">
            <a:xfrm>
              <a:off x="8193185" y="27521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28"/>
            <p:cNvSpPr>
              <a:spLocks noChangeArrowheads="1"/>
            </p:cNvSpPr>
            <p:nvPr/>
          </p:nvSpPr>
          <p:spPr bwMode="auto">
            <a:xfrm>
              <a:off x="8278209" y="27521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29"/>
            <p:cNvSpPr>
              <a:spLocks noChangeArrowheads="1"/>
            </p:cNvSpPr>
            <p:nvPr/>
          </p:nvSpPr>
          <p:spPr bwMode="auto">
            <a:xfrm>
              <a:off x="8365772" y="27521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30"/>
            <p:cNvSpPr>
              <a:spLocks noChangeArrowheads="1"/>
            </p:cNvSpPr>
            <p:nvPr/>
          </p:nvSpPr>
          <p:spPr bwMode="auto">
            <a:xfrm>
              <a:off x="8450796" y="27521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57"/>
            <p:cNvSpPr>
              <a:spLocks noChangeArrowheads="1"/>
            </p:cNvSpPr>
            <p:nvPr/>
          </p:nvSpPr>
          <p:spPr bwMode="auto">
            <a:xfrm>
              <a:off x="8538177" y="249000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58"/>
            <p:cNvSpPr>
              <a:spLocks noChangeArrowheads="1"/>
            </p:cNvSpPr>
            <p:nvPr/>
          </p:nvSpPr>
          <p:spPr bwMode="auto">
            <a:xfrm>
              <a:off x="8708226" y="249000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59"/>
            <p:cNvSpPr>
              <a:spLocks noChangeArrowheads="1"/>
            </p:cNvSpPr>
            <p:nvPr/>
          </p:nvSpPr>
          <p:spPr bwMode="auto">
            <a:xfrm>
              <a:off x="8623201" y="249000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60"/>
            <p:cNvSpPr>
              <a:spLocks noChangeArrowheads="1"/>
            </p:cNvSpPr>
            <p:nvPr/>
          </p:nvSpPr>
          <p:spPr bwMode="auto">
            <a:xfrm>
              <a:off x="8795788" y="249000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61"/>
            <p:cNvSpPr>
              <a:spLocks noChangeArrowheads="1"/>
            </p:cNvSpPr>
            <p:nvPr/>
          </p:nvSpPr>
          <p:spPr bwMode="auto">
            <a:xfrm>
              <a:off x="8880813" y="249000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62"/>
            <p:cNvSpPr>
              <a:spLocks noChangeArrowheads="1"/>
            </p:cNvSpPr>
            <p:nvPr/>
          </p:nvSpPr>
          <p:spPr bwMode="auto">
            <a:xfrm>
              <a:off x="8965837" y="249000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63"/>
            <p:cNvSpPr>
              <a:spLocks noChangeArrowheads="1"/>
            </p:cNvSpPr>
            <p:nvPr/>
          </p:nvSpPr>
          <p:spPr bwMode="auto">
            <a:xfrm>
              <a:off x="9052131" y="249000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64"/>
            <p:cNvSpPr>
              <a:spLocks noChangeArrowheads="1"/>
            </p:cNvSpPr>
            <p:nvPr/>
          </p:nvSpPr>
          <p:spPr bwMode="auto">
            <a:xfrm>
              <a:off x="9137155" y="249000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65"/>
            <p:cNvSpPr>
              <a:spLocks noChangeArrowheads="1"/>
            </p:cNvSpPr>
            <p:nvPr/>
          </p:nvSpPr>
          <p:spPr bwMode="auto">
            <a:xfrm>
              <a:off x="9222179" y="249000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66"/>
            <p:cNvSpPr>
              <a:spLocks noChangeArrowheads="1"/>
            </p:cNvSpPr>
            <p:nvPr/>
          </p:nvSpPr>
          <p:spPr bwMode="auto">
            <a:xfrm>
              <a:off x="9309742" y="249000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67"/>
            <p:cNvSpPr>
              <a:spLocks noChangeArrowheads="1"/>
            </p:cNvSpPr>
            <p:nvPr/>
          </p:nvSpPr>
          <p:spPr bwMode="auto">
            <a:xfrm>
              <a:off x="9394766" y="249000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81"/>
            <p:cNvSpPr>
              <a:spLocks noChangeArrowheads="1"/>
            </p:cNvSpPr>
            <p:nvPr/>
          </p:nvSpPr>
          <p:spPr bwMode="auto">
            <a:xfrm>
              <a:off x="8538177" y="25750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82"/>
            <p:cNvSpPr>
              <a:spLocks noChangeArrowheads="1"/>
            </p:cNvSpPr>
            <p:nvPr/>
          </p:nvSpPr>
          <p:spPr bwMode="auto">
            <a:xfrm>
              <a:off x="8623201" y="25750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83"/>
            <p:cNvSpPr>
              <a:spLocks noChangeArrowheads="1"/>
            </p:cNvSpPr>
            <p:nvPr/>
          </p:nvSpPr>
          <p:spPr bwMode="auto">
            <a:xfrm>
              <a:off x="8708226" y="257502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84"/>
            <p:cNvSpPr>
              <a:spLocks noChangeArrowheads="1"/>
            </p:cNvSpPr>
            <p:nvPr/>
          </p:nvSpPr>
          <p:spPr bwMode="auto">
            <a:xfrm>
              <a:off x="8795788" y="25750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85"/>
            <p:cNvSpPr>
              <a:spLocks noChangeArrowheads="1"/>
            </p:cNvSpPr>
            <p:nvPr/>
          </p:nvSpPr>
          <p:spPr bwMode="auto">
            <a:xfrm>
              <a:off x="8880813" y="25750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86"/>
            <p:cNvSpPr>
              <a:spLocks noChangeArrowheads="1"/>
            </p:cNvSpPr>
            <p:nvPr/>
          </p:nvSpPr>
          <p:spPr bwMode="auto">
            <a:xfrm>
              <a:off x="8965837" y="257502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87"/>
            <p:cNvSpPr>
              <a:spLocks noChangeArrowheads="1"/>
            </p:cNvSpPr>
            <p:nvPr/>
          </p:nvSpPr>
          <p:spPr bwMode="auto">
            <a:xfrm>
              <a:off x="9052131" y="25750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88"/>
            <p:cNvSpPr>
              <a:spLocks noChangeArrowheads="1"/>
            </p:cNvSpPr>
            <p:nvPr/>
          </p:nvSpPr>
          <p:spPr bwMode="auto">
            <a:xfrm>
              <a:off x="9137155" y="25750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89"/>
            <p:cNvSpPr>
              <a:spLocks noChangeArrowheads="1"/>
            </p:cNvSpPr>
            <p:nvPr/>
          </p:nvSpPr>
          <p:spPr bwMode="auto">
            <a:xfrm>
              <a:off x="9222179" y="257502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90"/>
            <p:cNvSpPr>
              <a:spLocks noChangeArrowheads="1"/>
            </p:cNvSpPr>
            <p:nvPr/>
          </p:nvSpPr>
          <p:spPr bwMode="auto">
            <a:xfrm>
              <a:off x="9309742" y="25750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91"/>
            <p:cNvSpPr>
              <a:spLocks noChangeArrowheads="1"/>
            </p:cNvSpPr>
            <p:nvPr/>
          </p:nvSpPr>
          <p:spPr bwMode="auto">
            <a:xfrm>
              <a:off x="9394766" y="25750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100"/>
            <p:cNvSpPr>
              <a:spLocks noChangeArrowheads="1"/>
            </p:cNvSpPr>
            <p:nvPr/>
          </p:nvSpPr>
          <p:spPr bwMode="auto">
            <a:xfrm>
              <a:off x="8538177" y="266004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101"/>
            <p:cNvSpPr>
              <a:spLocks noChangeArrowheads="1"/>
            </p:cNvSpPr>
            <p:nvPr/>
          </p:nvSpPr>
          <p:spPr bwMode="auto">
            <a:xfrm>
              <a:off x="8623201" y="266004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102"/>
            <p:cNvSpPr>
              <a:spLocks noChangeArrowheads="1"/>
            </p:cNvSpPr>
            <p:nvPr/>
          </p:nvSpPr>
          <p:spPr bwMode="auto">
            <a:xfrm>
              <a:off x="8708226" y="266004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103"/>
            <p:cNvSpPr>
              <a:spLocks noChangeArrowheads="1"/>
            </p:cNvSpPr>
            <p:nvPr/>
          </p:nvSpPr>
          <p:spPr bwMode="auto">
            <a:xfrm>
              <a:off x="8795788" y="266004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104"/>
            <p:cNvSpPr>
              <a:spLocks noChangeArrowheads="1"/>
            </p:cNvSpPr>
            <p:nvPr/>
          </p:nvSpPr>
          <p:spPr bwMode="auto">
            <a:xfrm>
              <a:off x="8880813" y="266004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105"/>
            <p:cNvSpPr>
              <a:spLocks noChangeArrowheads="1"/>
            </p:cNvSpPr>
            <p:nvPr/>
          </p:nvSpPr>
          <p:spPr bwMode="auto">
            <a:xfrm>
              <a:off x="8965837" y="266004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106"/>
            <p:cNvSpPr>
              <a:spLocks noChangeArrowheads="1"/>
            </p:cNvSpPr>
            <p:nvPr/>
          </p:nvSpPr>
          <p:spPr bwMode="auto">
            <a:xfrm>
              <a:off x="9052131" y="266004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107"/>
            <p:cNvSpPr>
              <a:spLocks noChangeArrowheads="1"/>
            </p:cNvSpPr>
            <p:nvPr/>
          </p:nvSpPr>
          <p:spPr bwMode="auto">
            <a:xfrm>
              <a:off x="9137155" y="266004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108"/>
            <p:cNvSpPr>
              <a:spLocks noChangeArrowheads="1"/>
            </p:cNvSpPr>
            <p:nvPr/>
          </p:nvSpPr>
          <p:spPr bwMode="auto">
            <a:xfrm>
              <a:off x="9222179" y="266004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109"/>
            <p:cNvSpPr>
              <a:spLocks noChangeArrowheads="1"/>
            </p:cNvSpPr>
            <p:nvPr/>
          </p:nvSpPr>
          <p:spPr bwMode="auto">
            <a:xfrm>
              <a:off x="9309742" y="266004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10"/>
            <p:cNvSpPr>
              <a:spLocks noChangeArrowheads="1"/>
            </p:cNvSpPr>
            <p:nvPr/>
          </p:nvSpPr>
          <p:spPr bwMode="auto">
            <a:xfrm>
              <a:off x="9394766" y="266004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20"/>
            <p:cNvSpPr>
              <a:spLocks noChangeArrowheads="1"/>
            </p:cNvSpPr>
            <p:nvPr/>
          </p:nvSpPr>
          <p:spPr bwMode="auto">
            <a:xfrm>
              <a:off x="8538177" y="27476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21"/>
            <p:cNvSpPr>
              <a:spLocks noChangeArrowheads="1"/>
            </p:cNvSpPr>
            <p:nvPr/>
          </p:nvSpPr>
          <p:spPr bwMode="auto">
            <a:xfrm>
              <a:off x="8623201" y="27476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22"/>
            <p:cNvSpPr>
              <a:spLocks noChangeArrowheads="1"/>
            </p:cNvSpPr>
            <p:nvPr/>
          </p:nvSpPr>
          <p:spPr bwMode="auto">
            <a:xfrm>
              <a:off x="8708226" y="27476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23"/>
            <p:cNvSpPr>
              <a:spLocks noChangeArrowheads="1"/>
            </p:cNvSpPr>
            <p:nvPr/>
          </p:nvSpPr>
          <p:spPr bwMode="auto">
            <a:xfrm>
              <a:off x="8795788" y="27476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24"/>
            <p:cNvSpPr>
              <a:spLocks noChangeArrowheads="1"/>
            </p:cNvSpPr>
            <p:nvPr/>
          </p:nvSpPr>
          <p:spPr bwMode="auto">
            <a:xfrm>
              <a:off x="8880813" y="27476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25"/>
            <p:cNvSpPr>
              <a:spLocks noChangeArrowheads="1"/>
            </p:cNvSpPr>
            <p:nvPr/>
          </p:nvSpPr>
          <p:spPr bwMode="auto">
            <a:xfrm>
              <a:off x="8965837" y="27476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26"/>
            <p:cNvSpPr>
              <a:spLocks noChangeArrowheads="1"/>
            </p:cNvSpPr>
            <p:nvPr/>
          </p:nvSpPr>
          <p:spPr bwMode="auto">
            <a:xfrm>
              <a:off x="9052131" y="27476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27"/>
            <p:cNvSpPr>
              <a:spLocks noChangeArrowheads="1"/>
            </p:cNvSpPr>
            <p:nvPr/>
          </p:nvSpPr>
          <p:spPr bwMode="auto">
            <a:xfrm>
              <a:off x="9137155" y="27476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8"/>
            <p:cNvSpPr>
              <a:spLocks noChangeArrowheads="1"/>
            </p:cNvSpPr>
            <p:nvPr/>
          </p:nvSpPr>
          <p:spPr bwMode="auto">
            <a:xfrm>
              <a:off x="9222179" y="274761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29"/>
            <p:cNvSpPr>
              <a:spLocks noChangeArrowheads="1"/>
            </p:cNvSpPr>
            <p:nvPr/>
          </p:nvSpPr>
          <p:spPr bwMode="auto">
            <a:xfrm>
              <a:off x="9309742" y="27476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30"/>
            <p:cNvSpPr>
              <a:spLocks noChangeArrowheads="1"/>
            </p:cNvSpPr>
            <p:nvPr/>
          </p:nvSpPr>
          <p:spPr bwMode="auto">
            <a:xfrm>
              <a:off x="9394766" y="27476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57"/>
            <p:cNvSpPr>
              <a:spLocks noChangeArrowheads="1"/>
            </p:cNvSpPr>
            <p:nvPr/>
          </p:nvSpPr>
          <p:spPr bwMode="auto">
            <a:xfrm>
              <a:off x="9482147" y="248545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58"/>
            <p:cNvSpPr>
              <a:spLocks noChangeArrowheads="1"/>
            </p:cNvSpPr>
            <p:nvPr/>
          </p:nvSpPr>
          <p:spPr bwMode="auto">
            <a:xfrm>
              <a:off x="9652196" y="248545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59"/>
            <p:cNvSpPr>
              <a:spLocks noChangeArrowheads="1"/>
            </p:cNvSpPr>
            <p:nvPr/>
          </p:nvSpPr>
          <p:spPr bwMode="auto">
            <a:xfrm>
              <a:off x="9567171" y="248545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0"/>
            <p:cNvSpPr>
              <a:spLocks noChangeArrowheads="1"/>
            </p:cNvSpPr>
            <p:nvPr/>
          </p:nvSpPr>
          <p:spPr bwMode="auto">
            <a:xfrm>
              <a:off x="9739758" y="248545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61"/>
            <p:cNvSpPr>
              <a:spLocks noChangeArrowheads="1"/>
            </p:cNvSpPr>
            <p:nvPr/>
          </p:nvSpPr>
          <p:spPr bwMode="auto">
            <a:xfrm>
              <a:off x="9824783" y="248545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62"/>
            <p:cNvSpPr>
              <a:spLocks noChangeArrowheads="1"/>
            </p:cNvSpPr>
            <p:nvPr/>
          </p:nvSpPr>
          <p:spPr bwMode="auto">
            <a:xfrm>
              <a:off x="9909807" y="248545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63"/>
            <p:cNvSpPr>
              <a:spLocks noChangeArrowheads="1"/>
            </p:cNvSpPr>
            <p:nvPr/>
          </p:nvSpPr>
          <p:spPr bwMode="auto">
            <a:xfrm>
              <a:off x="9996101" y="248545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64"/>
            <p:cNvSpPr>
              <a:spLocks noChangeArrowheads="1"/>
            </p:cNvSpPr>
            <p:nvPr/>
          </p:nvSpPr>
          <p:spPr bwMode="auto">
            <a:xfrm>
              <a:off x="10081125" y="248545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65"/>
            <p:cNvSpPr>
              <a:spLocks noChangeArrowheads="1"/>
            </p:cNvSpPr>
            <p:nvPr/>
          </p:nvSpPr>
          <p:spPr bwMode="auto">
            <a:xfrm>
              <a:off x="10166149" y="248545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66"/>
            <p:cNvSpPr>
              <a:spLocks noChangeArrowheads="1"/>
            </p:cNvSpPr>
            <p:nvPr/>
          </p:nvSpPr>
          <p:spPr bwMode="auto">
            <a:xfrm>
              <a:off x="10253712" y="248545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67"/>
            <p:cNvSpPr>
              <a:spLocks noChangeArrowheads="1"/>
            </p:cNvSpPr>
            <p:nvPr/>
          </p:nvSpPr>
          <p:spPr bwMode="auto">
            <a:xfrm>
              <a:off x="10338736" y="248545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81"/>
            <p:cNvSpPr>
              <a:spLocks noChangeArrowheads="1"/>
            </p:cNvSpPr>
            <p:nvPr/>
          </p:nvSpPr>
          <p:spPr bwMode="auto">
            <a:xfrm>
              <a:off x="9482147" y="25704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82"/>
            <p:cNvSpPr>
              <a:spLocks noChangeArrowheads="1"/>
            </p:cNvSpPr>
            <p:nvPr/>
          </p:nvSpPr>
          <p:spPr bwMode="auto">
            <a:xfrm>
              <a:off x="9567171" y="25704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83"/>
            <p:cNvSpPr>
              <a:spLocks noChangeArrowheads="1"/>
            </p:cNvSpPr>
            <p:nvPr/>
          </p:nvSpPr>
          <p:spPr bwMode="auto">
            <a:xfrm>
              <a:off x="9652196" y="257047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84"/>
            <p:cNvSpPr>
              <a:spLocks noChangeArrowheads="1"/>
            </p:cNvSpPr>
            <p:nvPr/>
          </p:nvSpPr>
          <p:spPr bwMode="auto">
            <a:xfrm>
              <a:off x="9739758" y="25704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85"/>
            <p:cNvSpPr>
              <a:spLocks noChangeArrowheads="1"/>
            </p:cNvSpPr>
            <p:nvPr/>
          </p:nvSpPr>
          <p:spPr bwMode="auto">
            <a:xfrm>
              <a:off x="9824783" y="25704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6"/>
            <p:cNvSpPr>
              <a:spLocks noChangeArrowheads="1"/>
            </p:cNvSpPr>
            <p:nvPr/>
          </p:nvSpPr>
          <p:spPr bwMode="auto">
            <a:xfrm>
              <a:off x="9909807" y="257047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7"/>
            <p:cNvSpPr>
              <a:spLocks noChangeArrowheads="1"/>
            </p:cNvSpPr>
            <p:nvPr/>
          </p:nvSpPr>
          <p:spPr bwMode="auto">
            <a:xfrm>
              <a:off x="9996101" y="257047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8"/>
            <p:cNvSpPr>
              <a:spLocks noChangeArrowheads="1"/>
            </p:cNvSpPr>
            <p:nvPr/>
          </p:nvSpPr>
          <p:spPr bwMode="auto">
            <a:xfrm>
              <a:off x="10081125" y="257047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9"/>
            <p:cNvSpPr>
              <a:spLocks noChangeArrowheads="1"/>
            </p:cNvSpPr>
            <p:nvPr/>
          </p:nvSpPr>
          <p:spPr bwMode="auto">
            <a:xfrm>
              <a:off x="10166149" y="257047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90"/>
            <p:cNvSpPr>
              <a:spLocks noChangeArrowheads="1"/>
            </p:cNvSpPr>
            <p:nvPr/>
          </p:nvSpPr>
          <p:spPr bwMode="auto">
            <a:xfrm>
              <a:off x="10253712" y="257047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91"/>
            <p:cNvSpPr>
              <a:spLocks noChangeArrowheads="1"/>
            </p:cNvSpPr>
            <p:nvPr/>
          </p:nvSpPr>
          <p:spPr bwMode="auto">
            <a:xfrm>
              <a:off x="10338736" y="257047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0"/>
            <p:cNvSpPr>
              <a:spLocks noChangeArrowheads="1"/>
            </p:cNvSpPr>
            <p:nvPr/>
          </p:nvSpPr>
          <p:spPr bwMode="auto">
            <a:xfrm>
              <a:off x="9482147" y="265550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1"/>
            <p:cNvSpPr>
              <a:spLocks noChangeArrowheads="1"/>
            </p:cNvSpPr>
            <p:nvPr/>
          </p:nvSpPr>
          <p:spPr bwMode="auto">
            <a:xfrm>
              <a:off x="9567171" y="265550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02"/>
            <p:cNvSpPr>
              <a:spLocks noChangeArrowheads="1"/>
            </p:cNvSpPr>
            <p:nvPr/>
          </p:nvSpPr>
          <p:spPr bwMode="auto">
            <a:xfrm>
              <a:off x="9652196" y="265550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03"/>
            <p:cNvSpPr>
              <a:spLocks noChangeArrowheads="1"/>
            </p:cNvSpPr>
            <p:nvPr/>
          </p:nvSpPr>
          <p:spPr bwMode="auto">
            <a:xfrm>
              <a:off x="9739758" y="265550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04"/>
            <p:cNvSpPr>
              <a:spLocks noChangeArrowheads="1"/>
            </p:cNvSpPr>
            <p:nvPr/>
          </p:nvSpPr>
          <p:spPr bwMode="auto">
            <a:xfrm>
              <a:off x="9824783" y="265550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05"/>
            <p:cNvSpPr>
              <a:spLocks noChangeArrowheads="1"/>
            </p:cNvSpPr>
            <p:nvPr/>
          </p:nvSpPr>
          <p:spPr bwMode="auto">
            <a:xfrm>
              <a:off x="9909807" y="265550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06"/>
            <p:cNvSpPr>
              <a:spLocks noChangeArrowheads="1"/>
            </p:cNvSpPr>
            <p:nvPr/>
          </p:nvSpPr>
          <p:spPr bwMode="auto">
            <a:xfrm>
              <a:off x="9996101" y="265550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07"/>
            <p:cNvSpPr>
              <a:spLocks noChangeArrowheads="1"/>
            </p:cNvSpPr>
            <p:nvPr/>
          </p:nvSpPr>
          <p:spPr bwMode="auto">
            <a:xfrm>
              <a:off x="10081125" y="265550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08"/>
            <p:cNvSpPr>
              <a:spLocks noChangeArrowheads="1"/>
            </p:cNvSpPr>
            <p:nvPr/>
          </p:nvSpPr>
          <p:spPr bwMode="auto">
            <a:xfrm>
              <a:off x="10166149" y="265550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09"/>
            <p:cNvSpPr>
              <a:spLocks noChangeArrowheads="1"/>
            </p:cNvSpPr>
            <p:nvPr/>
          </p:nvSpPr>
          <p:spPr bwMode="auto">
            <a:xfrm>
              <a:off x="10253712" y="265550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10"/>
            <p:cNvSpPr>
              <a:spLocks noChangeArrowheads="1"/>
            </p:cNvSpPr>
            <p:nvPr/>
          </p:nvSpPr>
          <p:spPr bwMode="auto">
            <a:xfrm>
              <a:off x="10338736" y="265550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0"/>
            <p:cNvSpPr>
              <a:spLocks noChangeArrowheads="1"/>
            </p:cNvSpPr>
            <p:nvPr/>
          </p:nvSpPr>
          <p:spPr bwMode="auto">
            <a:xfrm>
              <a:off x="9482147" y="27430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21"/>
            <p:cNvSpPr>
              <a:spLocks noChangeArrowheads="1"/>
            </p:cNvSpPr>
            <p:nvPr/>
          </p:nvSpPr>
          <p:spPr bwMode="auto">
            <a:xfrm>
              <a:off x="9567171" y="27430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22"/>
            <p:cNvSpPr>
              <a:spLocks noChangeArrowheads="1"/>
            </p:cNvSpPr>
            <p:nvPr/>
          </p:nvSpPr>
          <p:spPr bwMode="auto">
            <a:xfrm>
              <a:off x="9652196" y="274306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123"/>
            <p:cNvSpPr>
              <a:spLocks noChangeArrowheads="1"/>
            </p:cNvSpPr>
            <p:nvPr/>
          </p:nvSpPr>
          <p:spPr bwMode="auto">
            <a:xfrm>
              <a:off x="9739758" y="27430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124"/>
            <p:cNvSpPr>
              <a:spLocks noChangeArrowheads="1"/>
            </p:cNvSpPr>
            <p:nvPr/>
          </p:nvSpPr>
          <p:spPr bwMode="auto">
            <a:xfrm>
              <a:off x="9824783" y="27430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125"/>
            <p:cNvSpPr>
              <a:spLocks noChangeArrowheads="1"/>
            </p:cNvSpPr>
            <p:nvPr/>
          </p:nvSpPr>
          <p:spPr bwMode="auto">
            <a:xfrm>
              <a:off x="9909807" y="274306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126"/>
            <p:cNvSpPr>
              <a:spLocks noChangeArrowheads="1"/>
            </p:cNvSpPr>
            <p:nvPr/>
          </p:nvSpPr>
          <p:spPr bwMode="auto">
            <a:xfrm>
              <a:off x="9996101" y="27430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127"/>
            <p:cNvSpPr>
              <a:spLocks noChangeArrowheads="1"/>
            </p:cNvSpPr>
            <p:nvPr/>
          </p:nvSpPr>
          <p:spPr bwMode="auto">
            <a:xfrm>
              <a:off x="10081125" y="27430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128"/>
            <p:cNvSpPr>
              <a:spLocks noChangeArrowheads="1"/>
            </p:cNvSpPr>
            <p:nvPr/>
          </p:nvSpPr>
          <p:spPr bwMode="auto">
            <a:xfrm>
              <a:off x="10166149" y="274306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129"/>
            <p:cNvSpPr>
              <a:spLocks noChangeArrowheads="1"/>
            </p:cNvSpPr>
            <p:nvPr/>
          </p:nvSpPr>
          <p:spPr bwMode="auto">
            <a:xfrm>
              <a:off x="10253712" y="27430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130"/>
            <p:cNvSpPr>
              <a:spLocks noChangeArrowheads="1"/>
            </p:cNvSpPr>
            <p:nvPr/>
          </p:nvSpPr>
          <p:spPr bwMode="auto">
            <a:xfrm>
              <a:off x="10338736" y="27430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57"/>
            <p:cNvSpPr>
              <a:spLocks noChangeArrowheads="1"/>
            </p:cNvSpPr>
            <p:nvPr/>
          </p:nvSpPr>
          <p:spPr bwMode="auto">
            <a:xfrm>
              <a:off x="10426117" y="24809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58"/>
            <p:cNvSpPr>
              <a:spLocks noChangeArrowheads="1"/>
            </p:cNvSpPr>
            <p:nvPr/>
          </p:nvSpPr>
          <p:spPr bwMode="auto">
            <a:xfrm>
              <a:off x="10596166" y="248090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59"/>
            <p:cNvSpPr>
              <a:spLocks noChangeArrowheads="1"/>
            </p:cNvSpPr>
            <p:nvPr/>
          </p:nvSpPr>
          <p:spPr bwMode="auto">
            <a:xfrm>
              <a:off x="10511141" y="24809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60"/>
            <p:cNvSpPr>
              <a:spLocks noChangeArrowheads="1"/>
            </p:cNvSpPr>
            <p:nvPr/>
          </p:nvSpPr>
          <p:spPr bwMode="auto">
            <a:xfrm>
              <a:off x="10683728" y="24809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61"/>
            <p:cNvSpPr>
              <a:spLocks noChangeArrowheads="1"/>
            </p:cNvSpPr>
            <p:nvPr/>
          </p:nvSpPr>
          <p:spPr bwMode="auto">
            <a:xfrm>
              <a:off x="10768753" y="24809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62"/>
            <p:cNvSpPr>
              <a:spLocks noChangeArrowheads="1"/>
            </p:cNvSpPr>
            <p:nvPr/>
          </p:nvSpPr>
          <p:spPr bwMode="auto">
            <a:xfrm>
              <a:off x="10853777" y="248090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63"/>
            <p:cNvSpPr>
              <a:spLocks noChangeArrowheads="1"/>
            </p:cNvSpPr>
            <p:nvPr/>
          </p:nvSpPr>
          <p:spPr bwMode="auto">
            <a:xfrm>
              <a:off x="10940071" y="24809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64"/>
            <p:cNvSpPr>
              <a:spLocks noChangeArrowheads="1"/>
            </p:cNvSpPr>
            <p:nvPr/>
          </p:nvSpPr>
          <p:spPr bwMode="auto">
            <a:xfrm>
              <a:off x="11025095" y="24809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65"/>
            <p:cNvSpPr>
              <a:spLocks noChangeArrowheads="1"/>
            </p:cNvSpPr>
            <p:nvPr/>
          </p:nvSpPr>
          <p:spPr bwMode="auto">
            <a:xfrm>
              <a:off x="11110119" y="248090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66"/>
            <p:cNvSpPr>
              <a:spLocks noChangeArrowheads="1"/>
            </p:cNvSpPr>
            <p:nvPr/>
          </p:nvSpPr>
          <p:spPr bwMode="auto">
            <a:xfrm>
              <a:off x="11197682" y="24809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67"/>
            <p:cNvSpPr>
              <a:spLocks noChangeArrowheads="1"/>
            </p:cNvSpPr>
            <p:nvPr/>
          </p:nvSpPr>
          <p:spPr bwMode="auto">
            <a:xfrm>
              <a:off x="11282706" y="24809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1"/>
            <p:cNvSpPr>
              <a:spLocks noChangeArrowheads="1"/>
            </p:cNvSpPr>
            <p:nvPr/>
          </p:nvSpPr>
          <p:spPr bwMode="auto">
            <a:xfrm>
              <a:off x="10426117" y="25659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82"/>
            <p:cNvSpPr>
              <a:spLocks noChangeArrowheads="1"/>
            </p:cNvSpPr>
            <p:nvPr/>
          </p:nvSpPr>
          <p:spPr bwMode="auto">
            <a:xfrm>
              <a:off x="10511141" y="25659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83"/>
            <p:cNvSpPr>
              <a:spLocks noChangeArrowheads="1"/>
            </p:cNvSpPr>
            <p:nvPr/>
          </p:nvSpPr>
          <p:spPr bwMode="auto">
            <a:xfrm>
              <a:off x="10596166" y="25659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84"/>
            <p:cNvSpPr>
              <a:spLocks noChangeArrowheads="1"/>
            </p:cNvSpPr>
            <p:nvPr/>
          </p:nvSpPr>
          <p:spPr bwMode="auto">
            <a:xfrm>
              <a:off x="10683728" y="25659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85"/>
            <p:cNvSpPr>
              <a:spLocks noChangeArrowheads="1"/>
            </p:cNvSpPr>
            <p:nvPr/>
          </p:nvSpPr>
          <p:spPr bwMode="auto">
            <a:xfrm>
              <a:off x="10768753" y="25659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86"/>
            <p:cNvSpPr>
              <a:spLocks noChangeArrowheads="1"/>
            </p:cNvSpPr>
            <p:nvPr/>
          </p:nvSpPr>
          <p:spPr bwMode="auto">
            <a:xfrm>
              <a:off x="10853777" y="25659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87"/>
            <p:cNvSpPr>
              <a:spLocks noChangeArrowheads="1"/>
            </p:cNvSpPr>
            <p:nvPr/>
          </p:nvSpPr>
          <p:spPr bwMode="auto">
            <a:xfrm>
              <a:off x="10940071" y="25659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88"/>
            <p:cNvSpPr>
              <a:spLocks noChangeArrowheads="1"/>
            </p:cNvSpPr>
            <p:nvPr/>
          </p:nvSpPr>
          <p:spPr bwMode="auto">
            <a:xfrm>
              <a:off x="11025095" y="25659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9"/>
            <p:cNvSpPr>
              <a:spLocks noChangeArrowheads="1"/>
            </p:cNvSpPr>
            <p:nvPr/>
          </p:nvSpPr>
          <p:spPr bwMode="auto">
            <a:xfrm>
              <a:off x="11110119" y="25659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0"/>
            <p:cNvSpPr>
              <a:spLocks noChangeArrowheads="1"/>
            </p:cNvSpPr>
            <p:nvPr/>
          </p:nvSpPr>
          <p:spPr bwMode="auto">
            <a:xfrm>
              <a:off x="10426117" y="265095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1"/>
            <p:cNvSpPr>
              <a:spLocks noChangeArrowheads="1"/>
            </p:cNvSpPr>
            <p:nvPr/>
          </p:nvSpPr>
          <p:spPr bwMode="auto">
            <a:xfrm>
              <a:off x="10511141" y="265095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2"/>
            <p:cNvSpPr>
              <a:spLocks noChangeArrowheads="1"/>
            </p:cNvSpPr>
            <p:nvPr/>
          </p:nvSpPr>
          <p:spPr bwMode="auto">
            <a:xfrm>
              <a:off x="10596166" y="265095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3"/>
            <p:cNvSpPr>
              <a:spLocks noChangeArrowheads="1"/>
            </p:cNvSpPr>
            <p:nvPr/>
          </p:nvSpPr>
          <p:spPr bwMode="auto">
            <a:xfrm>
              <a:off x="10683728" y="265095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04"/>
            <p:cNvSpPr>
              <a:spLocks noChangeArrowheads="1"/>
            </p:cNvSpPr>
            <p:nvPr/>
          </p:nvSpPr>
          <p:spPr bwMode="auto">
            <a:xfrm>
              <a:off x="10768753" y="265095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p:nvSpPr>
          <p:spPr bwMode="auto">
            <a:xfrm>
              <a:off x="10853777" y="265095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p:nvSpPr>
          <p:spPr bwMode="auto">
            <a:xfrm>
              <a:off x="10940071" y="265095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p:nvSpPr>
          <p:spPr bwMode="auto">
            <a:xfrm>
              <a:off x="11025095" y="265095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p:nvSpPr>
          <p:spPr bwMode="auto">
            <a:xfrm>
              <a:off x="11110119" y="2650951"/>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0"/>
            <p:cNvSpPr>
              <a:spLocks noChangeArrowheads="1"/>
            </p:cNvSpPr>
            <p:nvPr/>
          </p:nvSpPr>
          <p:spPr bwMode="auto">
            <a:xfrm>
              <a:off x="10426117" y="27385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1"/>
            <p:cNvSpPr>
              <a:spLocks noChangeArrowheads="1"/>
            </p:cNvSpPr>
            <p:nvPr/>
          </p:nvSpPr>
          <p:spPr bwMode="auto">
            <a:xfrm>
              <a:off x="10511141" y="27385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2"/>
            <p:cNvSpPr>
              <a:spLocks noChangeArrowheads="1"/>
            </p:cNvSpPr>
            <p:nvPr/>
          </p:nvSpPr>
          <p:spPr bwMode="auto">
            <a:xfrm>
              <a:off x="10596166" y="273851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3"/>
            <p:cNvSpPr>
              <a:spLocks noChangeArrowheads="1"/>
            </p:cNvSpPr>
            <p:nvPr/>
          </p:nvSpPr>
          <p:spPr bwMode="auto">
            <a:xfrm>
              <a:off x="10683728" y="27385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4"/>
            <p:cNvSpPr>
              <a:spLocks noChangeArrowheads="1"/>
            </p:cNvSpPr>
            <p:nvPr/>
          </p:nvSpPr>
          <p:spPr bwMode="auto">
            <a:xfrm>
              <a:off x="10768753" y="27385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5"/>
            <p:cNvSpPr>
              <a:spLocks noChangeArrowheads="1"/>
            </p:cNvSpPr>
            <p:nvPr/>
          </p:nvSpPr>
          <p:spPr bwMode="auto">
            <a:xfrm>
              <a:off x="10853777" y="273851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26"/>
            <p:cNvSpPr>
              <a:spLocks noChangeArrowheads="1"/>
            </p:cNvSpPr>
            <p:nvPr/>
          </p:nvSpPr>
          <p:spPr bwMode="auto">
            <a:xfrm>
              <a:off x="10940071" y="27385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127"/>
            <p:cNvSpPr>
              <a:spLocks noChangeArrowheads="1"/>
            </p:cNvSpPr>
            <p:nvPr/>
          </p:nvSpPr>
          <p:spPr bwMode="auto">
            <a:xfrm>
              <a:off x="11025095" y="27385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128"/>
            <p:cNvSpPr>
              <a:spLocks noChangeArrowheads="1"/>
            </p:cNvSpPr>
            <p:nvPr/>
          </p:nvSpPr>
          <p:spPr bwMode="auto">
            <a:xfrm>
              <a:off x="11110119" y="27385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129"/>
            <p:cNvSpPr>
              <a:spLocks noChangeArrowheads="1"/>
            </p:cNvSpPr>
            <p:nvPr/>
          </p:nvSpPr>
          <p:spPr bwMode="auto">
            <a:xfrm>
              <a:off x="11197682" y="27385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130"/>
            <p:cNvSpPr>
              <a:spLocks noChangeArrowheads="1"/>
            </p:cNvSpPr>
            <p:nvPr/>
          </p:nvSpPr>
          <p:spPr bwMode="auto">
            <a:xfrm>
              <a:off x="11282706" y="27385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59"/>
            <p:cNvSpPr>
              <a:spLocks noChangeArrowheads="1"/>
            </p:cNvSpPr>
            <p:nvPr/>
          </p:nvSpPr>
          <p:spPr bwMode="auto">
            <a:xfrm>
              <a:off x="11455111" y="247635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120"/>
            <p:cNvSpPr>
              <a:spLocks noChangeArrowheads="1"/>
            </p:cNvSpPr>
            <p:nvPr/>
          </p:nvSpPr>
          <p:spPr bwMode="auto">
            <a:xfrm>
              <a:off x="11370087" y="27339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121"/>
            <p:cNvSpPr>
              <a:spLocks noChangeArrowheads="1"/>
            </p:cNvSpPr>
            <p:nvPr/>
          </p:nvSpPr>
          <p:spPr bwMode="auto">
            <a:xfrm>
              <a:off x="11455111" y="27339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122"/>
            <p:cNvSpPr>
              <a:spLocks noChangeArrowheads="1"/>
            </p:cNvSpPr>
            <p:nvPr/>
          </p:nvSpPr>
          <p:spPr bwMode="auto">
            <a:xfrm>
              <a:off x="11540136" y="27339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0"/>
            <p:cNvSpPr>
              <a:spLocks noChangeArrowheads="1"/>
            </p:cNvSpPr>
            <p:nvPr/>
          </p:nvSpPr>
          <p:spPr bwMode="auto">
            <a:xfrm>
              <a:off x="7851818" y="284256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1"/>
            <p:cNvSpPr>
              <a:spLocks noChangeArrowheads="1"/>
            </p:cNvSpPr>
            <p:nvPr/>
          </p:nvSpPr>
          <p:spPr bwMode="auto">
            <a:xfrm>
              <a:off x="7936843" y="284256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2"/>
            <p:cNvSpPr>
              <a:spLocks noChangeArrowheads="1"/>
            </p:cNvSpPr>
            <p:nvPr/>
          </p:nvSpPr>
          <p:spPr bwMode="auto">
            <a:xfrm>
              <a:off x="8021867" y="284256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63"/>
            <p:cNvSpPr>
              <a:spLocks noChangeArrowheads="1"/>
            </p:cNvSpPr>
            <p:nvPr/>
          </p:nvSpPr>
          <p:spPr bwMode="auto">
            <a:xfrm>
              <a:off x="8108161" y="284256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64"/>
            <p:cNvSpPr>
              <a:spLocks noChangeArrowheads="1"/>
            </p:cNvSpPr>
            <p:nvPr/>
          </p:nvSpPr>
          <p:spPr bwMode="auto">
            <a:xfrm>
              <a:off x="8193185" y="284256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65"/>
            <p:cNvSpPr>
              <a:spLocks noChangeArrowheads="1"/>
            </p:cNvSpPr>
            <p:nvPr/>
          </p:nvSpPr>
          <p:spPr bwMode="auto">
            <a:xfrm>
              <a:off x="8278209" y="284256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66"/>
            <p:cNvSpPr>
              <a:spLocks noChangeArrowheads="1"/>
            </p:cNvSpPr>
            <p:nvPr/>
          </p:nvSpPr>
          <p:spPr bwMode="auto">
            <a:xfrm>
              <a:off x="8365772" y="284256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67"/>
            <p:cNvSpPr>
              <a:spLocks noChangeArrowheads="1"/>
            </p:cNvSpPr>
            <p:nvPr/>
          </p:nvSpPr>
          <p:spPr bwMode="auto">
            <a:xfrm>
              <a:off x="8450796" y="284256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4"/>
            <p:cNvSpPr>
              <a:spLocks noChangeArrowheads="1"/>
            </p:cNvSpPr>
            <p:nvPr/>
          </p:nvSpPr>
          <p:spPr bwMode="auto">
            <a:xfrm>
              <a:off x="7851818" y="292759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5"/>
            <p:cNvSpPr>
              <a:spLocks noChangeArrowheads="1"/>
            </p:cNvSpPr>
            <p:nvPr/>
          </p:nvSpPr>
          <p:spPr bwMode="auto">
            <a:xfrm>
              <a:off x="7936843" y="292759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6"/>
            <p:cNvSpPr>
              <a:spLocks noChangeArrowheads="1"/>
            </p:cNvSpPr>
            <p:nvPr/>
          </p:nvSpPr>
          <p:spPr bwMode="auto">
            <a:xfrm>
              <a:off x="8021867" y="292759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7"/>
            <p:cNvSpPr>
              <a:spLocks noChangeArrowheads="1"/>
            </p:cNvSpPr>
            <p:nvPr/>
          </p:nvSpPr>
          <p:spPr bwMode="auto">
            <a:xfrm>
              <a:off x="8108161" y="292759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88"/>
            <p:cNvSpPr>
              <a:spLocks noChangeArrowheads="1"/>
            </p:cNvSpPr>
            <p:nvPr/>
          </p:nvSpPr>
          <p:spPr bwMode="auto">
            <a:xfrm>
              <a:off x="8193185" y="292759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89"/>
            <p:cNvSpPr>
              <a:spLocks noChangeArrowheads="1"/>
            </p:cNvSpPr>
            <p:nvPr/>
          </p:nvSpPr>
          <p:spPr bwMode="auto">
            <a:xfrm>
              <a:off x="8278209" y="292759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90"/>
            <p:cNvSpPr>
              <a:spLocks noChangeArrowheads="1"/>
            </p:cNvSpPr>
            <p:nvPr/>
          </p:nvSpPr>
          <p:spPr bwMode="auto">
            <a:xfrm>
              <a:off x="8365772" y="292759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91"/>
            <p:cNvSpPr>
              <a:spLocks noChangeArrowheads="1"/>
            </p:cNvSpPr>
            <p:nvPr/>
          </p:nvSpPr>
          <p:spPr bwMode="auto">
            <a:xfrm>
              <a:off x="8450796" y="292759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3"/>
            <p:cNvSpPr>
              <a:spLocks noChangeArrowheads="1"/>
            </p:cNvSpPr>
            <p:nvPr/>
          </p:nvSpPr>
          <p:spPr bwMode="auto">
            <a:xfrm>
              <a:off x="7851818" y="301261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4"/>
            <p:cNvSpPr>
              <a:spLocks noChangeArrowheads="1"/>
            </p:cNvSpPr>
            <p:nvPr/>
          </p:nvSpPr>
          <p:spPr bwMode="auto">
            <a:xfrm>
              <a:off x="7936843" y="301261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5"/>
            <p:cNvSpPr>
              <a:spLocks noChangeArrowheads="1"/>
            </p:cNvSpPr>
            <p:nvPr/>
          </p:nvSpPr>
          <p:spPr bwMode="auto">
            <a:xfrm>
              <a:off x="8021867" y="301261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6"/>
            <p:cNvSpPr>
              <a:spLocks noChangeArrowheads="1"/>
            </p:cNvSpPr>
            <p:nvPr/>
          </p:nvSpPr>
          <p:spPr bwMode="auto">
            <a:xfrm>
              <a:off x="8108161" y="301261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7"/>
            <p:cNvSpPr>
              <a:spLocks noChangeArrowheads="1"/>
            </p:cNvSpPr>
            <p:nvPr/>
          </p:nvSpPr>
          <p:spPr bwMode="auto">
            <a:xfrm>
              <a:off x="8193185" y="301261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08"/>
            <p:cNvSpPr>
              <a:spLocks noChangeArrowheads="1"/>
            </p:cNvSpPr>
            <p:nvPr/>
          </p:nvSpPr>
          <p:spPr bwMode="auto">
            <a:xfrm>
              <a:off x="8278209" y="301261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09"/>
            <p:cNvSpPr>
              <a:spLocks noChangeArrowheads="1"/>
            </p:cNvSpPr>
            <p:nvPr/>
          </p:nvSpPr>
          <p:spPr bwMode="auto">
            <a:xfrm>
              <a:off x="8365772" y="301261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10"/>
            <p:cNvSpPr>
              <a:spLocks noChangeArrowheads="1"/>
            </p:cNvSpPr>
            <p:nvPr/>
          </p:nvSpPr>
          <p:spPr bwMode="auto">
            <a:xfrm>
              <a:off x="8450796" y="301261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2"/>
            <p:cNvSpPr>
              <a:spLocks noChangeArrowheads="1"/>
            </p:cNvSpPr>
            <p:nvPr/>
          </p:nvSpPr>
          <p:spPr bwMode="auto">
            <a:xfrm>
              <a:off x="7764256" y="310017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3"/>
            <p:cNvSpPr>
              <a:spLocks noChangeArrowheads="1"/>
            </p:cNvSpPr>
            <p:nvPr/>
          </p:nvSpPr>
          <p:spPr bwMode="auto">
            <a:xfrm>
              <a:off x="7851818" y="310017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4"/>
            <p:cNvSpPr>
              <a:spLocks noChangeArrowheads="1"/>
            </p:cNvSpPr>
            <p:nvPr/>
          </p:nvSpPr>
          <p:spPr bwMode="auto">
            <a:xfrm>
              <a:off x="7936843" y="310017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5"/>
            <p:cNvSpPr>
              <a:spLocks noChangeArrowheads="1"/>
            </p:cNvSpPr>
            <p:nvPr/>
          </p:nvSpPr>
          <p:spPr bwMode="auto">
            <a:xfrm>
              <a:off x="8021867" y="310017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6"/>
            <p:cNvSpPr>
              <a:spLocks noChangeArrowheads="1"/>
            </p:cNvSpPr>
            <p:nvPr/>
          </p:nvSpPr>
          <p:spPr bwMode="auto">
            <a:xfrm>
              <a:off x="8108161" y="310017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7"/>
            <p:cNvSpPr>
              <a:spLocks noChangeArrowheads="1"/>
            </p:cNvSpPr>
            <p:nvPr/>
          </p:nvSpPr>
          <p:spPr bwMode="auto">
            <a:xfrm>
              <a:off x="8193185" y="310017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128"/>
            <p:cNvSpPr>
              <a:spLocks noChangeArrowheads="1"/>
            </p:cNvSpPr>
            <p:nvPr/>
          </p:nvSpPr>
          <p:spPr bwMode="auto">
            <a:xfrm>
              <a:off x="8278209" y="310017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129"/>
            <p:cNvSpPr>
              <a:spLocks noChangeArrowheads="1"/>
            </p:cNvSpPr>
            <p:nvPr/>
          </p:nvSpPr>
          <p:spPr bwMode="auto">
            <a:xfrm>
              <a:off x="8365772" y="310017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130"/>
            <p:cNvSpPr>
              <a:spLocks noChangeArrowheads="1"/>
            </p:cNvSpPr>
            <p:nvPr/>
          </p:nvSpPr>
          <p:spPr bwMode="auto">
            <a:xfrm>
              <a:off x="8450796" y="310017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57"/>
            <p:cNvSpPr>
              <a:spLocks noChangeArrowheads="1"/>
            </p:cNvSpPr>
            <p:nvPr/>
          </p:nvSpPr>
          <p:spPr bwMode="auto">
            <a:xfrm>
              <a:off x="8538177" y="283801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58"/>
            <p:cNvSpPr>
              <a:spLocks noChangeArrowheads="1"/>
            </p:cNvSpPr>
            <p:nvPr/>
          </p:nvSpPr>
          <p:spPr bwMode="auto">
            <a:xfrm>
              <a:off x="8708226" y="283801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9"/>
            <p:cNvSpPr>
              <a:spLocks noChangeArrowheads="1"/>
            </p:cNvSpPr>
            <p:nvPr/>
          </p:nvSpPr>
          <p:spPr bwMode="auto">
            <a:xfrm>
              <a:off x="8623201" y="283801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60"/>
            <p:cNvSpPr>
              <a:spLocks noChangeArrowheads="1"/>
            </p:cNvSpPr>
            <p:nvPr/>
          </p:nvSpPr>
          <p:spPr bwMode="auto">
            <a:xfrm>
              <a:off x="8795788" y="283801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61"/>
            <p:cNvSpPr>
              <a:spLocks noChangeArrowheads="1"/>
            </p:cNvSpPr>
            <p:nvPr/>
          </p:nvSpPr>
          <p:spPr bwMode="auto">
            <a:xfrm>
              <a:off x="8880813" y="283801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2"/>
            <p:cNvSpPr>
              <a:spLocks noChangeArrowheads="1"/>
            </p:cNvSpPr>
            <p:nvPr/>
          </p:nvSpPr>
          <p:spPr bwMode="auto">
            <a:xfrm>
              <a:off x="8965837" y="283801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3"/>
            <p:cNvSpPr>
              <a:spLocks noChangeArrowheads="1"/>
            </p:cNvSpPr>
            <p:nvPr/>
          </p:nvSpPr>
          <p:spPr bwMode="auto">
            <a:xfrm>
              <a:off x="9052131" y="28380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4"/>
            <p:cNvSpPr>
              <a:spLocks noChangeArrowheads="1"/>
            </p:cNvSpPr>
            <p:nvPr/>
          </p:nvSpPr>
          <p:spPr bwMode="auto">
            <a:xfrm>
              <a:off x="9137155" y="28380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5"/>
            <p:cNvSpPr>
              <a:spLocks noChangeArrowheads="1"/>
            </p:cNvSpPr>
            <p:nvPr/>
          </p:nvSpPr>
          <p:spPr bwMode="auto">
            <a:xfrm>
              <a:off x="9222179" y="28380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6"/>
            <p:cNvSpPr>
              <a:spLocks noChangeArrowheads="1"/>
            </p:cNvSpPr>
            <p:nvPr/>
          </p:nvSpPr>
          <p:spPr bwMode="auto">
            <a:xfrm>
              <a:off x="9309742" y="28380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7"/>
            <p:cNvSpPr>
              <a:spLocks noChangeArrowheads="1"/>
            </p:cNvSpPr>
            <p:nvPr/>
          </p:nvSpPr>
          <p:spPr bwMode="auto">
            <a:xfrm>
              <a:off x="9394766" y="28380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81"/>
            <p:cNvSpPr>
              <a:spLocks noChangeArrowheads="1"/>
            </p:cNvSpPr>
            <p:nvPr/>
          </p:nvSpPr>
          <p:spPr bwMode="auto">
            <a:xfrm>
              <a:off x="8538177" y="29230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82"/>
            <p:cNvSpPr>
              <a:spLocks noChangeArrowheads="1"/>
            </p:cNvSpPr>
            <p:nvPr/>
          </p:nvSpPr>
          <p:spPr bwMode="auto">
            <a:xfrm>
              <a:off x="8623201" y="29230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3"/>
            <p:cNvSpPr>
              <a:spLocks noChangeArrowheads="1"/>
            </p:cNvSpPr>
            <p:nvPr/>
          </p:nvSpPr>
          <p:spPr bwMode="auto">
            <a:xfrm>
              <a:off x="8708226" y="292304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4"/>
            <p:cNvSpPr>
              <a:spLocks noChangeArrowheads="1"/>
            </p:cNvSpPr>
            <p:nvPr/>
          </p:nvSpPr>
          <p:spPr bwMode="auto">
            <a:xfrm>
              <a:off x="8795788" y="29230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5"/>
            <p:cNvSpPr>
              <a:spLocks noChangeArrowheads="1"/>
            </p:cNvSpPr>
            <p:nvPr/>
          </p:nvSpPr>
          <p:spPr bwMode="auto">
            <a:xfrm>
              <a:off x="8880813" y="29230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6"/>
            <p:cNvSpPr>
              <a:spLocks noChangeArrowheads="1"/>
            </p:cNvSpPr>
            <p:nvPr/>
          </p:nvSpPr>
          <p:spPr bwMode="auto">
            <a:xfrm>
              <a:off x="8965837" y="292304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7"/>
            <p:cNvSpPr>
              <a:spLocks noChangeArrowheads="1"/>
            </p:cNvSpPr>
            <p:nvPr/>
          </p:nvSpPr>
          <p:spPr bwMode="auto">
            <a:xfrm>
              <a:off x="9052131" y="29230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8"/>
            <p:cNvSpPr>
              <a:spLocks noChangeArrowheads="1"/>
            </p:cNvSpPr>
            <p:nvPr/>
          </p:nvSpPr>
          <p:spPr bwMode="auto">
            <a:xfrm>
              <a:off x="9137155" y="29230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9"/>
            <p:cNvSpPr>
              <a:spLocks noChangeArrowheads="1"/>
            </p:cNvSpPr>
            <p:nvPr/>
          </p:nvSpPr>
          <p:spPr bwMode="auto">
            <a:xfrm>
              <a:off x="9222179" y="292304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90"/>
            <p:cNvSpPr>
              <a:spLocks noChangeArrowheads="1"/>
            </p:cNvSpPr>
            <p:nvPr/>
          </p:nvSpPr>
          <p:spPr bwMode="auto">
            <a:xfrm>
              <a:off x="9309742" y="29230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91"/>
            <p:cNvSpPr>
              <a:spLocks noChangeArrowheads="1"/>
            </p:cNvSpPr>
            <p:nvPr/>
          </p:nvSpPr>
          <p:spPr bwMode="auto">
            <a:xfrm>
              <a:off x="9394766" y="29230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p:nvSpPr>
          <p:spPr bwMode="auto">
            <a:xfrm>
              <a:off x="8538177" y="300806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p:nvSpPr>
          <p:spPr bwMode="auto">
            <a:xfrm>
              <a:off x="8623201" y="300806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p:nvSpPr>
          <p:spPr bwMode="auto">
            <a:xfrm>
              <a:off x="8708226" y="300806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p:nvSpPr>
          <p:spPr bwMode="auto">
            <a:xfrm>
              <a:off x="8795788" y="300806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p:nvSpPr>
          <p:spPr bwMode="auto">
            <a:xfrm>
              <a:off x="8880813" y="300806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p:nvSpPr>
          <p:spPr bwMode="auto">
            <a:xfrm>
              <a:off x="8965837" y="300806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p:nvSpPr>
          <p:spPr bwMode="auto">
            <a:xfrm>
              <a:off x="9052131" y="300806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p:nvSpPr>
          <p:spPr bwMode="auto">
            <a:xfrm>
              <a:off x="9137155" y="300806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p:nvSpPr>
          <p:spPr bwMode="auto">
            <a:xfrm>
              <a:off x="9222179" y="300806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p:nvSpPr>
          <p:spPr bwMode="auto">
            <a:xfrm>
              <a:off x="9309742" y="300806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10"/>
            <p:cNvSpPr>
              <a:spLocks noChangeArrowheads="1"/>
            </p:cNvSpPr>
            <p:nvPr/>
          </p:nvSpPr>
          <p:spPr bwMode="auto">
            <a:xfrm>
              <a:off x="9394766" y="300806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0"/>
            <p:cNvSpPr>
              <a:spLocks noChangeArrowheads="1"/>
            </p:cNvSpPr>
            <p:nvPr/>
          </p:nvSpPr>
          <p:spPr bwMode="auto">
            <a:xfrm>
              <a:off x="8538177" y="30956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1"/>
            <p:cNvSpPr>
              <a:spLocks noChangeArrowheads="1"/>
            </p:cNvSpPr>
            <p:nvPr/>
          </p:nvSpPr>
          <p:spPr bwMode="auto">
            <a:xfrm>
              <a:off x="8623201" y="30956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2"/>
            <p:cNvSpPr>
              <a:spLocks noChangeArrowheads="1"/>
            </p:cNvSpPr>
            <p:nvPr/>
          </p:nvSpPr>
          <p:spPr bwMode="auto">
            <a:xfrm>
              <a:off x="8708226" y="309562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3"/>
            <p:cNvSpPr>
              <a:spLocks noChangeArrowheads="1"/>
            </p:cNvSpPr>
            <p:nvPr/>
          </p:nvSpPr>
          <p:spPr bwMode="auto">
            <a:xfrm>
              <a:off x="8795788" y="30956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4"/>
            <p:cNvSpPr>
              <a:spLocks noChangeArrowheads="1"/>
            </p:cNvSpPr>
            <p:nvPr/>
          </p:nvSpPr>
          <p:spPr bwMode="auto">
            <a:xfrm>
              <a:off x="8880813" y="30956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5"/>
            <p:cNvSpPr>
              <a:spLocks noChangeArrowheads="1"/>
            </p:cNvSpPr>
            <p:nvPr/>
          </p:nvSpPr>
          <p:spPr bwMode="auto">
            <a:xfrm>
              <a:off x="8965837" y="309562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6"/>
            <p:cNvSpPr>
              <a:spLocks noChangeArrowheads="1"/>
            </p:cNvSpPr>
            <p:nvPr/>
          </p:nvSpPr>
          <p:spPr bwMode="auto">
            <a:xfrm>
              <a:off x="9052131" y="30956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7"/>
            <p:cNvSpPr>
              <a:spLocks noChangeArrowheads="1"/>
            </p:cNvSpPr>
            <p:nvPr/>
          </p:nvSpPr>
          <p:spPr bwMode="auto">
            <a:xfrm>
              <a:off x="9137155" y="30956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8"/>
            <p:cNvSpPr>
              <a:spLocks noChangeArrowheads="1"/>
            </p:cNvSpPr>
            <p:nvPr/>
          </p:nvSpPr>
          <p:spPr bwMode="auto">
            <a:xfrm>
              <a:off x="9222179" y="309562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9"/>
            <p:cNvSpPr>
              <a:spLocks noChangeArrowheads="1"/>
            </p:cNvSpPr>
            <p:nvPr/>
          </p:nvSpPr>
          <p:spPr bwMode="auto">
            <a:xfrm>
              <a:off x="9309742" y="30956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30"/>
            <p:cNvSpPr>
              <a:spLocks noChangeArrowheads="1"/>
            </p:cNvSpPr>
            <p:nvPr/>
          </p:nvSpPr>
          <p:spPr bwMode="auto">
            <a:xfrm>
              <a:off x="9394766" y="30956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57"/>
            <p:cNvSpPr>
              <a:spLocks noChangeArrowheads="1"/>
            </p:cNvSpPr>
            <p:nvPr/>
          </p:nvSpPr>
          <p:spPr bwMode="auto">
            <a:xfrm>
              <a:off x="9482147" y="28334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58"/>
            <p:cNvSpPr>
              <a:spLocks noChangeArrowheads="1"/>
            </p:cNvSpPr>
            <p:nvPr/>
          </p:nvSpPr>
          <p:spPr bwMode="auto">
            <a:xfrm>
              <a:off x="9652196" y="283346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9"/>
            <p:cNvSpPr>
              <a:spLocks noChangeArrowheads="1"/>
            </p:cNvSpPr>
            <p:nvPr/>
          </p:nvSpPr>
          <p:spPr bwMode="auto">
            <a:xfrm>
              <a:off x="9567171" y="28334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0"/>
            <p:cNvSpPr>
              <a:spLocks noChangeArrowheads="1"/>
            </p:cNvSpPr>
            <p:nvPr/>
          </p:nvSpPr>
          <p:spPr bwMode="auto">
            <a:xfrm>
              <a:off x="9739758" y="28334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61"/>
            <p:cNvSpPr>
              <a:spLocks noChangeArrowheads="1"/>
            </p:cNvSpPr>
            <p:nvPr/>
          </p:nvSpPr>
          <p:spPr bwMode="auto">
            <a:xfrm>
              <a:off x="9824783" y="28334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2"/>
            <p:cNvSpPr>
              <a:spLocks noChangeArrowheads="1"/>
            </p:cNvSpPr>
            <p:nvPr/>
          </p:nvSpPr>
          <p:spPr bwMode="auto">
            <a:xfrm>
              <a:off x="9909807" y="283346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3"/>
            <p:cNvSpPr>
              <a:spLocks noChangeArrowheads="1"/>
            </p:cNvSpPr>
            <p:nvPr/>
          </p:nvSpPr>
          <p:spPr bwMode="auto">
            <a:xfrm>
              <a:off x="9996101" y="283346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4"/>
            <p:cNvSpPr>
              <a:spLocks noChangeArrowheads="1"/>
            </p:cNvSpPr>
            <p:nvPr/>
          </p:nvSpPr>
          <p:spPr bwMode="auto">
            <a:xfrm>
              <a:off x="10081125" y="283346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5"/>
            <p:cNvSpPr>
              <a:spLocks noChangeArrowheads="1"/>
            </p:cNvSpPr>
            <p:nvPr/>
          </p:nvSpPr>
          <p:spPr bwMode="auto">
            <a:xfrm>
              <a:off x="10166149" y="283346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66"/>
            <p:cNvSpPr>
              <a:spLocks noChangeArrowheads="1"/>
            </p:cNvSpPr>
            <p:nvPr/>
          </p:nvSpPr>
          <p:spPr bwMode="auto">
            <a:xfrm>
              <a:off x="10253712" y="283346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67"/>
            <p:cNvSpPr>
              <a:spLocks noChangeArrowheads="1"/>
            </p:cNvSpPr>
            <p:nvPr/>
          </p:nvSpPr>
          <p:spPr bwMode="auto">
            <a:xfrm>
              <a:off x="10338736" y="283346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1"/>
            <p:cNvSpPr>
              <a:spLocks noChangeArrowheads="1"/>
            </p:cNvSpPr>
            <p:nvPr/>
          </p:nvSpPr>
          <p:spPr bwMode="auto">
            <a:xfrm>
              <a:off x="9482147" y="29184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2"/>
            <p:cNvSpPr>
              <a:spLocks noChangeArrowheads="1"/>
            </p:cNvSpPr>
            <p:nvPr/>
          </p:nvSpPr>
          <p:spPr bwMode="auto">
            <a:xfrm>
              <a:off x="9567171" y="29184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3"/>
            <p:cNvSpPr>
              <a:spLocks noChangeArrowheads="1"/>
            </p:cNvSpPr>
            <p:nvPr/>
          </p:nvSpPr>
          <p:spPr bwMode="auto">
            <a:xfrm>
              <a:off x="9652196" y="291849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4"/>
            <p:cNvSpPr>
              <a:spLocks noChangeArrowheads="1"/>
            </p:cNvSpPr>
            <p:nvPr/>
          </p:nvSpPr>
          <p:spPr bwMode="auto">
            <a:xfrm>
              <a:off x="9739758" y="29184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85"/>
            <p:cNvSpPr>
              <a:spLocks noChangeArrowheads="1"/>
            </p:cNvSpPr>
            <p:nvPr/>
          </p:nvSpPr>
          <p:spPr bwMode="auto">
            <a:xfrm>
              <a:off x="9824783" y="29184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86"/>
            <p:cNvSpPr>
              <a:spLocks noChangeArrowheads="1"/>
            </p:cNvSpPr>
            <p:nvPr/>
          </p:nvSpPr>
          <p:spPr bwMode="auto">
            <a:xfrm>
              <a:off x="9909807" y="291849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87"/>
            <p:cNvSpPr>
              <a:spLocks noChangeArrowheads="1"/>
            </p:cNvSpPr>
            <p:nvPr/>
          </p:nvSpPr>
          <p:spPr bwMode="auto">
            <a:xfrm>
              <a:off x="9996101" y="29184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88"/>
            <p:cNvSpPr>
              <a:spLocks noChangeArrowheads="1"/>
            </p:cNvSpPr>
            <p:nvPr/>
          </p:nvSpPr>
          <p:spPr bwMode="auto">
            <a:xfrm>
              <a:off x="10081125" y="29184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89"/>
            <p:cNvSpPr>
              <a:spLocks noChangeArrowheads="1"/>
            </p:cNvSpPr>
            <p:nvPr/>
          </p:nvSpPr>
          <p:spPr bwMode="auto">
            <a:xfrm>
              <a:off x="10166149" y="291849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90"/>
            <p:cNvSpPr>
              <a:spLocks noChangeArrowheads="1"/>
            </p:cNvSpPr>
            <p:nvPr/>
          </p:nvSpPr>
          <p:spPr bwMode="auto">
            <a:xfrm>
              <a:off x="10253712" y="29184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91"/>
            <p:cNvSpPr>
              <a:spLocks noChangeArrowheads="1"/>
            </p:cNvSpPr>
            <p:nvPr/>
          </p:nvSpPr>
          <p:spPr bwMode="auto">
            <a:xfrm>
              <a:off x="10338736" y="29184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00"/>
            <p:cNvSpPr>
              <a:spLocks noChangeArrowheads="1"/>
            </p:cNvSpPr>
            <p:nvPr/>
          </p:nvSpPr>
          <p:spPr bwMode="auto">
            <a:xfrm>
              <a:off x="9482147" y="300351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01"/>
            <p:cNvSpPr>
              <a:spLocks noChangeArrowheads="1"/>
            </p:cNvSpPr>
            <p:nvPr/>
          </p:nvSpPr>
          <p:spPr bwMode="auto">
            <a:xfrm>
              <a:off x="9567171" y="300351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02"/>
            <p:cNvSpPr>
              <a:spLocks noChangeArrowheads="1"/>
            </p:cNvSpPr>
            <p:nvPr/>
          </p:nvSpPr>
          <p:spPr bwMode="auto">
            <a:xfrm>
              <a:off x="9652196" y="300351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03"/>
            <p:cNvSpPr>
              <a:spLocks noChangeArrowheads="1"/>
            </p:cNvSpPr>
            <p:nvPr/>
          </p:nvSpPr>
          <p:spPr bwMode="auto">
            <a:xfrm>
              <a:off x="9739758" y="300351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04"/>
            <p:cNvSpPr>
              <a:spLocks noChangeArrowheads="1"/>
            </p:cNvSpPr>
            <p:nvPr/>
          </p:nvSpPr>
          <p:spPr bwMode="auto">
            <a:xfrm>
              <a:off x="9824783" y="300351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05"/>
            <p:cNvSpPr>
              <a:spLocks noChangeArrowheads="1"/>
            </p:cNvSpPr>
            <p:nvPr/>
          </p:nvSpPr>
          <p:spPr bwMode="auto">
            <a:xfrm>
              <a:off x="9909807" y="300351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106"/>
            <p:cNvSpPr>
              <a:spLocks noChangeArrowheads="1"/>
            </p:cNvSpPr>
            <p:nvPr/>
          </p:nvSpPr>
          <p:spPr bwMode="auto">
            <a:xfrm>
              <a:off x="9996101" y="300351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107"/>
            <p:cNvSpPr>
              <a:spLocks noChangeArrowheads="1"/>
            </p:cNvSpPr>
            <p:nvPr/>
          </p:nvSpPr>
          <p:spPr bwMode="auto">
            <a:xfrm>
              <a:off x="10081125" y="300351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108"/>
            <p:cNvSpPr>
              <a:spLocks noChangeArrowheads="1"/>
            </p:cNvSpPr>
            <p:nvPr/>
          </p:nvSpPr>
          <p:spPr bwMode="auto">
            <a:xfrm>
              <a:off x="10166149" y="300351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109"/>
            <p:cNvSpPr>
              <a:spLocks noChangeArrowheads="1"/>
            </p:cNvSpPr>
            <p:nvPr/>
          </p:nvSpPr>
          <p:spPr bwMode="auto">
            <a:xfrm>
              <a:off x="10253712" y="300351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110"/>
            <p:cNvSpPr>
              <a:spLocks noChangeArrowheads="1"/>
            </p:cNvSpPr>
            <p:nvPr/>
          </p:nvSpPr>
          <p:spPr bwMode="auto">
            <a:xfrm>
              <a:off x="10338736" y="300351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120"/>
            <p:cNvSpPr>
              <a:spLocks noChangeArrowheads="1"/>
            </p:cNvSpPr>
            <p:nvPr/>
          </p:nvSpPr>
          <p:spPr bwMode="auto">
            <a:xfrm>
              <a:off x="9482147" y="30910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121"/>
            <p:cNvSpPr>
              <a:spLocks noChangeArrowheads="1"/>
            </p:cNvSpPr>
            <p:nvPr/>
          </p:nvSpPr>
          <p:spPr bwMode="auto">
            <a:xfrm>
              <a:off x="9567171" y="30910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122"/>
            <p:cNvSpPr>
              <a:spLocks noChangeArrowheads="1"/>
            </p:cNvSpPr>
            <p:nvPr/>
          </p:nvSpPr>
          <p:spPr bwMode="auto">
            <a:xfrm>
              <a:off x="9652196" y="30910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123"/>
            <p:cNvSpPr>
              <a:spLocks noChangeArrowheads="1"/>
            </p:cNvSpPr>
            <p:nvPr/>
          </p:nvSpPr>
          <p:spPr bwMode="auto">
            <a:xfrm>
              <a:off x="9739758" y="30910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124"/>
            <p:cNvSpPr>
              <a:spLocks noChangeArrowheads="1"/>
            </p:cNvSpPr>
            <p:nvPr/>
          </p:nvSpPr>
          <p:spPr bwMode="auto">
            <a:xfrm>
              <a:off x="9824783" y="30910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125"/>
            <p:cNvSpPr>
              <a:spLocks noChangeArrowheads="1"/>
            </p:cNvSpPr>
            <p:nvPr/>
          </p:nvSpPr>
          <p:spPr bwMode="auto">
            <a:xfrm>
              <a:off x="9909807" y="30910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126"/>
            <p:cNvSpPr>
              <a:spLocks noChangeArrowheads="1"/>
            </p:cNvSpPr>
            <p:nvPr/>
          </p:nvSpPr>
          <p:spPr bwMode="auto">
            <a:xfrm>
              <a:off x="9996101" y="30910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127"/>
            <p:cNvSpPr>
              <a:spLocks noChangeArrowheads="1"/>
            </p:cNvSpPr>
            <p:nvPr/>
          </p:nvSpPr>
          <p:spPr bwMode="auto">
            <a:xfrm>
              <a:off x="10081125" y="30910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128"/>
            <p:cNvSpPr>
              <a:spLocks noChangeArrowheads="1"/>
            </p:cNvSpPr>
            <p:nvPr/>
          </p:nvSpPr>
          <p:spPr bwMode="auto">
            <a:xfrm>
              <a:off x="10166149" y="309108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129"/>
            <p:cNvSpPr>
              <a:spLocks noChangeArrowheads="1"/>
            </p:cNvSpPr>
            <p:nvPr/>
          </p:nvSpPr>
          <p:spPr bwMode="auto">
            <a:xfrm>
              <a:off x="10253712" y="30910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130"/>
            <p:cNvSpPr>
              <a:spLocks noChangeArrowheads="1"/>
            </p:cNvSpPr>
            <p:nvPr/>
          </p:nvSpPr>
          <p:spPr bwMode="auto">
            <a:xfrm>
              <a:off x="10338736" y="30910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57"/>
            <p:cNvSpPr>
              <a:spLocks noChangeArrowheads="1"/>
            </p:cNvSpPr>
            <p:nvPr/>
          </p:nvSpPr>
          <p:spPr bwMode="auto">
            <a:xfrm>
              <a:off x="10426117" y="282892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58"/>
            <p:cNvSpPr>
              <a:spLocks noChangeArrowheads="1"/>
            </p:cNvSpPr>
            <p:nvPr/>
          </p:nvSpPr>
          <p:spPr bwMode="auto">
            <a:xfrm>
              <a:off x="10596166" y="282892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59"/>
            <p:cNvSpPr>
              <a:spLocks noChangeArrowheads="1"/>
            </p:cNvSpPr>
            <p:nvPr/>
          </p:nvSpPr>
          <p:spPr bwMode="auto">
            <a:xfrm>
              <a:off x="10511141" y="282892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60"/>
            <p:cNvSpPr>
              <a:spLocks noChangeArrowheads="1"/>
            </p:cNvSpPr>
            <p:nvPr/>
          </p:nvSpPr>
          <p:spPr bwMode="auto">
            <a:xfrm>
              <a:off x="10683728" y="282892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61"/>
            <p:cNvSpPr>
              <a:spLocks noChangeArrowheads="1"/>
            </p:cNvSpPr>
            <p:nvPr/>
          </p:nvSpPr>
          <p:spPr bwMode="auto">
            <a:xfrm>
              <a:off x="10768753" y="282892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62"/>
            <p:cNvSpPr>
              <a:spLocks noChangeArrowheads="1"/>
            </p:cNvSpPr>
            <p:nvPr/>
          </p:nvSpPr>
          <p:spPr bwMode="auto">
            <a:xfrm>
              <a:off x="10853777" y="282892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63"/>
            <p:cNvSpPr>
              <a:spLocks noChangeArrowheads="1"/>
            </p:cNvSpPr>
            <p:nvPr/>
          </p:nvSpPr>
          <p:spPr bwMode="auto">
            <a:xfrm>
              <a:off x="10940071" y="28289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64"/>
            <p:cNvSpPr>
              <a:spLocks noChangeArrowheads="1"/>
            </p:cNvSpPr>
            <p:nvPr/>
          </p:nvSpPr>
          <p:spPr bwMode="auto">
            <a:xfrm>
              <a:off x="11025095" y="28289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65"/>
            <p:cNvSpPr>
              <a:spLocks noChangeArrowheads="1"/>
            </p:cNvSpPr>
            <p:nvPr/>
          </p:nvSpPr>
          <p:spPr bwMode="auto">
            <a:xfrm>
              <a:off x="11110119" y="282892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66"/>
            <p:cNvSpPr>
              <a:spLocks noChangeArrowheads="1"/>
            </p:cNvSpPr>
            <p:nvPr/>
          </p:nvSpPr>
          <p:spPr bwMode="auto">
            <a:xfrm>
              <a:off x="11197682" y="28289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67"/>
            <p:cNvSpPr>
              <a:spLocks noChangeArrowheads="1"/>
            </p:cNvSpPr>
            <p:nvPr/>
          </p:nvSpPr>
          <p:spPr bwMode="auto">
            <a:xfrm>
              <a:off x="11282706" y="28289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81"/>
            <p:cNvSpPr>
              <a:spLocks noChangeArrowheads="1"/>
            </p:cNvSpPr>
            <p:nvPr/>
          </p:nvSpPr>
          <p:spPr bwMode="auto">
            <a:xfrm>
              <a:off x="10426117" y="291394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82"/>
            <p:cNvSpPr>
              <a:spLocks noChangeArrowheads="1"/>
            </p:cNvSpPr>
            <p:nvPr/>
          </p:nvSpPr>
          <p:spPr bwMode="auto">
            <a:xfrm>
              <a:off x="10511141" y="291394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83"/>
            <p:cNvSpPr>
              <a:spLocks noChangeArrowheads="1"/>
            </p:cNvSpPr>
            <p:nvPr/>
          </p:nvSpPr>
          <p:spPr bwMode="auto">
            <a:xfrm>
              <a:off x="10596166" y="291394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84"/>
            <p:cNvSpPr>
              <a:spLocks noChangeArrowheads="1"/>
            </p:cNvSpPr>
            <p:nvPr/>
          </p:nvSpPr>
          <p:spPr bwMode="auto">
            <a:xfrm>
              <a:off x="10683728" y="291394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85"/>
            <p:cNvSpPr>
              <a:spLocks noChangeArrowheads="1"/>
            </p:cNvSpPr>
            <p:nvPr/>
          </p:nvSpPr>
          <p:spPr bwMode="auto">
            <a:xfrm>
              <a:off x="10768753" y="291394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86"/>
            <p:cNvSpPr>
              <a:spLocks noChangeArrowheads="1"/>
            </p:cNvSpPr>
            <p:nvPr/>
          </p:nvSpPr>
          <p:spPr bwMode="auto">
            <a:xfrm>
              <a:off x="10853777" y="291394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87"/>
            <p:cNvSpPr>
              <a:spLocks noChangeArrowheads="1"/>
            </p:cNvSpPr>
            <p:nvPr/>
          </p:nvSpPr>
          <p:spPr bwMode="auto">
            <a:xfrm>
              <a:off x="10940071" y="29139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88"/>
            <p:cNvSpPr>
              <a:spLocks noChangeArrowheads="1"/>
            </p:cNvSpPr>
            <p:nvPr/>
          </p:nvSpPr>
          <p:spPr bwMode="auto">
            <a:xfrm>
              <a:off x="11025095" y="29139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89"/>
            <p:cNvSpPr>
              <a:spLocks noChangeArrowheads="1"/>
            </p:cNvSpPr>
            <p:nvPr/>
          </p:nvSpPr>
          <p:spPr bwMode="auto">
            <a:xfrm>
              <a:off x="11110119" y="291394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90"/>
            <p:cNvSpPr>
              <a:spLocks noChangeArrowheads="1"/>
            </p:cNvSpPr>
            <p:nvPr/>
          </p:nvSpPr>
          <p:spPr bwMode="auto">
            <a:xfrm>
              <a:off x="11197682" y="29139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91"/>
            <p:cNvSpPr>
              <a:spLocks noChangeArrowheads="1"/>
            </p:cNvSpPr>
            <p:nvPr/>
          </p:nvSpPr>
          <p:spPr bwMode="auto">
            <a:xfrm>
              <a:off x="11282706" y="29139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00"/>
            <p:cNvSpPr>
              <a:spLocks noChangeArrowheads="1"/>
            </p:cNvSpPr>
            <p:nvPr/>
          </p:nvSpPr>
          <p:spPr bwMode="auto">
            <a:xfrm>
              <a:off x="10426117" y="299896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01"/>
            <p:cNvSpPr>
              <a:spLocks noChangeArrowheads="1"/>
            </p:cNvSpPr>
            <p:nvPr/>
          </p:nvSpPr>
          <p:spPr bwMode="auto">
            <a:xfrm>
              <a:off x="10511141" y="299896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02"/>
            <p:cNvSpPr>
              <a:spLocks noChangeArrowheads="1"/>
            </p:cNvSpPr>
            <p:nvPr/>
          </p:nvSpPr>
          <p:spPr bwMode="auto">
            <a:xfrm>
              <a:off x="10596166" y="299896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03"/>
            <p:cNvSpPr>
              <a:spLocks noChangeArrowheads="1"/>
            </p:cNvSpPr>
            <p:nvPr/>
          </p:nvSpPr>
          <p:spPr bwMode="auto">
            <a:xfrm>
              <a:off x="10683728" y="299896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04"/>
            <p:cNvSpPr>
              <a:spLocks noChangeArrowheads="1"/>
            </p:cNvSpPr>
            <p:nvPr/>
          </p:nvSpPr>
          <p:spPr bwMode="auto">
            <a:xfrm>
              <a:off x="10768753" y="299896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105"/>
            <p:cNvSpPr>
              <a:spLocks noChangeArrowheads="1"/>
            </p:cNvSpPr>
            <p:nvPr/>
          </p:nvSpPr>
          <p:spPr bwMode="auto">
            <a:xfrm>
              <a:off x="10853777" y="299896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106"/>
            <p:cNvSpPr>
              <a:spLocks noChangeArrowheads="1"/>
            </p:cNvSpPr>
            <p:nvPr/>
          </p:nvSpPr>
          <p:spPr bwMode="auto">
            <a:xfrm>
              <a:off x="10940071" y="299896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107"/>
            <p:cNvSpPr>
              <a:spLocks noChangeArrowheads="1"/>
            </p:cNvSpPr>
            <p:nvPr/>
          </p:nvSpPr>
          <p:spPr bwMode="auto">
            <a:xfrm>
              <a:off x="11025095" y="299896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108"/>
            <p:cNvSpPr>
              <a:spLocks noChangeArrowheads="1"/>
            </p:cNvSpPr>
            <p:nvPr/>
          </p:nvSpPr>
          <p:spPr bwMode="auto">
            <a:xfrm>
              <a:off x="11110119" y="299896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109"/>
            <p:cNvSpPr>
              <a:spLocks noChangeArrowheads="1"/>
            </p:cNvSpPr>
            <p:nvPr/>
          </p:nvSpPr>
          <p:spPr bwMode="auto">
            <a:xfrm>
              <a:off x="11197682" y="299896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110"/>
            <p:cNvSpPr>
              <a:spLocks noChangeArrowheads="1"/>
            </p:cNvSpPr>
            <p:nvPr/>
          </p:nvSpPr>
          <p:spPr bwMode="auto">
            <a:xfrm>
              <a:off x="11282706" y="299896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120"/>
            <p:cNvSpPr>
              <a:spLocks noChangeArrowheads="1"/>
            </p:cNvSpPr>
            <p:nvPr/>
          </p:nvSpPr>
          <p:spPr bwMode="auto">
            <a:xfrm>
              <a:off x="10426117" y="30865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121"/>
            <p:cNvSpPr>
              <a:spLocks noChangeArrowheads="1"/>
            </p:cNvSpPr>
            <p:nvPr/>
          </p:nvSpPr>
          <p:spPr bwMode="auto">
            <a:xfrm>
              <a:off x="10511141" y="30865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122"/>
            <p:cNvSpPr>
              <a:spLocks noChangeArrowheads="1"/>
            </p:cNvSpPr>
            <p:nvPr/>
          </p:nvSpPr>
          <p:spPr bwMode="auto">
            <a:xfrm>
              <a:off x="10596166" y="308653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123"/>
            <p:cNvSpPr>
              <a:spLocks noChangeArrowheads="1"/>
            </p:cNvSpPr>
            <p:nvPr/>
          </p:nvSpPr>
          <p:spPr bwMode="auto">
            <a:xfrm>
              <a:off x="10683728" y="30865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124"/>
            <p:cNvSpPr>
              <a:spLocks noChangeArrowheads="1"/>
            </p:cNvSpPr>
            <p:nvPr/>
          </p:nvSpPr>
          <p:spPr bwMode="auto">
            <a:xfrm>
              <a:off x="10768753" y="30865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125"/>
            <p:cNvSpPr>
              <a:spLocks noChangeArrowheads="1"/>
            </p:cNvSpPr>
            <p:nvPr/>
          </p:nvSpPr>
          <p:spPr bwMode="auto">
            <a:xfrm>
              <a:off x="10853777" y="308653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126"/>
            <p:cNvSpPr>
              <a:spLocks noChangeArrowheads="1"/>
            </p:cNvSpPr>
            <p:nvPr/>
          </p:nvSpPr>
          <p:spPr bwMode="auto">
            <a:xfrm>
              <a:off x="10940071" y="30865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127"/>
            <p:cNvSpPr>
              <a:spLocks noChangeArrowheads="1"/>
            </p:cNvSpPr>
            <p:nvPr/>
          </p:nvSpPr>
          <p:spPr bwMode="auto">
            <a:xfrm>
              <a:off x="11025095" y="30865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28"/>
            <p:cNvSpPr>
              <a:spLocks noChangeArrowheads="1"/>
            </p:cNvSpPr>
            <p:nvPr/>
          </p:nvSpPr>
          <p:spPr bwMode="auto">
            <a:xfrm>
              <a:off x="11110119" y="308653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29"/>
            <p:cNvSpPr>
              <a:spLocks noChangeArrowheads="1"/>
            </p:cNvSpPr>
            <p:nvPr/>
          </p:nvSpPr>
          <p:spPr bwMode="auto">
            <a:xfrm>
              <a:off x="11197682" y="30865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30"/>
            <p:cNvSpPr>
              <a:spLocks noChangeArrowheads="1"/>
            </p:cNvSpPr>
            <p:nvPr/>
          </p:nvSpPr>
          <p:spPr bwMode="auto">
            <a:xfrm>
              <a:off x="11282706" y="30865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57"/>
            <p:cNvSpPr>
              <a:spLocks noChangeArrowheads="1"/>
            </p:cNvSpPr>
            <p:nvPr/>
          </p:nvSpPr>
          <p:spPr bwMode="auto">
            <a:xfrm>
              <a:off x="11370087" y="28243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1"/>
            <p:cNvSpPr>
              <a:spLocks noChangeArrowheads="1"/>
            </p:cNvSpPr>
            <p:nvPr/>
          </p:nvSpPr>
          <p:spPr bwMode="auto">
            <a:xfrm>
              <a:off x="11370087" y="29093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20"/>
            <p:cNvSpPr>
              <a:spLocks noChangeArrowheads="1"/>
            </p:cNvSpPr>
            <p:nvPr/>
          </p:nvSpPr>
          <p:spPr bwMode="auto">
            <a:xfrm>
              <a:off x="11370087" y="30819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58"/>
            <p:cNvSpPr>
              <a:spLocks noChangeArrowheads="1"/>
            </p:cNvSpPr>
            <p:nvPr/>
          </p:nvSpPr>
          <p:spPr bwMode="auto">
            <a:xfrm>
              <a:off x="7764256" y="318376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60"/>
            <p:cNvSpPr>
              <a:spLocks noChangeArrowheads="1"/>
            </p:cNvSpPr>
            <p:nvPr/>
          </p:nvSpPr>
          <p:spPr bwMode="auto">
            <a:xfrm>
              <a:off x="7851818" y="318376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61"/>
            <p:cNvSpPr>
              <a:spLocks noChangeArrowheads="1"/>
            </p:cNvSpPr>
            <p:nvPr/>
          </p:nvSpPr>
          <p:spPr bwMode="auto">
            <a:xfrm>
              <a:off x="7936843" y="318376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62"/>
            <p:cNvSpPr>
              <a:spLocks noChangeArrowheads="1"/>
            </p:cNvSpPr>
            <p:nvPr/>
          </p:nvSpPr>
          <p:spPr bwMode="auto">
            <a:xfrm>
              <a:off x="8021867" y="318376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63"/>
            <p:cNvSpPr>
              <a:spLocks noChangeArrowheads="1"/>
            </p:cNvSpPr>
            <p:nvPr/>
          </p:nvSpPr>
          <p:spPr bwMode="auto">
            <a:xfrm>
              <a:off x="8108161" y="31837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64"/>
            <p:cNvSpPr>
              <a:spLocks noChangeArrowheads="1"/>
            </p:cNvSpPr>
            <p:nvPr/>
          </p:nvSpPr>
          <p:spPr bwMode="auto">
            <a:xfrm>
              <a:off x="8193185" y="31837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65"/>
            <p:cNvSpPr>
              <a:spLocks noChangeArrowheads="1"/>
            </p:cNvSpPr>
            <p:nvPr/>
          </p:nvSpPr>
          <p:spPr bwMode="auto">
            <a:xfrm>
              <a:off x="8278209" y="318376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66"/>
            <p:cNvSpPr>
              <a:spLocks noChangeArrowheads="1"/>
            </p:cNvSpPr>
            <p:nvPr/>
          </p:nvSpPr>
          <p:spPr bwMode="auto">
            <a:xfrm>
              <a:off x="8365772" y="31837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67"/>
            <p:cNvSpPr>
              <a:spLocks noChangeArrowheads="1"/>
            </p:cNvSpPr>
            <p:nvPr/>
          </p:nvSpPr>
          <p:spPr bwMode="auto">
            <a:xfrm>
              <a:off x="8450796" y="31837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84"/>
            <p:cNvSpPr>
              <a:spLocks noChangeArrowheads="1"/>
            </p:cNvSpPr>
            <p:nvPr/>
          </p:nvSpPr>
          <p:spPr bwMode="auto">
            <a:xfrm>
              <a:off x="7851818" y="32687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85"/>
            <p:cNvSpPr>
              <a:spLocks noChangeArrowheads="1"/>
            </p:cNvSpPr>
            <p:nvPr/>
          </p:nvSpPr>
          <p:spPr bwMode="auto">
            <a:xfrm>
              <a:off x="7936843" y="32687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86"/>
            <p:cNvSpPr>
              <a:spLocks noChangeArrowheads="1"/>
            </p:cNvSpPr>
            <p:nvPr/>
          </p:nvSpPr>
          <p:spPr bwMode="auto">
            <a:xfrm>
              <a:off x="8021867" y="326878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87"/>
            <p:cNvSpPr>
              <a:spLocks noChangeArrowheads="1"/>
            </p:cNvSpPr>
            <p:nvPr/>
          </p:nvSpPr>
          <p:spPr bwMode="auto">
            <a:xfrm>
              <a:off x="8108161" y="32687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88"/>
            <p:cNvSpPr>
              <a:spLocks noChangeArrowheads="1"/>
            </p:cNvSpPr>
            <p:nvPr/>
          </p:nvSpPr>
          <p:spPr bwMode="auto">
            <a:xfrm>
              <a:off x="8193185" y="32687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89"/>
            <p:cNvSpPr>
              <a:spLocks noChangeArrowheads="1"/>
            </p:cNvSpPr>
            <p:nvPr/>
          </p:nvSpPr>
          <p:spPr bwMode="auto">
            <a:xfrm>
              <a:off x="8278209" y="326878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90"/>
            <p:cNvSpPr>
              <a:spLocks noChangeArrowheads="1"/>
            </p:cNvSpPr>
            <p:nvPr/>
          </p:nvSpPr>
          <p:spPr bwMode="auto">
            <a:xfrm>
              <a:off x="8365772" y="32687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91"/>
            <p:cNvSpPr>
              <a:spLocks noChangeArrowheads="1"/>
            </p:cNvSpPr>
            <p:nvPr/>
          </p:nvSpPr>
          <p:spPr bwMode="auto">
            <a:xfrm>
              <a:off x="8450796" y="32687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04"/>
            <p:cNvSpPr>
              <a:spLocks noChangeArrowheads="1"/>
            </p:cNvSpPr>
            <p:nvPr/>
          </p:nvSpPr>
          <p:spPr bwMode="auto">
            <a:xfrm>
              <a:off x="7936843" y="335381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05"/>
            <p:cNvSpPr>
              <a:spLocks noChangeArrowheads="1"/>
            </p:cNvSpPr>
            <p:nvPr/>
          </p:nvSpPr>
          <p:spPr bwMode="auto">
            <a:xfrm>
              <a:off x="8021867" y="335381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06"/>
            <p:cNvSpPr>
              <a:spLocks noChangeArrowheads="1"/>
            </p:cNvSpPr>
            <p:nvPr/>
          </p:nvSpPr>
          <p:spPr bwMode="auto">
            <a:xfrm>
              <a:off x="8108161" y="335381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07"/>
            <p:cNvSpPr>
              <a:spLocks noChangeArrowheads="1"/>
            </p:cNvSpPr>
            <p:nvPr/>
          </p:nvSpPr>
          <p:spPr bwMode="auto">
            <a:xfrm>
              <a:off x="8193185" y="335381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08"/>
            <p:cNvSpPr>
              <a:spLocks noChangeArrowheads="1"/>
            </p:cNvSpPr>
            <p:nvPr/>
          </p:nvSpPr>
          <p:spPr bwMode="auto">
            <a:xfrm>
              <a:off x="8278209" y="335381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09"/>
            <p:cNvSpPr>
              <a:spLocks noChangeArrowheads="1"/>
            </p:cNvSpPr>
            <p:nvPr/>
          </p:nvSpPr>
          <p:spPr bwMode="auto">
            <a:xfrm>
              <a:off x="8365772" y="335381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110"/>
            <p:cNvSpPr>
              <a:spLocks noChangeArrowheads="1"/>
            </p:cNvSpPr>
            <p:nvPr/>
          </p:nvSpPr>
          <p:spPr bwMode="auto">
            <a:xfrm>
              <a:off x="8450796" y="335381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126"/>
            <p:cNvSpPr>
              <a:spLocks noChangeArrowheads="1"/>
            </p:cNvSpPr>
            <p:nvPr/>
          </p:nvSpPr>
          <p:spPr bwMode="auto">
            <a:xfrm>
              <a:off x="8108161" y="344137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127"/>
            <p:cNvSpPr>
              <a:spLocks noChangeArrowheads="1"/>
            </p:cNvSpPr>
            <p:nvPr/>
          </p:nvSpPr>
          <p:spPr bwMode="auto">
            <a:xfrm>
              <a:off x="8193185" y="344137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128"/>
            <p:cNvSpPr>
              <a:spLocks noChangeArrowheads="1"/>
            </p:cNvSpPr>
            <p:nvPr/>
          </p:nvSpPr>
          <p:spPr bwMode="auto">
            <a:xfrm>
              <a:off x="8278209" y="344137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129"/>
            <p:cNvSpPr>
              <a:spLocks noChangeArrowheads="1"/>
            </p:cNvSpPr>
            <p:nvPr/>
          </p:nvSpPr>
          <p:spPr bwMode="auto">
            <a:xfrm>
              <a:off x="8365772" y="344137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130"/>
            <p:cNvSpPr>
              <a:spLocks noChangeArrowheads="1"/>
            </p:cNvSpPr>
            <p:nvPr/>
          </p:nvSpPr>
          <p:spPr bwMode="auto">
            <a:xfrm>
              <a:off x="8450796" y="344137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57"/>
            <p:cNvSpPr>
              <a:spLocks noChangeArrowheads="1"/>
            </p:cNvSpPr>
            <p:nvPr/>
          </p:nvSpPr>
          <p:spPr bwMode="auto">
            <a:xfrm>
              <a:off x="8538177" y="31792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58"/>
            <p:cNvSpPr>
              <a:spLocks noChangeArrowheads="1"/>
            </p:cNvSpPr>
            <p:nvPr/>
          </p:nvSpPr>
          <p:spPr bwMode="auto">
            <a:xfrm>
              <a:off x="8708226" y="317921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59"/>
            <p:cNvSpPr>
              <a:spLocks noChangeArrowheads="1"/>
            </p:cNvSpPr>
            <p:nvPr/>
          </p:nvSpPr>
          <p:spPr bwMode="auto">
            <a:xfrm>
              <a:off x="8623201" y="31792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60"/>
            <p:cNvSpPr>
              <a:spLocks noChangeArrowheads="1"/>
            </p:cNvSpPr>
            <p:nvPr/>
          </p:nvSpPr>
          <p:spPr bwMode="auto">
            <a:xfrm>
              <a:off x="8795788" y="31792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61"/>
            <p:cNvSpPr>
              <a:spLocks noChangeArrowheads="1"/>
            </p:cNvSpPr>
            <p:nvPr/>
          </p:nvSpPr>
          <p:spPr bwMode="auto">
            <a:xfrm>
              <a:off x="8880813" y="31792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62"/>
            <p:cNvSpPr>
              <a:spLocks noChangeArrowheads="1"/>
            </p:cNvSpPr>
            <p:nvPr/>
          </p:nvSpPr>
          <p:spPr bwMode="auto">
            <a:xfrm>
              <a:off x="8965837" y="317921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63"/>
            <p:cNvSpPr>
              <a:spLocks noChangeArrowheads="1"/>
            </p:cNvSpPr>
            <p:nvPr/>
          </p:nvSpPr>
          <p:spPr bwMode="auto">
            <a:xfrm>
              <a:off x="9052131" y="31792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64"/>
            <p:cNvSpPr>
              <a:spLocks noChangeArrowheads="1"/>
            </p:cNvSpPr>
            <p:nvPr/>
          </p:nvSpPr>
          <p:spPr bwMode="auto">
            <a:xfrm>
              <a:off x="8975990" y="32714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65"/>
            <p:cNvSpPr>
              <a:spLocks noChangeArrowheads="1"/>
            </p:cNvSpPr>
            <p:nvPr/>
          </p:nvSpPr>
          <p:spPr bwMode="auto">
            <a:xfrm>
              <a:off x="9222179" y="31792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66"/>
            <p:cNvSpPr>
              <a:spLocks noChangeArrowheads="1"/>
            </p:cNvSpPr>
            <p:nvPr/>
          </p:nvSpPr>
          <p:spPr bwMode="auto">
            <a:xfrm>
              <a:off x="9309742" y="31792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67"/>
            <p:cNvSpPr>
              <a:spLocks noChangeArrowheads="1"/>
            </p:cNvSpPr>
            <p:nvPr/>
          </p:nvSpPr>
          <p:spPr bwMode="auto">
            <a:xfrm>
              <a:off x="9394766" y="31792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81"/>
            <p:cNvSpPr>
              <a:spLocks noChangeArrowheads="1"/>
            </p:cNvSpPr>
            <p:nvPr/>
          </p:nvSpPr>
          <p:spPr bwMode="auto">
            <a:xfrm>
              <a:off x="8538177" y="32642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82"/>
            <p:cNvSpPr>
              <a:spLocks noChangeArrowheads="1"/>
            </p:cNvSpPr>
            <p:nvPr/>
          </p:nvSpPr>
          <p:spPr bwMode="auto">
            <a:xfrm>
              <a:off x="8623201" y="32642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83"/>
            <p:cNvSpPr>
              <a:spLocks noChangeArrowheads="1"/>
            </p:cNvSpPr>
            <p:nvPr/>
          </p:nvSpPr>
          <p:spPr bwMode="auto">
            <a:xfrm>
              <a:off x="8708226" y="326423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84"/>
            <p:cNvSpPr>
              <a:spLocks noChangeArrowheads="1"/>
            </p:cNvSpPr>
            <p:nvPr/>
          </p:nvSpPr>
          <p:spPr bwMode="auto">
            <a:xfrm>
              <a:off x="8795788" y="32642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85"/>
            <p:cNvSpPr>
              <a:spLocks noChangeArrowheads="1"/>
            </p:cNvSpPr>
            <p:nvPr/>
          </p:nvSpPr>
          <p:spPr bwMode="auto">
            <a:xfrm>
              <a:off x="8880813" y="32642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86"/>
            <p:cNvSpPr>
              <a:spLocks noChangeArrowheads="1"/>
            </p:cNvSpPr>
            <p:nvPr/>
          </p:nvSpPr>
          <p:spPr bwMode="auto">
            <a:xfrm>
              <a:off x="8965837" y="326423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87"/>
            <p:cNvSpPr>
              <a:spLocks noChangeArrowheads="1"/>
            </p:cNvSpPr>
            <p:nvPr/>
          </p:nvSpPr>
          <p:spPr bwMode="auto">
            <a:xfrm>
              <a:off x="9052131" y="32642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88"/>
            <p:cNvSpPr>
              <a:spLocks noChangeArrowheads="1"/>
            </p:cNvSpPr>
            <p:nvPr/>
          </p:nvSpPr>
          <p:spPr bwMode="auto">
            <a:xfrm>
              <a:off x="9137155" y="32642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89"/>
            <p:cNvSpPr>
              <a:spLocks noChangeArrowheads="1"/>
            </p:cNvSpPr>
            <p:nvPr/>
          </p:nvSpPr>
          <p:spPr bwMode="auto">
            <a:xfrm>
              <a:off x="9222179" y="326423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90"/>
            <p:cNvSpPr>
              <a:spLocks noChangeArrowheads="1"/>
            </p:cNvSpPr>
            <p:nvPr/>
          </p:nvSpPr>
          <p:spPr bwMode="auto">
            <a:xfrm>
              <a:off x="9309742" y="32642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91"/>
            <p:cNvSpPr>
              <a:spLocks noChangeArrowheads="1"/>
            </p:cNvSpPr>
            <p:nvPr/>
          </p:nvSpPr>
          <p:spPr bwMode="auto">
            <a:xfrm>
              <a:off x="9394766" y="32642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00"/>
            <p:cNvSpPr>
              <a:spLocks noChangeArrowheads="1"/>
            </p:cNvSpPr>
            <p:nvPr/>
          </p:nvSpPr>
          <p:spPr bwMode="auto">
            <a:xfrm>
              <a:off x="8538177" y="334926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01"/>
            <p:cNvSpPr>
              <a:spLocks noChangeArrowheads="1"/>
            </p:cNvSpPr>
            <p:nvPr/>
          </p:nvSpPr>
          <p:spPr bwMode="auto">
            <a:xfrm>
              <a:off x="8623201" y="334926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02"/>
            <p:cNvSpPr>
              <a:spLocks noChangeArrowheads="1"/>
            </p:cNvSpPr>
            <p:nvPr/>
          </p:nvSpPr>
          <p:spPr bwMode="auto">
            <a:xfrm>
              <a:off x="8708226" y="334926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03"/>
            <p:cNvSpPr>
              <a:spLocks noChangeArrowheads="1"/>
            </p:cNvSpPr>
            <p:nvPr/>
          </p:nvSpPr>
          <p:spPr bwMode="auto">
            <a:xfrm>
              <a:off x="8795788" y="334926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04"/>
            <p:cNvSpPr>
              <a:spLocks noChangeArrowheads="1"/>
            </p:cNvSpPr>
            <p:nvPr/>
          </p:nvSpPr>
          <p:spPr bwMode="auto">
            <a:xfrm>
              <a:off x="8880813" y="334926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5"/>
            <p:cNvSpPr>
              <a:spLocks noChangeArrowheads="1"/>
            </p:cNvSpPr>
            <p:nvPr/>
          </p:nvSpPr>
          <p:spPr bwMode="auto">
            <a:xfrm>
              <a:off x="8965837" y="334926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6"/>
            <p:cNvSpPr>
              <a:spLocks noChangeArrowheads="1"/>
            </p:cNvSpPr>
            <p:nvPr/>
          </p:nvSpPr>
          <p:spPr bwMode="auto">
            <a:xfrm>
              <a:off x="9052131" y="334926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7"/>
            <p:cNvSpPr>
              <a:spLocks noChangeArrowheads="1"/>
            </p:cNvSpPr>
            <p:nvPr/>
          </p:nvSpPr>
          <p:spPr bwMode="auto">
            <a:xfrm>
              <a:off x="9137155" y="334926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8"/>
            <p:cNvSpPr>
              <a:spLocks noChangeArrowheads="1"/>
            </p:cNvSpPr>
            <p:nvPr/>
          </p:nvSpPr>
          <p:spPr bwMode="auto">
            <a:xfrm>
              <a:off x="9222179" y="3349261"/>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9"/>
            <p:cNvSpPr>
              <a:spLocks noChangeArrowheads="1"/>
            </p:cNvSpPr>
            <p:nvPr/>
          </p:nvSpPr>
          <p:spPr bwMode="auto">
            <a:xfrm>
              <a:off x="9309742" y="334926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10"/>
            <p:cNvSpPr>
              <a:spLocks noChangeArrowheads="1"/>
            </p:cNvSpPr>
            <p:nvPr/>
          </p:nvSpPr>
          <p:spPr bwMode="auto">
            <a:xfrm>
              <a:off x="9394766" y="334926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0"/>
            <p:cNvSpPr>
              <a:spLocks noChangeArrowheads="1"/>
            </p:cNvSpPr>
            <p:nvPr/>
          </p:nvSpPr>
          <p:spPr bwMode="auto">
            <a:xfrm>
              <a:off x="8538177" y="343682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1"/>
            <p:cNvSpPr>
              <a:spLocks noChangeArrowheads="1"/>
            </p:cNvSpPr>
            <p:nvPr/>
          </p:nvSpPr>
          <p:spPr bwMode="auto">
            <a:xfrm>
              <a:off x="8623201" y="343682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122"/>
            <p:cNvSpPr>
              <a:spLocks noChangeArrowheads="1"/>
            </p:cNvSpPr>
            <p:nvPr/>
          </p:nvSpPr>
          <p:spPr bwMode="auto">
            <a:xfrm>
              <a:off x="8708226" y="343682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23"/>
            <p:cNvSpPr>
              <a:spLocks noChangeArrowheads="1"/>
            </p:cNvSpPr>
            <p:nvPr/>
          </p:nvSpPr>
          <p:spPr bwMode="auto">
            <a:xfrm>
              <a:off x="8795788" y="343682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24"/>
            <p:cNvSpPr>
              <a:spLocks noChangeArrowheads="1"/>
            </p:cNvSpPr>
            <p:nvPr/>
          </p:nvSpPr>
          <p:spPr bwMode="auto">
            <a:xfrm>
              <a:off x="8880813" y="343682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25"/>
            <p:cNvSpPr>
              <a:spLocks noChangeArrowheads="1"/>
            </p:cNvSpPr>
            <p:nvPr/>
          </p:nvSpPr>
          <p:spPr bwMode="auto">
            <a:xfrm>
              <a:off x="8965837" y="343682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26"/>
            <p:cNvSpPr>
              <a:spLocks noChangeArrowheads="1"/>
            </p:cNvSpPr>
            <p:nvPr/>
          </p:nvSpPr>
          <p:spPr bwMode="auto">
            <a:xfrm>
              <a:off x="9052131" y="3436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27"/>
            <p:cNvSpPr>
              <a:spLocks noChangeArrowheads="1"/>
            </p:cNvSpPr>
            <p:nvPr/>
          </p:nvSpPr>
          <p:spPr bwMode="auto">
            <a:xfrm>
              <a:off x="9137155" y="3436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28"/>
            <p:cNvSpPr>
              <a:spLocks noChangeArrowheads="1"/>
            </p:cNvSpPr>
            <p:nvPr/>
          </p:nvSpPr>
          <p:spPr bwMode="auto">
            <a:xfrm>
              <a:off x="9222179" y="3436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9"/>
            <p:cNvSpPr>
              <a:spLocks noChangeArrowheads="1"/>
            </p:cNvSpPr>
            <p:nvPr/>
          </p:nvSpPr>
          <p:spPr bwMode="auto">
            <a:xfrm>
              <a:off x="9309742" y="3436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30"/>
            <p:cNvSpPr>
              <a:spLocks noChangeArrowheads="1"/>
            </p:cNvSpPr>
            <p:nvPr/>
          </p:nvSpPr>
          <p:spPr bwMode="auto">
            <a:xfrm>
              <a:off x="9394766" y="3436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57"/>
            <p:cNvSpPr>
              <a:spLocks noChangeArrowheads="1"/>
            </p:cNvSpPr>
            <p:nvPr/>
          </p:nvSpPr>
          <p:spPr bwMode="auto">
            <a:xfrm>
              <a:off x="9482147" y="31746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58"/>
            <p:cNvSpPr>
              <a:spLocks noChangeArrowheads="1"/>
            </p:cNvSpPr>
            <p:nvPr/>
          </p:nvSpPr>
          <p:spPr bwMode="auto">
            <a:xfrm>
              <a:off x="9652196" y="31746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59"/>
            <p:cNvSpPr>
              <a:spLocks noChangeArrowheads="1"/>
            </p:cNvSpPr>
            <p:nvPr/>
          </p:nvSpPr>
          <p:spPr bwMode="auto">
            <a:xfrm>
              <a:off x="9567171" y="31746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60"/>
            <p:cNvSpPr>
              <a:spLocks noChangeArrowheads="1"/>
            </p:cNvSpPr>
            <p:nvPr/>
          </p:nvSpPr>
          <p:spPr bwMode="auto">
            <a:xfrm>
              <a:off x="9739758" y="31746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61"/>
            <p:cNvSpPr>
              <a:spLocks noChangeArrowheads="1"/>
            </p:cNvSpPr>
            <p:nvPr/>
          </p:nvSpPr>
          <p:spPr bwMode="auto">
            <a:xfrm>
              <a:off x="9824783" y="31746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62"/>
            <p:cNvSpPr>
              <a:spLocks noChangeArrowheads="1"/>
            </p:cNvSpPr>
            <p:nvPr/>
          </p:nvSpPr>
          <p:spPr bwMode="auto">
            <a:xfrm>
              <a:off x="9909807" y="31746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3"/>
            <p:cNvSpPr>
              <a:spLocks noChangeArrowheads="1"/>
            </p:cNvSpPr>
            <p:nvPr/>
          </p:nvSpPr>
          <p:spPr bwMode="auto">
            <a:xfrm>
              <a:off x="9996101" y="31746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4"/>
            <p:cNvSpPr>
              <a:spLocks noChangeArrowheads="1"/>
            </p:cNvSpPr>
            <p:nvPr/>
          </p:nvSpPr>
          <p:spPr bwMode="auto">
            <a:xfrm>
              <a:off x="10081125" y="31746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5"/>
            <p:cNvSpPr>
              <a:spLocks noChangeArrowheads="1"/>
            </p:cNvSpPr>
            <p:nvPr/>
          </p:nvSpPr>
          <p:spPr bwMode="auto">
            <a:xfrm>
              <a:off x="10166149" y="31746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6"/>
            <p:cNvSpPr>
              <a:spLocks noChangeArrowheads="1"/>
            </p:cNvSpPr>
            <p:nvPr/>
          </p:nvSpPr>
          <p:spPr bwMode="auto">
            <a:xfrm>
              <a:off x="10253712" y="31746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7"/>
            <p:cNvSpPr>
              <a:spLocks noChangeArrowheads="1"/>
            </p:cNvSpPr>
            <p:nvPr/>
          </p:nvSpPr>
          <p:spPr bwMode="auto">
            <a:xfrm>
              <a:off x="10338736" y="31746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81"/>
            <p:cNvSpPr>
              <a:spLocks noChangeArrowheads="1"/>
            </p:cNvSpPr>
            <p:nvPr/>
          </p:nvSpPr>
          <p:spPr bwMode="auto">
            <a:xfrm>
              <a:off x="9482147" y="32596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2"/>
            <p:cNvSpPr>
              <a:spLocks noChangeArrowheads="1"/>
            </p:cNvSpPr>
            <p:nvPr/>
          </p:nvSpPr>
          <p:spPr bwMode="auto">
            <a:xfrm>
              <a:off x="9567171" y="32596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3"/>
            <p:cNvSpPr>
              <a:spLocks noChangeArrowheads="1"/>
            </p:cNvSpPr>
            <p:nvPr/>
          </p:nvSpPr>
          <p:spPr bwMode="auto">
            <a:xfrm>
              <a:off x="9652196" y="32596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4"/>
            <p:cNvSpPr>
              <a:spLocks noChangeArrowheads="1"/>
            </p:cNvSpPr>
            <p:nvPr/>
          </p:nvSpPr>
          <p:spPr bwMode="auto">
            <a:xfrm>
              <a:off x="9739758" y="32596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85"/>
            <p:cNvSpPr>
              <a:spLocks noChangeArrowheads="1"/>
            </p:cNvSpPr>
            <p:nvPr/>
          </p:nvSpPr>
          <p:spPr bwMode="auto">
            <a:xfrm>
              <a:off x="9824783" y="32596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6"/>
            <p:cNvSpPr>
              <a:spLocks noChangeArrowheads="1"/>
            </p:cNvSpPr>
            <p:nvPr/>
          </p:nvSpPr>
          <p:spPr bwMode="auto">
            <a:xfrm>
              <a:off x="9909807" y="32596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7"/>
            <p:cNvSpPr>
              <a:spLocks noChangeArrowheads="1"/>
            </p:cNvSpPr>
            <p:nvPr/>
          </p:nvSpPr>
          <p:spPr bwMode="auto">
            <a:xfrm>
              <a:off x="9996101" y="32596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8"/>
            <p:cNvSpPr>
              <a:spLocks noChangeArrowheads="1"/>
            </p:cNvSpPr>
            <p:nvPr/>
          </p:nvSpPr>
          <p:spPr bwMode="auto">
            <a:xfrm>
              <a:off x="10081125" y="32596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89"/>
            <p:cNvSpPr>
              <a:spLocks noChangeArrowheads="1"/>
            </p:cNvSpPr>
            <p:nvPr/>
          </p:nvSpPr>
          <p:spPr bwMode="auto">
            <a:xfrm>
              <a:off x="10166149" y="32596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90"/>
            <p:cNvSpPr>
              <a:spLocks noChangeArrowheads="1"/>
            </p:cNvSpPr>
            <p:nvPr/>
          </p:nvSpPr>
          <p:spPr bwMode="auto">
            <a:xfrm>
              <a:off x="10253712" y="32596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91"/>
            <p:cNvSpPr>
              <a:spLocks noChangeArrowheads="1"/>
            </p:cNvSpPr>
            <p:nvPr/>
          </p:nvSpPr>
          <p:spPr bwMode="auto">
            <a:xfrm>
              <a:off x="10338736" y="32596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0"/>
            <p:cNvSpPr>
              <a:spLocks noChangeArrowheads="1"/>
            </p:cNvSpPr>
            <p:nvPr/>
          </p:nvSpPr>
          <p:spPr bwMode="auto">
            <a:xfrm>
              <a:off x="9482147" y="334471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1"/>
            <p:cNvSpPr>
              <a:spLocks noChangeArrowheads="1"/>
            </p:cNvSpPr>
            <p:nvPr/>
          </p:nvSpPr>
          <p:spPr bwMode="auto">
            <a:xfrm>
              <a:off x="9567171" y="334471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2"/>
            <p:cNvSpPr>
              <a:spLocks noChangeArrowheads="1"/>
            </p:cNvSpPr>
            <p:nvPr/>
          </p:nvSpPr>
          <p:spPr bwMode="auto">
            <a:xfrm>
              <a:off x="9652196" y="334471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03"/>
            <p:cNvSpPr>
              <a:spLocks noChangeArrowheads="1"/>
            </p:cNvSpPr>
            <p:nvPr/>
          </p:nvSpPr>
          <p:spPr bwMode="auto">
            <a:xfrm>
              <a:off x="9739758" y="334471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04"/>
            <p:cNvSpPr>
              <a:spLocks noChangeArrowheads="1"/>
            </p:cNvSpPr>
            <p:nvPr/>
          </p:nvSpPr>
          <p:spPr bwMode="auto">
            <a:xfrm>
              <a:off x="9824783" y="334471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05"/>
            <p:cNvSpPr>
              <a:spLocks noChangeArrowheads="1"/>
            </p:cNvSpPr>
            <p:nvPr/>
          </p:nvSpPr>
          <p:spPr bwMode="auto">
            <a:xfrm>
              <a:off x="9909807" y="334471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06"/>
            <p:cNvSpPr>
              <a:spLocks noChangeArrowheads="1"/>
            </p:cNvSpPr>
            <p:nvPr/>
          </p:nvSpPr>
          <p:spPr bwMode="auto">
            <a:xfrm>
              <a:off x="9996101" y="334471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07"/>
            <p:cNvSpPr>
              <a:spLocks noChangeArrowheads="1"/>
            </p:cNvSpPr>
            <p:nvPr/>
          </p:nvSpPr>
          <p:spPr bwMode="auto">
            <a:xfrm>
              <a:off x="10081125" y="334471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08"/>
            <p:cNvSpPr>
              <a:spLocks noChangeArrowheads="1"/>
            </p:cNvSpPr>
            <p:nvPr/>
          </p:nvSpPr>
          <p:spPr bwMode="auto">
            <a:xfrm>
              <a:off x="10166149" y="334471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9"/>
            <p:cNvSpPr>
              <a:spLocks noChangeArrowheads="1"/>
            </p:cNvSpPr>
            <p:nvPr/>
          </p:nvSpPr>
          <p:spPr bwMode="auto">
            <a:xfrm>
              <a:off x="10253712" y="334471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10"/>
            <p:cNvSpPr>
              <a:spLocks noChangeArrowheads="1"/>
            </p:cNvSpPr>
            <p:nvPr/>
          </p:nvSpPr>
          <p:spPr bwMode="auto">
            <a:xfrm>
              <a:off x="10338736" y="334471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20"/>
            <p:cNvSpPr>
              <a:spLocks noChangeArrowheads="1"/>
            </p:cNvSpPr>
            <p:nvPr/>
          </p:nvSpPr>
          <p:spPr bwMode="auto">
            <a:xfrm>
              <a:off x="9482147" y="3432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21"/>
            <p:cNvSpPr>
              <a:spLocks noChangeArrowheads="1"/>
            </p:cNvSpPr>
            <p:nvPr/>
          </p:nvSpPr>
          <p:spPr bwMode="auto">
            <a:xfrm>
              <a:off x="9567171" y="3432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22"/>
            <p:cNvSpPr>
              <a:spLocks noChangeArrowheads="1"/>
            </p:cNvSpPr>
            <p:nvPr/>
          </p:nvSpPr>
          <p:spPr bwMode="auto">
            <a:xfrm>
              <a:off x="9652196" y="343227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23"/>
            <p:cNvSpPr>
              <a:spLocks noChangeArrowheads="1"/>
            </p:cNvSpPr>
            <p:nvPr/>
          </p:nvSpPr>
          <p:spPr bwMode="auto">
            <a:xfrm>
              <a:off x="9739758" y="3432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24"/>
            <p:cNvSpPr>
              <a:spLocks noChangeArrowheads="1"/>
            </p:cNvSpPr>
            <p:nvPr/>
          </p:nvSpPr>
          <p:spPr bwMode="auto">
            <a:xfrm>
              <a:off x="9824783" y="3432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25"/>
            <p:cNvSpPr>
              <a:spLocks noChangeArrowheads="1"/>
            </p:cNvSpPr>
            <p:nvPr/>
          </p:nvSpPr>
          <p:spPr bwMode="auto">
            <a:xfrm>
              <a:off x="9909807" y="343227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26"/>
            <p:cNvSpPr>
              <a:spLocks noChangeArrowheads="1"/>
            </p:cNvSpPr>
            <p:nvPr/>
          </p:nvSpPr>
          <p:spPr bwMode="auto">
            <a:xfrm>
              <a:off x="9996101" y="34322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27"/>
            <p:cNvSpPr>
              <a:spLocks noChangeArrowheads="1"/>
            </p:cNvSpPr>
            <p:nvPr/>
          </p:nvSpPr>
          <p:spPr bwMode="auto">
            <a:xfrm>
              <a:off x="10081125" y="34322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28"/>
            <p:cNvSpPr>
              <a:spLocks noChangeArrowheads="1"/>
            </p:cNvSpPr>
            <p:nvPr/>
          </p:nvSpPr>
          <p:spPr bwMode="auto">
            <a:xfrm>
              <a:off x="10166149" y="343227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9"/>
            <p:cNvSpPr>
              <a:spLocks noChangeArrowheads="1"/>
            </p:cNvSpPr>
            <p:nvPr/>
          </p:nvSpPr>
          <p:spPr bwMode="auto">
            <a:xfrm>
              <a:off x="10253712" y="34322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30"/>
            <p:cNvSpPr>
              <a:spLocks noChangeArrowheads="1"/>
            </p:cNvSpPr>
            <p:nvPr/>
          </p:nvSpPr>
          <p:spPr bwMode="auto">
            <a:xfrm>
              <a:off x="10338736" y="34322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57"/>
            <p:cNvSpPr>
              <a:spLocks noChangeArrowheads="1"/>
            </p:cNvSpPr>
            <p:nvPr/>
          </p:nvSpPr>
          <p:spPr bwMode="auto">
            <a:xfrm>
              <a:off x="10426117" y="317011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58"/>
            <p:cNvSpPr>
              <a:spLocks noChangeArrowheads="1"/>
            </p:cNvSpPr>
            <p:nvPr/>
          </p:nvSpPr>
          <p:spPr bwMode="auto">
            <a:xfrm>
              <a:off x="10596166" y="317011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59"/>
            <p:cNvSpPr>
              <a:spLocks noChangeArrowheads="1"/>
            </p:cNvSpPr>
            <p:nvPr/>
          </p:nvSpPr>
          <p:spPr bwMode="auto">
            <a:xfrm>
              <a:off x="10511141" y="317011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60"/>
            <p:cNvSpPr>
              <a:spLocks noChangeArrowheads="1"/>
            </p:cNvSpPr>
            <p:nvPr/>
          </p:nvSpPr>
          <p:spPr bwMode="auto">
            <a:xfrm>
              <a:off x="10683728" y="317011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61"/>
            <p:cNvSpPr>
              <a:spLocks noChangeArrowheads="1"/>
            </p:cNvSpPr>
            <p:nvPr/>
          </p:nvSpPr>
          <p:spPr bwMode="auto">
            <a:xfrm>
              <a:off x="10768753" y="317011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62"/>
            <p:cNvSpPr>
              <a:spLocks noChangeArrowheads="1"/>
            </p:cNvSpPr>
            <p:nvPr/>
          </p:nvSpPr>
          <p:spPr bwMode="auto">
            <a:xfrm>
              <a:off x="10853777" y="317011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63"/>
            <p:cNvSpPr>
              <a:spLocks noChangeArrowheads="1"/>
            </p:cNvSpPr>
            <p:nvPr/>
          </p:nvSpPr>
          <p:spPr bwMode="auto">
            <a:xfrm>
              <a:off x="10940071" y="317011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64"/>
            <p:cNvSpPr>
              <a:spLocks noChangeArrowheads="1"/>
            </p:cNvSpPr>
            <p:nvPr/>
          </p:nvSpPr>
          <p:spPr bwMode="auto">
            <a:xfrm>
              <a:off x="11025095" y="317011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65"/>
            <p:cNvSpPr>
              <a:spLocks noChangeArrowheads="1"/>
            </p:cNvSpPr>
            <p:nvPr/>
          </p:nvSpPr>
          <p:spPr bwMode="auto">
            <a:xfrm>
              <a:off x="11110119" y="317011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66"/>
            <p:cNvSpPr>
              <a:spLocks noChangeArrowheads="1"/>
            </p:cNvSpPr>
            <p:nvPr/>
          </p:nvSpPr>
          <p:spPr bwMode="auto">
            <a:xfrm>
              <a:off x="11197682" y="317011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67"/>
            <p:cNvSpPr>
              <a:spLocks noChangeArrowheads="1"/>
            </p:cNvSpPr>
            <p:nvPr/>
          </p:nvSpPr>
          <p:spPr bwMode="auto">
            <a:xfrm>
              <a:off x="11282706" y="317011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81"/>
            <p:cNvSpPr>
              <a:spLocks noChangeArrowheads="1"/>
            </p:cNvSpPr>
            <p:nvPr/>
          </p:nvSpPr>
          <p:spPr bwMode="auto">
            <a:xfrm>
              <a:off x="10426117" y="32551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82"/>
            <p:cNvSpPr>
              <a:spLocks noChangeArrowheads="1"/>
            </p:cNvSpPr>
            <p:nvPr/>
          </p:nvSpPr>
          <p:spPr bwMode="auto">
            <a:xfrm>
              <a:off x="10511141" y="32551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83"/>
            <p:cNvSpPr>
              <a:spLocks noChangeArrowheads="1"/>
            </p:cNvSpPr>
            <p:nvPr/>
          </p:nvSpPr>
          <p:spPr bwMode="auto">
            <a:xfrm>
              <a:off x="10596166" y="32551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84"/>
            <p:cNvSpPr>
              <a:spLocks noChangeArrowheads="1"/>
            </p:cNvSpPr>
            <p:nvPr/>
          </p:nvSpPr>
          <p:spPr bwMode="auto">
            <a:xfrm>
              <a:off x="10683728" y="32551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85"/>
            <p:cNvSpPr>
              <a:spLocks noChangeArrowheads="1"/>
            </p:cNvSpPr>
            <p:nvPr/>
          </p:nvSpPr>
          <p:spPr bwMode="auto">
            <a:xfrm>
              <a:off x="10768753" y="32551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6"/>
            <p:cNvSpPr>
              <a:spLocks noChangeArrowheads="1"/>
            </p:cNvSpPr>
            <p:nvPr/>
          </p:nvSpPr>
          <p:spPr bwMode="auto">
            <a:xfrm>
              <a:off x="10853777" y="32551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7"/>
            <p:cNvSpPr>
              <a:spLocks noChangeArrowheads="1"/>
            </p:cNvSpPr>
            <p:nvPr/>
          </p:nvSpPr>
          <p:spPr bwMode="auto">
            <a:xfrm>
              <a:off x="10940071" y="32551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8"/>
            <p:cNvSpPr>
              <a:spLocks noChangeArrowheads="1"/>
            </p:cNvSpPr>
            <p:nvPr/>
          </p:nvSpPr>
          <p:spPr bwMode="auto">
            <a:xfrm>
              <a:off x="11025095" y="32551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9"/>
            <p:cNvSpPr>
              <a:spLocks noChangeArrowheads="1"/>
            </p:cNvSpPr>
            <p:nvPr/>
          </p:nvSpPr>
          <p:spPr bwMode="auto">
            <a:xfrm>
              <a:off x="11110119" y="32551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90"/>
            <p:cNvSpPr>
              <a:spLocks noChangeArrowheads="1"/>
            </p:cNvSpPr>
            <p:nvPr/>
          </p:nvSpPr>
          <p:spPr bwMode="auto">
            <a:xfrm>
              <a:off x="11197682" y="32551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91"/>
            <p:cNvSpPr>
              <a:spLocks noChangeArrowheads="1"/>
            </p:cNvSpPr>
            <p:nvPr/>
          </p:nvSpPr>
          <p:spPr bwMode="auto">
            <a:xfrm>
              <a:off x="11282706" y="32551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0"/>
            <p:cNvSpPr>
              <a:spLocks noChangeArrowheads="1"/>
            </p:cNvSpPr>
            <p:nvPr/>
          </p:nvSpPr>
          <p:spPr bwMode="auto">
            <a:xfrm>
              <a:off x="10426117" y="334016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1"/>
            <p:cNvSpPr>
              <a:spLocks noChangeArrowheads="1"/>
            </p:cNvSpPr>
            <p:nvPr/>
          </p:nvSpPr>
          <p:spPr bwMode="auto">
            <a:xfrm>
              <a:off x="10511141" y="334016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2"/>
            <p:cNvSpPr>
              <a:spLocks noChangeArrowheads="1"/>
            </p:cNvSpPr>
            <p:nvPr/>
          </p:nvSpPr>
          <p:spPr bwMode="auto">
            <a:xfrm>
              <a:off x="10596166" y="334016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3"/>
            <p:cNvSpPr>
              <a:spLocks noChangeArrowheads="1"/>
            </p:cNvSpPr>
            <p:nvPr/>
          </p:nvSpPr>
          <p:spPr bwMode="auto">
            <a:xfrm>
              <a:off x="10683728" y="334016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04"/>
            <p:cNvSpPr>
              <a:spLocks noChangeArrowheads="1"/>
            </p:cNvSpPr>
            <p:nvPr/>
          </p:nvSpPr>
          <p:spPr bwMode="auto">
            <a:xfrm>
              <a:off x="10768753" y="334016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05"/>
            <p:cNvSpPr>
              <a:spLocks noChangeArrowheads="1"/>
            </p:cNvSpPr>
            <p:nvPr/>
          </p:nvSpPr>
          <p:spPr bwMode="auto">
            <a:xfrm>
              <a:off x="10853777" y="334016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06"/>
            <p:cNvSpPr>
              <a:spLocks noChangeArrowheads="1"/>
            </p:cNvSpPr>
            <p:nvPr/>
          </p:nvSpPr>
          <p:spPr bwMode="auto">
            <a:xfrm>
              <a:off x="10940071" y="334016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107"/>
            <p:cNvSpPr>
              <a:spLocks noChangeArrowheads="1"/>
            </p:cNvSpPr>
            <p:nvPr/>
          </p:nvSpPr>
          <p:spPr bwMode="auto">
            <a:xfrm>
              <a:off x="11025095" y="334016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108"/>
            <p:cNvSpPr>
              <a:spLocks noChangeArrowheads="1"/>
            </p:cNvSpPr>
            <p:nvPr/>
          </p:nvSpPr>
          <p:spPr bwMode="auto">
            <a:xfrm>
              <a:off x="11110119" y="334016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109"/>
            <p:cNvSpPr>
              <a:spLocks noChangeArrowheads="1"/>
            </p:cNvSpPr>
            <p:nvPr/>
          </p:nvSpPr>
          <p:spPr bwMode="auto">
            <a:xfrm>
              <a:off x="11197682" y="334016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110"/>
            <p:cNvSpPr>
              <a:spLocks noChangeArrowheads="1"/>
            </p:cNvSpPr>
            <p:nvPr/>
          </p:nvSpPr>
          <p:spPr bwMode="auto">
            <a:xfrm>
              <a:off x="11282706" y="334016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120"/>
            <p:cNvSpPr>
              <a:spLocks noChangeArrowheads="1"/>
            </p:cNvSpPr>
            <p:nvPr/>
          </p:nvSpPr>
          <p:spPr bwMode="auto">
            <a:xfrm>
              <a:off x="10426117" y="34277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121"/>
            <p:cNvSpPr>
              <a:spLocks noChangeArrowheads="1"/>
            </p:cNvSpPr>
            <p:nvPr/>
          </p:nvSpPr>
          <p:spPr bwMode="auto">
            <a:xfrm>
              <a:off x="10511141" y="34277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122"/>
            <p:cNvSpPr>
              <a:spLocks noChangeArrowheads="1"/>
            </p:cNvSpPr>
            <p:nvPr/>
          </p:nvSpPr>
          <p:spPr bwMode="auto">
            <a:xfrm>
              <a:off x="10596166" y="342772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123"/>
            <p:cNvSpPr>
              <a:spLocks noChangeArrowheads="1"/>
            </p:cNvSpPr>
            <p:nvPr/>
          </p:nvSpPr>
          <p:spPr bwMode="auto">
            <a:xfrm>
              <a:off x="10683728" y="34277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124"/>
            <p:cNvSpPr>
              <a:spLocks noChangeArrowheads="1"/>
            </p:cNvSpPr>
            <p:nvPr/>
          </p:nvSpPr>
          <p:spPr bwMode="auto">
            <a:xfrm>
              <a:off x="10768753" y="34277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125"/>
            <p:cNvSpPr>
              <a:spLocks noChangeArrowheads="1"/>
            </p:cNvSpPr>
            <p:nvPr/>
          </p:nvSpPr>
          <p:spPr bwMode="auto">
            <a:xfrm>
              <a:off x="10853777" y="342772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126"/>
            <p:cNvSpPr>
              <a:spLocks noChangeArrowheads="1"/>
            </p:cNvSpPr>
            <p:nvPr/>
          </p:nvSpPr>
          <p:spPr bwMode="auto">
            <a:xfrm>
              <a:off x="10940071" y="34277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127"/>
            <p:cNvSpPr>
              <a:spLocks noChangeArrowheads="1"/>
            </p:cNvSpPr>
            <p:nvPr/>
          </p:nvSpPr>
          <p:spPr bwMode="auto">
            <a:xfrm>
              <a:off x="11025095" y="34277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128"/>
            <p:cNvSpPr>
              <a:spLocks noChangeArrowheads="1"/>
            </p:cNvSpPr>
            <p:nvPr/>
          </p:nvSpPr>
          <p:spPr bwMode="auto">
            <a:xfrm>
              <a:off x="11110119" y="342772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129"/>
            <p:cNvSpPr>
              <a:spLocks noChangeArrowheads="1"/>
            </p:cNvSpPr>
            <p:nvPr/>
          </p:nvSpPr>
          <p:spPr bwMode="auto">
            <a:xfrm>
              <a:off x="11197682" y="34277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130"/>
            <p:cNvSpPr>
              <a:spLocks noChangeArrowheads="1"/>
            </p:cNvSpPr>
            <p:nvPr/>
          </p:nvSpPr>
          <p:spPr bwMode="auto">
            <a:xfrm>
              <a:off x="11282706" y="34277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57"/>
            <p:cNvSpPr>
              <a:spLocks noChangeArrowheads="1"/>
            </p:cNvSpPr>
            <p:nvPr/>
          </p:nvSpPr>
          <p:spPr bwMode="auto">
            <a:xfrm>
              <a:off x="11370087" y="316556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59"/>
            <p:cNvSpPr>
              <a:spLocks noChangeArrowheads="1"/>
            </p:cNvSpPr>
            <p:nvPr/>
          </p:nvSpPr>
          <p:spPr bwMode="auto">
            <a:xfrm>
              <a:off x="11455111" y="316556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1"/>
            <p:cNvSpPr>
              <a:spLocks noChangeArrowheads="1"/>
            </p:cNvSpPr>
            <p:nvPr/>
          </p:nvSpPr>
          <p:spPr bwMode="auto">
            <a:xfrm>
              <a:off x="11370087" y="32505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2"/>
            <p:cNvSpPr>
              <a:spLocks noChangeArrowheads="1"/>
            </p:cNvSpPr>
            <p:nvPr/>
          </p:nvSpPr>
          <p:spPr bwMode="auto">
            <a:xfrm>
              <a:off x="11455111" y="32505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83"/>
            <p:cNvSpPr>
              <a:spLocks noChangeArrowheads="1"/>
            </p:cNvSpPr>
            <p:nvPr/>
          </p:nvSpPr>
          <p:spPr bwMode="auto">
            <a:xfrm>
              <a:off x="11540136" y="32505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100"/>
            <p:cNvSpPr>
              <a:spLocks noChangeArrowheads="1"/>
            </p:cNvSpPr>
            <p:nvPr/>
          </p:nvSpPr>
          <p:spPr bwMode="auto">
            <a:xfrm>
              <a:off x="11370087" y="333561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1"/>
            <p:cNvSpPr>
              <a:spLocks noChangeArrowheads="1"/>
            </p:cNvSpPr>
            <p:nvPr/>
          </p:nvSpPr>
          <p:spPr bwMode="auto">
            <a:xfrm>
              <a:off x="11455111" y="333561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2"/>
            <p:cNvSpPr>
              <a:spLocks noChangeArrowheads="1"/>
            </p:cNvSpPr>
            <p:nvPr/>
          </p:nvSpPr>
          <p:spPr bwMode="auto">
            <a:xfrm>
              <a:off x="11540136" y="333561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20"/>
            <p:cNvSpPr>
              <a:spLocks noChangeArrowheads="1"/>
            </p:cNvSpPr>
            <p:nvPr/>
          </p:nvSpPr>
          <p:spPr bwMode="auto">
            <a:xfrm>
              <a:off x="11370087" y="34231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21"/>
            <p:cNvSpPr>
              <a:spLocks noChangeArrowheads="1"/>
            </p:cNvSpPr>
            <p:nvPr/>
          </p:nvSpPr>
          <p:spPr bwMode="auto">
            <a:xfrm>
              <a:off x="11455111" y="34231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22"/>
            <p:cNvSpPr>
              <a:spLocks noChangeArrowheads="1"/>
            </p:cNvSpPr>
            <p:nvPr/>
          </p:nvSpPr>
          <p:spPr bwMode="auto">
            <a:xfrm>
              <a:off x="11540136" y="342317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p:nvSpPr>
          <p:spPr bwMode="auto">
            <a:xfrm>
              <a:off x="8193185" y="35256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p:nvSpPr>
          <p:spPr bwMode="auto">
            <a:xfrm>
              <a:off x="8278209" y="35256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p:nvSpPr>
          <p:spPr bwMode="auto">
            <a:xfrm>
              <a:off x="8365772" y="35256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p:nvSpPr>
          <p:spPr bwMode="auto">
            <a:xfrm>
              <a:off x="8450796" y="35256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8"/>
            <p:cNvSpPr>
              <a:spLocks noChangeArrowheads="1"/>
            </p:cNvSpPr>
            <p:nvPr/>
          </p:nvSpPr>
          <p:spPr bwMode="auto">
            <a:xfrm>
              <a:off x="8278209" y="36132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9"/>
            <p:cNvSpPr>
              <a:spLocks noChangeArrowheads="1"/>
            </p:cNvSpPr>
            <p:nvPr/>
          </p:nvSpPr>
          <p:spPr bwMode="auto">
            <a:xfrm>
              <a:off x="8365772" y="36132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30"/>
            <p:cNvSpPr>
              <a:spLocks noChangeArrowheads="1"/>
            </p:cNvSpPr>
            <p:nvPr/>
          </p:nvSpPr>
          <p:spPr bwMode="auto">
            <a:xfrm>
              <a:off x="8450796" y="36132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00"/>
            <p:cNvSpPr>
              <a:spLocks noChangeArrowheads="1"/>
            </p:cNvSpPr>
            <p:nvPr/>
          </p:nvSpPr>
          <p:spPr bwMode="auto">
            <a:xfrm>
              <a:off x="8538177" y="35211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01"/>
            <p:cNvSpPr>
              <a:spLocks noChangeArrowheads="1"/>
            </p:cNvSpPr>
            <p:nvPr/>
          </p:nvSpPr>
          <p:spPr bwMode="auto">
            <a:xfrm>
              <a:off x="8623201" y="35211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02"/>
            <p:cNvSpPr>
              <a:spLocks noChangeArrowheads="1"/>
            </p:cNvSpPr>
            <p:nvPr/>
          </p:nvSpPr>
          <p:spPr bwMode="auto">
            <a:xfrm>
              <a:off x="8708226" y="352112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03"/>
            <p:cNvSpPr>
              <a:spLocks noChangeArrowheads="1"/>
            </p:cNvSpPr>
            <p:nvPr/>
          </p:nvSpPr>
          <p:spPr bwMode="auto">
            <a:xfrm>
              <a:off x="8795788" y="35211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04"/>
            <p:cNvSpPr>
              <a:spLocks noChangeArrowheads="1"/>
            </p:cNvSpPr>
            <p:nvPr/>
          </p:nvSpPr>
          <p:spPr bwMode="auto">
            <a:xfrm>
              <a:off x="8880813" y="35211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05"/>
            <p:cNvSpPr>
              <a:spLocks noChangeArrowheads="1"/>
            </p:cNvSpPr>
            <p:nvPr/>
          </p:nvSpPr>
          <p:spPr bwMode="auto">
            <a:xfrm>
              <a:off x="8965837" y="352112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106"/>
            <p:cNvSpPr>
              <a:spLocks noChangeArrowheads="1"/>
            </p:cNvSpPr>
            <p:nvPr/>
          </p:nvSpPr>
          <p:spPr bwMode="auto">
            <a:xfrm>
              <a:off x="9052131" y="352112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107"/>
            <p:cNvSpPr>
              <a:spLocks noChangeArrowheads="1"/>
            </p:cNvSpPr>
            <p:nvPr/>
          </p:nvSpPr>
          <p:spPr bwMode="auto">
            <a:xfrm>
              <a:off x="9137155" y="352112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108"/>
            <p:cNvSpPr>
              <a:spLocks noChangeArrowheads="1"/>
            </p:cNvSpPr>
            <p:nvPr/>
          </p:nvSpPr>
          <p:spPr bwMode="auto">
            <a:xfrm>
              <a:off x="9222179" y="3521121"/>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109"/>
            <p:cNvSpPr>
              <a:spLocks noChangeArrowheads="1"/>
            </p:cNvSpPr>
            <p:nvPr/>
          </p:nvSpPr>
          <p:spPr bwMode="auto">
            <a:xfrm>
              <a:off x="9309742" y="352112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110"/>
            <p:cNvSpPr>
              <a:spLocks noChangeArrowheads="1"/>
            </p:cNvSpPr>
            <p:nvPr/>
          </p:nvSpPr>
          <p:spPr bwMode="auto">
            <a:xfrm>
              <a:off x="9394766" y="352112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120"/>
            <p:cNvSpPr>
              <a:spLocks noChangeArrowheads="1"/>
            </p:cNvSpPr>
            <p:nvPr/>
          </p:nvSpPr>
          <p:spPr bwMode="auto">
            <a:xfrm>
              <a:off x="8538177" y="36086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121"/>
            <p:cNvSpPr>
              <a:spLocks noChangeArrowheads="1"/>
            </p:cNvSpPr>
            <p:nvPr/>
          </p:nvSpPr>
          <p:spPr bwMode="auto">
            <a:xfrm>
              <a:off x="8623201" y="36086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122"/>
            <p:cNvSpPr>
              <a:spLocks noChangeArrowheads="1"/>
            </p:cNvSpPr>
            <p:nvPr/>
          </p:nvSpPr>
          <p:spPr bwMode="auto">
            <a:xfrm>
              <a:off x="8708226" y="36086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123"/>
            <p:cNvSpPr>
              <a:spLocks noChangeArrowheads="1"/>
            </p:cNvSpPr>
            <p:nvPr/>
          </p:nvSpPr>
          <p:spPr bwMode="auto">
            <a:xfrm>
              <a:off x="8795788" y="36086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124"/>
            <p:cNvSpPr>
              <a:spLocks noChangeArrowheads="1"/>
            </p:cNvSpPr>
            <p:nvPr/>
          </p:nvSpPr>
          <p:spPr bwMode="auto">
            <a:xfrm>
              <a:off x="8880813" y="36086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125"/>
            <p:cNvSpPr>
              <a:spLocks noChangeArrowheads="1"/>
            </p:cNvSpPr>
            <p:nvPr/>
          </p:nvSpPr>
          <p:spPr bwMode="auto">
            <a:xfrm>
              <a:off x="8965837" y="36086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126"/>
            <p:cNvSpPr>
              <a:spLocks noChangeArrowheads="1"/>
            </p:cNvSpPr>
            <p:nvPr/>
          </p:nvSpPr>
          <p:spPr bwMode="auto">
            <a:xfrm>
              <a:off x="9052131" y="36086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127"/>
            <p:cNvSpPr>
              <a:spLocks noChangeArrowheads="1"/>
            </p:cNvSpPr>
            <p:nvPr/>
          </p:nvSpPr>
          <p:spPr bwMode="auto">
            <a:xfrm>
              <a:off x="9137155" y="36086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128"/>
            <p:cNvSpPr>
              <a:spLocks noChangeArrowheads="1"/>
            </p:cNvSpPr>
            <p:nvPr/>
          </p:nvSpPr>
          <p:spPr bwMode="auto">
            <a:xfrm>
              <a:off x="9222179" y="360868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129"/>
            <p:cNvSpPr>
              <a:spLocks noChangeArrowheads="1"/>
            </p:cNvSpPr>
            <p:nvPr/>
          </p:nvSpPr>
          <p:spPr bwMode="auto">
            <a:xfrm>
              <a:off x="9309742" y="36086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130"/>
            <p:cNvSpPr>
              <a:spLocks noChangeArrowheads="1"/>
            </p:cNvSpPr>
            <p:nvPr/>
          </p:nvSpPr>
          <p:spPr bwMode="auto">
            <a:xfrm>
              <a:off x="9394766" y="36086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100"/>
            <p:cNvSpPr>
              <a:spLocks noChangeArrowheads="1"/>
            </p:cNvSpPr>
            <p:nvPr/>
          </p:nvSpPr>
          <p:spPr bwMode="auto">
            <a:xfrm>
              <a:off x="9482147" y="35165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101"/>
            <p:cNvSpPr>
              <a:spLocks noChangeArrowheads="1"/>
            </p:cNvSpPr>
            <p:nvPr/>
          </p:nvSpPr>
          <p:spPr bwMode="auto">
            <a:xfrm>
              <a:off x="9567171" y="35165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102"/>
            <p:cNvSpPr>
              <a:spLocks noChangeArrowheads="1"/>
            </p:cNvSpPr>
            <p:nvPr/>
          </p:nvSpPr>
          <p:spPr bwMode="auto">
            <a:xfrm>
              <a:off x="9652196" y="35165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103"/>
            <p:cNvSpPr>
              <a:spLocks noChangeArrowheads="1"/>
            </p:cNvSpPr>
            <p:nvPr/>
          </p:nvSpPr>
          <p:spPr bwMode="auto">
            <a:xfrm>
              <a:off x="9739758" y="35165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104"/>
            <p:cNvSpPr>
              <a:spLocks noChangeArrowheads="1"/>
            </p:cNvSpPr>
            <p:nvPr/>
          </p:nvSpPr>
          <p:spPr bwMode="auto">
            <a:xfrm>
              <a:off x="9824783" y="35165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105"/>
            <p:cNvSpPr>
              <a:spLocks noChangeArrowheads="1"/>
            </p:cNvSpPr>
            <p:nvPr/>
          </p:nvSpPr>
          <p:spPr bwMode="auto">
            <a:xfrm>
              <a:off x="9909807" y="35165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6"/>
            <p:cNvSpPr>
              <a:spLocks noChangeArrowheads="1"/>
            </p:cNvSpPr>
            <p:nvPr/>
          </p:nvSpPr>
          <p:spPr bwMode="auto">
            <a:xfrm>
              <a:off x="9996101" y="35165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7"/>
            <p:cNvSpPr>
              <a:spLocks noChangeArrowheads="1"/>
            </p:cNvSpPr>
            <p:nvPr/>
          </p:nvSpPr>
          <p:spPr bwMode="auto">
            <a:xfrm>
              <a:off x="10081125" y="35165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8"/>
            <p:cNvSpPr>
              <a:spLocks noChangeArrowheads="1"/>
            </p:cNvSpPr>
            <p:nvPr/>
          </p:nvSpPr>
          <p:spPr bwMode="auto">
            <a:xfrm>
              <a:off x="10166149" y="35165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9"/>
            <p:cNvSpPr>
              <a:spLocks noChangeArrowheads="1"/>
            </p:cNvSpPr>
            <p:nvPr/>
          </p:nvSpPr>
          <p:spPr bwMode="auto">
            <a:xfrm>
              <a:off x="10253712" y="35165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10"/>
            <p:cNvSpPr>
              <a:spLocks noChangeArrowheads="1"/>
            </p:cNvSpPr>
            <p:nvPr/>
          </p:nvSpPr>
          <p:spPr bwMode="auto">
            <a:xfrm>
              <a:off x="10338736" y="35165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20"/>
            <p:cNvSpPr>
              <a:spLocks noChangeArrowheads="1"/>
            </p:cNvSpPr>
            <p:nvPr/>
          </p:nvSpPr>
          <p:spPr bwMode="auto">
            <a:xfrm>
              <a:off x="9482147" y="36041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21"/>
            <p:cNvSpPr>
              <a:spLocks noChangeArrowheads="1"/>
            </p:cNvSpPr>
            <p:nvPr/>
          </p:nvSpPr>
          <p:spPr bwMode="auto">
            <a:xfrm>
              <a:off x="9567171" y="36041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22"/>
            <p:cNvSpPr>
              <a:spLocks noChangeArrowheads="1"/>
            </p:cNvSpPr>
            <p:nvPr/>
          </p:nvSpPr>
          <p:spPr bwMode="auto">
            <a:xfrm>
              <a:off x="9652196" y="36041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23"/>
            <p:cNvSpPr>
              <a:spLocks noChangeArrowheads="1"/>
            </p:cNvSpPr>
            <p:nvPr/>
          </p:nvSpPr>
          <p:spPr bwMode="auto">
            <a:xfrm>
              <a:off x="9739758" y="36041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24"/>
            <p:cNvSpPr>
              <a:spLocks noChangeArrowheads="1"/>
            </p:cNvSpPr>
            <p:nvPr/>
          </p:nvSpPr>
          <p:spPr bwMode="auto">
            <a:xfrm>
              <a:off x="9824783" y="36041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25"/>
            <p:cNvSpPr>
              <a:spLocks noChangeArrowheads="1"/>
            </p:cNvSpPr>
            <p:nvPr/>
          </p:nvSpPr>
          <p:spPr bwMode="auto">
            <a:xfrm>
              <a:off x="9909807" y="36041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6"/>
            <p:cNvSpPr>
              <a:spLocks noChangeArrowheads="1"/>
            </p:cNvSpPr>
            <p:nvPr/>
          </p:nvSpPr>
          <p:spPr bwMode="auto">
            <a:xfrm>
              <a:off x="9996101" y="36041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7"/>
            <p:cNvSpPr>
              <a:spLocks noChangeArrowheads="1"/>
            </p:cNvSpPr>
            <p:nvPr/>
          </p:nvSpPr>
          <p:spPr bwMode="auto">
            <a:xfrm>
              <a:off x="10081125" y="36041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8"/>
            <p:cNvSpPr>
              <a:spLocks noChangeArrowheads="1"/>
            </p:cNvSpPr>
            <p:nvPr/>
          </p:nvSpPr>
          <p:spPr bwMode="auto">
            <a:xfrm>
              <a:off x="10166149" y="36041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9"/>
            <p:cNvSpPr>
              <a:spLocks noChangeArrowheads="1"/>
            </p:cNvSpPr>
            <p:nvPr/>
          </p:nvSpPr>
          <p:spPr bwMode="auto">
            <a:xfrm>
              <a:off x="10253712" y="36041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30"/>
            <p:cNvSpPr>
              <a:spLocks noChangeArrowheads="1"/>
            </p:cNvSpPr>
            <p:nvPr/>
          </p:nvSpPr>
          <p:spPr bwMode="auto">
            <a:xfrm>
              <a:off x="10338736" y="36041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00"/>
            <p:cNvSpPr>
              <a:spLocks noChangeArrowheads="1"/>
            </p:cNvSpPr>
            <p:nvPr/>
          </p:nvSpPr>
          <p:spPr bwMode="auto">
            <a:xfrm>
              <a:off x="10426117" y="35120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01"/>
            <p:cNvSpPr>
              <a:spLocks noChangeArrowheads="1"/>
            </p:cNvSpPr>
            <p:nvPr/>
          </p:nvSpPr>
          <p:spPr bwMode="auto">
            <a:xfrm>
              <a:off x="10511141" y="35120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02"/>
            <p:cNvSpPr>
              <a:spLocks noChangeArrowheads="1"/>
            </p:cNvSpPr>
            <p:nvPr/>
          </p:nvSpPr>
          <p:spPr bwMode="auto">
            <a:xfrm>
              <a:off x="10596166" y="351202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03"/>
            <p:cNvSpPr>
              <a:spLocks noChangeArrowheads="1"/>
            </p:cNvSpPr>
            <p:nvPr/>
          </p:nvSpPr>
          <p:spPr bwMode="auto">
            <a:xfrm>
              <a:off x="10683728" y="35120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04"/>
            <p:cNvSpPr>
              <a:spLocks noChangeArrowheads="1"/>
            </p:cNvSpPr>
            <p:nvPr/>
          </p:nvSpPr>
          <p:spPr bwMode="auto">
            <a:xfrm>
              <a:off x="10768753" y="35120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05"/>
            <p:cNvSpPr>
              <a:spLocks noChangeArrowheads="1"/>
            </p:cNvSpPr>
            <p:nvPr/>
          </p:nvSpPr>
          <p:spPr bwMode="auto">
            <a:xfrm>
              <a:off x="10853777" y="351202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106"/>
            <p:cNvSpPr>
              <a:spLocks noChangeArrowheads="1"/>
            </p:cNvSpPr>
            <p:nvPr/>
          </p:nvSpPr>
          <p:spPr bwMode="auto">
            <a:xfrm>
              <a:off x="10940071" y="351202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107"/>
            <p:cNvSpPr>
              <a:spLocks noChangeArrowheads="1"/>
            </p:cNvSpPr>
            <p:nvPr/>
          </p:nvSpPr>
          <p:spPr bwMode="auto">
            <a:xfrm>
              <a:off x="11025095" y="351202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108"/>
            <p:cNvSpPr>
              <a:spLocks noChangeArrowheads="1"/>
            </p:cNvSpPr>
            <p:nvPr/>
          </p:nvSpPr>
          <p:spPr bwMode="auto">
            <a:xfrm>
              <a:off x="11110119" y="351202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109"/>
            <p:cNvSpPr>
              <a:spLocks noChangeArrowheads="1"/>
            </p:cNvSpPr>
            <p:nvPr/>
          </p:nvSpPr>
          <p:spPr bwMode="auto">
            <a:xfrm>
              <a:off x="11197682" y="351202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110"/>
            <p:cNvSpPr>
              <a:spLocks noChangeArrowheads="1"/>
            </p:cNvSpPr>
            <p:nvPr/>
          </p:nvSpPr>
          <p:spPr bwMode="auto">
            <a:xfrm>
              <a:off x="11282706" y="351202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120"/>
            <p:cNvSpPr>
              <a:spLocks noChangeArrowheads="1"/>
            </p:cNvSpPr>
            <p:nvPr/>
          </p:nvSpPr>
          <p:spPr bwMode="auto">
            <a:xfrm>
              <a:off x="10426117" y="359958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121"/>
            <p:cNvSpPr>
              <a:spLocks noChangeArrowheads="1"/>
            </p:cNvSpPr>
            <p:nvPr/>
          </p:nvSpPr>
          <p:spPr bwMode="auto">
            <a:xfrm>
              <a:off x="10511141" y="359958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122"/>
            <p:cNvSpPr>
              <a:spLocks noChangeArrowheads="1"/>
            </p:cNvSpPr>
            <p:nvPr/>
          </p:nvSpPr>
          <p:spPr bwMode="auto">
            <a:xfrm>
              <a:off x="10596166" y="359958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123"/>
            <p:cNvSpPr>
              <a:spLocks noChangeArrowheads="1"/>
            </p:cNvSpPr>
            <p:nvPr/>
          </p:nvSpPr>
          <p:spPr bwMode="auto">
            <a:xfrm>
              <a:off x="10683728" y="359958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124"/>
            <p:cNvSpPr>
              <a:spLocks noChangeArrowheads="1"/>
            </p:cNvSpPr>
            <p:nvPr/>
          </p:nvSpPr>
          <p:spPr bwMode="auto">
            <a:xfrm>
              <a:off x="10768753" y="359958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125"/>
            <p:cNvSpPr>
              <a:spLocks noChangeArrowheads="1"/>
            </p:cNvSpPr>
            <p:nvPr/>
          </p:nvSpPr>
          <p:spPr bwMode="auto">
            <a:xfrm>
              <a:off x="10853777" y="359958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126"/>
            <p:cNvSpPr>
              <a:spLocks noChangeArrowheads="1"/>
            </p:cNvSpPr>
            <p:nvPr/>
          </p:nvSpPr>
          <p:spPr bwMode="auto">
            <a:xfrm>
              <a:off x="10940071" y="35995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127"/>
            <p:cNvSpPr>
              <a:spLocks noChangeArrowheads="1"/>
            </p:cNvSpPr>
            <p:nvPr/>
          </p:nvSpPr>
          <p:spPr bwMode="auto">
            <a:xfrm>
              <a:off x="11025095" y="35995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128"/>
            <p:cNvSpPr>
              <a:spLocks noChangeArrowheads="1"/>
            </p:cNvSpPr>
            <p:nvPr/>
          </p:nvSpPr>
          <p:spPr bwMode="auto">
            <a:xfrm>
              <a:off x="11110119" y="35995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129"/>
            <p:cNvSpPr>
              <a:spLocks noChangeArrowheads="1"/>
            </p:cNvSpPr>
            <p:nvPr/>
          </p:nvSpPr>
          <p:spPr bwMode="auto">
            <a:xfrm>
              <a:off x="11197682" y="35995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130"/>
            <p:cNvSpPr>
              <a:spLocks noChangeArrowheads="1"/>
            </p:cNvSpPr>
            <p:nvPr/>
          </p:nvSpPr>
          <p:spPr bwMode="auto">
            <a:xfrm>
              <a:off x="11282706" y="35995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100"/>
            <p:cNvSpPr>
              <a:spLocks noChangeArrowheads="1"/>
            </p:cNvSpPr>
            <p:nvPr/>
          </p:nvSpPr>
          <p:spPr bwMode="auto">
            <a:xfrm>
              <a:off x="11370087" y="350747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101"/>
            <p:cNvSpPr>
              <a:spLocks noChangeArrowheads="1"/>
            </p:cNvSpPr>
            <p:nvPr/>
          </p:nvSpPr>
          <p:spPr bwMode="auto">
            <a:xfrm>
              <a:off x="11455111" y="350747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102"/>
            <p:cNvSpPr>
              <a:spLocks noChangeArrowheads="1"/>
            </p:cNvSpPr>
            <p:nvPr/>
          </p:nvSpPr>
          <p:spPr bwMode="auto">
            <a:xfrm>
              <a:off x="11540136" y="350747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120"/>
            <p:cNvSpPr>
              <a:spLocks noChangeArrowheads="1"/>
            </p:cNvSpPr>
            <p:nvPr/>
          </p:nvSpPr>
          <p:spPr bwMode="auto">
            <a:xfrm>
              <a:off x="11370087" y="35950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121"/>
            <p:cNvSpPr>
              <a:spLocks noChangeArrowheads="1"/>
            </p:cNvSpPr>
            <p:nvPr/>
          </p:nvSpPr>
          <p:spPr bwMode="auto">
            <a:xfrm>
              <a:off x="11455111" y="35950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122"/>
            <p:cNvSpPr>
              <a:spLocks noChangeArrowheads="1"/>
            </p:cNvSpPr>
            <p:nvPr/>
          </p:nvSpPr>
          <p:spPr bwMode="auto">
            <a:xfrm>
              <a:off x="11540136" y="35950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23"/>
            <p:cNvSpPr>
              <a:spLocks noChangeArrowheads="1"/>
            </p:cNvSpPr>
            <p:nvPr/>
          </p:nvSpPr>
          <p:spPr bwMode="auto">
            <a:xfrm>
              <a:off x="11627698" y="35950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66"/>
            <p:cNvSpPr>
              <a:spLocks noChangeArrowheads="1"/>
            </p:cNvSpPr>
            <p:nvPr/>
          </p:nvSpPr>
          <p:spPr bwMode="auto">
            <a:xfrm>
              <a:off x="8365772" y="369681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67"/>
            <p:cNvSpPr>
              <a:spLocks noChangeArrowheads="1"/>
            </p:cNvSpPr>
            <p:nvPr/>
          </p:nvSpPr>
          <p:spPr bwMode="auto">
            <a:xfrm>
              <a:off x="8450796" y="369681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57"/>
            <p:cNvSpPr>
              <a:spLocks noChangeArrowheads="1"/>
            </p:cNvSpPr>
            <p:nvPr/>
          </p:nvSpPr>
          <p:spPr bwMode="auto">
            <a:xfrm>
              <a:off x="8538177" y="36922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58"/>
            <p:cNvSpPr>
              <a:spLocks noChangeArrowheads="1"/>
            </p:cNvSpPr>
            <p:nvPr/>
          </p:nvSpPr>
          <p:spPr bwMode="auto">
            <a:xfrm>
              <a:off x="8708226" y="369226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59"/>
            <p:cNvSpPr>
              <a:spLocks noChangeArrowheads="1"/>
            </p:cNvSpPr>
            <p:nvPr/>
          </p:nvSpPr>
          <p:spPr bwMode="auto">
            <a:xfrm>
              <a:off x="8623201" y="36922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60"/>
            <p:cNvSpPr>
              <a:spLocks noChangeArrowheads="1"/>
            </p:cNvSpPr>
            <p:nvPr/>
          </p:nvSpPr>
          <p:spPr bwMode="auto">
            <a:xfrm>
              <a:off x="8795788" y="36922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61"/>
            <p:cNvSpPr>
              <a:spLocks noChangeArrowheads="1"/>
            </p:cNvSpPr>
            <p:nvPr/>
          </p:nvSpPr>
          <p:spPr bwMode="auto">
            <a:xfrm>
              <a:off x="8880813" y="36922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62"/>
            <p:cNvSpPr>
              <a:spLocks noChangeArrowheads="1"/>
            </p:cNvSpPr>
            <p:nvPr/>
          </p:nvSpPr>
          <p:spPr bwMode="auto">
            <a:xfrm>
              <a:off x="8965837" y="369226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63"/>
            <p:cNvSpPr>
              <a:spLocks noChangeArrowheads="1"/>
            </p:cNvSpPr>
            <p:nvPr/>
          </p:nvSpPr>
          <p:spPr bwMode="auto">
            <a:xfrm>
              <a:off x="9052131" y="36922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64"/>
            <p:cNvSpPr>
              <a:spLocks noChangeArrowheads="1"/>
            </p:cNvSpPr>
            <p:nvPr/>
          </p:nvSpPr>
          <p:spPr bwMode="auto">
            <a:xfrm>
              <a:off x="9137155" y="36922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65"/>
            <p:cNvSpPr>
              <a:spLocks noChangeArrowheads="1"/>
            </p:cNvSpPr>
            <p:nvPr/>
          </p:nvSpPr>
          <p:spPr bwMode="auto">
            <a:xfrm>
              <a:off x="9222179" y="369226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66"/>
            <p:cNvSpPr>
              <a:spLocks noChangeArrowheads="1"/>
            </p:cNvSpPr>
            <p:nvPr/>
          </p:nvSpPr>
          <p:spPr bwMode="auto">
            <a:xfrm>
              <a:off x="9309742" y="36922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67"/>
            <p:cNvSpPr>
              <a:spLocks noChangeArrowheads="1"/>
            </p:cNvSpPr>
            <p:nvPr/>
          </p:nvSpPr>
          <p:spPr bwMode="auto">
            <a:xfrm>
              <a:off x="9394766" y="36922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82"/>
            <p:cNvSpPr>
              <a:spLocks noChangeArrowheads="1"/>
            </p:cNvSpPr>
            <p:nvPr/>
          </p:nvSpPr>
          <p:spPr bwMode="auto">
            <a:xfrm>
              <a:off x="8623201" y="37772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84"/>
            <p:cNvSpPr>
              <a:spLocks noChangeArrowheads="1"/>
            </p:cNvSpPr>
            <p:nvPr/>
          </p:nvSpPr>
          <p:spPr bwMode="auto">
            <a:xfrm>
              <a:off x="8795788" y="37772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85"/>
            <p:cNvSpPr>
              <a:spLocks noChangeArrowheads="1"/>
            </p:cNvSpPr>
            <p:nvPr/>
          </p:nvSpPr>
          <p:spPr bwMode="auto">
            <a:xfrm>
              <a:off x="8880813" y="37772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86"/>
            <p:cNvSpPr>
              <a:spLocks noChangeArrowheads="1"/>
            </p:cNvSpPr>
            <p:nvPr/>
          </p:nvSpPr>
          <p:spPr bwMode="auto">
            <a:xfrm>
              <a:off x="8965837" y="377729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87"/>
            <p:cNvSpPr>
              <a:spLocks noChangeArrowheads="1"/>
            </p:cNvSpPr>
            <p:nvPr/>
          </p:nvSpPr>
          <p:spPr bwMode="auto">
            <a:xfrm>
              <a:off x="9052131" y="377729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88"/>
            <p:cNvSpPr>
              <a:spLocks noChangeArrowheads="1"/>
            </p:cNvSpPr>
            <p:nvPr/>
          </p:nvSpPr>
          <p:spPr bwMode="auto">
            <a:xfrm>
              <a:off x="9137155" y="377729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89"/>
            <p:cNvSpPr>
              <a:spLocks noChangeArrowheads="1"/>
            </p:cNvSpPr>
            <p:nvPr/>
          </p:nvSpPr>
          <p:spPr bwMode="auto">
            <a:xfrm>
              <a:off x="9222179" y="377729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90"/>
            <p:cNvSpPr>
              <a:spLocks noChangeArrowheads="1"/>
            </p:cNvSpPr>
            <p:nvPr/>
          </p:nvSpPr>
          <p:spPr bwMode="auto">
            <a:xfrm>
              <a:off x="9309742" y="377729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91"/>
            <p:cNvSpPr>
              <a:spLocks noChangeArrowheads="1"/>
            </p:cNvSpPr>
            <p:nvPr/>
          </p:nvSpPr>
          <p:spPr bwMode="auto">
            <a:xfrm>
              <a:off x="9394766" y="377729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104"/>
            <p:cNvSpPr>
              <a:spLocks noChangeArrowheads="1"/>
            </p:cNvSpPr>
            <p:nvPr/>
          </p:nvSpPr>
          <p:spPr bwMode="auto">
            <a:xfrm>
              <a:off x="8880813" y="386231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105"/>
            <p:cNvSpPr>
              <a:spLocks noChangeArrowheads="1"/>
            </p:cNvSpPr>
            <p:nvPr/>
          </p:nvSpPr>
          <p:spPr bwMode="auto">
            <a:xfrm>
              <a:off x="8965837" y="386231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106"/>
            <p:cNvSpPr>
              <a:spLocks noChangeArrowheads="1"/>
            </p:cNvSpPr>
            <p:nvPr/>
          </p:nvSpPr>
          <p:spPr bwMode="auto">
            <a:xfrm>
              <a:off x="9052131" y="386231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107"/>
            <p:cNvSpPr>
              <a:spLocks noChangeArrowheads="1"/>
            </p:cNvSpPr>
            <p:nvPr/>
          </p:nvSpPr>
          <p:spPr bwMode="auto">
            <a:xfrm>
              <a:off x="9137155" y="386231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108"/>
            <p:cNvSpPr>
              <a:spLocks noChangeArrowheads="1"/>
            </p:cNvSpPr>
            <p:nvPr/>
          </p:nvSpPr>
          <p:spPr bwMode="auto">
            <a:xfrm>
              <a:off x="9222179" y="386231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109"/>
            <p:cNvSpPr>
              <a:spLocks noChangeArrowheads="1"/>
            </p:cNvSpPr>
            <p:nvPr/>
          </p:nvSpPr>
          <p:spPr bwMode="auto">
            <a:xfrm>
              <a:off x="9309742" y="386231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57"/>
            <p:cNvSpPr>
              <a:spLocks noChangeArrowheads="1"/>
            </p:cNvSpPr>
            <p:nvPr/>
          </p:nvSpPr>
          <p:spPr bwMode="auto">
            <a:xfrm>
              <a:off x="9482147" y="36877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58"/>
            <p:cNvSpPr>
              <a:spLocks noChangeArrowheads="1"/>
            </p:cNvSpPr>
            <p:nvPr/>
          </p:nvSpPr>
          <p:spPr bwMode="auto">
            <a:xfrm>
              <a:off x="9652196" y="36877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59"/>
            <p:cNvSpPr>
              <a:spLocks noChangeArrowheads="1"/>
            </p:cNvSpPr>
            <p:nvPr/>
          </p:nvSpPr>
          <p:spPr bwMode="auto">
            <a:xfrm>
              <a:off x="9567171" y="36877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0"/>
            <p:cNvSpPr>
              <a:spLocks noChangeArrowheads="1"/>
            </p:cNvSpPr>
            <p:nvPr/>
          </p:nvSpPr>
          <p:spPr bwMode="auto">
            <a:xfrm>
              <a:off x="9739758" y="36877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61"/>
            <p:cNvSpPr>
              <a:spLocks noChangeArrowheads="1"/>
            </p:cNvSpPr>
            <p:nvPr/>
          </p:nvSpPr>
          <p:spPr bwMode="auto">
            <a:xfrm>
              <a:off x="9824783" y="36877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62"/>
            <p:cNvSpPr>
              <a:spLocks noChangeArrowheads="1"/>
            </p:cNvSpPr>
            <p:nvPr/>
          </p:nvSpPr>
          <p:spPr bwMode="auto">
            <a:xfrm>
              <a:off x="9909807" y="36877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63"/>
            <p:cNvSpPr>
              <a:spLocks noChangeArrowheads="1"/>
            </p:cNvSpPr>
            <p:nvPr/>
          </p:nvSpPr>
          <p:spPr bwMode="auto">
            <a:xfrm>
              <a:off x="9996101" y="36877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64"/>
            <p:cNvSpPr>
              <a:spLocks noChangeArrowheads="1"/>
            </p:cNvSpPr>
            <p:nvPr/>
          </p:nvSpPr>
          <p:spPr bwMode="auto">
            <a:xfrm>
              <a:off x="10081125" y="36877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65"/>
            <p:cNvSpPr>
              <a:spLocks noChangeArrowheads="1"/>
            </p:cNvSpPr>
            <p:nvPr/>
          </p:nvSpPr>
          <p:spPr bwMode="auto">
            <a:xfrm>
              <a:off x="10166149" y="368771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66"/>
            <p:cNvSpPr>
              <a:spLocks noChangeArrowheads="1"/>
            </p:cNvSpPr>
            <p:nvPr/>
          </p:nvSpPr>
          <p:spPr bwMode="auto">
            <a:xfrm>
              <a:off x="10253712" y="36877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67"/>
            <p:cNvSpPr>
              <a:spLocks noChangeArrowheads="1"/>
            </p:cNvSpPr>
            <p:nvPr/>
          </p:nvSpPr>
          <p:spPr bwMode="auto">
            <a:xfrm>
              <a:off x="10338736" y="36877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1"/>
            <p:cNvSpPr>
              <a:spLocks noChangeArrowheads="1"/>
            </p:cNvSpPr>
            <p:nvPr/>
          </p:nvSpPr>
          <p:spPr bwMode="auto">
            <a:xfrm>
              <a:off x="9482147" y="37727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2"/>
            <p:cNvSpPr>
              <a:spLocks noChangeArrowheads="1"/>
            </p:cNvSpPr>
            <p:nvPr/>
          </p:nvSpPr>
          <p:spPr bwMode="auto">
            <a:xfrm>
              <a:off x="9567171" y="37727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83"/>
            <p:cNvSpPr>
              <a:spLocks noChangeArrowheads="1"/>
            </p:cNvSpPr>
            <p:nvPr/>
          </p:nvSpPr>
          <p:spPr bwMode="auto">
            <a:xfrm>
              <a:off x="9652196" y="37727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84"/>
            <p:cNvSpPr>
              <a:spLocks noChangeArrowheads="1"/>
            </p:cNvSpPr>
            <p:nvPr/>
          </p:nvSpPr>
          <p:spPr bwMode="auto">
            <a:xfrm>
              <a:off x="9739758" y="37727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85"/>
            <p:cNvSpPr>
              <a:spLocks noChangeArrowheads="1"/>
            </p:cNvSpPr>
            <p:nvPr/>
          </p:nvSpPr>
          <p:spPr bwMode="auto">
            <a:xfrm>
              <a:off x="9824783" y="37727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86"/>
            <p:cNvSpPr>
              <a:spLocks noChangeArrowheads="1"/>
            </p:cNvSpPr>
            <p:nvPr/>
          </p:nvSpPr>
          <p:spPr bwMode="auto">
            <a:xfrm>
              <a:off x="9909807" y="37727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87"/>
            <p:cNvSpPr>
              <a:spLocks noChangeArrowheads="1"/>
            </p:cNvSpPr>
            <p:nvPr/>
          </p:nvSpPr>
          <p:spPr bwMode="auto">
            <a:xfrm>
              <a:off x="9996101" y="37727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88"/>
            <p:cNvSpPr>
              <a:spLocks noChangeArrowheads="1"/>
            </p:cNvSpPr>
            <p:nvPr/>
          </p:nvSpPr>
          <p:spPr bwMode="auto">
            <a:xfrm>
              <a:off x="10081125" y="37727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89"/>
            <p:cNvSpPr>
              <a:spLocks noChangeArrowheads="1"/>
            </p:cNvSpPr>
            <p:nvPr/>
          </p:nvSpPr>
          <p:spPr bwMode="auto">
            <a:xfrm>
              <a:off x="10166149" y="377274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90"/>
            <p:cNvSpPr>
              <a:spLocks noChangeArrowheads="1"/>
            </p:cNvSpPr>
            <p:nvPr/>
          </p:nvSpPr>
          <p:spPr bwMode="auto">
            <a:xfrm>
              <a:off x="10253712" y="37727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91"/>
            <p:cNvSpPr>
              <a:spLocks noChangeArrowheads="1"/>
            </p:cNvSpPr>
            <p:nvPr/>
          </p:nvSpPr>
          <p:spPr bwMode="auto">
            <a:xfrm>
              <a:off x="10338736" y="37727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01"/>
            <p:cNvSpPr>
              <a:spLocks noChangeArrowheads="1"/>
            </p:cNvSpPr>
            <p:nvPr/>
          </p:nvSpPr>
          <p:spPr bwMode="auto">
            <a:xfrm>
              <a:off x="9567171" y="38577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02"/>
            <p:cNvSpPr>
              <a:spLocks noChangeArrowheads="1"/>
            </p:cNvSpPr>
            <p:nvPr/>
          </p:nvSpPr>
          <p:spPr bwMode="auto">
            <a:xfrm>
              <a:off x="9652196" y="38577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03"/>
            <p:cNvSpPr>
              <a:spLocks noChangeArrowheads="1"/>
            </p:cNvSpPr>
            <p:nvPr/>
          </p:nvSpPr>
          <p:spPr bwMode="auto">
            <a:xfrm>
              <a:off x="9739758" y="38577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04"/>
            <p:cNvSpPr>
              <a:spLocks noChangeArrowheads="1"/>
            </p:cNvSpPr>
            <p:nvPr/>
          </p:nvSpPr>
          <p:spPr bwMode="auto">
            <a:xfrm>
              <a:off x="9824783" y="38577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05"/>
            <p:cNvSpPr>
              <a:spLocks noChangeArrowheads="1"/>
            </p:cNvSpPr>
            <p:nvPr/>
          </p:nvSpPr>
          <p:spPr bwMode="auto">
            <a:xfrm>
              <a:off x="9909807" y="38577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06"/>
            <p:cNvSpPr>
              <a:spLocks noChangeArrowheads="1"/>
            </p:cNvSpPr>
            <p:nvPr/>
          </p:nvSpPr>
          <p:spPr bwMode="auto">
            <a:xfrm>
              <a:off x="9996101" y="38577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07"/>
            <p:cNvSpPr>
              <a:spLocks noChangeArrowheads="1"/>
            </p:cNvSpPr>
            <p:nvPr/>
          </p:nvSpPr>
          <p:spPr bwMode="auto">
            <a:xfrm>
              <a:off x="10081125" y="38577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08"/>
            <p:cNvSpPr>
              <a:spLocks noChangeArrowheads="1"/>
            </p:cNvSpPr>
            <p:nvPr/>
          </p:nvSpPr>
          <p:spPr bwMode="auto">
            <a:xfrm>
              <a:off x="10166149" y="385776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09"/>
            <p:cNvSpPr>
              <a:spLocks noChangeArrowheads="1"/>
            </p:cNvSpPr>
            <p:nvPr/>
          </p:nvSpPr>
          <p:spPr bwMode="auto">
            <a:xfrm>
              <a:off x="10253712" y="38577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10"/>
            <p:cNvSpPr>
              <a:spLocks noChangeArrowheads="1"/>
            </p:cNvSpPr>
            <p:nvPr/>
          </p:nvSpPr>
          <p:spPr bwMode="auto">
            <a:xfrm>
              <a:off x="10338736" y="38577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20"/>
            <p:cNvSpPr>
              <a:spLocks noChangeArrowheads="1"/>
            </p:cNvSpPr>
            <p:nvPr/>
          </p:nvSpPr>
          <p:spPr bwMode="auto">
            <a:xfrm>
              <a:off x="9482147" y="39453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121"/>
            <p:cNvSpPr>
              <a:spLocks noChangeArrowheads="1"/>
            </p:cNvSpPr>
            <p:nvPr/>
          </p:nvSpPr>
          <p:spPr bwMode="auto">
            <a:xfrm>
              <a:off x="9567171" y="39453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2"/>
            <p:cNvSpPr>
              <a:spLocks noChangeArrowheads="1"/>
            </p:cNvSpPr>
            <p:nvPr/>
          </p:nvSpPr>
          <p:spPr bwMode="auto">
            <a:xfrm>
              <a:off x="9652196" y="39453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3"/>
            <p:cNvSpPr>
              <a:spLocks noChangeArrowheads="1"/>
            </p:cNvSpPr>
            <p:nvPr/>
          </p:nvSpPr>
          <p:spPr bwMode="auto">
            <a:xfrm>
              <a:off x="9739758" y="39453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4"/>
            <p:cNvSpPr>
              <a:spLocks noChangeArrowheads="1"/>
            </p:cNvSpPr>
            <p:nvPr/>
          </p:nvSpPr>
          <p:spPr bwMode="auto">
            <a:xfrm>
              <a:off x="9824783" y="39453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125"/>
            <p:cNvSpPr>
              <a:spLocks noChangeArrowheads="1"/>
            </p:cNvSpPr>
            <p:nvPr/>
          </p:nvSpPr>
          <p:spPr bwMode="auto">
            <a:xfrm>
              <a:off x="9909807" y="39453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126"/>
            <p:cNvSpPr>
              <a:spLocks noChangeArrowheads="1"/>
            </p:cNvSpPr>
            <p:nvPr/>
          </p:nvSpPr>
          <p:spPr bwMode="auto">
            <a:xfrm>
              <a:off x="9996101" y="39453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127"/>
            <p:cNvSpPr>
              <a:spLocks noChangeArrowheads="1"/>
            </p:cNvSpPr>
            <p:nvPr/>
          </p:nvSpPr>
          <p:spPr bwMode="auto">
            <a:xfrm>
              <a:off x="10081125" y="39453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128"/>
            <p:cNvSpPr>
              <a:spLocks noChangeArrowheads="1"/>
            </p:cNvSpPr>
            <p:nvPr/>
          </p:nvSpPr>
          <p:spPr bwMode="auto">
            <a:xfrm>
              <a:off x="10166149" y="394532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129"/>
            <p:cNvSpPr>
              <a:spLocks noChangeArrowheads="1"/>
            </p:cNvSpPr>
            <p:nvPr/>
          </p:nvSpPr>
          <p:spPr bwMode="auto">
            <a:xfrm>
              <a:off x="10253712" y="39453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130"/>
            <p:cNvSpPr>
              <a:spLocks noChangeArrowheads="1"/>
            </p:cNvSpPr>
            <p:nvPr/>
          </p:nvSpPr>
          <p:spPr bwMode="auto">
            <a:xfrm>
              <a:off x="10338736" y="39453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57"/>
            <p:cNvSpPr>
              <a:spLocks noChangeArrowheads="1"/>
            </p:cNvSpPr>
            <p:nvPr/>
          </p:nvSpPr>
          <p:spPr bwMode="auto">
            <a:xfrm>
              <a:off x="10426117" y="36831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58"/>
            <p:cNvSpPr>
              <a:spLocks noChangeArrowheads="1"/>
            </p:cNvSpPr>
            <p:nvPr/>
          </p:nvSpPr>
          <p:spPr bwMode="auto">
            <a:xfrm>
              <a:off x="10596166" y="36831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59"/>
            <p:cNvSpPr>
              <a:spLocks noChangeArrowheads="1"/>
            </p:cNvSpPr>
            <p:nvPr/>
          </p:nvSpPr>
          <p:spPr bwMode="auto">
            <a:xfrm>
              <a:off x="10511141" y="36831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60"/>
            <p:cNvSpPr>
              <a:spLocks noChangeArrowheads="1"/>
            </p:cNvSpPr>
            <p:nvPr/>
          </p:nvSpPr>
          <p:spPr bwMode="auto">
            <a:xfrm>
              <a:off x="10683728" y="36831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61"/>
            <p:cNvSpPr>
              <a:spLocks noChangeArrowheads="1"/>
            </p:cNvSpPr>
            <p:nvPr/>
          </p:nvSpPr>
          <p:spPr bwMode="auto">
            <a:xfrm>
              <a:off x="10768753" y="36831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62"/>
            <p:cNvSpPr>
              <a:spLocks noChangeArrowheads="1"/>
            </p:cNvSpPr>
            <p:nvPr/>
          </p:nvSpPr>
          <p:spPr bwMode="auto">
            <a:xfrm>
              <a:off x="10853777" y="36831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63"/>
            <p:cNvSpPr>
              <a:spLocks noChangeArrowheads="1"/>
            </p:cNvSpPr>
            <p:nvPr/>
          </p:nvSpPr>
          <p:spPr bwMode="auto">
            <a:xfrm>
              <a:off x="10940071" y="36831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64"/>
            <p:cNvSpPr>
              <a:spLocks noChangeArrowheads="1"/>
            </p:cNvSpPr>
            <p:nvPr/>
          </p:nvSpPr>
          <p:spPr bwMode="auto">
            <a:xfrm>
              <a:off x="11025095" y="36831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65"/>
            <p:cNvSpPr>
              <a:spLocks noChangeArrowheads="1"/>
            </p:cNvSpPr>
            <p:nvPr/>
          </p:nvSpPr>
          <p:spPr bwMode="auto">
            <a:xfrm>
              <a:off x="11110119" y="368316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66"/>
            <p:cNvSpPr>
              <a:spLocks noChangeArrowheads="1"/>
            </p:cNvSpPr>
            <p:nvPr/>
          </p:nvSpPr>
          <p:spPr bwMode="auto">
            <a:xfrm>
              <a:off x="11197682" y="36831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67"/>
            <p:cNvSpPr>
              <a:spLocks noChangeArrowheads="1"/>
            </p:cNvSpPr>
            <p:nvPr/>
          </p:nvSpPr>
          <p:spPr bwMode="auto">
            <a:xfrm>
              <a:off x="11282706" y="36831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81"/>
            <p:cNvSpPr>
              <a:spLocks noChangeArrowheads="1"/>
            </p:cNvSpPr>
            <p:nvPr/>
          </p:nvSpPr>
          <p:spPr bwMode="auto">
            <a:xfrm>
              <a:off x="10426117" y="376819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82"/>
            <p:cNvSpPr>
              <a:spLocks noChangeArrowheads="1"/>
            </p:cNvSpPr>
            <p:nvPr/>
          </p:nvSpPr>
          <p:spPr bwMode="auto">
            <a:xfrm>
              <a:off x="10511141" y="376819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83"/>
            <p:cNvSpPr>
              <a:spLocks noChangeArrowheads="1"/>
            </p:cNvSpPr>
            <p:nvPr/>
          </p:nvSpPr>
          <p:spPr bwMode="auto">
            <a:xfrm>
              <a:off x="10596166" y="376819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84"/>
            <p:cNvSpPr>
              <a:spLocks noChangeArrowheads="1"/>
            </p:cNvSpPr>
            <p:nvPr/>
          </p:nvSpPr>
          <p:spPr bwMode="auto">
            <a:xfrm>
              <a:off x="10683728" y="376819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85"/>
            <p:cNvSpPr>
              <a:spLocks noChangeArrowheads="1"/>
            </p:cNvSpPr>
            <p:nvPr/>
          </p:nvSpPr>
          <p:spPr bwMode="auto">
            <a:xfrm>
              <a:off x="10768753" y="376819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86"/>
            <p:cNvSpPr>
              <a:spLocks noChangeArrowheads="1"/>
            </p:cNvSpPr>
            <p:nvPr/>
          </p:nvSpPr>
          <p:spPr bwMode="auto">
            <a:xfrm>
              <a:off x="10853777" y="376819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87"/>
            <p:cNvSpPr>
              <a:spLocks noChangeArrowheads="1"/>
            </p:cNvSpPr>
            <p:nvPr/>
          </p:nvSpPr>
          <p:spPr bwMode="auto">
            <a:xfrm>
              <a:off x="10940071" y="376819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88"/>
            <p:cNvSpPr>
              <a:spLocks noChangeArrowheads="1"/>
            </p:cNvSpPr>
            <p:nvPr/>
          </p:nvSpPr>
          <p:spPr bwMode="auto">
            <a:xfrm>
              <a:off x="11025095" y="376819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89"/>
            <p:cNvSpPr>
              <a:spLocks noChangeArrowheads="1"/>
            </p:cNvSpPr>
            <p:nvPr/>
          </p:nvSpPr>
          <p:spPr bwMode="auto">
            <a:xfrm>
              <a:off x="11110119" y="376819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90"/>
            <p:cNvSpPr>
              <a:spLocks noChangeArrowheads="1"/>
            </p:cNvSpPr>
            <p:nvPr/>
          </p:nvSpPr>
          <p:spPr bwMode="auto">
            <a:xfrm>
              <a:off x="11197682" y="376819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91"/>
            <p:cNvSpPr>
              <a:spLocks noChangeArrowheads="1"/>
            </p:cNvSpPr>
            <p:nvPr/>
          </p:nvSpPr>
          <p:spPr bwMode="auto">
            <a:xfrm>
              <a:off x="11282706" y="376819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00"/>
            <p:cNvSpPr>
              <a:spLocks noChangeArrowheads="1"/>
            </p:cNvSpPr>
            <p:nvPr/>
          </p:nvSpPr>
          <p:spPr bwMode="auto">
            <a:xfrm>
              <a:off x="10426117" y="385321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01"/>
            <p:cNvSpPr>
              <a:spLocks noChangeArrowheads="1"/>
            </p:cNvSpPr>
            <p:nvPr/>
          </p:nvSpPr>
          <p:spPr bwMode="auto">
            <a:xfrm>
              <a:off x="10511141" y="385321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02"/>
            <p:cNvSpPr>
              <a:spLocks noChangeArrowheads="1"/>
            </p:cNvSpPr>
            <p:nvPr/>
          </p:nvSpPr>
          <p:spPr bwMode="auto">
            <a:xfrm>
              <a:off x="10596166" y="385321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03"/>
            <p:cNvSpPr>
              <a:spLocks noChangeArrowheads="1"/>
            </p:cNvSpPr>
            <p:nvPr/>
          </p:nvSpPr>
          <p:spPr bwMode="auto">
            <a:xfrm>
              <a:off x="10683728" y="385321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04"/>
            <p:cNvSpPr>
              <a:spLocks noChangeArrowheads="1"/>
            </p:cNvSpPr>
            <p:nvPr/>
          </p:nvSpPr>
          <p:spPr bwMode="auto">
            <a:xfrm>
              <a:off x="10768753" y="385321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105"/>
            <p:cNvSpPr>
              <a:spLocks noChangeArrowheads="1"/>
            </p:cNvSpPr>
            <p:nvPr/>
          </p:nvSpPr>
          <p:spPr bwMode="auto">
            <a:xfrm>
              <a:off x="10853777" y="385321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106"/>
            <p:cNvSpPr>
              <a:spLocks noChangeArrowheads="1"/>
            </p:cNvSpPr>
            <p:nvPr/>
          </p:nvSpPr>
          <p:spPr bwMode="auto">
            <a:xfrm>
              <a:off x="10940071" y="385321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107"/>
            <p:cNvSpPr>
              <a:spLocks noChangeArrowheads="1"/>
            </p:cNvSpPr>
            <p:nvPr/>
          </p:nvSpPr>
          <p:spPr bwMode="auto">
            <a:xfrm>
              <a:off x="11025095" y="385321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108"/>
            <p:cNvSpPr>
              <a:spLocks noChangeArrowheads="1"/>
            </p:cNvSpPr>
            <p:nvPr/>
          </p:nvSpPr>
          <p:spPr bwMode="auto">
            <a:xfrm>
              <a:off x="11110119" y="385321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109"/>
            <p:cNvSpPr>
              <a:spLocks noChangeArrowheads="1"/>
            </p:cNvSpPr>
            <p:nvPr/>
          </p:nvSpPr>
          <p:spPr bwMode="auto">
            <a:xfrm>
              <a:off x="11197682" y="385321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110"/>
            <p:cNvSpPr>
              <a:spLocks noChangeArrowheads="1"/>
            </p:cNvSpPr>
            <p:nvPr/>
          </p:nvSpPr>
          <p:spPr bwMode="auto">
            <a:xfrm>
              <a:off x="11282706" y="385321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120"/>
            <p:cNvSpPr>
              <a:spLocks noChangeArrowheads="1"/>
            </p:cNvSpPr>
            <p:nvPr/>
          </p:nvSpPr>
          <p:spPr bwMode="auto">
            <a:xfrm>
              <a:off x="10426117" y="394077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121"/>
            <p:cNvSpPr>
              <a:spLocks noChangeArrowheads="1"/>
            </p:cNvSpPr>
            <p:nvPr/>
          </p:nvSpPr>
          <p:spPr bwMode="auto">
            <a:xfrm>
              <a:off x="10511141" y="394077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122"/>
            <p:cNvSpPr>
              <a:spLocks noChangeArrowheads="1"/>
            </p:cNvSpPr>
            <p:nvPr/>
          </p:nvSpPr>
          <p:spPr bwMode="auto">
            <a:xfrm>
              <a:off x="10596166" y="394077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123"/>
            <p:cNvSpPr>
              <a:spLocks noChangeArrowheads="1"/>
            </p:cNvSpPr>
            <p:nvPr/>
          </p:nvSpPr>
          <p:spPr bwMode="auto">
            <a:xfrm>
              <a:off x="10683728" y="394077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124"/>
            <p:cNvSpPr>
              <a:spLocks noChangeArrowheads="1"/>
            </p:cNvSpPr>
            <p:nvPr/>
          </p:nvSpPr>
          <p:spPr bwMode="auto">
            <a:xfrm>
              <a:off x="10768753" y="394077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125"/>
            <p:cNvSpPr>
              <a:spLocks noChangeArrowheads="1"/>
            </p:cNvSpPr>
            <p:nvPr/>
          </p:nvSpPr>
          <p:spPr bwMode="auto">
            <a:xfrm>
              <a:off x="10853777" y="394077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126"/>
            <p:cNvSpPr>
              <a:spLocks noChangeArrowheads="1"/>
            </p:cNvSpPr>
            <p:nvPr/>
          </p:nvSpPr>
          <p:spPr bwMode="auto">
            <a:xfrm>
              <a:off x="10940071" y="39407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127"/>
            <p:cNvSpPr>
              <a:spLocks noChangeArrowheads="1"/>
            </p:cNvSpPr>
            <p:nvPr/>
          </p:nvSpPr>
          <p:spPr bwMode="auto">
            <a:xfrm>
              <a:off x="11025095" y="39407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128"/>
            <p:cNvSpPr>
              <a:spLocks noChangeArrowheads="1"/>
            </p:cNvSpPr>
            <p:nvPr/>
          </p:nvSpPr>
          <p:spPr bwMode="auto">
            <a:xfrm>
              <a:off x="11110119" y="394077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129"/>
            <p:cNvSpPr>
              <a:spLocks noChangeArrowheads="1"/>
            </p:cNvSpPr>
            <p:nvPr/>
          </p:nvSpPr>
          <p:spPr bwMode="auto">
            <a:xfrm>
              <a:off x="11197682" y="39407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130"/>
            <p:cNvSpPr>
              <a:spLocks noChangeArrowheads="1"/>
            </p:cNvSpPr>
            <p:nvPr/>
          </p:nvSpPr>
          <p:spPr bwMode="auto">
            <a:xfrm>
              <a:off x="11282706" y="39407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57"/>
            <p:cNvSpPr>
              <a:spLocks noChangeArrowheads="1"/>
            </p:cNvSpPr>
            <p:nvPr/>
          </p:nvSpPr>
          <p:spPr bwMode="auto">
            <a:xfrm>
              <a:off x="11370087" y="36786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58"/>
            <p:cNvSpPr>
              <a:spLocks noChangeArrowheads="1"/>
            </p:cNvSpPr>
            <p:nvPr/>
          </p:nvSpPr>
          <p:spPr bwMode="auto">
            <a:xfrm>
              <a:off x="11540136" y="36786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59"/>
            <p:cNvSpPr>
              <a:spLocks noChangeArrowheads="1"/>
            </p:cNvSpPr>
            <p:nvPr/>
          </p:nvSpPr>
          <p:spPr bwMode="auto">
            <a:xfrm>
              <a:off x="11455111" y="36786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60"/>
            <p:cNvSpPr>
              <a:spLocks noChangeArrowheads="1"/>
            </p:cNvSpPr>
            <p:nvPr/>
          </p:nvSpPr>
          <p:spPr bwMode="auto">
            <a:xfrm>
              <a:off x="11627698" y="36786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81"/>
            <p:cNvSpPr>
              <a:spLocks noChangeArrowheads="1"/>
            </p:cNvSpPr>
            <p:nvPr/>
          </p:nvSpPr>
          <p:spPr bwMode="auto">
            <a:xfrm>
              <a:off x="11370087" y="376364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82"/>
            <p:cNvSpPr>
              <a:spLocks noChangeArrowheads="1"/>
            </p:cNvSpPr>
            <p:nvPr/>
          </p:nvSpPr>
          <p:spPr bwMode="auto">
            <a:xfrm>
              <a:off x="11455111" y="376364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83"/>
            <p:cNvSpPr>
              <a:spLocks noChangeArrowheads="1"/>
            </p:cNvSpPr>
            <p:nvPr/>
          </p:nvSpPr>
          <p:spPr bwMode="auto">
            <a:xfrm>
              <a:off x="11540136" y="37636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0"/>
            <p:cNvSpPr>
              <a:spLocks noChangeArrowheads="1"/>
            </p:cNvSpPr>
            <p:nvPr/>
          </p:nvSpPr>
          <p:spPr bwMode="auto">
            <a:xfrm>
              <a:off x="11370087" y="384866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1"/>
            <p:cNvSpPr>
              <a:spLocks noChangeArrowheads="1"/>
            </p:cNvSpPr>
            <p:nvPr/>
          </p:nvSpPr>
          <p:spPr bwMode="auto">
            <a:xfrm>
              <a:off x="11455111" y="384866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20"/>
            <p:cNvSpPr>
              <a:spLocks noChangeArrowheads="1"/>
            </p:cNvSpPr>
            <p:nvPr/>
          </p:nvSpPr>
          <p:spPr bwMode="auto">
            <a:xfrm>
              <a:off x="11370087" y="39362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21"/>
            <p:cNvSpPr>
              <a:spLocks noChangeArrowheads="1"/>
            </p:cNvSpPr>
            <p:nvPr/>
          </p:nvSpPr>
          <p:spPr bwMode="auto">
            <a:xfrm>
              <a:off x="11455111" y="39362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91"/>
            <p:cNvSpPr>
              <a:spLocks noChangeArrowheads="1"/>
            </p:cNvSpPr>
            <p:nvPr/>
          </p:nvSpPr>
          <p:spPr bwMode="auto">
            <a:xfrm>
              <a:off x="9394766" y="412530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10"/>
            <p:cNvSpPr>
              <a:spLocks noChangeArrowheads="1"/>
            </p:cNvSpPr>
            <p:nvPr/>
          </p:nvSpPr>
          <p:spPr bwMode="auto">
            <a:xfrm>
              <a:off x="9394766" y="421033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57"/>
            <p:cNvSpPr>
              <a:spLocks noChangeArrowheads="1"/>
            </p:cNvSpPr>
            <p:nvPr/>
          </p:nvSpPr>
          <p:spPr bwMode="auto">
            <a:xfrm>
              <a:off x="9482147" y="403573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58"/>
            <p:cNvSpPr>
              <a:spLocks noChangeArrowheads="1"/>
            </p:cNvSpPr>
            <p:nvPr/>
          </p:nvSpPr>
          <p:spPr bwMode="auto">
            <a:xfrm>
              <a:off x="9652196" y="403573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59"/>
            <p:cNvSpPr>
              <a:spLocks noChangeArrowheads="1"/>
            </p:cNvSpPr>
            <p:nvPr/>
          </p:nvSpPr>
          <p:spPr bwMode="auto">
            <a:xfrm>
              <a:off x="9567171" y="403573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60"/>
            <p:cNvSpPr>
              <a:spLocks noChangeArrowheads="1"/>
            </p:cNvSpPr>
            <p:nvPr/>
          </p:nvSpPr>
          <p:spPr bwMode="auto">
            <a:xfrm>
              <a:off x="9739758" y="403573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61"/>
            <p:cNvSpPr>
              <a:spLocks noChangeArrowheads="1"/>
            </p:cNvSpPr>
            <p:nvPr/>
          </p:nvSpPr>
          <p:spPr bwMode="auto">
            <a:xfrm>
              <a:off x="9824783" y="403573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62"/>
            <p:cNvSpPr>
              <a:spLocks noChangeArrowheads="1"/>
            </p:cNvSpPr>
            <p:nvPr/>
          </p:nvSpPr>
          <p:spPr bwMode="auto">
            <a:xfrm>
              <a:off x="9909807" y="403573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63"/>
            <p:cNvSpPr>
              <a:spLocks noChangeArrowheads="1"/>
            </p:cNvSpPr>
            <p:nvPr/>
          </p:nvSpPr>
          <p:spPr bwMode="auto">
            <a:xfrm>
              <a:off x="9996101" y="403573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64"/>
            <p:cNvSpPr>
              <a:spLocks noChangeArrowheads="1"/>
            </p:cNvSpPr>
            <p:nvPr/>
          </p:nvSpPr>
          <p:spPr bwMode="auto">
            <a:xfrm>
              <a:off x="10081125" y="403573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65"/>
            <p:cNvSpPr>
              <a:spLocks noChangeArrowheads="1"/>
            </p:cNvSpPr>
            <p:nvPr/>
          </p:nvSpPr>
          <p:spPr bwMode="auto">
            <a:xfrm>
              <a:off x="10166149" y="403573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66"/>
            <p:cNvSpPr>
              <a:spLocks noChangeArrowheads="1"/>
            </p:cNvSpPr>
            <p:nvPr/>
          </p:nvSpPr>
          <p:spPr bwMode="auto">
            <a:xfrm>
              <a:off x="10253712" y="403573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67"/>
            <p:cNvSpPr>
              <a:spLocks noChangeArrowheads="1"/>
            </p:cNvSpPr>
            <p:nvPr/>
          </p:nvSpPr>
          <p:spPr bwMode="auto">
            <a:xfrm>
              <a:off x="10338736" y="403573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81"/>
            <p:cNvSpPr>
              <a:spLocks noChangeArrowheads="1"/>
            </p:cNvSpPr>
            <p:nvPr/>
          </p:nvSpPr>
          <p:spPr bwMode="auto">
            <a:xfrm>
              <a:off x="9482147" y="41207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82"/>
            <p:cNvSpPr>
              <a:spLocks noChangeArrowheads="1"/>
            </p:cNvSpPr>
            <p:nvPr/>
          </p:nvSpPr>
          <p:spPr bwMode="auto">
            <a:xfrm>
              <a:off x="9567171" y="41207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83"/>
            <p:cNvSpPr>
              <a:spLocks noChangeArrowheads="1"/>
            </p:cNvSpPr>
            <p:nvPr/>
          </p:nvSpPr>
          <p:spPr bwMode="auto">
            <a:xfrm>
              <a:off x="9652196" y="412076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84"/>
            <p:cNvSpPr>
              <a:spLocks noChangeArrowheads="1"/>
            </p:cNvSpPr>
            <p:nvPr/>
          </p:nvSpPr>
          <p:spPr bwMode="auto">
            <a:xfrm>
              <a:off x="9739758" y="41207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85"/>
            <p:cNvSpPr>
              <a:spLocks noChangeArrowheads="1"/>
            </p:cNvSpPr>
            <p:nvPr/>
          </p:nvSpPr>
          <p:spPr bwMode="auto">
            <a:xfrm>
              <a:off x="9824783" y="41207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86"/>
            <p:cNvSpPr>
              <a:spLocks noChangeArrowheads="1"/>
            </p:cNvSpPr>
            <p:nvPr/>
          </p:nvSpPr>
          <p:spPr bwMode="auto">
            <a:xfrm>
              <a:off x="9909807" y="412076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87"/>
            <p:cNvSpPr>
              <a:spLocks noChangeArrowheads="1"/>
            </p:cNvSpPr>
            <p:nvPr/>
          </p:nvSpPr>
          <p:spPr bwMode="auto">
            <a:xfrm>
              <a:off x="9996101" y="41207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88"/>
            <p:cNvSpPr>
              <a:spLocks noChangeArrowheads="1"/>
            </p:cNvSpPr>
            <p:nvPr/>
          </p:nvSpPr>
          <p:spPr bwMode="auto">
            <a:xfrm>
              <a:off x="10081125" y="41207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89"/>
            <p:cNvSpPr>
              <a:spLocks noChangeArrowheads="1"/>
            </p:cNvSpPr>
            <p:nvPr/>
          </p:nvSpPr>
          <p:spPr bwMode="auto">
            <a:xfrm>
              <a:off x="10166149" y="41207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90"/>
            <p:cNvSpPr>
              <a:spLocks noChangeArrowheads="1"/>
            </p:cNvSpPr>
            <p:nvPr/>
          </p:nvSpPr>
          <p:spPr bwMode="auto">
            <a:xfrm>
              <a:off x="10253712" y="41207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91"/>
            <p:cNvSpPr>
              <a:spLocks noChangeArrowheads="1"/>
            </p:cNvSpPr>
            <p:nvPr/>
          </p:nvSpPr>
          <p:spPr bwMode="auto">
            <a:xfrm>
              <a:off x="10338736" y="41207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100"/>
            <p:cNvSpPr>
              <a:spLocks noChangeArrowheads="1"/>
            </p:cNvSpPr>
            <p:nvPr/>
          </p:nvSpPr>
          <p:spPr bwMode="auto">
            <a:xfrm>
              <a:off x="9482147" y="420578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101"/>
            <p:cNvSpPr>
              <a:spLocks noChangeArrowheads="1"/>
            </p:cNvSpPr>
            <p:nvPr/>
          </p:nvSpPr>
          <p:spPr bwMode="auto">
            <a:xfrm>
              <a:off x="9567171" y="420578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102"/>
            <p:cNvSpPr>
              <a:spLocks noChangeArrowheads="1"/>
            </p:cNvSpPr>
            <p:nvPr/>
          </p:nvSpPr>
          <p:spPr bwMode="auto">
            <a:xfrm>
              <a:off x="9652196" y="420578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103"/>
            <p:cNvSpPr>
              <a:spLocks noChangeArrowheads="1"/>
            </p:cNvSpPr>
            <p:nvPr/>
          </p:nvSpPr>
          <p:spPr bwMode="auto">
            <a:xfrm>
              <a:off x="9739758" y="420578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104"/>
            <p:cNvSpPr>
              <a:spLocks noChangeArrowheads="1"/>
            </p:cNvSpPr>
            <p:nvPr/>
          </p:nvSpPr>
          <p:spPr bwMode="auto">
            <a:xfrm>
              <a:off x="9824783" y="420578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105"/>
            <p:cNvSpPr>
              <a:spLocks noChangeArrowheads="1"/>
            </p:cNvSpPr>
            <p:nvPr/>
          </p:nvSpPr>
          <p:spPr bwMode="auto">
            <a:xfrm>
              <a:off x="9909807" y="420578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106"/>
            <p:cNvSpPr>
              <a:spLocks noChangeArrowheads="1"/>
            </p:cNvSpPr>
            <p:nvPr/>
          </p:nvSpPr>
          <p:spPr bwMode="auto">
            <a:xfrm>
              <a:off x="9996101" y="420578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107"/>
            <p:cNvSpPr>
              <a:spLocks noChangeArrowheads="1"/>
            </p:cNvSpPr>
            <p:nvPr/>
          </p:nvSpPr>
          <p:spPr bwMode="auto">
            <a:xfrm>
              <a:off x="10081125" y="420578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108"/>
            <p:cNvSpPr>
              <a:spLocks noChangeArrowheads="1"/>
            </p:cNvSpPr>
            <p:nvPr/>
          </p:nvSpPr>
          <p:spPr bwMode="auto">
            <a:xfrm>
              <a:off x="10166149" y="4205784"/>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109"/>
            <p:cNvSpPr>
              <a:spLocks noChangeArrowheads="1"/>
            </p:cNvSpPr>
            <p:nvPr/>
          </p:nvSpPr>
          <p:spPr bwMode="auto">
            <a:xfrm>
              <a:off x="10253712" y="420578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110"/>
            <p:cNvSpPr>
              <a:spLocks noChangeArrowheads="1"/>
            </p:cNvSpPr>
            <p:nvPr/>
          </p:nvSpPr>
          <p:spPr bwMode="auto">
            <a:xfrm>
              <a:off x="10338736" y="420578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121"/>
            <p:cNvSpPr>
              <a:spLocks noChangeArrowheads="1"/>
            </p:cNvSpPr>
            <p:nvPr/>
          </p:nvSpPr>
          <p:spPr bwMode="auto">
            <a:xfrm>
              <a:off x="9567171" y="42933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122"/>
            <p:cNvSpPr>
              <a:spLocks noChangeArrowheads="1"/>
            </p:cNvSpPr>
            <p:nvPr/>
          </p:nvSpPr>
          <p:spPr bwMode="auto">
            <a:xfrm>
              <a:off x="9652196" y="42933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123"/>
            <p:cNvSpPr>
              <a:spLocks noChangeArrowheads="1"/>
            </p:cNvSpPr>
            <p:nvPr/>
          </p:nvSpPr>
          <p:spPr bwMode="auto">
            <a:xfrm>
              <a:off x="9739758" y="42933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24"/>
            <p:cNvSpPr>
              <a:spLocks noChangeArrowheads="1"/>
            </p:cNvSpPr>
            <p:nvPr/>
          </p:nvSpPr>
          <p:spPr bwMode="auto">
            <a:xfrm>
              <a:off x="9824783" y="42933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25"/>
            <p:cNvSpPr>
              <a:spLocks noChangeArrowheads="1"/>
            </p:cNvSpPr>
            <p:nvPr/>
          </p:nvSpPr>
          <p:spPr bwMode="auto">
            <a:xfrm>
              <a:off x="9909807" y="42933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26"/>
            <p:cNvSpPr>
              <a:spLocks noChangeArrowheads="1"/>
            </p:cNvSpPr>
            <p:nvPr/>
          </p:nvSpPr>
          <p:spPr bwMode="auto">
            <a:xfrm>
              <a:off x="9996101" y="42933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27"/>
            <p:cNvSpPr>
              <a:spLocks noChangeArrowheads="1"/>
            </p:cNvSpPr>
            <p:nvPr/>
          </p:nvSpPr>
          <p:spPr bwMode="auto">
            <a:xfrm>
              <a:off x="10081125" y="42933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28"/>
            <p:cNvSpPr>
              <a:spLocks noChangeArrowheads="1"/>
            </p:cNvSpPr>
            <p:nvPr/>
          </p:nvSpPr>
          <p:spPr bwMode="auto">
            <a:xfrm>
              <a:off x="10166149" y="42933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29"/>
            <p:cNvSpPr>
              <a:spLocks noChangeArrowheads="1"/>
            </p:cNvSpPr>
            <p:nvPr/>
          </p:nvSpPr>
          <p:spPr bwMode="auto">
            <a:xfrm>
              <a:off x="10253712" y="42933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30"/>
            <p:cNvSpPr>
              <a:spLocks noChangeArrowheads="1"/>
            </p:cNvSpPr>
            <p:nvPr/>
          </p:nvSpPr>
          <p:spPr bwMode="auto">
            <a:xfrm>
              <a:off x="10338736" y="42933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57"/>
            <p:cNvSpPr>
              <a:spLocks noChangeArrowheads="1"/>
            </p:cNvSpPr>
            <p:nvPr/>
          </p:nvSpPr>
          <p:spPr bwMode="auto">
            <a:xfrm>
              <a:off x="10426117" y="40311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58"/>
            <p:cNvSpPr>
              <a:spLocks noChangeArrowheads="1"/>
            </p:cNvSpPr>
            <p:nvPr/>
          </p:nvSpPr>
          <p:spPr bwMode="auto">
            <a:xfrm>
              <a:off x="10596166" y="403118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59"/>
            <p:cNvSpPr>
              <a:spLocks noChangeArrowheads="1"/>
            </p:cNvSpPr>
            <p:nvPr/>
          </p:nvSpPr>
          <p:spPr bwMode="auto">
            <a:xfrm>
              <a:off x="10511141" y="40311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60"/>
            <p:cNvSpPr>
              <a:spLocks noChangeArrowheads="1"/>
            </p:cNvSpPr>
            <p:nvPr/>
          </p:nvSpPr>
          <p:spPr bwMode="auto">
            <a:xfrm>
              <a:off x="10683728" y="40311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61"/>
            <p:cNvSpPr>
              <a:spLocks noChangeArrowheads="1"/>
            </p:cNvSpPr>
            <p:nvPr/>
          </p:nvSpPr>
          <p:spPr bwMode="auto">
            <a:xfrm>
              <a:off x="10768753" y="40311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62"/>
            <p:cNvSpPr>
              <a:spLocks noChangeArrowheads="1"/>
            </p:cNvSpPr>
            <p:nvPr/>
          </p:nvSpPr>
          <p:spPr bwMode="auto">
            <a:xfrm>
              <a:off x="10853777" y="403118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63"/>
            <p:cNvSpPr>
              <a:spLocks noChangeArrowheads="1"/>
            </p:cNvSpPr>
            <p:nvPr/>
          </p:nvSpPr>
          <p:spPr bwMode="auto">
            <a:xfrm>
              <a:off x="10940071" y="40311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64"/>
            <p:cNvSpPr>
              <a:spLocks noChangeArrowheads="1"/>
            </p:cNvSpPr>
            <p:nvPr/>
          </p:nvSpPr>
          <p:spPr bwMode="auto">
            <a:xfrm>
              <a:off x="11025095" y="40311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65"/>
            <p:cNvSpPr>
              <a:spLocks noChangeArrowheads="1"/>
            </p:cNvSpPr>
            <p:nvPr/>
          </p:nvSpPr>
          <p:spPr bwMode="auto">
            <a:xfrm>
              <a:off x="11110119" y="403118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66"/>
            <p:cNvSpPr>
              <a:spLocks noChangeArrowheads="1"/>
            </p:cNvSpPr>
            <p:nvPr/>
          </p:nvSpPr>
          <p:spPr bwMode="auto">
            <a:xfrm>
              <a:off x="11197682" y="40311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67"/>
            <p:cNvSpPr>
              <a:spLocks noChangeArrowheads="1"/>
            </p:cNvSpPr>
            <p:nvPr/>
          </p:nvSpPr>
          <p:spPr bwMode="auto">
            <a:xfrm>
              <a:off x="11282706" y="40311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81"/>
            <p:cNvSpPr>
              <a:spLocks noChangeArrowheads="1"/>
            </p:cNvSpPr>
            <p:nvPr/>
          </p:nvSpPr>
          <p:spPr bwMode="auto">
            <a:xfrm>
              <a:off x="10426117" y="41162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82"/>
            <p:cNvSpPr>
              <a:spLocks noChangeArrowheads="1"/>
            </p:cNvSpPr>
            <p:nvPr/>
          </p:nvSpPr>
          <p:spPr bwMode="auto">
            <a:xfrm>
              <a:off x="10511141" y="41162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83"/>
            <p:cNvSpPr>
              <a:spLocks noChangeArrowheads="1"/>
            </p:cNvSpPr>
            <p:nvPr/>
          </p:nvSpPr>
          <p:spPr bwMode="auto">
            <a:xfrm>
              <a:off x="10596166" y="41162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84"/>
            <p:cNvSpPr>
              <a:spLocks noChangeArrowheads="1"/>
            </p:cNvSpPr>
            <p:nvPr/>
          </p:nvSpPr>
          <p:spPr bwMode="auto">
            <a:xfrm>
              <a:off x="10683728" y="41162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85"/>
            <p:cNvSpPr>
              <a:spLocks noChangeArrowheads="1"/>
            </p:cNvSpPr>
            <p:nvPr/>
          </p:nvSpPr>
          <p:spPr bwMode="auto">
            <a:xfrm>
              <a:off x="10768753" y="41162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86"/>
            <p:cNvSpPr>
              <a:spLocks noChangeArrowheads="1"/>
            </p:cNvSpPr>
            <p:nvPr/>
          </p:nvSpPr>
          <p:spPr bwMode="auto">
            <a:xfrm>
              <a:off x="10853777" y="41162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87"/>
            <p:cNvSpPr>
              <a:spLocks noChangeArrowheads="1"/>
            </p:cNvSpPr>
            <p:nvPr/>
          </p:nvSpPr>
          <p:spPr bwMode="auto">
            <a:xfrm>
              <a:off x="10940071" y="41162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88"/>
            <p:cNvSpPr>
              <a:spLocks noChangeArrowheads="1"/>
            </p:cNvSpPr>
            <p:nvPr/>
          </p:nvSpPr>
          <p:spPr bwMode="auto">
            <a:xfrm>
              <a:off x="11025095" y="41162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89"/>
            <p:cNvSpPr>
              <a:spLocks noChangeArrowheads="1"/>
            </p:cNvSpPr>
            <p:nvPr/>
          </p:nvSpPr>
          <p:spPr bwMode="auto">
            <a:xfrm>
              <a:off x="11110119" y="411621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90"/>
            <p:cNvSpPr>
              <a:spLocks noChangeArrowheads="1"/>
            </p:cNvSpPr>
            <p:nvPr/>
          </p:nvSpPr>
          <p:spPr bwMode="auto">
            <a:xfrm>
              <a:off x="11197682" y="41162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91"/>
            <p:cNvSpPr>
              <a:spLocks noChangeArrowheads="1"/>
            </p:cNvSpPr>
            <p:nvPr/>
          </p:nvSpPr>
          <p:spPr bwMode="auto">
            <a:xfrm>
              <a:off x="11282706" y="41162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100"/>
            <p:cNvSpPr>
              <a:spLocks noChangeArrowheads="1"/>
            </p:cNvSpPr>
            <p:nvPr/>
          </p:nvSpPr>
          <p:spPr bwMode="auto">
            <a:xfrm>
              <a:off x="10426117" y="420123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101"/>
            <p:cNvSpPr>
              <a:spLocks noChangeArrowheads="1"/>
            </p:cNvSpPr>
            <p:nvPr/>
          </p:nvSpPr>
          <p:spPr bwMode="auto">
            <a:xfrm>
              <a:off x="10511141" y="420123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102"/>
            <p:cNvSpPr>
              <a:spLocks noChangeArrowheads="1"/>
            </p:cNvSpPr>
            <p:nvPr/>
          </p:nvSpPr>
          <p:spPr bwMode="auto">
            <a:xfrm>
              <a:off x="10596166" y="420123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103"/>
            <p:cNvSpPr>
              <a:spLocks noChangeArrowheads="1"/>
            </p:cNvSpPr>
            <p:nvPr/>
          </p:nvSpPr>
          <p:spPr bwMode="auto">
            <a:xfrm>
              <a:off x="10683728" y="420123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104"/>
            <p:cNvSpPr>
              <a:spLocks noChangeArrowheads="1"/>
            </p:cNvSpPr>
            <p:nvPr/>
          </p:nvSpPr>
          <p:spPr bwMode="auto">
            <a:xfrm>
              <a:off x="10768753" y="420123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105"/>
            <p:cNvSpPr>
              <a:spLocks noChangeArrowheads="1"/>
            </p:cNvSpPr>
            <p:nvPr/>
          </p:nvSpPr>
          <p:spPr bwMode="auto">
            <a:xfrm>
              <a:off x="10853777" y="420123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106"/>
            <p:cNvSpPr>
              <a:spLocks noChangeArrowheads="1"/>
            </p:cNvSpPr>
            <p:nvPr/>
          </p:nvSpPr>
          <p:spPr bwMode="auto">
            <a:xfrm>
              <a:off x="10940071" y="420123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107"/>
            <p:cNvSpPr>
              <a:spLocks noChangeArrowheads="1"/>
            </p:cNvSpPr>
            <p:nvPr/>
          </p:nvSpPr>
          <p:spPr bwMode="auto">
            <a:xfrm>
              <a:off x="11025095" y="420123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108"/>
            <p:cNvSpPr>
              <a:spLocks noChangeArrowheads="1"/>
            </p:cNvSpPr>
            <p:nvPr/>
          </p:nvSpPr>
          <p:spPr bwMode="auto">
            <a:xfrm>
              <a:off x="11110119" y="420123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109"/>
            <p:cNvSpPr>
              <a:spLocks noChangeArrowheads="1"/>
            </p:cNvSpPr>
            <p:nvPr/>
          </p:nvSpPr>
          <p:spPr bwMode="auto">
            <a:xfrm>
              <a:off x="11197682" y="420123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110"/>
            <p:cNvSpPr>
              <a:spLocks noChangeArrowheads="1"/>
            </p:cNvSpPr>
            <p:nvPr/>
          </p:nvSpPr>
          <p:spPr bwMode="auto">
            <a:xfrm>
              <a:off x="11282706" y="420123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120"/>
            <p:cNvSpPr>
              <a:spLocks noChangeArrowheads="1"/>
            </p:cNvSpPr>
            <p:nvPr/>
          </p:nvSpPr>
          <p:spPr bwMode="auto">
            <a:xfrm>
              <a:off x="10426117" y="42887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121"/>
            <p:cNvSpPr>
              <a:spLocks noChangeArrowheads="1"/>
            </p:cNvSpPr>
            <p:nvPr/>
          </p:nvSpPr>
          <p:spPr bwMode="auto">
            <a:xfrm>
              <a:off x="10511141" y="42887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122"/>
            <p:cNvSpPr>
              <a:spLocks noChangeArrowheads="1"/>
            </p:cNvSpPr>
            <p:nvPr/>
          </p:nvSpPr>
          <p:spPr bwMode="auto">
            <a:xfrm>
              <a:off x="10596166" y="428879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123"/>
            <p:cNvSpPr>
              <a:spLocks noChangeArrowheads="1"/>
            </p:cNvSpPr>
            <p:nvPr/>
          </p:nvSpPr>
          <p:spPr bwMode="auto">
            <a:xfrm>
              <a:off x="10683728" y="42887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24"/>
            <p:cNvSpPr>
              <a:spLocks noChangeArrowheads="1"/>
            </p:cNvSpPr>
            <p:nvPr/>
          </p:nvSpPr>
          <p:spPr bwMode="auto">
            <a:xfrm>
              <a:off x="10768753" y="42887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25"/>
            <p:cNvSpPr>
              <a:spLocks noChangeArrowheads="1"/>
            </p:cNvSpPr>
            <p:nvPr/>
          </p:nvSpPr>
          <p:spPr bwMode="auto">
            <a:xfrm>
              <a:off x="10853777" y="428879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26"/>
            <p:cNvSpPr>
              <a:spLocks noChangeArrowheads="1"/>
            </p:cNvSpPr>
            <p:nvPr/>
          </p:nvSpPr>
          <p:spPr bwMode="auto">
            <a:xfrm>
              <a:off x="10940071" y="428879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27"/>
            <p:cNvSpPr>
              <a:spLocks noChangeArrowheads="1"/>
            </p:cNvSpPr>
            <p:nvPr/>
          </p:nvSpPr>
          <p:spPr bwMode="auto">
            <a:xfrm>
              <a:off x="11025095" y="428879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28"/>
            <p:cNvSpPr>
              <a:spLocks noChangeArrowheads="1"/>
            </p:cNvSpPr>
            <p:nvPr/>
          </p:nvSpPr>
          <p:spPr bwMode="auto">
            <a:xfrm>
              <a:off x="11110119" y="428879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29"/>
            <p:cNvSpPr>
              <a:spLocks noChangeArrowheads="1"/>
            </p:cNvSpPr>
            <p:nvPr/>
          </p:nvSpPr>
          <p:spPr bwMode="auto">
            <a:xfrm>
              <a:off x="11197682" y="428879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57"/>
            <p:cNvSpPr>
              <a:spLocks noChangeArrowheads="1"/>
            </p:cNvSpPr>
            <p:nvPr/>
          </p:nvSpPr>
          <p:spPr bwMode="auto">
            <a:xfrm>
              <a:off x="11370087" y="40266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59"/>
            <p:cNvSpPr>
              <a:spLocks noChangeArrowheads="1"/>
            </p:cNvSpPr>
            <p:nvPr/>
          </p:nvSpPr>
          <p:spPr bwMode="auto">
            <a:xfrm>
              <a:off x="11455111" y="40266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60"/>
            <p:cNvSpPr>
              <a:spLocks noChangeArrowheads="1"/>
            </p:cNvSpPr>
            <p:nvPr/>
          </p:nvSpPr>
          <p:spPr bwMode="auto">
            <a:xfrm>
              <a:off x="11627698" y="40266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61"/>
            <p:cNvSpPr>
              <a:spLocks noChangeArrowheads="1"/>
            </p:cNvSpPr>
            <p:nvPr/>
          </p:nvSpPr>
          <p:spPr bwMode="auto">
            <a:xfrm>
              <a:off x="11712723" y="40266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81"/>
            <p:cNvSpPr>
              <a:spLocks noChangeArrowheads="1"/>
            </p:cNvSpPr>
            <p:nvPr/>
          </p:nvSpPr>
          <p:spPr bwMode="auto">
            <a:xfrm>
              <a:off x="11370087" y="41116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84"/>
            <p:cNvSpPr>
              <a:spLocks noChangeArrowheads="1"/>
            </p:cNvSpPr>
            <p:nvPr/>
          </p:nvSpPr>
          <p:spPr bwMode="auto">
            <a:xfrm>
              <a:off x="11627698" y="41116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85"/>
            <p:cNvSpPr>
              <a:spLocks noChangeArrowheads="1"/>
            </p:cNvSpPr>
            <p:nvPr/>
          </p:nvSpPr>
          <p:spPr bwMode="auto">
            <a:xfrm>
              <a:off x="11712723" y="41116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03"/>
            <p:cNvSpPr>
              <a:spLocks noChangeArrowheads="1"/>
            </p:cNvSpPr>
            <p:nvPr/>
          </p:nvSpPr>
          <p:spPr bwMode="auto">
            <a:xfrm>
              <a:off x="11627698" y="419668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p:nvSpPr>
          <p:spPr bwMode="auto">
            <a:xfrm>
              <a:off x="11627698" y="428424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58"/>
            <p:cNvSpPr>
              <a:spLocks noChangeArrowheads="1"/>
            </p:cNvSpPr>
            <p:nvPr/>
          </p:nvSpPr>
          <p:spPr bwMode="auto">
            <a:xfrm>
              <a:off x="9652196" y="437692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59"/>
            <p:cNvSpPr>
              <a:spLocks noChangeArrowheads="1"/>
            </p:cNvSpPr>
            <p:nvPr/>
          </p:nvSpPr>
          <p:spPr bwMode="auto">
            <a:xfrm>
              <a:off x="9567171" y="43769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60"/>
            <p:cNvSpPr>
              <a:spLocks noChangeArrowheads="1"/>
            </p:cNvSpPr>
            <p:nvPr/>
          </p:nvSpPr>
          <p:spPr bwMode="auto">
            <a:xfrm>
              <a:off x="9739758" y="43769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61"/>
            <p:cNvSpPr>
              <a:spLocks noChangeArrowheads="1"/>
            </p:cNvSpPr>
            <p:nvPr/>
          </p:nvSpPr>
          <p:spPr bwMode="auto">
            <a:xfrm>
              <a:off x="9824783" y="43769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62"/>
            <p:cNvSpPr>
              <a:spLocks noChangeArrowheads="1"/>
            </p:cNvSpPr>
            <p:nvPr/>
          </p:nvSpPr>
          <p:spPr bwMode="auto">
            <a:xfrm>
              <a:off x="9909807" y="437692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63"/>
            <p:cNvSpPr>
              <a:spLocks noChangeArrowheads="1"/>
            </p:cNvSpPr>
            <p:nvPr/>
          </p:nvSpPr>
          <p:spPr bwMode="auto">
            <a:xfrm>
              <a:off x="9996101" y="43769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64"/>
            <p:cNvSpPr>
              <a:spLocks noChangeArrowheads="1"/>
            </p:cNvSpPr>
            <p:nvPr/>
          </p:nvSpPr>
          <p:spPr bwMode="auto">
            <a:xfrm>
              <a:off x="10081125" y="43769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65"/>
            <p:cNvSpPr>
              <a:spLocks noChangeArrowheads="1"/>
            </p:cNvSpPr>
            <p:nvPr/>
          </p:nvSpPr>
          <p:spPr bwMode="auto">
            <a:xfrm>
              <a:off x="10166149" y="437692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66"/>
            <p:cNvSpPr>
              <a:spLocks noChangeArrowheads="1"/>
            </p:cNvSpPr>
            <p:nvPr/>
          </p:nvSpPr>
          <p:spPr bwMode="auto">
            <a:xfrm>
              <a:off x="10253712" y="43769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67"/>
            <p:cNvSpPr>
              <a:spLocks noChangeArrowheads="1"/>
            </p:cNvSpPr>
            <p:nvPr/>
          </p:nvSpPr>
          <p:spPr bwMode="auto">
            <a:xfrm>
              <a:off x="10338736" y="43769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82"/>
            <p:cNvSpPr>
              <a:spLocks noChangeArrowheads="1"/>
            </p:cNvSpPr>
            <p:nvPr/>
          </p:nvSpPr>
          <p:spPr bwMode="auto">
            <a:xfrm>
              <a:off x="9567171" y="446195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83"/>
            <p:cNvSpPr>
              <a:spLocks noChangeArrowheads="1"/>
            </p:cNvSpPr>
            <p:nvPr/>
          </p:nvSpPr>
          <p:spPr bwMode="auto">
            <a:xfrm>
              <a:off x="9652196" y="446195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84"/>
            <p:cNvSpPr>
              <a:spLocks noChangeArrowheads="1"/>
            </p:cNvSpPr>
            <p:nvPr/>
          </p:nvSpPr>
          <p:spPr bwMode="auto">
            <a:xfrm>
              <a:off x="9739758" y="446195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90"/>
            <p:cNvSpPr>
              <a:spLocks noChangeArrowheads="1"/>
            </p:cNvSpPr>
            <p:nvPr/>
          </p:nvSpPr>
          <p:spPr bwMode="auto">
            <a:xfrm>
              <a:off x="10253712" y="44619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91"/>
            <p:cNvSpPr>
              <a:spLocks noChangeArrowheads="1"/>
            </p:cNvSpPr>
            <p:nvPr/>
          </p:nvSpPr>
          <p:spPr bwMode="auto">
            <a:xfrm>
              <a:off x="10338736" y="44619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102"/>
            <p:cNvSpPr>
              <a:spLocks noChangeArrowheads="1"/>
            </p:cNvSpPr>
            <p:nvPr/>
          </p:nvSpPr>
          <p:spPr bwMode="auto">
            <a:xfrm>
              <a:off x="9652196" y="454697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103"/>
            <p:cNvSpPr>
              <a:spLocks noChangeArrowheads="1"/>
            </p:cNvSpPr>
            <p:nvPr/>
          </p:nvSpPr>
          <p:spPr bwMode="auto">
            <a:xfrm>
              <a:off x="9739758" y="454697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110"/>
            <p:cNvSpPr>
              <a:spLocks noChangeArrowheads="1"/>
            </p:cNvSpPr>
            <p:nvPr/>
          </p:nvSpPr>
          <p:spPr bwMode="auto">
            <a:xfrm>
              <a:off x="10338736" y="454697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57"/>
            <p:cNvSpPr>
              <a:spLocks noChangeArrowheads="1"/>
            </p:cNvSpPr>
            <p:nvPr/>
          </p:nvSpPr>
          <p:spPr bwMode="auto">
            <a:xfrm>
              <a:off x="10426117" y="4372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58"/>
            <p:cNvSpPr>
              <a:spLocks noChangeArrowheads="1"/>
            </p:cNvSpPr>
            <p:nvPr/>
          </p:nvSpPr>
          <p:spPr bwMode="auto">
            <a:xfrm>
              <a:off x="10596166" y="43723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59"/>
            <p:cNvSpPr>
              <a:spLocks noChangeArrowheads="1"/>
            </p:cNvSpPr>
            <p:nvPr/>
          </p:nvSpPr>
          <p:spPr bwMode="auto">
            <a:xfrm>
              <a:off x="10511141" y="4372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60"/>
            <p:cNvSpPr>
              <a:spLocks noChangeArrowheads="1"/>
            </p:cNvSpPr>
            <p:nvPr/>
          </p:nvSpPr>
          <p:spPr bwMode="auto">
            <a:xfrm>
              <a:off x="10683728" y="4372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61"/>
            <p:cNvSpPr>
              <a:spLocks noChangeArrowheads="1"/>
            </p:cNvSpPr>
            <p:nvPr/>
          </p:nvSpPr>
          <p:spPr bwMode="auto">
            <a:xfrm>
              <a:off x="10768753" y="4372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62"/>
            <p:cNvSpPr>
              <a:spLocks noChangeArrowheads="1"/>
            </p:cNvSpPr>
            <p:nvPr/>
          </p:nvSpPr>
          <p:spPr bwMode="auto">
            <a:xfrm>
              <a:off x="10853777" y="43723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63"/>
            <p:cNvSpPr>
              <a:spLocks noChangeArrowheads="1"/>
            </p:cNvSpPr>
            <p:nvPr/>
          </p:nvSpPr>
          <p:spPr bwMode="auto">
            <a:xfrm>
              <a:off x="10940071" y="4372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64"/>
            <p:cNvSpPr>
              <a:spLocks noChangeArrowheads="1"/>
            </p:cNvSpPr>
            <p:nvPr/>
          </p:nvSpPr>
          <p:spPr bwMode="auto">
            <a:xfrm>
              <a:off x="11025095" y="4372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65"/>
            <p:cNvSpPr>
              <a:spLocks noChangeArrowheads="1"/>
            </p:cNvSpPr>
            <p:nvPr/>
          </p:nvSpPr>
          <p:spPr bwMode="auto">
            <a:xfrm>
              <a:off x="11110119" y="437238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81"/>
            <p:cNvSpPr>
              <a:spLocks noChangeArrowheads="1"/>
            </p:cNvSpPr>
            <p:nvPr/>
          </p:nvSpPr>
          <p:spPr bwMode="auto">
            <a:xfrm>
              <a:off x="10426117" y="44574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82"/>
            <p:cNvSpPr>
              <a:spLocks noChangeArrowheads="1"/>
            </p:cNvSpPr>
            <p:nvPr/>
          </p:nvSpPr>
          <p:spPr bwMode="auto">
            <a:xfrm>
              <a:off x="10511141" y="44574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83"/>
            <p:cNvSpPr>
              <a:spLocks noChangeArrowheads="1"/>
            </p:cNvSpPr>
            <p:nvPr/>
          </p:nvSpPr>
          <p:spPr bwMode="auto">
            <a:xfrm>
              <a:off x="10596166" y="44574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84"/>
            <p:cNvSpPr>
              <a:spLocks noChangeArrowheads="1"/>
            </p:cNvSpPr>
            <p:nvPr/>
          </p:nvSpPr>
          <p:spPr bwMode="auto">
            <a:xfrm>
              <a:off x="10683728" y="44574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85"/>
            <p:cNvSpPr>
              <a:spLocks noChangeArrowheads="1"/>
            </p:cNvSpPr>
            <p:nvPr/>
          </p:nvSpPr>
          <p:spPr bwMode="auto">
            <a:xfrm>
              <a:off x="10768753" y="44574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86"/>
            <p:cNvSpPr>
              <a:spLocks noChangeArrowheads="1"/>
            </p:cNvSpPr>
            <p:nvPr/>
          </p:nvSpPr>
          <p:spPr bwMode="auto">
            <a:xfrm>
              <a:off x="10853777" y="44574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00"/>
            <p:cNvSpPr>
              <a:spLocks noChangeArrowheads="1"/>
            </p:cNvSpPr>
            <p:nvPr/>
          </p:nvSpPr>
          <p:spPr bwMode="auto">
            <a:xfrm>
              <a:off x="10426117" y="454242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01"/>
            <p:cNvSpPr>
              <a:spLocks noChangeArrowheads="1"/>
            </p:cNvSpPr>
            <p:nvPr/>
          </p:nvSpPr>
          <p:spPr bwMode="auto">
            <a:xfrm>
              <a:off x="10511141" y="454242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02"/>
            <p:cNvSpPr>
              <a:spLocks noChangeArrowheads="1"/>
            </p:cNvSpPr>
            <p:nvPr/>
          </p:nvSpPr>
          <p:spPr bwMode="auto">
            <a:xfrm>
              <a:off x="10596166" y="454242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03"/>
            <p:cNvSpPr>
              <a:spLocks noChangeArrowheads="1"/>
            </p:cNvSpPr>
            <p:nvPr/>
          </p:nvSpPr>
          <p:spPr bwMode="auto">
            <a:xfrm>
              <a:off x="10683728" y="454242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2"/>
            <p:cNvSpPr>
              <a:spLocks noChangeArrowheads="1"/>
            </p:cNvSpPr>
            <p:nvPr/>
          </p:nvSpPr>
          <p:spPr bwMode="auto">
            <a:xfrm>
              <a:off x="10596166" y="462999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60"/>
            <p:cNvSpPr>
              <a:spLocks noChangeArrowheads="1"/>
            </p:cNvSpPr>
            <p:nvPr/>
          </p:nvSpPr>
          <p:spPr bwMode="auto">
            <a:xfrm>
              <a:off x="11627698" y="4367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8"/>
            <p:cNvSpPr>
              <a:spLocks noChangeArrowheads="1"/>
            </p:cNvSpPr>
            <p:nvPr/>
          </p:nvSpPr>
          <p:spPr bwMode="auto">
            <a:xfrm>
              <a:off x="10596166" y="47110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9"/>
            <p:cNvSpPr>
              <a:spLocks noChangeArrowheads="1"/>
            </p:cNvSpPr>
            <p:nvPr/>
          </p:nvSpPr>
          <p:spPr bwMode="auto">
            <a:xfrm>
              <a:off x="10511141" y="47110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81"/>
            <p:cNvSpPr>
              <a:spLocks noChangeArrowheads="1"/>
            </p:cNvSpPr>
            <p:nvPr/>
          </p:nvSpPr>
          <p:spPr bwMode="auto">
            <a:xfrm>
              <a:off x="10426117" y="47960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82"/>
            <p:cNvSpPr>
              <a:spLocks noChangeArrowheads="1"/>
            </p:cNvSpPr>
            <p:nvPr/>
          </p:nvSpPr>
          <p:spPr bwMode="auto">
            <a:xfrm>
              <a:off x="10511141" y="47960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83"/>
            <p:cNvSpPr>
              <a:spLocks noChangeArrowheads="1"/>
            </p:cNvSpPr>
            <p:nvPr/>
          </p:nvSpPr>
          <p:spPr bwMode="auto">
            <a:xfrm>
              <a:off x="10596166" y="47960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100"/>
            <p:cNvSpPr>
              <a:spLocks noChangeArrowheads="1"/>
            </p:cNvSpPr>
            <p:nvPr/>
          </p:nvSpPr>
          <p:spPr bwMode="auto">
            <a:xfrm>
              <a:off x="10426117" y="48810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101"/>
            <p:cNvSpPr>
              <a:spLocks noChangeArrowheads="1"/>
            </p:cNvSpPr>
            <p:nvPr/>
          </p:nvSpPr>
          <p:spPr bwMode="auto">
            <a:xfrm>
              <a:off x="10511141" y="48810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102"/>
            <p:cNvSpPr>
              <a:spLocks noChangeArrowheads="1"/>
            </p:cNvSpPr>
            <p:nvPr/>
          </p:nvSpPr>
          <p:spPr bwMode="auto">
            <a:xfrm>
              <a:off x="10596166" y="488109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4"/>
            <p:cNvSpPr>
              <a:spLocks noChangeArrowheads="1"/>
            </p:cNvSpPr>
            <p:nvPr/>
          </p:nvSpPr>
          <p:spPr bwMode="auto">
            <a:xfrm>
              <a:off x="11025095" y="44549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中国／一般概況／規制</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外貨持出規制</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従来、外貨の持出限度額は、居住者、非居住者区分により区別されていたが、「外貨建て現金の海外への持出または海外からの持ち込みに関する暫定管理弁法</a:t>
            </a:r>
            <a:r>
              <a:rPr lang="en-US" altLang="ja-JP" dirty="0"/>
              <a:t>【</a:t>
            </a:r>
            <a:r>
              <a:rPr lang="ja-JP" altLang="en-US" dirty="0"/>
              <a:t>匯発「</a:t>
            </a:r>
            <a:r>
              <a:rPr lang="en-US" altLang="ja-JP" dirty="0"/>
              <a:t>2003</a:t>
            </a:r>
            <a:r>
              <a:rPr lang="ja-JP" altLang="en-US" dirty="0"/>
              <a:t>」</a:t>
            </a:r>
            <a:r>
              <a:rPr lang="en-US" altLang="ja-JP" dirty="0"/>
              <a:t>102</a:t>
            </a:r>
            <a:r>
              <a:rPr lang="ja-JP" altLang="en-US" dirty="0"/>
              <a:t>号</a:t>
            </a:r>
            <a:r>
              <a:rPr lang="en-US" altLang="ja-JP" dirty="0"/>
              <a:t>】</a:t>
            </a:r>
            <a:r>
              <a:rPr lang="ja-JP" altLang="en-US" dirty="0"/>
              <a:t>」で以下のように統一された。</a:t>
            </a:r>
            <a:endParaRPr lang="en-US" altLang="ja-JP" dirty="0"/>
          </a:p>
        </p:txBody>
      </p:sp>
      <p:sp>
        <p:nvSpPr>
          <p:cNvPr id="28" name="角丸四角形 27"/>
          <p:cNvSpPr/>
          <p:nvPr/>
        </p:nvSpPr>
        <p:spPr>
          <a:xfrm>
            <a:off x="848544" y="196145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848544" y="383366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144688" y="418306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856656" y="275354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705642" y="1817442"/>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668717" y="3486296"/>
              <a:ext cx="1398140" cy="861774"/>
            </a:xfrm>
            <a:prstGeom prst="rect">
              <a:avLst/>
            </a:prstGeom>
            <a:noFill/>
          </p:spPr>
          <p:txBody>
            <a:bodyPr wrap="none" rtlCol="0">
              <a:spAutoFit/>
            </a:bodyPr>
            <a:lstStyle/>
            <a:p>
              <a:pPr algn="ctr"/>
              <a:r>
                <a:rPr lang="en-US" altLang="ja-JP" sz="2400" b="1" spc="-10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a:latin typeface="Arial" panose="020B0604020202020204" pitchFamily="34" charset="0"/>
                  <a:ea typeface="ＭＳ Ｐゴシック" panose="020B0600070205080204" pitchFamily="50" charset="-128"/>
                  <a:cs typeface="Arial" panose="020B0604020202020204" pitchFamily="34" charset="0"/>
                </a:rPr>
              </a:br>
              <a:endParaRPr lang="en-US" altLang="ja-JP" sz="1200" b="1">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4065835" y="3473626"/>
            <a:ext cx="2667718" cy="2096107"/>
            <a:chOff x="2033937" y="2575129"/>
            <a:chExt cx="2667718" cy="2096107"/>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033937" y="3486296"/>
              <a:ext cx="2667718" cy="1184940"/>
            </a:xfrm>
            <a:prstGeom prst="rect">
              <a:avLst/>
            </a:prstGeom>
            <a:noFill/>
          </p:spPr>
          <p:txBody>
            <a:bodyPr wrap="none" rtlCol="0">
              <a:spAutoFit/>
            </a:bodyPr>
            <a:lstStyle/>
            <a:p>
              <a:pPr algn="ctr"/>
              <a:r>
                <a:rPr lang="en-US" altLang="ja-JP" sz="2400" b="1" spc="-10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a:latin typeface="Arial Black" panose="020B0A04020102020204" pitchFamily="34" charset="0"/>
                  <a:ea typeface="ＭＳ Ｐゴシック" panose="020B0600070205080204" pitchFamily="50" charset="-128"/>
                  <a:cs typeface="Arial" panose="020B0604020202020204" pitchFamily="34" charset="0"/>
                </a:rPr>
                <a:t>以上</a:t>
              </a:r>
              <a:endParaRPr lang="en-US" altLang="ja-JP" sz="1400" b="1">
                <a:latin typeface="Arial Black" panose="020B0A04020102020204" pitchFamily="34" charset="0"/>
                <a:ea typeface="ＭＳ Ｐゴシック" panose="020B0600070205080204" pitchFamily="50" charset="-128"/>
                <a:cs typeface="Arial" panose="020B0604020202020204" pitchFamily="34" charset="0"/>
              </a:endParaRPr>
            </a:p>
            <a:p>
              <a:r>
                <a:rPr lang="ja-JP" altLang="en-US" sz="1100" b="1">
                  <a:latin typeface="Arial Black" panose="020B0A04020102020204" pitchFamily="34" charset="0"/>
                  <a:ea typeface="ＭＳ Ｐゴシック" panose="020B0600070205080204" pitchFamily="50" charset="-128"/>
                  <a:cs typeface="Arial" panose="020B0604020202020204" pitchFamily="34" charset="0"/>
                </a:rPr>
                <a:t>・</a:t>
              </a:r>
              <a:r>
                <a:rPr kumimoji="1" lang="en-US" altLang="ja-JP" sz="1100" b="1">
                  <a:latin typeface="Arial Black" panose="020B0A04020102020204" pitchFamily="34" charset="0"/>
                  <a:ea typeface="ＭＳ Ｐゴシック" panose="020B0600070205080204" pitchFamily="50" charset="-128"/>
                  <a:cs typeface="Arial" panose="020B0604020202020204" pitchFamily="34" charset="0"/>
                </a:rPr>
                <a:t>5,000US$</a:t>
              </a:r>
              <a:r>
                <a:rPr kumimoji="1" lang="ja-JP" altLang="en-US" sz="1100" b="1">
                  <a:latin typeface="Arial Black" panose="020B0A04020102020204" pitchFamily="34" charset="0"/>
                  <a:ea typeface="ＭＳ Ｐゴシック" panose="020B0600070205080204" pitchFamily="50" charset="-128"/>
                  <a:cs typeface="Arial" panose="020B0604020202020204" pitchFamily="34" charset="0"/>
                </a:rPr>
                <a:t>以下</a:t>
              </a:r>
              <a:r>
                <a:rPr lang="ja-JP" altLang="en-US" sz="1100" b="1">
                  <a:latin typeface="Arial Black" panose="020B0A04020102020204" pitchFamily="34" charset="0"/>
                  <a:ea typeface="ＭＳ Ｐゴシック" panose="020B0600070205080204" pitchFamily="50" charset="-128"/>
                  <a:cs typeface="Arial" panose="020B0604020202020204" pitchFamily="34" charset="0"/>
                </a:rPr>
                <a:t>は、申請不要</a:t>
              </a:r>
              <a:endParaRPr kumimoji="1" lang="en-US" altLang="ja-JP" sz="1100" b="1">
                <a:latin typeface="Arial Black" panose="020B0A04020102020204" pitchFamily="34" charset="0"/>
                <a:ea typeface="ＭＳ Ｐゴシック" panose="020B0600070205080204" pitchFamily="50" charset="-128"/>
                <a:cs typeface="Arial" panose="020B0604020202020204" pitchFamily="34" charset="0"/>
              </a:endParaRPr>
            </a:p>
            <a:p>
              <a:r>
                <a:rPr kumimoji="1" lang="ja-JP" altLang="en-US" sz="1100" b="1">
                  <a:latin typeface="Arial Black" panose="020B0A04020102020204" pitchFamily="34" charset="0"/>
                  <a:ea typeface="ＭＳ Ｐゴシック" panose="020B0600070205080204" pitchFamily="50" charset="-128"/>
                  <a:cs typeface="Arial" panose="020B0604020202020204" pitchFamily="34" charset="0"/>
                </a:rPr>
                <a:t>・</a:t>
              </a:r>
              <a:r>
                <a:rPr kumimoji="1" lang="en-US" altLang="ja-JP" sz="1100" b="1">
                  <a:latin typeface="Arial Black" panose="020B0A04020102020204" pitchFamily="34" charset="0"/>
                  <a:ea typeface="ＭＳ Ｐゴシック" panose="020B0600070205080204" pitchFamily="50" charset="-128"/>
                  <a:cs typeface="Arial" panose="020B0604020202020204" pitchFamily="34" charset="0"/>
                </a:rPr>
                <a:t>1</a:t>
              </a:r>
              <a:r>
                <a:rPr lang="en-US" altLang="ja-JP" sz="1100" b="1">
                  <a:latin typeface="Arial Black" panose="020B0A04020102020204" pitchFamily="34" charset="0"/>
                  <a:ea typeface="ＭＳ Ｐゴシック" panose="020B0600070205080204" pitchFamily="50" charset="-128"/>
                  <a:cs typeface="Arial" panose="020B0604020202020204" pitchFamily="34" charset="0"/>
                </a:rPr>
                <a:t>0,000US$</a:t>
              </a:r>
              <a:r>
                <a:rPr lang="ja-JP" altLang="en-US" sz="1100" b="1">
                  <a:latin typeface="Arial Black" panose="020B0A04020102020204" pitchFamily="34" charset="0"/>
                  <a:ea typeface="ＭＳ Ｐゴシック" panose="020B0600070205080204" pitchFamily="50" charset="-128"/>
                  <a:cs typeface="Arial" panose="020B0604020202020204" pitchFamily="34" charset="0"/>
                </a:rPr>
                <a:t>以上の持ち出しには、</a:t>
              </a:r>
              <a:endParaRPr lang="en-US" altLang="ja-JP" sz="1100" b="1">
                <a:latin typeface="Arial Black" panose="020B0A04020102020204" pitchFamily="34" charset="0"/>
                <a:ea typeface="ＭＳ Ｐゴシック" panose="020B0600070205080204" pitchFamily="50" charset="-128"/>
                <a:cs typeface="Arial" panose="020B0604020202020204" pitchFamily="34" charset="0"/>
              </a:endParaRPr>
            </a:p>
            <a:p>
              <a:r>
                <a:rPr lang="ja-JP" altLang="en-US" sz="1100" b="1">
                  <a:latin typeface="Arial Black" panose="020B0A04020102020204" pitchFamily="34" charset="0"/>
                  <a:ea typeface="ＭＳ Ｐゴシック" panose="020B0600070205080204" pitchFamily="50" charset="-128"/>
                  <a:cs typeface="Arial" panose="020B0604020202020204" pitchFamily="34" charset="0"/>
                </a:rPr>
                <a:t>　国家外貨管理局からの許可印が必要</a:t>
              </a:r>
              <a:r>
                <a:rPr lang="en-US" altLang="ja-JP" sz="1100" b="1" baseline="30000">
                  <a:latin typeface="Arial Black" panose="020B0A04020102020204" pitchFamily="34" charset="0"/>
                  <a:ea typeface="ＭＳ Ｐゴシック" panose="020B0600070205080204" pitchFamily="50" charset="-128"/>
                  <a:cs typeface="Arial" panose="020B0604020202020204" pitchFamily="34" charset="0"/>
                </a:rPr>
                <a:t>※2</a:t>
              </a:r>
              <a:endParaRPr lang="en-US" altLang="ja-JP" sz="1200" b="1" baseline="3000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241521" y="3079185"/>
              <a:ext cx="2252540"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zh-TW" altLang="en-US" sz="1200" b="1" spc="-100">
                  <a:latin typeface="ＭＳ Ｐゴシック" panose="020B0600070205080204" pitchFamily="50" charset="-128"/>
                  <a:ea typeface="ＭＳ Ｐゴシック" panose="020B0600070205080204" pitchFamily="50" charset="-128"/>
                  <a:cs typeface="Arial" panose="020B0604020202020204" pitchFamily="34" charset="0"/>
                </a:rPr>
                <a:t>外貨指定銀行</a:t>
              </a:r>
              <a:r>
                <a:rPr lang="ja-JP" altLang="en-US" sz="1200" b="1" spc="-100" err="1">
                  <a:latin typeface="ＭＳ Ｐゴシック" panose="020B0600070205080204" pitchFamily="50" charset="-128"/>
                  <a:ea typeface="ＭＳ Ｐゴシック" panose="020B0600070205080204" pitchFamily="50" charset="-128"/>
                  <a:cs typeface="Arial" panose="020B0604020202020204" pitchFamily="34" charset="0"/>
                </a:rPr>
                <a:t>への</a:t>
              </a:r>
              <a:r>
                <a:rPr lang="ja-JP" altLang="en-US" sz="1200" b="1" spc="-100">
                  <a:latin typeface="ＭＳ Ｐゴシック" panose="020B0600070205080204" pitchFamily="50" charset="-128"/>
                  <a:ea typeface="ＭＳ Ｐゴシック" panose="020B0600070205080204" pitchFamily="50" charset="-128"/>
                  <a:cs typeface="Arial" panose="020B0604020202020204" pitchFamily="34" charset="0"/>
                </a:rPr>
                <a:t>申請が必要</a:t>
              </a:r>
              <a:r>
                <a:rPr lang="en-US" altLang="ja-JP" sz="1200" b="1" spc="-100" baseline="3000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spc="-100" baseline="30000">
                  <a:latin typeface="ＭＳ Ｐゴシック" panose="020B0600070205080204" pitchFamily="50" charset="-128"/>
                  <a:ea typeface="ＭＳ Ｐゴシック" panose="020B0600070205080204" pitchFamily="50" charset="-128"/>
                  <a:cs typeface="Arial" panose="020B0604020202020204" pitchFamily="34" charset="0"/>
                </a:rPr>
                <a:t>１</a:t>
              </a:r>
              <a:endParaRPr lang="en-US" altLang="ja-JP" sz="1200" b="1" spc="-100" baseline="3000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669360"/>
            <a:ext cx="5616624"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ホームページ、在中国日本国大使館ホームページ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テキスト ボックス 2"/>
          <p:cNvSpPr txBox="1"/>
          <p:nvPr/>
        </p:nvSpPr>
        <p:spPr>
          <a:xfrm>
            <a:off x="6105127" y="5692463"/>
            <a:ext cx="3600399" cy="954107"/>
          </a:xfrm>
          <a:prstGeom prst="rect">
            <a:avLst/>
          </a:prstGeom>
          <a:noFill/>
          <a:ln>
            <a:solidFill>
              <a:srgbClr val="5F8AC3"/>
            </a:solidFill>
          </a:ln>
        </p:spPr>
        <p:txBody>
          <a:bodyPr wrap="square" rtlCol="0">
            <a:spAutoFit/>
          </a:bodyPr>
          <a:lstStyle/>
          <a:p>
            <a:r>
              <a:rPr kumimoji="1" lang="en-US" altLang="ja-JP" sz="800">
                <a:solidFill>
                  <a:srgbClr val="5F8AC3"/>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1" lang="ja-JP" altLang="en-US" sz="800">
                <a:solidFill>
                  <a:srgbClr val="5F8AC3"/>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ja-JP" altLang="en-US" sz="800">
                <a:solidFill>
                  <a:srgbClr val="5F8AC3"/>
                </a:solidFill>
                <a:latin typeface="HGP創英角ｺﾞｼｯｸUB" panose="020B0900000000000000" pitchFamily="50" charset="-128"/>
                <a:ea typeface="HGP創英角ｺﾞｼｯｸUB" panose="020B0900000000000000" pitchFamily="50" charset="-128"/>
              </a:rPr>
              <a:t>原則として外貨建て持出現金は</a:t>
            </a:r>
            <a:r>
              <a:rPr lang="en-US" altLang="ja-JP" sz="800">
                <a:solidFill>
                  <a:srgbClr val="5F8AC3"/>
                </a:solidFill>
                <a:latin typeface="HGP創英角ｺﾞｼｯｸUB" panose="020B0900000000000000" pitchFamily="50" charset="-128"/>
                <a:ea typeface="HGP創英角ｺﾞｼｯｸUB" panose="020B0900000000000000" pitchFamily="50" charset="-128"/>
              </a:rPr>
              <a:t>10,000US$</a:t>
            </a:r>
            <a:r>
              <a:rPr lang="ja-JP" altLang="en-US" sz="800">
                <a:solidFill>
                  <a:srgbClr val="5F8AC3"/>
                </a:solidFill>
                <a:latin typeface="HGP創英角ｺﾞｼｯｸUB" panose="020B0900000000000000" pitchFamily="50" charset="-128"/>
                <a:ea typeface="HGP創英角ｺﾞｼｯｸUB" panose="020B0900000000000000" pitchFamily="50" charset="-128"/>
              </a:rPr>
              <a:t>を越えてはならず、以下特殊事情のいずれかに該当する場合、外貨管理局に申請を行うことができる。 </a:t>
            </a:r>
          </a:p>
          <a:p>
            <a:pPr marL="228600" indent="-228600">
              <a:buFont typeface="+mj-lt"/>
              <a:buAutoNum type="arabicPeriod"/>
            </a:pPr>
            <a:r>
              <a:rPr lang="ja-JP" altLang="en-US" sz="800"/>
              <a:t>出国人数が比較的多い団体 </a:t>
            </a:r>
          </a:p>
          <a:p>
            <a:pPr marL="228600" indent="-228600">
              <a:buFont typeface="+mj-lt"/>
              <a:buAutoNum type="arabicPeriod"/>
            </a:pPr>
            <a:r>
              <a:rPr lang="ja-JP" altLang="en-US" sz="800"/>
              <a:t>出国期間・旅程が比較的長い科学視察団 </a:t>
            </a:r>
          </a:p>
          <a:p>
            <a:pPr marL="228600" indent="-228600">
              <a:buFont typeface="+mj-lt"/>
              <a:buAutoNum type="arabicPeriod"/>
            </a:pPr>
            <a:r>
              <a:rPr lang="ja-JP" altLang="en-US" sz="800"/>
              <a:t>政府幹部の訪問 </a:t>
            </a:r>
          </a:p>
          <a:p>
            <a:pPr marL="228600" indent="-228600">
              <a:buFont typeface="+mj-lt"/>
              <a:buAutoNum type="arabicPeriod"/>
            </a:pPr>
            <a:r>
              <a:rPr lang="ja-JP" altLang="en-US" sz="800"/>
              <a:t>戦乱地域・外貨規制の厳格な地域・金融環境の劣る地域への出国者 </a:t>
            </a:r>
          </a:p>
          <a:p>
            <a:pPr marL="228600" indent="-228600">
              <a:buFont typeface="+mj-lt"/>
              <a:buAutoNum type="arabicPeriod"/>
            </a:pPr>
            <a:r>
              <a:rPr lang="ja-JP" altLang="en-US" sz="800"/>
              <a:t>その他特殊事情 </a:t>
            </a:r>
          </a:p>
        </p:txBody>
      </p:sp>
      <p:sp>
        <p:nvSpPr>
          <p:cNvPr id="69" name="テキスト ボックス 68"/>
          <p:cNvSpPr txBox="1"/>
          <p:nvPr/>
        </p:nvSpPr>
        <p:spPr>
          <a:xfrm>
            <a:off x="195736" y="5692463"/>
            <a:ext cx="5761088" cy="954107"/>
          </a:xfrm>
          <a:prstGeom prst="rect">
            <a:avLst/>
          </a:prstGeom>
          <a:noFill/>
          <a:ln>
            <a:solidFill>
              <a:srgbClr val="5F8AC3"/>
            </a:solidFill>
          </a:ln>
        </p:spPr>
        <p:txBody>
          <a:bodyPr wrap="square" rtlCol="0">
            <a:spAutoFit/>
          </a:bodyPr>
          <a:lstStyle/>
          <a:p>
            <a:r>
              <a:rPr kumimoji="1" lang="en-US" altLang="ja-JP" sz="800">
                <a:solidFill>
                  <a:srgbClr val="5F8AC3"/>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kumimoji="1" lang="ja-JP" altLang="en-US" sz="800">
                <a:solidFill>
                  <a:srgbClr val="5F8AC3"/>
                </a:solidFill>
                <a:latin typeface="HGP創英角ｺﾞｼｯｸUB" panose="020B0900000000000000" pitchFamily="50" charset="-128"/>
                <a:ea typeface="HGP創英角ｺﾞｼｯｸUB" panose="020B0900000000000000" pitchFamily="50" charset="-128"/>
                <a:cs typeface="Arial" panose="020B0604020202020204" pitchFamily="34" charset="0"/>
              </a:rPr>
              <a:t>：申請により携帯証の入手が必要</a:t>
            </a:r>
          </a:p>
          <a:p>
            <a:r>
              <a:rPr lang="ja-JP" altLang="en-US" sz="800"/>
              <a:t>携帯証（外貨持出許可書）は、各外貨業務指定銀行の分行および分行以上の機構で発行を受ける。個人の外貨預金が分行以下の機構にあり、携帯証が必要な場合は本人の有効なパスポートを持参の上該当機構所属の分行にて携帯証を申請する。尚、携帯証は、現金を口座から払い出す際に申請する必要がある。携帯証は発行日より</a:t>
            </a:r>
            <a:r>
              <a:rPr lang="en-US" altLang="ja-JP" sz="800"/>
              <a:t>30</a:t>
            </a:r>
            <a:r>
              <a:rPr lang="ja-JP" altLang="en-US" sz="800"/>
              <a:t>日間有効であり、また、携帯証に関連する、パスポートコピー、ビザ、その他関連書類を</a:t>
            </a:r>
            <a:r>
              <a:rPr lang="en-US" altLang="ja-JP" sz="800"/>
              <a:t>3</a:t>
            </a:r>
            <a:r>
              <a:rPr lang="ja-JP" altLang="en-US" sz="800"/>
              <a:t>年間保管する必要がある。携帯証を紛失した場合、携帯証発行銀行から証明書類を発行してもらった後、銀行所在地外貨管理局の審査を受け、誤りがなければ、国家外貨管理局が批准書を発行し、外為指定銀行にて再発行手続きを行うことができる。</a:t>
            </a:r>
          </a:p>
        </p:txBody>
      </p:sp>
    </p:spTree>
    <p:extLst>
      <p:ext uri="{BB962C8B-B14F-4D97-AF65-F5344CB8AC3E}">
        <p14:creationId xmlns:p14="http://schemas.microsoft.com/office/powerpoint/2010/main" val="19702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00472" y="5193717"/>
            <a:ext cx="9505054" cy="1437202"/>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中国／一般概況／規制</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経済特区（</a:t>
            </a:r>
            <a:r>
              <a:rPr lang="en-US" altLang="ja-JP"/>
              <a:t>1/2</a:t>
            </a:r>
            <a:r>
              <a:rPr lang="ja-JP" altLang="en-US"/>
              <a:t>）</a:t>
            </a:r>
            <a:endParaRPr lang="en-US" altLang="ja-JP"/>
          </a:p>
        </p:txBody>
      </p:sp>
      <p:sp>
        <p:nvSpPr>
          <p:cNvPr id="7" name="テキスト プレースホルダー 1"/>
          <p:cNvSpPr txBox="1">
            <a:spLocks/>
          </p:cNvSpPr>
          <p:nvPr/>
        </p:nvSpPr>
        <p:spPr>
          <a:xfrm>
            <a:off x="198772" y="997083"/>
            <a:ext cx="9505950" cy="792087"/>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a:t>中国国内の経済特別奨励区は、経済特区、経済技術開発区、ハイテク開発区、保税区の４つに分類される。</a:t>
            </a:r>
            <a:endParaRPr lang="en-US" altLang="ja-JP"/>
          </a:p>
          <a:p>
            <a:r>
              <a:rPr lang="ja-JP" altLang="en-US"/>
              <a:t>この他にも、</a:t>
            </a:r>
            <a:r>
              <a:rPr lang="zh-TW" altLang="en-US"/>
              <a:t>自由貿易試験区</a:t>
            </a:r>
            <a:r>
              <a:rPr lang="ja-JP" altLang="en-US"/>
              <a:t>、長江デルタ区域（長三角）、サービス貿易イノベーション発展試験区、深圳特色社会主義先行モデル区、北京サービス業拡大開放の総合モデル区が設置された。</a:t>
            </a:r>
            <a:endParaRPr lang="en-US" altLang="ja-JP"/>
          </a:p>
          <a:p>
            <a:pPr marL="0" indent="0">
              <a:buNone/>
            </a:pPr>
            <a:endParaRPr lang="ja-JP" altLang="en-US"/>
          </a:p>
        </p:txBody>
      </p:sp>
      <p:sp>
        <p:nvSpPr>
          <p:cNvPr id="16" name="Rectangle 6"/>
          <p:cNvSpPr>
            <a:spLocks noChangeArrowheads="1"/>
          </p:cNvSpPr>
          <p:nvPr/>
        </p:nvSpPr>
        <p:spPr bwMode="auto">
          <a:xfrm>
            <a:off x="200023" y="1676925"/>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主な経済特区</a:t>
            </a:r>
          </a:p>
        </p:txBody>
      </p:sp>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9" name="表 8"/>
          <p:cNvGraphicFramePr>
            <a:graphicFrameLocks noGrp="1"/>
          </p:cNvGraphicFramePr>
          <p:nvPr>
            <p:extLst>
              <p:ext uri="{D42A27DB-BD31-4B8C-83A1-F6EECF244321}">
                <p14:modId xmlns:p14="http://schemas.microsoft.com/office/powerpoint/2010/main" val="4055142443"/>
              </p:ext>
            </p:extLst>
          </p:nvPr>
        </p:nvGraphicFramePr>
        <p:xfrm>
          <a:off x="206295" y="1916832"/>
          <a:ext cx="9577517" cy="3260752"/>
        </p:xfrm>
        <a:graphic>
          <a:graphicData uri="http://schemas.openxmlformats.org/drawingml/2006/table">
            <a:tbl>
              <a:tblPr firstRow="1" bandRow="1">
                <a:tableStyleId>{5C22544A-7EE6-4342-B048-85BDC9FD1C3A}</a:tableStyleId>
              </a:tblPr>
              <a:tblGrid>
                <a:gridCol w="930281">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2598564">
                  <a:extLst>
                    <a:ext uri="{9D8B030D-6E8A-4147-A177-3AD203B41FA5}">
                      <a16:colId xmlns:a16="http://schemas.microsoft.com/office/drawing/2014/main" val="20004"/>
                    </a:ext>
                  </a:extLst>
                </a:gridCol>
              </a:tblGrid>
              <a:tr h="216024">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経済特別奨励区の種類</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a:solidFill>
                            <a:schemeClr val="lt1"/>
                          </a:solidFill>
                          <a:latin typeface="HGP創英角ｺﾞｼｯｸUB" panose="020B0900000000000000" pitchFamily="50" charset="-128"/>
                          <a:ea typeface="HGP創英角ｺﾞｼｯｸUB" panose="020B0900000000000000" pitchFamily="50" charset="-128"/>
                          <a:cs typeface="+mn-cs"/>
                        </a:rPr>
                        <a:t>法人税制</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a:solidFill>
                            <a:schemeClr val="lt1"/>
                          </a:solidFill>
                          <a:latin typeface="HGP創英角ｺﾞｼｯｸUB" panose="020B0900000000000000" pitchFamily="50" charset="-128"/>
                          <a:ea typeface="HGP創英角ｺﾞｼｯｸUB" panose="020B0900000000000000" pitchFamily="50" charset="-128"/>
                          <a:cs typeface="+mn-cs"/>
                        </a:rPr>
                        <a:t>輸入設備の免税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a:solidFill>
                            <a:schemeClr val="lt1"/>
                          </a:solidFill>
                          <a:latin typeface="HGP創英角ｺﾞｼｯｸUB" panose="020B0900000000000000" pitchFamily="50" charset="-128"/>
                          <a:ea typeface="HGP創英角ｺﾞｼｯｸUB" panose="020B0900000000000000" pitchFamily="50" charset="-128"/>
                          <a:cs typeface="+mn-cs"/>
                        </a:rPr>
                        <a:t>その他の優遇政策</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79400">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経済特区</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月時点で、中国には</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つの経済特区がある。（深セン、珠海、汕頭、廈門、海南、喀什、霍爾果斯、新疆ウイグル自治区）。</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経済特区の特徴は、①管理体制：相対的に独立した行政区域である。②経済構造：工業が柱となり、それに貿易が組み合わさって発展する外向型総合経済となっている。③輸入関税：管理範囲内で輸入される生活消費財および市場の物資の多くが関税を減免され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国が重点的に支援するハイテク企業は、経済特区および上海浦東新区内で取得する所得について、最初の生産経営収入の属する納税年度から起算して、</a:t>
                      </a:r>
                      <a:r>
                        <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年目から</a:t>
                      </a:r>
                      <a:r>
                        <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年目までは企業所得税は免除、</a:t>
                      </a:r>
                      <a:r>
                        <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年目から</a:t>
                      </a:r>
                      <a:r>
                        <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年目までは</a:t>
                      </a:r>
                      <a:r>
                        <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％の法定税率を半減して企業所得税を徴収する。</a:t>
                      </a: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日より、「国務院による輸入設備税収政策の調整に関する通知」のうち、国が発展を奨励する外商投資プロジェクトの輸入自社用設備、加工貿易において外国投資家が無償提供する輸入設備および契約に基づき上記設備に伴って輸入する技術および関連部品、備品について、輸入段階の増値税の徴収を再開し、元の規定の範囲内においては引き続き関税は免除す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①プロジェクト審査認可権限</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　中国は、経済特区に対外経済活動についてやや大きな自主権とプロジェクト審査認可権限を与えている。</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②輸出入貨物の関税優遇</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　「税関法」および「輸出入関税条例」に基づき、経済特区等の特定地区の輸出入貨物の関税に対し、関連規程に従い減税または免税等の税制優遇措置を与える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89584">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00" b="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vMerge="1">
                  <a:txBody>
                    <a:bodyPr/>
                    <a:lstStyle/>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tc rowSpan="2">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①生活消費財の免税</a:t>
                      </a:r>
                      <a:endPar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　開発区内に居住する外国側人員が携行輸入して自ら用いる生活用品と交通手段（合理的数量に限る）については、関税と増値税が免除される。</a:t>
                      </a:r>
                      <a:endPar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②国の財政援助</a:t>
                      </a:r>
                      <a:endPar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　国は開発区のインフラ整備用に低利の開発ローンを一定期間提供する。開発区の財政収入の増加分は一定期間、開発区に留保して使用することができる。これは中国政府の開発区建設に対する支援措置である。</a:t>
                      </a:r>
                      <a:endPar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③輸出製品の免税</a:t>
                      </a:r>
                      <a:endPar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　開発区企業の製品を輸出する場合、国が別途定める少数の品種を除き、輸出関税と増値税が免除される。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31423443"/>
                  </a:ext>
                </a:extLst>
              </a:tr>
              <a:tr h="792000">
                <a:tc>
                  <a:txBody>
                    <a:bodyPr/>
                    <a:lstStyle/>
                    <a:p>
                      <a:pPr algn="ctr" fontAlgn="ctr"/>
                      <a:r>
                        <a:rPr kumimoji="1" lang="ja-JP" altLang="en-US" sz="1100" b="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経済技術開発特区</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中国の経済技術開発区は</a:t>
                      </a: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1984</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年に登場した。主に沿海地区に分布し、</a:t>
                      </a: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月末時点で</a:t>
                      </a: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219</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の国家クラスの経済技術開発区が設立されている。</a:t>
                      </a: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経済技術開発区の特徴は、所在地の政府の直接の指導と管轄の下、何らかの特別政策が実施され、工業と科学技術産業が発展する経済区域という点である。</a:t>
                      </a: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先進的な工業・製造業およびハイテクプロジェクトを優先的に発展させることを主な目的としている。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①生活消費財の免税</a:t>
                      </a:r>
                      <a:endPar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　開発区内に居住する外国側人員が携行輸入して自ら用いる生活用品と交通手段（合理的数量に限る）については、関税と増値税が免除される。</a:t>
                      </a:r>
                      <a:endPar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②国の財政援助</a:t>
                      </a:r>
                      <a:endPar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　国は開発区のインフラ整備用に低利の開発ローンを一定期間提供する。開発区の財政収入の増加分は一定期間、開発区に留保して使用することができる。これは中国政府の開発区建設に対する支援措置である。</a:t>
                      </a:r>
                      <a:endPar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③輸出製品の免税</a:t>
                      </a:r>
                      <a:endParaRPr kumimoji="1" lang="en-US" altLang="ja-JP"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　開発区企業の製品を輸出する場合、国が別途定める少数の品種を除き、輸出関税と増値税が免除される。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996969219"/>
              </p:ext>
            </p:extLst>
          </p:nvPr>
        </p:nvGraphicFramePr>
        <p:xfrm>
          <a:off x="5817096" y="5258904"/>
          <a:ext cx="3816424" cy="1072857"/>
        </p:xfrm>
        <a:graphic>
          <a:graphicData uri="http://schemas.openxmlformats.org/drawingml/2006/table">
            <a:tbl>
              <a:tblPr firstRow="1" bandRow="1">
                <a:tableStyleId>{5C22544A-7EE6-4342-B048-85BDC9FD1C3A}</a:tableStyleId>
              </a:tblPr>
              <a:tblGrid>
                <a:gridCol w="2278019">
                  <a:extLst>
                    <a:ext uri="{9D8B030D-6E8A-4147-A177-3AD203B41FA5}">
                      <a16:colId xmlns:a16="http://schemas.microsoft.com/office/drawing/2014/main" val="20000"/>
                    </a:ext>
                  </a:extLst>
                </a:gridCol>
                <a:gridCol w="1538405">
                  <a:extLst>
                    <a:ext uri="{9D8B030D-6E8A-4147-A177-3AD203B41FA5}">
                      <a16:colId xmlns:a16="http://schemas.microsoft.com/office/drawing/2014/main" val="20001"/>
                    </a:ext>
                  </a:extLst>
                </a:gridCol>
              </a:tblGrid>
              <a:tr h="132478">
                <a:tc>
                  <a:txBody>
                    <a:bodyPr/>
                    <a:lstStyle/>
                    <a:p>
                      <a:pPr algn="ctr"/>
                      <a:r>
                        <a:rPr kumimoji="1" lang="ja-JP" altLang="en-US" sz="1000" b="0">
                          <a:latin typeface="HGP創英角ｺﾞｼｯｸUB" panose="020B0900000000000000" pitchFamily="50" charset="-128"/>
                          <a:ea typeface="HGP創英角ｺﾞｼｯｸUB" panose="020B0900000000000000" pitchFamily="50" charset="-128"/>
                        </a:rPr>
                        <a:t>直近</a:t>
                      </a:r>
                      <a:r>
                        <a:rPr kumimoji="1" lang="en-US" altLang="ja-JP" sz="1000" b="0">
                          <a:latin typeface="HGP創英角ｺﾞｼｯｸUB" panose="020B0900000000000000" pitchFamily="50" charset="-128"/>
                          <a:ea typeface="HGP創英角ｺﾞｼｯｸUB" panose="020B0900000000000000" pitchFamily="50" charset="-128"/>
                        </a:rPr>
                        <a:t>1</a:t>
                      </a:r>
                      <a:r>
                        <a:rPr kumimoji="1" lang="ja-JP" altLang="en-US" sz="1000" b="0">
                          <a:latin typeface="HGP創英角ｺﾞｼｯｸUB" panose="020B0900000000000000" pitchFamily="50" charset="-128"/>
                          <a:ea typeface="HGP創英角ｺﾞｼｯｸUB" panose="020B0900000000000000" pitchFamily="50" charset="-128"/>
                        </a:rPr>
                        <a:t>年の販売収入による企業の分類</a:t>
                      </a:r>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000" b="0">
                          <a:latin typeface="HGP創英角ｺﾞｼｯｸUB" pitchFamily="50" charset="-128"/>
                          <a:ea typeface="HGP創英角ｺﾞｼｯｸUB" pitchFamily="50" charset="-128"/>
                        </a:rPr>
                        <a:t>比率</a:t>
                      </a:r>
                      <a:endParaRPr lang="zh-TW" altLang="en-US" sz="1000" b="0">
                        <a:latin typeface="HGP創英角ｺﾞｼｯｸUB" pitchFamily="50" charset="-128"/>
                        <a:ea typeface="HGP創英角ｺﾞｼｯｸUB" pitchFamily="50" charset="-128"/>
                      </a:endParaRP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a:r>
                        <a:rPr kumimoji="1" lang="en-US" altLang="ja-JP" sz="800" b="0"/>
                        <a:t>5,000</a:t>
                      </a:r>
                      <a:r>
                        <a:rPr kumimoji="1" lang="ja-JP" altLang="en-US" sz="800" b="0"/>
                        <a:t>万元未満</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marR="0" indent="0" algn="ctr" defTabSz="914400" rtl="0" eaLnBrk="1" fontAlgn="auto" latinLnBrk="0" hangingPunct="1">
                        <a:lnSpc>
                          <a:spcPct val="110000"/>
                        </a:lnSpc>
                        <a:spcBef>
                          <a:spcPts val="0"/>
                        </a:spcBef>
                        <a:spcAft>
                          <a:spcPts val="200"/>
                        </a:spcAft>
                        <a:buClrTx/>
                        <a:buSzTx/>
                        <a:buFontTx/>
                        <a:buNone/>
                        <a:tabLst/>
                        <a:defRPr/>
                      </a:pPr>
                      <a:r>
                        <a:rPr kumimoji="1" lang="en-US" altLang="ja-JP" sz="800" b="0" kern="1200">
                          <a:solidFill>
                            <a:schemeClr val="tx1"/>
                          </a:solidFill>
                          <a:latin typeface="+mn-lt"/>
                          <a:ea typeface="ＭＳ Ｐゴシック" charset="-128"/>
                          <a:cs typeface="Arial" pitchFamily="34" charset="0"/>
                        </a:rPr>
                        <a:t>6</a:t>
                      </a:r>
                      <a:r>
                        <a:rPr kumimoji="1" lang="en-US" altLang="ja-JP" sz="800" b="0" kern="1200">
                          <a:solidFill>
                            <a:srgbClr val="000000"/>
                          </a:solidFill>
                          <a:latin typeface="+mn-lt"/>
                          <a:ea typeface="ＭＳ Ｐゴシック" charset="-128"/>
                          <a:cs typeface="Arial" pitchFamily="34" charset="0"/>
                        </a:rPr>
                        <a:t>%</a:t>
                      </a:r>
                      <a:r>
                        <a:rPr kumimoji="1" lang="ja-JP" altLang="en-US" sz="800" b="0" kern="1200">
                          <a:solidFill>
                            <a:srgbClr val="000000"/>
                          </a:solidFill>
                          <a:latin typeface="+mn-lt"/>
                          <a:ea typeface="ＭＳ Ｐゴシック" charset="-128"/>
                          <a:cs typeface="Arial" pitchFamily="34" charset="0"/>
                        </a:rPr>
                        <a:t>を下回らないこと</a:t>
                      </a:r>
                    </a:p>
                  </a:txBody>
                  <a:tcPr marL="72000" marR="108000" marT="108000" anchor="ctr">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algn="ctr" defTabSz="914400" rtl="0" eaLnBrk="1" fontAlgn="ctr" latinLnBrk="0" hangingPunct="1"/>
                      <a:r>
                        <a:rPr kumimoji="1" lang="en-US" altLang="ja-JP" sz="800" b="0" kern="1200">
                          <a:solidFill>
                            <a:schemeClr val="dk1"/>
                          </a:solidFill>
                          <a:latin typeface="+mn-lt"/>
                          <a:ea typeface="+mn-ea"/>
                          <a:cs typeface="+mn-cs"/>
                        </a:rPr>
                        <a:t>5,000</a:t>
                      </a:r>
                      <a:r>
                        <a:rPr kumimoji="1" lang="ja-JP" altLang="en-US" sz="800" b="0" kern="1200">
                          <a:solidFill>
                            <a:schemeClr val="dk1"/>
                          </a:solidFill>
                          <a:latin typeface="+mn-lt"/>
                          <a:ea typeface="+mn-ea"/>
                          <a:cs typeface="+mn-cs"/>
                        </a:rPr>
                        <a:t>万～</a:t>
                      </a:r>
                      <a:r>
                        <a:rPr kumimoji="1" lang="en-US" altLang="ja-JP" sz="800" b="0" kern="1200">
                          <a:solidFill>
                            <a:schemeClr val="dk1"/>
                          </a:solidFill>
                          <a:latin typeface="+mn-lt"/>
                          <a:ea typeface="+mn-ea"/>
                          <a:cs typeface="+mn-cs"/>
                        </a:rPr>
                        <a:t>2</a:t>
                      </a:r>
                      <a:r>
                        <a:rPr kumimoji="1" lang="ja-JP" altLang="en-US" sz="800" b="0" kern="1200">
                          <a:solidFill>
                            <a:schemeClr val="dk1"/>
                          </a:solidFill>
                          <a:latin typeface="+mn-lt"/>
                          <a:ea typeface="+mn-ea"/>
                          <a:cs typeface="+mn-cs"/>
                        </a:rPr>
                        <a:t>億元</a:t>
                      </a:r>
                      <a:endParaRPr kumimoji="1" lang="en-US" altLang="ja-JP" sz="800" b="0" kern="1200">
                        <a:solidFill>
                          <a:schemeClr val="dk1"/>
                        </a:solidFill>
                        <a:latin typeface="+mn-lt"/>
                        <a:ea typeface="+mn-ea"/>
                        <a:cs typeface="+mn-cs"/>
                      </a:endParaRPr>
                    </a:p>
                  </a:txBody>
                  <a:tcPr anchor="ctr">
                    <a:lnR w="12700" cap="flat" cmpd="sng" algn="ctr">
                      <a:solidFill>
                        <a:schemeClr val="lt1">
                          <a:alpha val="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marR="0" lvl="0" indent="0" algn="ctr" defTabSz="914400" rtl="0" eaLnBrk="1" fontAlgn="auto" latinLnBrk="0" hangingPunct="1">
                        <a:lnSpc>
                          <a:spcPct val="110000"/>
                        </a:lnSpc>
                        <a:spcBef>
                          <a:spcPts val="0"/>
                        </a:spcBef>
                        <a:spcAft>
                          <a:spcPts val="200"/>
                        </a:spcAft>
                        <a:buClrTx/>
                        <a:buSzTx/>
                        <a:buFontTx/>
                        <a:buNone/>
                        <a:tabLst/>
                        <a:defRPr/>
                      </a:pPr>
                      <a:r>
                        <a:rPr kumimoji="1" lang="en-US" altLang="ja-JP" sz="800" b="0" i="0" u="none" strike="noStrike" kern="1200" cap="none" spc="0" normalizeH="0" baseline="0" noProof="0">
                          <a:ln>
                            <a:noFill/>
                          </a:ln>
                          <a:solidFill>
                            <a:srgbClr val="000000"/>
                          </a:solidFill>
                          <a:effectLst/>
                          <a:uLnTx/>
                          <a:uFillTx/>
                          <a:latin typeface="+mn-lt"/>
                          <a:ea typeface="ＭＳ Ｐゴシック" charset="-128"/>
                          <a:cs typeface="Arial" pitchFamily="34" charset="0"/>
                        </a:rPr>
                        <a:t>4%</a:t>
                      </a:r>
                      <a:r>
                        <a:rPr kumimoji="1" lang="ja-JP" altLang="en-US" sz="800" b="0" i="0" u="none" strike="noStrike" kern="1200" cap="none" spc="0" normalizeH="0" baseline="0" noProof="0">
                          <a:ln>
                            <a:noFill/>
                          </a:ln>
                          <a:solidFill>
                            <a:srgbClr val="000000"/>
                          </a:solidFill>
                          <a:effectLst/>
                          <a:uLnTx/>
                          <a:uFillTx/>
                          <a:latin typeface="+mn-lt"/>
                          <a:ea typeface="ＭＳ Ｐゴシック" charset="-128"/>
                          <a:cs typeface="Arial" pitchFamily="34" charset="0"/>
                        </a:rPr>
                        <a:t>を下回らないこと</a:t>
                      </a:r>
                      <a:endParaRPr kumimoji="1" lang="en-US" altLang="ja-JP" sz="800" b="0" i="0" u="none" strike="noStrike" kern="1200" cap="none" spc="0" normalizeH="0" baseline="0" noProof="0">
                        <a:ln>
                          <a:noFill/>
                        </a:ln>
                        <a:solidFill>
                          <a:srgbClr val="000000"/>
                        </a:solidFill>
                        <a:effectLst/>
                        <a:uLnTx/>
                        <a:uFillTx/>
                        <a:latin typeface="+mn-lt"/>
                        <a:ea typeface="ＭＳ Ｐゴシック" charset="-128"/>
                        <a:cs typeface="Arial" pitchFamily="34" charset="0"/>
                      </a:endParaRPr>
                    </a:p>
                  </a:txBody>
                  <a:tcPr marL="72000" marR="108000" marT="108000" anchor="ctr">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0">
                <a:tc>
                  <a:txBody>
                    <a:bodyPr/>
                    <a:lstStyle/>
                    <a:p>
                      <a:pPr marL="0" algn="ctr" defTabSz="914400" rtl="0" eaLnBrk="1" fontAlgn="ctr" latinLnBrk="0" hangingPunct="1"/>
                      <a:r>
                        <a:rPr kumimoji="1" lang="en-US" altLang="ja-JP" sz="800" b="0" kern="1200">
                          <a:solidFill>
                            <a:schemeClr val="dk1"/>
                          </a:solidFill>
                          <a:latin typeface="+mn-lt"/>
                          <a:ea typeface="+mn-ea"/>
                          <a:cs typeface="+mn-cs"/>
                        </a:rPr>
                        <a:t>2</a:t>
                      </a:r>
                      <a:r>
                        <a:rPr kumimoji="1" lang="ja-JP" altLang="en-US" sz="800" b="0" kern="1200">
                          <a:solidFill>
                            <a:schemeClr val="dk1"/>
                          </a:solidFill>
                          <a:latin typeface="+mn-lt"/>
                          <a:ea typeface="+mn-ea"/>
                          <a:cs typeface="+mn-cs"/>
                        </a:rPr>
                        <a:t>億元以上</a:t>
                      </a:r>
                    </a:p>
                  </a:txBody>
                  <a:tcPr anchor="ctr">
                    <a:lnR w="12700" cap="flat" cmpd="sng" algn="ctr">
                      <a:solidFill>
                        <a:schemeClr val="lt1">
                          <a:alpha val="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marR="0" lvl="0" indent="0" algn="ctr" defTabSz="914400" rtl="0" eaLnBrk="1" fontAlgn="auto" latinLnBrk="0" hangingPunct="1">
                        <a:lnSpc>
                          <a:spcPct val="110000"/>
                        </a:lnSpc>
                        <a:spcBef>
                          <a:spcPts val="0"/>
                        </a:spcBef>
                        <a:spcAft>
                          <a:spcPts val="20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3%</a:t>
                      </a:r>
                      <a:r>
                        <a:rPr kumimoji="1" lang="ja-JP" altLang="en-US"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を下回らないこと</a:t>
                      </a:r>
                      <a:endParaRPr kumimoji="1" lang="en-US" altLang="ja-JP"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72000" marR="108000" marT="108000" anchor="ctr">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3" name="テキスト プレースホルダ 1"/>
          <p:cNvSpPr txBox="1">
            <a:spLocks/>
          </p:cNvSpPr>
          <p:nvPr/>
        </p:nvSpPr>
        <p:spPr>
          <a:xfrm>
            <a:off x="55482" y="4970288"/>
            <a:ext cx="5760640" cy="792087"/>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50" u="sng"/>
              <a:t>国が重点的に支援するハイテク企業</a:t>
            </a:r>
          </a:p>
          <a:p>
            <a:pPr marL="0" indent="0" algn="just" fontAlgn="ctr" hangingPunct="0">
              <a:lnSpc>
                <a:spcPct val="110000"/>
              </a:lnSpc>
              <a:spcBef>
                <a:spcPts val="0"/>
              </a:spcBef>
              <a:spcAft>
                <a:spcPts val="600"/>
              </a:spcAft>
              <a:buClr>
                <a:schemeClr val="tx1"/>
              </a:buClr>
              <a:buSzPct val="100000"/>
              <a:buNone/>
            </a:pPr>
            <a:endParaRPr lang="en-US" altLang="ja-JP" sz="10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a:t>核心となる自主知的財産権を有すること。</a:t>
            </a:r>
            <a:endParaRPr lang="en-US" altLang="ja-JP" sz="700"/>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a:latin typeface="Arial" panose="020B0604020202020204" pitchFamily="34" charset="0"/>
                <a:ea typeface="ＭＳ Ｐゴシック" panose="020B0600070205080204" pitchFamily="50" charset="-128"/>
                <a:cs typeface="Arial" panose="020B0604020202020204" pitchFamily="34" charset="0"/>
              </a:rPr>
              <a:t>企業が自主研究開発、譲受、受贈、合併買収等の方式により、主要製品（サービス）に対して技術面でコアとなる効果を発揮する知的財産権の所有権を得ること。</a:t>
            </a:r>
            <a:endParaRPr lang="en-US" altLang="ja-JP" sz="70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a:latin typeface="Arial" panose="020B0604020202020204" pitchFamily="34" charset="0"/>
                <a:ea typeface="ＭＳ Ｐゴシック" panose="020B0600070205080204" pitchFamily="50" charset="-128"/>
                <a:cs typeface="Arial" panose="020B0604020202020204" pitchFamily="34" charset="0"/>
              </a:rPr>
              <a:t>企業の主要製品（サービス）に対してコアとなる効果を発揮する技術が「国が重点的に支援するハイテク分野」の規定する範囲に属していること</a:t>
            </a:r>
            <a:endParaRPr lang="en-US" altLang="ja-JP" sz="70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a:latin typeface="Arial" panose="020B0604020202020204" pitchFamily="34" charset="0"/>
                <a:ea typeface="ＭＳ Ｐゴシック" panose="020B0600070205080204" pitchFamily="50" charset="-128"/>
                <a:cs typeface="Arial" panose="020B0604020202020204" pitchFamily="34" charset="0"/>
              </a:rPr>
              <a:t>企業の直近</a:t>
            </a:r>
            <a:r>
              <a:rPr lang="en-US" altLang="ja-JP" sz="700">
                <a:latin typeface="Arial" panose="020B0604020202020204" pitchFamily="34" charset="0"/>
                <a:ea typeface="ＭＳ Ｐゴシック" panose="020B0600070205080204" pitchFamily="50" charset="-128"/>
                <a:cs typeface="Arial" panose="020B0604020202020204" pitchFamily="34" charset="0"/>
              </a:rPr>
              <a:t>3</a:t>
            </a:r>
            <a:r>
              <a:rPr lang="ja-JP" altLang="en-US" sz="700">
                <a:latin typeface="Arial" panose="020B0604020202020204" pitchFamily="34" charset="0"/>
                <a:ea typeface="ＭＳ Ｐゴシック" panose="020B0600070205080204" pitchFamily="50" charset="-128"/>
                <a:cs typeface="Arial" panose="020B0604020202020204" pitchFamily="34" charset="0"/>
              </a:rPr>
              <a:t>会計年度の研究開発費用が販売収入に占める割合が右図の比率を下回らないこと。</a:t>
            </a:r>
            <a:endParaRPr lang="en-US" altLang="ja-JP" sz="70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a:latin typeface="Arial" panose="020B0604020202020204" pitchFamily="34" charset="0"/>
                <a:ea typeface="ＭＳ Ｐゴシック" panose="020B0600070205080204" pitchFamily="50" charset="-128"/>
                <a:cs typeface="Arial" panose="020B0604020202020204" pitchFamily="34" charset="0"/>
              </a:rPr>
              <a:t>直近</a:t>
            </a:r>
            <a:r>
              <a:rPr lang="en-US" altLang="ja-JP" sz="700">
                <a:latin typeface="Arial" panose="020B0604020202020204" pitchFamily="34" charset="0"/>
                <a:ea typeface="ＭＳ Ｐゴシック" panose="020B0600070205080204" pitchFamily="50" charset="-128"/>
                <a:cs typeface="Arial" panose="020B0604020202020204" pitchFamily="34" charset="0"/>
              </a:rPr>
              <a:t>1</a:t>
            </a:r>
            <a:r>
              <a:rPr lang="ja-JP" altLang="en-US" sz="700">
                <a:latin typeface="Arial" panose="020B0604020202020204" pitchFamily="34" charset="0"/>
                <a:ea typeface="ＭＳ Ｐゴシック" panose="020B0600070205080204" pitchFamily="50" charset="-128"/>
                <a:cs typeface="Arial" panose="020B0604020202020204" pitchFamily="34" charset="0"/>
              </a:rPr>
              <a:t>年のハイテク製品（サービス）収入が企業の当年度総収入の</a:t>
            </a:r>
            <a:r>
              <a:rPr lang="en-US" altLang="ja-JP" sz="700">
                <a:latin typeface="Arial" panose="020B0604020202020204" pitchFamily="34" charset="0"/>
                <a:ea typeface="ＭＳ Ｐゴシック" panose="020B0600070205080204" pitchFamily="50" charset="-128"/>
                <a:cs typeface="Arial" panose="020B0604020202020204" pitchFamily="34" charset="0"/>
              </a:rPr>
              <a:t>60</a:t>
            </a:r>
            <a:r>
              <a:rPr lang="ja-JP" altLang="en-US" sz="700">
                <a:latin typeface="Arial" panose="020B0604020202020204" pitchFamily="34" charset="0"/>
                <a:ea typeface="ＭＳ Ｐゴシック" panose="020B0600070205080204" pitchFamily="50" charset="-128"/>
                <a:cs typeface="Arial" panose="020B0604020202020204" pitchFamily="34" charset="0"/>
              </a:rPr>
              <a:t>％以上を占めること</a:t>
            </a:r>
            <a:endParaRPr lang="en-US" altLang="ja-JP" sz="70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a:latin typeface="Arial" panose="020B0604020202020204" pitchFamily="34" charset="0"/>
                <a:ea typeface="ＭＳ Ｐゴシック" panose="020B0600070205080204" pitchFamily="50" charset="-128"/>
                <a:cs typeface="Arial" panose="020B0604020202020204" pitchFamily="34" charset="0"/>
              </a:rPr>
              <a:t>研究開発および関連の技術革新活動に従事する科学技術者が企業の当該年度従業員総数の</a:t>
            </a:r>
            <a:r>
              <a:rPr lang="en-US" altLang="ja-JP" sz="700">
                <a:latin typeface="Arial" panose="020B0604020202020204" pitchFamily="34" charset="0"/>
                <a:ea typeface="ＭＳ Ｐゴシック" panose="020B0600070205080204" pitchFamily="50" charset="-128"/>
                <a:cs typeface="Arial" panose="020B0604020202020204" pitchFamily="34" charset="0"/>
              </a:rPr>
              <a:t>10</a:t>
            </a:r>
            <a:r>
              <a:rPr lang="ja-JP" altLang="en-US" sz="700">
                <a:latin typeface="Arial" panose="020B0604020202020204" pitchFamily="34" charset="0"/>
                <a:ea typeface="ＭＳ Ｐゴシック" panose="020B0600070205080204" pitchFamily="50" charset="-128"/>
                <a:cs typeface="Arial" panose="020B0604020202020204" pitchFamily="34" charset="0"/>
              </a:rPr>
              <a:t>パーセント以上を占めること</a:t>
            </a:r>
            <a:endParaRPr lang="en-US" altLang="ja-JP" sz="70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a:latin typeface="Arial" panose="020B0604020202020204" pitchFamily="34" charset="0"/>
                <a:ea typeface="ＭＳ Ｐゴシック" panose="020B0600070205080204" pitchFamily="50" charset="-128"/>
                <a:cs typeface="Arial" panose="020B0604020202020204" pitchFamily="34" charset="0"/>
              </a:rPr>
              <a:t>企業の革新能力の評価が関連の要求に達していなければならない</a:t>
            </a:r>
            <a:endParaRPr lang="en-US" altLang="ja-JP" sz="70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a:latin typeface="Arial" panose="020B0604020202020204" pitchFamily="34" charset="0"/>
                <a:ea typeface="ＭＳ Ｐゴシック" panose="020B0600070205080204" pitchFamily="50" charset="-128"/>
                <a:cs typeface="Arial" panose="020B0604020202020204" pitchFamily="34" charset="0"/>
              </a:rPr>
              <a:t>企業で認定申請する前の</a:t>
            </a:r>
            <a:r>
              <a:rPr lang="en-US" altLang="ja-JP" sz="700">
                <a:latin typeface="Arial" panose="020B0604020202020204" pitchFamily="34" charset="0"/>
                <a:ea typeface="ＭＳ Ｐゴシック" panose="020B0600070205080204" pitchFamily="50" charset="-128"/>
                <a:cs typeface="Arial" panose="020B0604020202020204" pitchFamily="34" charset="0"/>
              </a:rPr>
              <a:t>1</a:t>
            </a:r>
            <a:r>
              <a:rPr lang="ja-JP" altLang="en-US" sz="700">
                <a:latin typeface="Arial" panose="020B0604020202020204" pitchFamily="34" charset="0"/>
                <a:ea typeface="ＭＳ Ｐゴシック" panose="020B0600070205080204" pitchFamily="50" charset="-128"/>
                <a:cs typeface="Arial" panose="020B0604020202020204" pitchFamily="34" charset="0"/>
              </a:rPr>
              <a:t>年間に、安全、品質管理の重大事故あるいは重大な環境に関わる違法行為が発生していないこと</a:t>
            </a:r>
            <a:endParaRPr lang="en-US" altLang="ja-JP" sz="70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正方形/長方形 2"/>
          <p:cNvSpPr/>
          <p:nvPr/>
        </p:nvSpPr>
        <p:spPr>
          <a:xfrm>
            <a:off x="5815148" y="6327452"/>
            <a:ext cx="3818372" cy="307777"/>
          </a:xfrm>
          <a:prstGeom prst="rect">
            <a:avLst/>
          </a:prstGeom>
        </p:spPr>
        <p:txBody>
          <a:bodyPr wrap="square">
            <a:spAutoFit/>
          </a:bodyPr>
          <a:lstStyle/>
          <a:p>
            <a:r>
              <a:rPr lang="ja-JP" altLang="en-US" sz="700"/>
              <a:t>このうち、企業の中国国内で発生した研究開発費用の総額が全ての研究開発費用の総額に占める割合が60パーセントを下回らないこと</a:t>
            </a:r>
          </a:p>
        </p:txBody>
      </p:sp>
    </p:spTree>
    <p:extLst>
      <p:ext uri="{BB962C8B-B14F-4D97-AF65-F5344CB8AC3E}">
        <p14:creationId xmlns:p14="http://schemas.microsoft.com/office/powerpoint/2010/main" val="107907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中国／一般概況／規制</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経済特区（</a:t>
            </a:r>
            <a:r>
              <a:rPr lang="en-US" altLang="ja-JP"/>
              <a:t>2/2</a:t>
            </a:r>
            <a:r>
              <a:rPr lang="ja-JP" altLang="en-US"/>
              <a:t>）</a:t>
            </a:r>
          </a:p>
        </p:txBody>
      </p:sp>
      <p:sp>
        <p:nvSpPr>
          <p:cNvPr id="16" name="Rectangle 6"/>
          <p:cNvSpPr>
            <a:spLocks noChangeArrowheads="1"/>
          </p:cNvSpPr>
          <p:nvPr/>
        </p:nvSpPr>
        <p:spPr bwMode="auto">
          <a:xfrm>
            <a:off x="200023"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主な経済特区（つづき）</a:t>
            </a:r>
          </a:p>
        </p:txBody>
      </p:sp>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9" name="表 8"/>
          <p:cNvGraphicFramePr>
            <a:graphicFrameLocks noGrp="1"/>
          </p:cNvGraphicFramePr>
          <p:nvPr>
            <p:extLst>
              <p:ext uri="{D42A27DB-BD31-4B8C-83A1-F6EECF244321}">
                <p14:modId xmlns:p14="http://schemas.microsoft.com/office/powerpoint/2010/main" val="2290029283"/>
              </p:ext>
            </p:extLst>
          </p:nvPr>
        </p:nvGraphicFramePr>
        <p:xfrm>
          <a:off x="206295" y="1421216"/>
          <a:ext cx="9577517" cy="4832096"/>
        </p:xfrm>
        <a:graphic>
          <a:graphicData uri="http://schemas.openxmlformats.org/drawingml/2006/table">
            <a:tbl>
              <a:tblPr firstRow="1" bandRow="1">
                <a:tableStyleId>{5C22544A-7EE6-4342-B048-85BDC9FD1C3A}</a:tableStyleId>
              </a:tblPr>
              <a:tblGrid>
                <a:gridCol w="930281">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4398764">
                  <a:extLst>
                    <a:ext uri="{9D8B030D-6E8A-4147-A177-3AD203B41FA5}">
                      <a16:colId xmlns:a16="http://schemas.microsoft.com/office/drawing/2014/main" val="20004"/>
                    </a:ext>
                  </a:extLst>
                </a:gridCol>
              </a:tblGrid>
              <a:tr h="216024">
                <a:tc>
                  <a:txBody>
                    <a:bodyPr/>
                    <a:lstStyle/>
                    <a:p>
                      <a:pPr algn="ctr" fontAlgn="ctr" hangingPunct="0"/>
                      <a:r>
                        <a:rPr kumimoji="1" lang="ja-JP" altLang="en-US" sz="1100" b="0">
                          <a:latin typeface="HGP創英角ｺﾞｼｯｸUB" panose="020B0900000000000000" pitchFamily="50" charset="-128"/>
                          <a:ea typeface="HGP創英角ｺﾞｼｯｸUB" panose="020B0900000000000000" pitchFamily="50" charset="-128"/>
                        </a:rPr>
                        <a:t>経済特別奨励区の種類</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a:solidFill>
                            <a:schemeClr val="lt1"/>
                          </a:solidFill>
                          <a:latin typeface="HGP創英角ｺﾞｼｯｸUB" panose="020B0900000000000000" pitchFamily="50" charset="-128"/>
                          <a:ea typeface="HGP創英角ｺﾞｼｯｸUB" panose="020B0900000000000000" pitchFamily="50" charset="-128"/>
                          <a:cs typeface="+mn-cs"/>
                        </a:rPr>
                        <a:t>法人税制</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a:solidFill>
                            <a:schemeClr val="lt1"/>
                          </a:solidFill>
                          <a:latin typeface="HGP創英角ｺﾞｼｯｸUB" panose="020B0900000000000000" pitchFamily="50" charset="-128"/>
                          <a:ea typeface="HGP創英角ｺﾞｼｯｸUB" panose="020B0900000000000000" pitchFamily="50" charset="-128"/>
                          <a:cs typeface="+mn-cs"/>
                        </a:rPr>
                        <a:t>輸入設備の免税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a:solidFill>
                            <a:schemeClr val="lt1"/>
                          </a:solidFill>
                          <a:latin typeface="HGP創英角ｺﾞｼｯｸUB" panose="020B0900000000000000" pitchFamily="50" charset="-128"/>
                          <a:ea typeface="HGP創英角ｺﾞｼｯｸUB" panose="020B0900000000000000" pitchFamily="50" charset="-128"/>
                          <a:cs typeface="+mn-cs"/>
                        </a:rPr>
                        <a:t>その他の優遇政策</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92000">
                <a:tc>
                  <a:txBody>
                    <a:bodyPr/>
                    <a:lstStyle/>
                    <a:p>
                      <a:pPr algn="ctr" fontAlgn="ctr"/>
                      <a:r>
                        <a:rPr kumimoji="1" lang="ja-JP" altLang="en-US" sz="1100" b="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ハイテク</a:t>
                      </a:r>
                      <a:endParaRPr kumimoji="1" lang="en-US" altLang="ja-JP" sz="1100" b="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kumimoji="1" lang="ja-JP" altLang="en-US" sz="1100" b="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開発区</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ハイテク開発区は主に、全国の各省都・市・自治区の条件の整った都市に分布しており、中国政府が承認した国家クラスのハイテク開発区は</a:t>
                      </a: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168</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となる。</a:t>
                      </a: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ハイテク開発区は、所在地の市政府が指導し、省・市がハイテク産業の発展を目的として共同で設ける科学技術経済区域であり、認定を受けた企業だけが優遇政策を受けることができる。</a:t>
                      </a: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800">
                          <a:solidFill>
                            <a:schemeClr val="tx1"/>
                          </a:solidFill>
                        </a:rPr>
                        <a:t>開発区の創設以来、中国政府は一連のハイテク産業開発区の優遇政策を 制定し、「中華人民共和国科学技術進歩法」を公布・施行し、ハイテク開発区の発展をより いっそう推進している。 </a:t>
                      </a: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ハイテク開発区内であるか区外であるか、外資企業であるか、内資企業であるかを問わず、国が重点的に支援する必要のあるハイテク企業には、</a:t>
                      </a:r>
                      <a:r>
                        <a:rPr kumimoji="1" lang="en-US" altLang="ja-JP" sz="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％の税率で企業所得税が徴収される。</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その他の外商投資企業と同様に、国の定める奨励類投資プロジェクトに該当すれば、生産に欠かせない設備を関税免除で輸入することができる。</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①ハイテク政策</a:t>
                      </a: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　ハイテク企業の開発する科学技術プロジェクトは、科学技術部の実施する「国家火炬（たいまつ）計画」に合致すれば、国の優遇ローン、税収優遇等の政策を受けることができる。</a:t>
                      </a: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②ベンチャーキャピタル投資</a:t>
                      </a: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2003</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外商投資創業投資企業管理規程」が公布され、外国投資家または外国投資家と中国法に基づいて登録設立された会社、企業、またはその他の経済組織は、上記規定に基づき中国国内でベンチャーキャピタルを経営内容とする外商投資企業を設立することができる。</a:t>
                      </a: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③研究開発センター</a:t>
                      </a: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日より、「税関総署による外商投資をさらに奨励するための関連輸入税収政策に関する通知」（署税</a:t>
                      </a: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[1999]791</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号）において定める、外商投資企業および外商投資により設立する研究開発センターが技術改造プロジェクトを行うために輸入する自社用設備およびその関連技術、部品、備品について、輸入段階の増値税の徴収を再開し、旧規定の範囲内において関税は引き続き免除する。自ら開発した技術の譲渡収益については増値税が免除される。新技術、新製品、新工程の開発のために生じる研究開発費用は、課税所得額を計算する際に無形資産として当期損益に計上しない場合、規定に従い事実に基づいて控除した上で、研究開発費用の</a:t>
                      </a: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％を加算して控除することができる。無形資産とする場合は、無形資産コストの</a:t>
                      </a: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150</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％として償却する。</a:t>
                      </a: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a:solidFill>
                            <a:schemeClr val="tx1"/>
                          </a:solidFill>
                          <a:latin typeface="HGP創英角ｺﾞｼｯｸUB" panose="020B0900000000000000" pitchFamily="50" charset="-128"/>
                          <a:ea typeface="HGP創英角ｺﾞｼｯｸUB" panose="020B0900000000000000" pitchFamily="50" charset="-128"/>
                        </a:rPr>
                        <a:t>保税区</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月時点で、上海外高橋保税区の他、大連、天津、青島、張家港、寧波、福州、スワトウ、アモイ象嶼、広州、深セン（福田、塩田港および沙頭角）、珠海、海口等に</a:t>
                      </a:r>
                      <a:r>
                        <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33</a:t>
                      </a: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の保税区がある。</a:t>
                      </a: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保税区は税関が監督管理を行う特殊な区域である。当該区域内では、外国から輸入された貨物を「保税」すること（すなわち関税の賦課が保留された状態で置いておくこと）ができ、このため、外国から保税区に輸入される貨物は、保税区に入る段階では正式の通関手続きを行う必要がな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中国の保税区では属地原則による課税が行われるため、地域によって税制優遇政策に差異が生じている。</a:t>
                      </a: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en-US" altLang="ja-JP"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例えば、天津港保税区では開発区の税制優遇政策が適用され、経済特区、浦東新区における保税区の税制優遇政策とは異なる。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保税区の輸出入貨物については、輸出入許可証の受領が免除される。保税区のインフラ整備のために輸入する機器・設備、インフラ資材等の必要材料は、いずれも免税とされる。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①外貨政策</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zh-CN" altLang="en-US" sz="800" dirty="0">
                          <a:solidFill>
                            <a:schemeClr val="tx1"/>
                          </a:solidFill>
                        </a:rPr>
                        <a:t>税関特殊監 督管理区域</a:t>
                      </a:r>
                      <a:r>
                        <a:rPr lang="ja-JP" altLang="en-US" sz="800" dirty="0">
                          <a:solidFill>
                            <a:schemeClr val="tx1"/>
                          </a:solidFill>
                        </a:rPr>
                        <a:t>内と中国国内 区外との間での物品貿易による取引は、人民元または外貨建値で決済することができる。サ ービス貿易による取引は人民元建値で決済しなければならない。区内の機構の間での取引 は、人民元または外貨建値で決済することができる。区内の行政管理機構の各種の手数料は 人民元建値で決済しなければならない。 </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②輸出による税金還付</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保税区が設けられた後、国家税務局の規定および税関監督管理規則の規定により、国内貨物が保税区に入った場合は輸出とみなし、税金還付手続きを行うことができるようになった。また、「輸出貨物、労務増値税と消費税政策に関する通知」（財税</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[2012]39</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号）により、輸出企業あるいはその他の企業が税関の通関申告を経て、保税区内の企業あるいは海外企業に販売する場合は、輸出とみなされる。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③独立審査認可権限</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保税区内に設立される保税区管理委員会は、保税区企業の管理を行い、当該地区の政府部門の指導を受ける。保税区企業は保税区管理委員会の認可を取り付け、保税区内の登記機関で登記された後に成立する。なお、保税区内の非生産型企業の最低登録資本金は</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とされている。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2112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E120A8A-6902-57EF-97FF-633DF371EAF0}"/>
              </a:ext>
            </a:extLst>
          </p:cNvPr>
          <p:cNvGraphicFramePr>
            <a:graphicFrameLocks/>
          </p:cNvGraphicFramePr>
          <p:nvPr>
            <p:custDataLst>
              <p:tags r:id="rId1"/>
            </p:custDataLst>
            <p:extLst>
              <p:ext uri="{D42A27DB-BD31-4B8C-83A1-F6EECF244321}">
                <p14:modId xmlns:p14="http://schemas.microsoft.com/office/powerpoint/2010/main" val="2579797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 name="think-cell data - do not delete" hidden="1">
            <a:extLst>
              <a:ext uri="{FF2B5EF4-FFF2-40B4-BE49-F238E27FC236}">
                <a16:creationId xmlns:a16="http://schemas.microsoft.com/office/drawing/2014/main" id="{D73361A5-3F79-74A3-3B31-05AC342697B7}"/>
              </a:ext>
            </a:extLst>
          </p:cNvPr>
          <p:cNvGraphicFramePr>
            <a:graphicFrameLocks noChangeAspect="1"/>
          </p:cNvGraphicFramePr>
          <p:nvPr>
            <p:custDataLst>
              <p:tags r:id="rId2"/>
            </p:custDataLst>
            <p:extLst>
              <p:ext uri="{D42A27DB-BD31-4B8C-83A1-F6EECF244321}">
                <p14:modId xmlns:p14="http://schemas.microsoft.com/office/powerpoint/2010/main" val="194082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408003525"/>
              </p:ext>
            </p:extLst>
          </p:nvPr>
        </p:nvGraphicFramePr>
        <p:xfrm>
          <a:off x="200025" y="1152000"/>
          <a:ext cx="4500000" cy="3536877"/>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a:solidFill>
                            <a:schemeClr val="tx1"/>
                          </a:solidFill>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a:solidFill>
                            <a:schemeClr val="tx1"/>
                          </a:solidFill>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a:solidFill>
                            <a:schemeClr val="tx1"/>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a:solidFill>
                            <a:schemeClr val="tx1"/>
                          </a:solidFill>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a:solidFill>
                            <a:schemeClr val="tx1"/>
                          </a:solidFill>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a:solidFill>
                            <a:schemeClr val="tx1"/>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a:solidFill>
                            <a:schemeClr val="tx1"/>
                          </a:solidFill>
                          <a:latin typeface="+mn-lt"/>
                          <a:ea typeface="+mj-ea"/>
                        </a:rPr>
                        <a:t>都市化率、上位</a:t>
                      </a:r>
                      <a:r>
                        <a:rPr kumimoji="1" lang="en-US" altLang="ja-JP" sz="1050">
                          <a:solidFill>
                            <a:schemeClr val="tx1"/>
                          </a:solidFill>
                          <a:latin typeface="+mn-lt"/>
                          <a:ea typeface="+mj-ea"/>
                        </a:rPr>
                        <a:t>5</a:t>
                      </a:r>
                      <a:r>
                        <a:rPr kumimoji="1" lang="ja-JP" altLang="en-US" sz="1050">
                          <a:solidFill>
                            <a:schemeClr val="tx1"/>
                          </a:solidFill>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a:solidFill>
                            <a:schemeClr val="tx1"/>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a:solidFill>
                            <a:schemeClr val="tx1"/>
                          </a:solidFill>
                          <a:latin typeface="+mn-lt"/>
                          <a:ea typeface="+mj-ea"/>
                        </a:rPr>
                        <a:t>GDP</a:t>
                      </a:r>
                      <a:r>
                        <a:rPr kumimoji="1" lang="ja-JP" altLang="en-US" sz="1050" err="1">
                          <a:solidFill>
                            <a:schemeClr val="tx1"/>
                          </a:solidFill>
                          <a:latin typeface="+mn-lt"/>
                          <a:ea typeface="+mj-ea"/>
                        </a:rPr>
                        <a:t>、</a:t>
                      </a:r>
                      <a:r>
                        <a:rPr kumimoji="1" lang="en-US" altLang="ja-JP" sz="1050">
                          <a:solidFill>
                            <a:schemeClr val="tx1"/>
                          </a:solidFill>
                          <a:latin typeface="+mn-lt"/>
                          <a:ea typeface="+mj-ea"/>
                        </a:rPr>
                        <a:t>GDP</a:t>
                      </a:r>
                      <a:r>
                        <a:rPr kumimoji="1" lang="ja-JP" altLang="en-US" sz="1050">
                          <a:solidFill>
                            <a:schemeClr val="tx1"/>
                          </a:solidFill>
                          <a:latin typeface="+mn-lt"/>
                          <a:ea typeface="+mj-ea"/>
                        </a:rPr>
                        <a:t>成長率、</a:t>
                      </a:r>
                      <a:r>
                        <a:rPr kumimoji="1" lang="en-US" altLang="ja-JP" sz="1050">
                          <a:solidFill>
                            <a:schemeClr val="tx1"/>
                          </a:solidFill>
                          <a:latin typeface="+mn-lt"/>
                          <a:ea typeface="+mj-ea"/>
                        </a:rPr>
                        <a:t>1</a:t>
                      </a:r>
                      <a:r>
                        <a:rPr kumimoji="1" lang="ja-JP" altLang="en-US" sz="1050">
                          <a:solidFill>
                            <a:schemeClr val="tx1"/>
                          </a:solidFill>
                          <a:latin typeface="+mn-lt"/>
                          <a:ea typeface="+mj-ea"/>
                        </a:rPr>
                        <a:t>人当たり</a:t>
                      </a:r>
                      <a:r>
                        <a:rPr kumimoji="1" lang="en-US" altLang="ja-JP" sz="1050">
                          <a:solidFill>
                            <a:schemeClr val="tx1"/>
                          </a:solidFill>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a:solidFill>
                            <a:schemeClr val="tx1"/>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a:solidFill>
                            <a:schemeClr val="tx1"/>
                          </a:solidFill>
                          <a:latin typeface="+mn-lt"/>
                          <a:ea typeface="+mj-ea"/>
                        </a:rPr>
                        <a:t>所得分配</a:t>
                      </a:r>
                      <a:endParaRPr kumimoji="1" lang="en-US" altLang="ja-JP"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a:solidFill>
                            <a:schemeClr val="tx1"/>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280220"/>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solidFill>
                            <a:schemeClr val="tx1"/>
                          </a:solidFill>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a:solidFill>
                            <a:schemeClr val="tx1"/>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solidFill>
                            <a:schemeClr val="tx1"/>
                          </a:solidFill>
                          <a:latin typeface="+mn-lt"/>
                          <a:ea typeface="+mj-ea"/>
                        </a:rPr>
                        <a:t>耐久消費財の総生産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a:solidFill>
                            <a:schemeClr val="tx1"/>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2747805"/>
                  </a:ext>
                </a:extLst>
              </a:tr>
              <a:tr h="213039">
                <a:tc>
                  <a:txBody>
                    <a:bodyPr/>
                    <a:lstStyle/>
                    <a:p>
                      <a:pPr lvl="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a:solidFill>
                            <a:schemeClr val="tx1"/>
                          </a:solidFill>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a:solidFill>
                            <a:schemeClr val="tx1"/>
                          </a:solidFill>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a:solidFill>
                            <a:schemeClr val="tx1"/>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a:solidFill>
                            <a:schemeClr val="tx1"/>
                          </a:solidFill>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a:solidFill>
                            <a:schemeClr val="tx1"/>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a:solidFill>
                            <a:schemeClr val="tx1"/>
                          </a:solidFill>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a:solidFill>
                            <a:schemeClr val="tx1"/>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a:solidFill>
                            <a:schemeClr val="tx1"/>
                          </a:solidFill>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28032002"/>
              </p:ext>
            </p:extLst>
          </p:nvPr>
        </p:nvGraphicFramePr>
        <p:xfrm>
          <a:off x="5205528" y="1152001"/>
          <a:ext cx="4500000" cy="533274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56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324000">
                  <a:extLst>
                    <a:ext uri="{9D8B030D-6E8A-4147-A177-3AD203B41FA5}">
                      <a16:colId xmlns:a16="http://schemas.microsoft.com/office/drawing/2014/main" val="20004"/>
                    </a:ext>
                  </a:extLst>
                </a:gridCol>
              </a:tblGrid>
              <a:tr h="105181">
                <a:tc gridSpan="3">
                  <a:txBody>
                    <a:bodyPr/>
                    <a:lstStyle/>
                    <a:p>
                      <a:pPr lvl="0">
                        <a:lnSpc>
                          <a:spcPct val="85000"/>
                        </a:lnSpc>
                      </a:pPr>
                      <a:r>
                        <a:rPr kumimoji="1" lang="ja-JP" altLang="en-US" sz="120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tc>
                <a:tc>
                  <a:txBody>
                    <a:bodyPr/>
                    <a:lstStyle/>
                    <a:p>
                      <a:pPr>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a:solidFill>
                          <a:schemeClr val="tx1"/>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solidFill>
                            <a:schemeClr val="tx1"/>
                          </a:solidFill>
                          <a:latin typeface="+mn-lt"/>
                          <a:ea typeface="+mj-ea"/>
                        </a:rPr>
                        <a:t>医療・公衆衛生</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tc>
                <a:tc>
                  <a:txBody>
                    <a:bodyPr/>
                    <a:lstStyle/>
                    <a:p>
                      <a:pPr>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a:solidFill>
                          <a:schemeClr val="tx1"/>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健康水準および医療水準</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chemeClr val="tx1"/>
                          </a:solidFill>
                          <a:effectLst/>
                          <a:latin typeface="+mn-lt"/>
                          <a:ea typeface="+mj-ea"/>
                        </a:rPr>
                        <a:t>20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医療費支出額</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chemeClr val="tx1"/>
                          </a:solidFill>
                          <a:effectLst/>
                          <a:latin typeface="+mn-lt"/>
                          <a:ea typeface="+mj-ea"/>
                        </a:rPr>
                        <a:t>21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疾病構造・死亡要因</a:t>
                      </a:r>
                      <a:r>
                        <a:rPr lang="en-US" altLang="ja-JP" sz="1050">
                          <a:solidFill>
                            <a:schemeClr val="tx1"/>
                          </a:solidFill>
                        </a:rPr>
                        <a:t>【</a:t>
                      </a:r>
                      <a:r>
                        <a:rPr lang="ja-JP" altLang="en-US" sz="1050">
                          <a:solidFill>
                            <a:schemeClr val="tx1"/>
                          </a:solidFill>
                        </a:rPr>
                        <a:t>大分類</a:t>
                      </a:r>
                      <a:r>
                        <a:rPr lang="en-US" altLang="ja-JP" sz="1050">
                          <a:solidFill>
                            <a:schemeClr val="tx1"/>
                          </a:solidFill>
                        </a:rPr>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chemeClr val="tx1"/>
                          </a:solidFill>
                          <a:effectLst/>
                          <a:latin typeface="+mn-lt"/>
                          <a:ea typeface="+mj-ea"/>
                        </a:rPr>
                        <a:t>22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疾病構造・死亡要因</a:t>
                      </a:r>
                      <a:r>
                        <a:rPr lang="en-US" altLang="ja-JP" sz="1050">
                          <a:solidFill>
                            <a:schemeClr val="tx1"/>
                          </a:solidFill>
                        </a:rPr>
                        <a:t>【</a:t>
                      </a:r>
                      <a:r>
                        <a:rPr lang="ja-JP" altLang="en-US" sz="1050">
                          <a:solidFill>
                            <a:schemeClr val="tx1"/>
                          </a:solidFill>
                        </a:rPr>
                        <a:t>中分類</a:t>
                      </a:r>
                      <a:r>
                        <a:rPr lang="en-US" altLang="ja-JP" sz="1050">
                          <a:solidFill>
                            <a:schemeClr val="tx1"/>
                          </a:solidFill>
                        </a:rPr>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chemeClr val="tx1"/>
                          </a:solidFill>
                          <a:effectLst/>
                          <a:latin typeface="+mn-lt"/>
                          <a:ea typeface="+mj-ea"/>
                        </a:rPr>
                        <a:t>23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疾病構造・死亡要因</a:t>
                      </a:r>
                      <a:r>
                        <a:rPr lang="en-US" altLang="ja-JP" sz="1050">
                          <a:solidFill>
                            <a:schemeClr val="tx1"/>
                          </a:solidFill>
                        </a:rPr>
                        <a:t>【</a:t>
                      </a:r>
                      <a:r>
                        <a:rPr lang="ja-JP" altLang="en-US" sz="1050">
                          <a:solidFill>
                            <a:schemeClr val="tx1"/>
                          </a:solidFill>
                        </a:rPr>
                        <a:t>小分類</a:t>
                      </a:r>
                      <a:r>
                        <a:rPr lang="en-US" altLang="ja-JP" sz="1050">
                          <a:solidFill>
                            <a:schemeClr val="tx1"/>
                          </a:solidFill>
                        </a:rPr>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267681"/>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a:solidFill>
                            <a:schemeClr val="tx1"/>
                          </a:solidFill>
                        </a:rPr>
                        <a:t>医療機関 </a:t>
                      </a:r>
                      <a:r>
                        <a:rPr lang="en-US" altLang="ja-JP" sz="1050">
                          <a:solidFill>
                            <a:schemeClr val="tx1"/>
                          </a:solidFill>
                        </a:rPr>
                        <a:t>- </a:t>
                      </a:r>
                      <a:r>
                        <a:rPr lang="ja-JP" altLang="en-US" sz="1050">
                          <a:solidFill>
                            <a:schemeClr val="tx1"/>
                          </a:solidFill>
                        </a:rPr>
                        <a:t>医療機関区分と施設数・病床数の推移</a:t>
                      </a: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医療機関 </a:t>
                      </a:r>
                      <a:r>
                        <a:rPr lang="en-US" altLang="ja-JP" sz="1050">
                          <a:solidFill>
                            <a:schemeClr val="tx1"/>
                          </a:solidFill>
                        </a:rPr>
                        <a:t>- </a:t>
                      </a:r>
                      <a:r>
                        <a:rPr lang="ja-JP" altLang="en-US" sz="1050">
                          <a:solidFill>
                            <a:schemeClr val="tx1"/>
                          </a:solidFill>
                        </a:rPr>
                        <a:t>公的医療機関</a:t>
                      </a:r>
                      <a:endParaRPr lang="en-US" altLang="ja-JP" sz="1050">
                        <a:solidFill>
                          <a:schemeClr val="tx1"/>
                        </a:solidFill>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医療機関 </a:t>
                      </a:r>
                      <a:r>
                        <a:rPr lang="en-US" altLang="ja-JP" sz="1050">
                          <a:solidFill>
                            <a:schemeClr val="tx1"/>
                          </a:solidFill>
                        </a:rPr>
                        <a:t>- </a:t>
                      </a:r>
                      <a:r>
                        <a:rPr lang="ja-JP" altLang="en-US" sz="1050">
                          <a:solidFill>
                            <a:schemeClr val="tx1"/>
                          </a:solidFill>
                        </a:rPr>
                        <a:t>民間医療機関</a:t>
                      </a:r>
                      <a:endParaRPr lang="en-US" altLang="ja-JP" sz="1050">
                        <a:solidFill>
                          <a:schemeClr val="tx1"/>
                        </a:solidFill>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医療従事者</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現地の臨床工学技士や理学療法士などの資格の有無</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医療の</a:t>
                      </a:r>
                      <a:r>
                        <a:rPr lang="en-US" altLang="ja-JP" sz="1050">
                          <a:solidFill>
                            <a:schemeClr val="tx1"/>
                          </a:solidFill>
                        </a:rPr>
                        <a:t>IT</a:t>
                      </a:r>
                      <a:r>
                        <a:rPr lang="ja-JP" altLang="en-US" sz="1050">
                          <a:solidFill>
                            <a:schemeClr val="tx1"/>
                          </a:solidFill>
                        </a:rPr>
                        <a:t>化データ</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682118"/>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786525"/>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solidFill>
                            <a:schemeClr val="tx1"/>
                          </a:solidFill>
                          <a:latin typeface="+mn-lt"/>
                          <a:ea typeface="+mj-ea"/>
                        </a:rPr>
                        <a:t>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公的保険制度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民間保険制度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0550522"/>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保健に関する制度・行政体制</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a:solidFill>
                            <a:schemeClr val="tx1"/>
                          </a:solidFill>
                        </a:rPr>
                        <a:t>医療機器に対する規制</a:t>
                      </a: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a:solidFill>
                            <a:schemeClr val="tx1"/>
                          </a:solidFill>
                        </a:rPr>
                        <a:t>医薬品規制</a:t>
                      </a: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臨床試験に関する規制</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57413">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医療情報・個人情報保護、データサーバーの置き場に</a:t>
                      </a:r>
                      <a:br>
                        <a:rPr lang="ja-JP" altLang="en-US" sz="1050">
                          <a:solidFill>
                            <a:schemeClr val="tx1"/>
                          </a:solidFill>
                        </a:rPr>
                      </a:br>
                      <a:r>
                        <a:rPr lang="ja-JP" altLang="en-US" sz="1050">
                          <a:solidFill>
                            <a:schemeClr val="tx1"/>
                          </a:solidFill>
                        </a:rPr>
                        <a:t>関する法規制、ガイドライン​</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067807"/>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医療現場で使用される言語に関する情報​</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2643648"/>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ライセンス・</a:t>
                      </a:r>
                      <a:r>
                        <a:rPr lang="ja-JP" altLang="en-US" sz="1050">
                          <a:solidFill>
                            <a:schemeClr val="tx1"/>
                          </a:solidFill>
                          <a:latin typeface="+mn-ea"/>
                        </a:rPr>
                        <a:t>教育水準</a:t>
                      </a:r>
                      <a:endParaRPr lang="ja-JP" altLang="en-US" sz="1050">
                        <a:solidFill>
                          <a:schemeClr val="tx1"/>
                        </a:solidFill>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latin typeface="+mn-ea"/>
                        </a:rPr>
                        <a:t>医師の社会的地位</a:t>
                      </a:r>
                      <a:endParaRPr lang="ja-JP" altLang="en-US" sz="1050">
                        <a:solidFill>
                          <a:schemeClr val="tx1"/>
                        </a:solidFill>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3088">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外国人医師のライセンス</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bl>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a:t>目次</a:t>
            </a:r>
            <a:r>
              <a:rPr lang="ja-JP" altLang="en-US"/>
              <a:t>（</a:t>
            </a:r>
            <a:r>
              <a:rPr lang="en-US" altLang="ja-JP"/>
              <a:t>1/2</a:t>
            </a:r>
            <a:r>
              <a:rPr lang="ja-JP" altLang="en-US"/>
              <a:t>）</a:t>
            </a:r>
          </a:p>
        </p:txBody>
      </p:sp>
      <p:cxnSp>
        <p:nvCxnSpPr>
          <p:cNvPr id="10" name="Straight Connector 9">
            <a:extLst>
              <a:ext uri="{FF2B5EF4-FFF2-40B4-BE49-F238E27FC236}">
                <a16:creationId xmlns:a16="http://schemas.microsoft.com/office/drawing/2014/main" id="{3596C974-1FE0-491D-A422-0CA6D6A67F25}"/>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555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医療関連</a:t>
            </a:r>
            <a:endParaRPr kumimoji="1" lang="ja-JP" altLang="en-US">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中国／医療関連／医療・公衆衛生</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a:t>2021</a:t>
            </a:r>
            <a:r>
              <a:rPr lang="ja-JP" altLang="en-US"/>
              <a:t>年時点の平均寿命は</a:t>
            </a:r>
            <a:r>
              <a:rPr lang="en-US" altLang="ja-JP"/>
              <a:t>77.6</a:t>
            </a:r>
            <a:r>
              <a:rPr lang="ja-JP" altLang="en-US"/>
              <a:t>歳、健康寿命は</a:t>
            </a:r>
            <a:r>
              <a:rPr lang="en-US" altLang="ja-JP"/>
              <a:t>68.6</a:t>
            </a:r>
            <a:r>
              <a:rPr lang="ja-JP" altLang="en-US"/>
              <a:t>歳である。</a:t>
            </a:r>
            <a:endParaRPr lang="en-US" altLang="ja-JP"/>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234453"/>
            <a:ext cx="5616624"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注</a:t>
            </a:r>
            <a:r>
              <a:rPr lang="en-US" altLang="ja-JP" sz="800">
                <a:latin typeface="Arial" panose="020B0604020202020204" pitchFamily="34" charset="0"/>
                <a:ea typeface="ＭＳ Ｐゴシック" panose="020B0600070205080204" pitchFamily="50" charset="-128"/>
                <a:cs typeface="Arial" panose="020B0604020202020204" pitchFamily="34" charset="0"/>
              </a:rPr>
              <a:t>1</a:t>
            </a:r>
            <a:r>
              <a:rPr lang="ja-JP" altLang="en-US" sz="80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a:latin typeface="Arial" panose="020B0604020202020204" pitchFamily="34" charset="0"/>
                <a:ea typeface="ＭＳ Ｐゴシック" panose="020B0600070205080204" pitchFamily="50" charset="-128"/>
                <a:cs typeface="Arial" panose="020B0604020202020204" pitchFamily="34" charset="0"/>
              </a:rPr>
              <a:t>SBP</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140</a:t>
            </a:r>
            <a:r>
              <a:rPr lang="ja-JP" altLang="en-US" sz="80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a:latin typeface="Arial" panose="020B0604020202020204" pitchFamily="34" charset="0"/>
                <a:ea typeface="ＭＳ Ｐゴシック" panose="020B0600070205080204" pitchFamily="50" charset="-128"/>
                <a:cs typeface="Arial" panose="020B0604020202020204" pitchFamily="34" charset="0"/>
              </a:rPr>
              <a:t>DBP</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90</a:t>
            </a:r>
            <a:r>
              <a:rPr lang="ja-JP" altLang="en-US" sz="80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a:latin typeface="Arial" panose="020B0604020202020204" pitchFamily="34" charset="0"/>
                <a:ea typeface="ＭＳ Ｐゴシック" panose="020B0600070205080204" pitchFamily="50" charset="-128"/>
                <a:cs typeface="Arial" panose="020B0604020202020204" pitchFamily="34" charset="0"/>
              </a:rPr>
              <a:t>注</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a:latin typeface="Arial" panose="020B0604020202020204" pitchFamily="34" charset="0"/>
                <a:ea typeface="ＭＳ Ｐゴシック" panose="020B0600070205080204" pitchFamily="50" charset="-128"/>
                <a:cs typeface="Arial" panose="020B0604020202020204" pitchFamily="34" charset="0"/>
              </a:rPr>
              <a:t>BMI</a:t>
            </a:r>
            <a:r>
              <a:rPr lang="ja-JP" altLang="en-US" sz="800">
                <a:latin typeface="Arial" panose="020B0604020202020204" pitchFamily="34" charset="0"/>
                <a:ea typeface="ＭＳ Ｐゴシック" panose="020B0600070205080204" pitchFamily="50" charset="-128"/>
                <a:cs typeface="Arial" panose="020B0604020202020204" pitchFamily="34" charset="0"/>
              </a:rPr>
              <a:t>は</a:t>
            </a:r>
            <a:r>
              <a:rPr lang="zh-TW" altLang="en-US" sz="800"/>
              <a:t>「体重（</a:t>
            </a:r>
            <a:r>
              <a:rPr lang="en-US" altLang="zh-TW" sz="800"/>
              <a:t>kg</a:t>
            </a:r>
            <a:r>
              <a:rPr lang="zh-TW" altLang="en-US" sz="800"/>
              <a:t>）</a:t>
            </a:r>
            <a:r>
              <a:rPr lang="en-US" altLang="zh-TW" sz="800"/>
              <a:t>÷</a:t>
            </a:r>
            <a:r>
              <a:rPr lang="zh-TW" altLang="en-US" sz="800"/>
              <a:t>（身長（</a:t>
            </a:r>
            <a:r>
              <a:rPr lang="en-US" altLang="zh-TW" sz="800"/>
              <a:t>m</a:t>
            </a:r>
            <a:r>
              <a:rPr lang="zh-TW" altLang="en-US" sz="800"/>
              <a:t>）</a:t>
            </a:r>
            <a:r>
              <a:rPr lang="en-US" altLang="zh-TW" sz="800"/>
              <a:t>×</a:t>
            </a:r>
            <a:r>
              <a:rPr lang="zh-TW" altLang="en-US" sz="800"/>
              <a:t>身長（</a:t>
            </a:r>
            <a:r>
              <a:rPr lang="en-US" altLang="zh-TW" sz="800"/>
              <a:t>m</a:t>
            </a:r>
            <a:r>
              <a:rPr lang="zh-TW" altLang="en-US" sz="800"/>
              <a:t>））」</a:t>
            </a:r>
            <a:r>
              <a:rPr lang="ja-JP" altLang="en-US" sz="800"/>
              <a:t>で算出される。</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4260312593"/>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75.0</a:t>
                      </a: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80.5</a:t>
                      </a: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77.6</a:t>
                      </a: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67.2</a:t>
                      </a: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70.1</a:t>
                      </a: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68.6</a:t>
                      </a: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6.6</a:t>
                      </a: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16.3</a:t>
                      </a:r>
                      <a:r>
                        <a:rPr kumimoji="1" lang="ja-JP" altLang="en-US"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歳から</a:t>
                      </a:r>
                      <a:r>
                        <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79</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歳の人口に占める</a:t>
                      </a:r>
                      <a:endPar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30.2%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24.1%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8.8%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7.6%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rPr>
                        <a:t>44%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 name="テキスト ボックス 1">
            <a:extLst>
              <a:ext uri="{FF2B5EF4-FFF2-40B4-BE49-F238E27FC236}">
                <a16:creationId xmlns:a16="http://schemas.microsoft.com/office/drawing/2014/main" id="{938C909F-134E-9258-DB97-97D4E36CB936}"/>
              </a:ext>
            </a:extLst>
          </p:cNvPr>
          <p:cNvSpPr txBox="1"/>
          <p:nvPr/>
        </p:nvSpPr>
        <p:spPr>
          <a:xfrm>
            <a:off x="416496" y="6617177"/>
            <a:ext cx="4032448" cy="122355"/>
          </a:xfrm>
          <a:prstGeom prst="rect">
            <a:avLst/>
          </a:prstGeom>
          <a:noFill/>
        </p:spPr>
        <p:txBody>
          <a:bodyPr wrap="square" lIns="0" tIns="0" rIns="0" bIns="0" rtlCol="0">
            <a:noAutofit/>
          </a:bodyPr>
          <a:lstStyle/>
          <a:p>
            <a:pPr>
              <a:spcAft>
                <a:spcPts val="100"/>
              </a:spcAft>
            </a:pPr>
            <a:r>
              <a:rPr lang="ja-JP" altLang="en-US" sz="80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a:latin typeface="Arial" panose="020B0604020202020204" pitchFamily="34" charset="0"/>
                <a:ea typeface="ＭＳ Ｐゴシック" panose="020B0600070205080204" pitchFamily="50" charset="-128"/>
                <a:cs typeface="Arial" panose="020B0604020202020204" pitchFamily="34" charset="0"/>
              </a:rPr>
              <a:t>WHO</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Health Observatory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GHO</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 data</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3</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1828931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C5850D0-4582-4466-B960-6980C6017A53}"/>
              </a:ext>
            </a:extLst>
          </p:cNvPr>
          <p:cNvGraphicFramePr>
            <a:graphicFrameLocks/>
          </p:cNvGraphicFramePr>
          <p:nvPr>
            <p:custDataLst>
              <p:tags r:id="rId1"/>
            </p:custDataLst>
            <p:extLst>
              <p:ext uri="{D42A27DB-BD31-4B8C-83A1-F6EECF244321}">
                <p14:modId xmlns:p14="http://schemas.microsoft.com/office/powerpoint/2010/main" val="4067315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5" imgW="561" imgH="561" progId="TCLayout.ActiveDocument.1">
                  <p:embed/>
                </p:oleObj>
              </mc:Choice>
              <mc:Fallback>
                <p:oleObj name="think-cellスライド" r:id="rId115" imgW="561" imgH="561" progId="TCLayout.ActiveDocument.1">
                  <p:embed/>
                  <p:pic>
                    <p:nvPicPr>
                      <p:cNvPr id="0" name=""/>
                      <p:cNvPicPr/>
                      <p:nvPr/>
                    </p:nvPicPr>
                    <p:blipFill>
                      <a:blip r:embed="rId116"/>
                      <a:stretch>
                        <a:fillRect/>
                      </a:stretch>
                    </p:blipFill>
                    <p:spPr>
                      <a:xfrm>
                        <a:off x="1588" y="1588"/>
                        <a:ext cx="1588" cy="1588"/>
                      </a:xfrm>
                      <a:prstGeom prst="rect">
                        <a:avLst/>
                      </a:prstGeom>
                    </p:spPr>
                  </p:pic>
                </p:oleObj>
              </mc:Fallback>
            </mc:AlternateContent>
          </a:graphicData>
        </a:graphic>
      </p:graphicFrame>
      <p:graphicFrame>
        <p:nvGraphicFramePr>
          <p:cNvPr id="5" name="think-cell data - do not delete" hidden="1">
            <a:extLst>
              <a:ext uri="{FF2B5EF4-FFF2-40B4-BE49-F238E27FC236}">
                <a16:creationId xmlns:a16="http://schemas.microsoft.com/office/drawing/2014/main" id="{B536E2B3-00AE-6327-6395-453B4A8899F7}"/>
              </a:ext>
            </a:extLst>
          </p:cNvPr>
          <p:cNvGraphicFramePr>
            <a:graphicFrameLocks noChangeAspect="1"/>
          </p:cNvGraphicFramePr>
          <p:nvPr>
            <p:custDataLst>
              <p:tags r:id="rId2"/>
            </p:custDataLst>
            <p:extLst>
              <p:ext uri="{D42A27DB-BD31-4B8C-83A1-F6EECF244321}">
                <p14:modId xmlns:p14="http://schemas.microsoft.com/office/powerpoint/2010/main" val="1412025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7" imgW="561" imgH="561" progId="TCLayout.ActiveDocument.1">
                  <p:embed/>
                </p:oleObj>
              </mc:Choice>
              <mc:Fallback>
                <p:oleObj name="think-cellスライド" r:id="rId117" imgW="561" imgH="561" progId="TCLayout.ActiveDocument.1">
                  <p:embed/>
                  <p:pic>
                    <p:nvPicPr>
                      <p:cNvPr id="0" name=""/>
                      <p:cNvPicPr/>
                      <p:nvPr/>
                    </p:nvPicPr>
                    <p:blipFill>
                      <a:blip r:embed="rId116"/>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中国／医療関連／医療・公衆衛生</a:t>
            </a:r>
            <a:endParaRPr kumimoji="1" lang="ja-JP" altLang="en-US"/>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医療費支出額</a:t>
            </a:r>
          </a:p>
        </p:txBody>
      </p:sp>
      <p:sp>
        <p:nvSpPr>
          <p:cNvPr id="16" name="テキスト ボックス 15"/>
          <p:cNvSpPr txBox="1"/>
          <p:nvPr/>
        </p:nvSpPr>
        <p:spPr>
          <a:xfrm>
            <a:off x="488486" y="2031527"/>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652066" y="4426802"/>
            <a:ext cx="504056" cy="183288"/>
          </a:xfrm>
          <a:prstGeom prst="rect">
            <a:avLst/>
          </a:prstGeom>
          <a:noFill/>
        </p:spPr>
        <p:txBody>
          <a:bodyPr wrap="square" lIns="0" tIns="0" rIns="0" bIns="0" rtlCol="0" anchor="ctr" anchorCtr="0">
            <a:noAutofit/>
          </a:bodyPr>
          <a:lstStyle/>
          <a:p>
            <a:r>
              <a:rPr kumimoji="1"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698565"/>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4110434"/>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8092514" y="2054689"/>
            <a:ext cx="432048" cy="144016"/>
          </a:xfrm>
          <a:prstGeom prst="rect">
            <a:avLst/>
          </a:prstGeom>
          <a:noFill/>
        </p:spPr>
        <p:txBody>
          <a:bodyPr wrap="square" lIns="0" tIns="0" rIns="0" bIns="0" rtlCol="0" anchor="ctr" anchorCtr="0">
            <a:noAutofit/>
          </a:bodyPr>
          <a:lstStyle/>
          <a:p>
            <a:pPr algn="ct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638329"/>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75" name="Rectangle 174"/>
          <p:cNvSpPr/>
          <p:nvPr>
            <p:custDataLst>
              <p:tags r:id="rId3"/>
            </p:custDataLst>
          </p:nvPr>
        </p:nvSpPr>
        <p:spPr bwMode="gray">
          <a:xfrm>
            <a:off x="8047038" y="2830513"/>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4"/>
            </p:custDataLst>
          </p:nvPr>
        </p:nvSpPr>
        <p:spPr bwMode="gray">
          <a:xfrm>
            <a:off x="8047038" y="3017838"/>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p:cNvSpPr>
          <p:nvPr>
            <p:custDataLst>
              <p:tags r:id="rId5"/>
            </p:custDataLst>
          </p:nvPr>
        </p:nvSpPr>
        <p:spPr bwMode="auto">
          <a:xfrm>
            <a:off x="8258175" y="2827338"/>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a:sym typeface="+mn-lt"/>
            </a:endParaRPr>
          </a:p>
        </p:txBody>
      </p:sp>
      <p:sp>
        <p:nvSpPr>
          <p:cNvPr id="176" name="テキスト プレースホルダ 9"/>
          <p:cNvSpPr>
            <a:spLocks/>
          </p:cNvSpPr>
          <p:nvPr>
            <p:custDataLst>
              <p:tags r:id="rId6"/>
            </p:custDataLst>
          </p:nvPr>
        </p:nvSpPr>
        <p:spPr bwMode="auto">
          <a:xfrm>
            <a:off x="8258175" y="3014663"/>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a:sym typeface="+mn-lt"/>
            </a:endParaRPr>
          </a:p>
        </p:txBody>
      </p:sp>
      <p:sp>
        <p:nvSpPr>
          <p:cNvPr id="278" name="Rectangle 277"/>
          <p:cNvSpPr/>
          <p:nvPr>
            <p:custDataLst>
              <p:tags r:id="rId7"/>
            </p:custDataLst>
          </p:nvPr>
        </p:nvSpPr>
        <p:spPr bwMode="gray">
          <a:xfrm>
            <a:off x="8096250" y="5218113"/>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8"/>
            </p:custDataLst>
          </p:nvPr>
        </p:nvSpPr>
        <p:spPr bwMode="gray">
          <a:xfrm>
            <a:off x="8096250" y="5421313"/>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p:cNvSpPr>
          <p:nvPr>
            <p:custDataLst>
              <p:tags r:id="rId9"/>
            </p:custDataLst>
          </p:nvPr>
        </p:nvSpPr>
        <p:spPr bwMode="auto">
          <a:xfrm>
            <a:off x="8326438" y="521335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a:sym typeface="+mn-lt"/>
            </a:endParaRPr>
          </a:p>
        </p:txBody>
      </p:sp>
      <p:sp>
        <p:nvSpPr>
          <p:cNvPr id="276" name="テキスト プレースホルダ 9"/>
          <p:cNvSpPr>
            <a:spLocks/>
          </p:cNvSpPr>
          <p:nvPr>
            <p:custDataLst>
              <p:tags r:id="rId10"/>
            </p:custDataLst>
          </p:nvPr>
        </p:nvSpPr>
        <p:spPr bwMode="auto">
          <a:xfrm>
            <a:off x="8326438" y="54165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a:sym typeface="+mn-lt"/>
            </a:endParaRPr>
          </a:p>
        </p:txBody>
      </p:sp>
      <p:cxnSp>
        <p:nvCxnSpPr>
          <p:cNvPr id="297" name="Straight Connector 296"/>
          <p:cNvCxnSpPr>
            <a:cxnSpLocks/>
          </p:cNvCxnSpPr>
          <p:nvPr>
            <p:custDataLst>
              <p:tags r:id="rId11"/>
            </p:custDataLst>
          </p:nvPr>
        </p:nvCxnSpPr>
        <p:spPr bwMode="gray">
          <a:xfrm>
            <a:off x="7958138" y="3375025"/>
            <a:ext cx="2190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2"/>
            </p:custDataLst>
          </p:nvPr>
        </p:nvSpPr>
        <p:spPr bwMode="gray">
          <a:xfrm>
            <a:off x="8029575" y="3336925"/>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p:cNvSpPr>
          <p:nvPr>
            <p:custDataLst>
              <p:tags r:id="rId13"/>
            </p:custDataLst>
          </p:nvPr>
        </p:nvSpPr>
        <p:spPr bwMode="auto">
          <a:xfrm>
            <a:off x="8232775" y="3317875"/>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a:sym typeface="+mn-lt"/>
            </a:endParaRPr>
          </a:p>
        </p:txBody>
      </p:sp>
      <p:sp>
        <p:nvSpPr>
          <p:cNvPr id="337" name="テキスト ボックス 6"/>
          <p:cNvSpPr txBox="1"/>
          <p:nvPr/>
        </p:nvSpPr>
        <p:spPr>
          <a:xfrm>
            <a:off x="3564518" y="6298171"/>
            <a:ext cx="2299179" cy="338554"/>
          </a:xfrm>
          <a:prstGeom prst="rect">
            <a:avLst/>
          </a:prstGeom>
          <a:noFill/>
        </p:spPr>
        <p:txBody>
          <a:bodyPr wrap="squar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年価値で計算</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医療費支出総額は年々増加し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10,860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を突破した。政府の負担割合は近年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前後で推移している。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１人当たりの支出は年々増加傾向にあり、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763US$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に達した。</a:t>
            </a:r>
          </a:p>
        </p:txBody>
      </p:sp>
      <p:graphicFrame>
        <p:nvGraphicFramePr>
          <p:cNvPr id="802" name="Chart 801">
            <a:extLst>
              <a:ext uri="{FF2B5EF4-FFF2-40B4-BE49-F238E27FC236}">
                <a16:creationId xmlns:a16="http://schemas.microsoft.com/office/drawing/2014/main" id="{9C1775A1-D2BB-0AF4-FE32-EE70E31249EA}"/>
              </a:ext>
            </a:extLst>
          </p:cNvPr>
          <p:cNvGraphicFramePr/>
          <p:nvPr>
            <p:custDataLst>
              <p:tags r:id="rId14"/>
            </p:custDataLst>
            <p:extLst>
              <p:ext uri="{D42A27DB-BD31-4B8C-83A1-F6EECF244321}">
                <p14:modId xmlns:p14="http://schemas.microsoft.com/office/powerpoint/2010/main" val="1701969356"/>
              </p:ext>
            </p:extLst>
          </p:nvPr>
        </p:nvGraphicFramePr>
        <p:xfrm>
          <a:off x="661988" y="2138363"/>
          <a:ext cx="7334250" cy="1620837"/>
        </p:xfrm>
        <a:graphic>
          <a:graphicData uri="http://schemas.openxmlformats.org/drawingml/2006/chart">
            <c:chart xmlns:c="http://schemas.openxmlformats.org/drawingml/2006/chart" xmlns:r="http://schemas.openxmlformats.org/officeDocument/2006/relationships" r:id="rId118"/>
          </a:graphicData>
        </a:graphic>
      </p:graphicFrame>
      <p:sp>
        <p:nvSpPr>
          <p:cNvPr id="285" name="テキスト プレースホルダ 9">
            <a:extLst>
              <a:ext uri="{FF2B5EF4-FFF2-40B4-BE49-F238E27FC236}">
                <a16:creationId xmlns:a16="http://schemas.microsoft.com/office/drawing/2014/main" id="{D39F1008-A424-61C8-2998-9355CC42558B}"/>
              </a:ext>
            </a:extLst>
          </p:cNvPr>
          <p:cNvSpPr>
            <a:spLocks/>
          </p:cNvSpPr>
          <p:nvPr>
            <p:custDataLst>
              <p:tags r:id="rId15"/>
            </p:custDataLst>
          </p:nvPr>
        </p:nvSpPr>
        <p:spPr bwMode="auto">
          <a:xfrm>
            <a:off x="15509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2C0503-8808-4D64-A1B9-668E316166F0}"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614EC319-DD3D-98E3-99F1-C0C2E51B84DE}"/>
              </a:ext>
            </a:extLst>
          </p:cNvPr>
          <p:cNvSpPr>
            <a:spLocks/>
          </p:cNvSpPr>
          <p:nvPr>
            <p:custDataLst>
              <p:tags r:id="rId16"/>
            </p:custDataLst>
          </p:nvPr>
        </p:nvSpPr>
        <p:spPr bwMode="auto">
          <a:xfrm>
            <a:off x="18303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7C8EA5-C16F-4B2B-8041-3CFFC5D87163}"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A753B04B-DC5D-930F-3556-ABE01BE964B3}"/>
              </a:ext>
            </a:extLst>
          </p:cNvPr>
          <p:cNvSpPr>
            <a:spLocks/>
          </p:cNvSpPr>
          <p:nvPr>
            <p:custDataLst>
              <p:tags r:id="rId17"/>
            </p:custDataLst>
          </p:nvPr>
        </p:nvSpPr>
        <p:spPr bwMode="auto">
          <a:xfrm>
            <a:off x="21097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E225C7-6A31-4EE1-BA92-543D743301CE}"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FA9D7EFE-5F0B-D5DB-BE29-C156CED2A5AF}"/>
              </a:ext>
            </a:extLst>
          </p:cNvPr>
          <p:cNvSpPr>
            <a:spLocks/>
          </p:cNvSpPr>
          <p:nvPr>
            <p:custDataLst>
              <p:tags r:id="rId18"/>
            </p:custDataLst>
          </p:nvPr>
        </p:nvSpPr>
        <p:spPr bwMode="auto">
          <a:xfrm>
            <a:off x="23891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516F7A-65D3-4BD9-A776-0051A21463F3}"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BD7CABFD-3E2E-6A61-0F4C-0DA0231C5054}"/>
              </a:ext>
            </a:extLst>
          </p:cNvPr>
          <p:cNvSpPr>
            <a:spLocks/>
          </p:cNvSpPr>
          <p:nvPr>
            <p:custDataLst>
              <p:tags r:id="rId19"/>
            </p:custDataLst>
          </p:nvPr>
        </p:nvSpPr>
        <p:spPr bwMode="auto">
          <a:xfrm>
            <a:off x="26685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D4B41D-72EE-4B14-8355-681E40BC1594}"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291" name="テキスト プレースホルダ 9">
            <a:extLst>
              <a:ext uri="{FF2B5EF4-FFF2-40B4-BE49-F238E27FC236}">
                <a16:creationId xmlns:a16="http://schemas.microsoft.com/office/drawing/2014/main" id="{D91BC192-E166-26BB-E267-E66B6C0B7B43}"/>
              </a:ext>
            </a:extLst>
          </p:cNvPr>
          <p:cNvSpPr>
            <a:spLocks/>
          </p:cNvSpPr>
          <p:nvPr>
            <p:custDataLst>
              <p:tags r:id="rId20"/>
            </p:custDataLst>
          </p:nvPr>
        </p:nvSpPr>
        <p:spPr bwMode="auto">
          <a:xfrm>
            <a:off x="29479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2486C8-A2D4-4A9F-B509-BF1055FBA430}"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176E2EAF-C96D-F761-1AC4-7996D05CDA56}"/>
              </a:ext>
            </a:extLst>
          </p:cNvPr>
          <p:cNvSpPr>
            <a:spLocks/>
          </p:cNvSpPr>
          <p:nvPr>
            <p:custDataLst>
              <p:tags r:id="rId21"/>
            </p:custDataLst>
          </p:nvPr>
        </p:nvSpPr>
        <p:spPr bwMode="auto">
          <a:xfrm>
            <a:off x="32273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79DC25-F5D6-4719-A0A0-1FC8A7FD80F6}"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293" name="テキスト プレースホルダ 9">
            <a:extLst>
              <a:ext uri="{FF2B5EF4-FFF2-40B4-BE49-F238E27FC236}">
                <a16:creationId xmlns:a16="http://schemas.microsoft.com/office/drawing/2014/main" id="{46E3389B-DBB0-7AA1-EF92-82CE62F4F668}"/>
              </a:ext>
            </a:extLst>
          </p:cNvPr>
          <p:cNvSpPr>
            <a:spLocks/>
          </p:cNvSpPr>
          <p:nvPr>
            <p:custDataLst>
              <p:tags r:id="rId22"/>
            </p:custDataLst>
          </p:nvPr>
        </p:nvSpPr>
        <p:spPr bwMode="auto">
          <a:xfrm>
            <a:off x="35067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FE4101-2976-475D-AA13-128D773E0D61}"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294" name="テキスト プレースホルダ 9">
            <a:extLst>
              <a:ext uri="{FF2B5EF4-FFF2-40B4-BE49-F238E27FC236}">
                <a16:creationId xmlns:a16="http://schemas.microsoft.com/office/drawing/2014/main" id="{4639BAF2-B10D-2685-4771-D8FAB112327A}"/>
              </a:ext>
            </a:extLst>
          </p:cNvPr>
          <p:cNvSpPr>
            <a:spLocks/>
          </p:cNvSpPr>
          <p:nvPr>
            <p:custDataLst>
              <p:tags r:id="rId23"/>
            </p:custDataLst>
          </p:nvPr>
        </p:nvSpPr>
        <p:spPr bwMode="auto">
          <a:xfrm>
            <a:off x="37861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1CB2A8-A33E-4024-BABE-8B3C1EDB4AF3}"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E1BC288D-F487-5585-CA67-7AF4AD230651}"/>
              </a:ext>
            </a:extLst>
          </p:cNvPr>
          <p:cNvSpPr>
            <a:spLocks/>
          </p:cNvSpPr>
          <p:nvPr>
            <p:custDataLst>
              <p:tags r:id="rId24"/>
            </p:custDataLst>
          </p:nvPr>
        </p:nvSpPr>
        <p:spPr bwMode="auto">
          <a:xfrm>
            <a:off x="40655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AC6107-61C0-4FA5-B084-346D1B4B465C}"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299" name="テキスト プレースホルダ 9">
            <a:extLst>
              <a:ext uri="{FF2B5EF4-FFF2-40B4-BE49-F238E27FC236}">
                <a16:creationId xmlns:a16="http://schemas.microsoft.com/office/drawing/2014/main" id="{A9877AEA-A4E7-F68F-ADAC-E6C8D11FB055}"/>
              </a:ext>
            </a:extLst>
          </p:cNvPr>
          <p:cNvSpPr>
            <a:spLocks/>
          </p:cNvSpPr>
          <p:nvPr>
            <p:custDataLst>
              <p:tags r:id="rId25"/>
            </p:custDataLst>
          </p:nvPr>
        </p:nvSpPr>
        <p:spPr bwMode="auto">
          <a:xfrm>
            <a:off x="43449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21DB8C-4628-468F-90B5-9B3C17B91EC8}"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00" name="テキスト プレースホルダ 9">
            <a:extLst>
              <a:ext uri="{FF2B5EF4-FFF2-40B4-BE49-F238E27FC236}">
                <a16:creationId xmlns:a16="http://schemas.microsoft.com/office/drawing/2014/main" id="{FFE6A495-ACCD-FDF4-799B-946B720C6E48}"/>
              </a:ext>
            </a:extLst>
          </p:cNvPr>
          <p:cNvSpPr>
            <a:spLocks/>
          </p:cNvSpPr>
          <p:nvPr>
            <p:custDataLst>
              <p:tags r:id="rId26"/>
            </p:custDataLst>
          </p:nvPr>
        </p:nvSpPr>
        <p:spPr bwMode="auto">
          <a:xfrm>
            <a:off x="46243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BEE200-B5EA-4C5B-B8C3-E03EA6BEBC08}"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301" name="テキスト プレースホルダ 9">
            <a:extLst>
              <a:ext uri="{FF2B5EF4-FFF2-40B4-BE49-F238E27FC236}">
                <a16:creationId xmlns:a16="http://schemas.microsoft.com/office/drawing/2014/main" id="{0C740092-9698-EE1C-0FC3-9964069715CD}"/>
              </a:ext>
            </a:extLst>
          </p:cNvPr>
          <p:cNvSpPr>
            <a:spLocks/>
          </p:cNvSpPr>
          <p:nvPr>
            <p:custDataLst>
              <p:tags r:id="rId27"/>
            </p:custDataLst>
          </p:nvPr>
        </p:nvSpPr>
        <p:spPr bwMode="auto">
          <a:xfrm>
            <a:off x="49037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FC9A8C-2C63-436C-A869-B8C463184316}"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302" name="テキスト プレースホルダ 9">
            <a:extLst>
              <a:ext uri="{FF2B5EF4-FFF2-40B4-BE49-F238E27FC236}">
                <a16:creationId xmlns:a16="http://schemas.microsoft.com/office/drawing/2014/main" id="{5EB12BC7-74B2-8315-E221-2CE7409CEDAD}"/>
              </a:ext>
            </a:extLst>
          </p:cNvPr>
          <p:cNvSpPr>
            <a:spLocks/>
          </p:cNvSpPr>
          <p:nvPr>
            <p:custDataLst>
              <p:tags r:id="rId28"/>
            </p:custDataLst>
          </p:nvPr>
        </p:nvSpPr>
        <p:spPr bwMode="auto">
          <a:xfrm>
            <a:off x="51831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D08709-9AC2-4730-BA17-47604B2EB10E}"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303" name="テキスト プレースホルダ 9">
            <a:extLst>
              <a:ext uri="{FF2B5EF4-FFF2-40B4-BE49-F238E27FC236}">
                <a16:creationId xmlns:a16="http://schemas.microsoft.com/office/drawing/2014/main" id="{8AFB2510-F2FF-24B4-1407-039822945C7E}"/>
              </a:ext>
            </a:extLst>
          </p:cNvPr>
          <p:cNvSpPr>
            <a:spLocks/>
          </p:cNvSpPr>
          <p:nvPr>
            <p:custDataLst>
              <p:tags r:id="rId29"/>
            </p:custDataLst>
          </p:nvPr>
        </p:nvSpPr>
        <p:spPr bwMode="auto">
          <a:xfrm>
            <a:off x="54625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DB09AA-2725-4944-8D10-5523B7913E71}"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304" name="テキスト プレースホルダ 9">
            <a:extLst>
              <a:ext uri="{FF2B5EF4-FFF2-40B4-BE49-F238E27FC236}">
                <a16:creationId xmlns:a16="http://schemas.microsoft.com/office/drawing/2014/main" id="{154059F5-24A1-17E1-FC85-9DA31FA4F4F8}"/>
              </a:ext>
            </a:extLst>
          </p:cNvPr>
          <p:cNvSpPr>
            <a:spLocks/>
          </p:cNvSpPr>
          <p:nvPr>
            <p:custDataLst>
              <p:tags r:id="rId30"/>
            </p:custDataLst>
          </p:nvPr>
        </p:nvSpPr>
        <p:spPr bwMode="auto">
          <a:xfrm>
            <a:off x="57419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DB2B7A-3D2E-4358-833D-43B01040B157}"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305" name="テキスト プレースホルダ 9">
            <a:extLst>
              <a:ext uri="{FF2B5EF4-FFF2-40B4-BE49-F238E27FC236}">
                <a16:creationId xmlns:a16="http://schemas.microsoft.com/office/drawing/2014/main" id="{21A351B7-09AB-7711-2C23-939B1B033408}"/>
              </a:ext>
            </a:extLst>
          </p:cNvPr>
          <p:cNvSpPr>
            <a:spLocks/>
          </p:cNvSpPr>
          <p:nvPr>
            <p:custDataLst>
              <p:tags r:id="rId31"/>
            </p:custDataLst>
          </p:nvPr>
        </p:nvSpPr>
        <p:spPr bwMode="auto">
          <a:xfrm>
            <a:off x="60213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71BC1A-CCD8-48C6-AC04-194419EA22CD}"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06" name="テキスト プレースホルダ 9">
            <a:extLst>
              <a:ext uri="{FF2B5EF4-FFF2-40B4-BE49-F238E27FC236}">
                <a16:creationId xmlns:a16="http://schemas.microsoft.com/office/drawing/2014/main" id="{B3F2C529-32F4-BCD7-301C-DC5E884ADEC2}"/>
              </a:ext>
            </a:extLst>
          </p:cNvPr>
          <p:cNvSpPr>
            <a:spLocks/>
          </p:cNvSpPr>
          <p:nvPr>
            <p:custDataLst>
              <p:tags r:id="rId32"/>
            </p:custDataLst>
          </p:nvPr>
        </p:nvSpPr>
        <p:spPr bwMode="auto">
          <a:xfrm>
            <a:off x="63007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302F9C-7B57-46C7-85E1-6CC1DAD22826}"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309" name="テキスト プレースホルダ 9">
            <a:extLst>
              <a:ext uri="{FF2B5EF4-FFF2-40B4-BE49-F238E27FC236}">
                <a16:creationId xmlns:a16="http://schemas.microsoft.com/office/drawing/2014/main" id="{84A92D09-8184-6E2C-6658-7200D631CE10}"/>
              </a:ext>
            </a:extLst>
          </p:cNvPr>
          <p:cNvSpPr>
            <a:spLocks/>
          </p:cNvSpPr>
          <p:nvPr>
            <p:custDataLst>
              <p:tags r:id="rId33"/>
            </p:custDataLst>
          </p:nvPr>
        </p:nvSpPr>
        <p:spPr bwMode="auto">
          <a:xfrm>
            <a:off x="65801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126B23-79C7-4451-B2E0-70722BB8F319}"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310" name="テキスト プレースホルダ 9">
            <a:extLst>
              <a:ext uri="{FF2B5EF4-FFF2-40B4-BE49-F238E27FC236}">
                <a16:creationId xmlns:a16="http://schemas.microsoft.com/office/drawing/2014/main" id="{DBD941F1-9B29-E3F9-D345-8A7B78F5BFE1}"/>
              </a:ext>
            </a:extLst>
          </p:cNvPr>
          <p:cNvSpPr>
            <a:spLocks/>
          </p:cNvSpPr>
          <p:nvPr>
            <p:custDataLst>
              <p:tags r:id="rId34"/>
            </p:custDataLst>
          </p:nvPr>
        </p:nvSpPr>
        <p:spPr bwMode="auto">
          <a:xfrm>
            <a:off x="68595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EDBB82-A3A4-40A8-9EAA-436FF58DC060}"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11" name="テキスト プレースホルダ 9">
            <a:extLst>
              <a:ext uri="{FF2B5EF4-FFF2-40B4-BE49-F238E27FC236}">
                <a16:creationId xmlns:a16="http://schemas.microsoft.com/office/drawing/2014/main" id="{6753681C-5A6B-2BFD-AB96-E6B6D506F9D5}"/>
              </a:ext>
            </a:extLst>
          </p:cNvPr>
          <p:cNvSpPr>
            <a:spLocks/>
          </p:cNvSpPr>
          <p:nvPr>
            <p:custDataLst>
              <p:tags r:id="rId35"/>
            </p:custDataLst>
          </p:nvPr>
        </p:nvSpPr>
        <p:spPr bwMode="auto">
          <a:xfrm>
            <a:off x="71389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068BE8-B73F-4CA9-B56D-C715A86A737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333" name="テキスト プレースホルダ 9">
            <a:extLst>
              <a:ext uri="{FF2B5EF4-FFF2-40B4-BE49-F238E27FC236}">
                <a16:creationId xmlns:a16="http://schemas.microsoft.com/office/drawing/2014/main" id="{1596AE76-3F2F-81AF-3413-59A9ECDA51FA}"/>
              </a:ext>
            </a:extLst>
          </p:cNvPr>
          <p:cNvSpPr>
            <a:spLocks/>
          </p:cNvSpPr>
          <p:nvPr>
            <p:custDataLst>
              <p:tags r:id="rId36"/>
            </p:custDataLst>
          </p:nvPr>
        </p:nvSpPr>
        <p:spPr bwMode="auto">
          <a:xfrm>
            <a:off x="74183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325A8F-EAC4-408F-A8EA-5FC1F588CCFA}"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334" name="テキスト プレースホルダ 9">
            <a:extLst>
              <a:ext uri="{FF2B5EF4-FFF2-40B4-BE49-F238E27FC236}">
                <a16:creationId xmlns:a16="http://schemas.microsoft.com/office/drawing/2014/main" id="{D2EFC5AB-327D-E697-180E-E3AA493F075B}"/>
              </a:ext>
            </a:extLst>
          </p:cNvPr>
          <p:cNvSpPr>
            <a:spLocks/>
          </p:cNvSpPr>
          <p:nvPr>
            <p:custDataLst>
              <p:tags r:id="rId37"/>
            </p:custDataLst>
          </p:nvPr>
        </p:nvSpPr>
        <p:spPr bwMode="auto">
          <a:xfrm>
            <a:off x="7697788" y="3689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9F00F1-55A9-44FE-82F8-9A3B10443673}"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743" name="テキスト プレースホルダ 9">
            <a:extLst>
              <a:ext uri="{FF2B5EF4-FFF2-40B4-BE49-F238E27FC236}">
                <a16:creationId xmlns:a16="http://schemas.microsoft.com/office/drawing/2014/main" id="{B3DDAC85-93F7-995C-3608-E18C89769ECE}"/>
              </a:ext>
            </a:extLst>
          </p:cNvPr>
          <p:cNvSpPr>
            <a:spLocks/>
          </p:cNvSpPr>
          <p:nvPr>
            <p:custDataLst>
              <p:tags r:id="rId38"/>
            </p:custDataLst>
          </p:nvPr>
        </p:nvSpPr>
        <p:spPr bwMode="gray">
          <a:xfrm>
            <a:off x="1225550" y="32829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D6136B-5F84-4EB9-A71B-6121342F06DF}" type="datetime'''''''''''''1''''''''''3''''''1'''''''''''">
              <a:rPr lang="ja-JP" altLang="en-US" sz="1000" smtClean="0"/>
              <a:pPr/>
              <a:t>131</a:t>
            </a:fld>
            <a:endParaRPr kumimoji="1" lang="ja-JP" altLang="en-US" sz="1000" dirty="0">
              <a:sym typeface="+mn-lt"/>
            </a:endParaRPr>
          </a:p>
        </p:txBody>
      </p:sp>
      <p:sp>
        <p:nvSpPr>
          <p:cNvPr id="744" name="テキスト プレースホルダ 9">
            <a:extLst>
              <a:ext uri="{FF2B5EF4-FFF2-40B4-BE49-F238E27FC236}">
                <a16:creationId xmlns:a16="http://schemas.microsoft.com/office/drawing/2014/main" id="{DB7942B5-4ABF-7ABA-19E8-9B463FACF74F}"/>
              </a:ext>
            </a:extLst>
          </p:cNvPr>
          <p:cNvSpPr>
            <a:spLocks/>
          </p:cNvSpPr>
          <p:nvPr>
            <p:custDataLst>
              <p:tags r:id="rId39"/>
            </p:custDataLst>
          </p:nvPr>
        </p:nvSpPr>
        <p:spPr bwMode="gray">
          <a:xfrm>
            <a:off x="1504950" y="32813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BBE7B2-512C-4194-B7CE-ED17FE356F4D}" type="datetime'''''''''''''''''''''''''''''''''''''''1''''''''''3''''''''3'''">
              <a:rPr lang="ja-JP" altLang="en-US" sz="1000" smtClean="0"/>
              <a:pPr/>
              <a:t>133</a:t>
            </a:fld>
            <a:endParaRPr kumimoji="1" lang="ja-JP" altLang="en-US" sz="1000" dirty="0">
              <a:sym typeface="+mn-lt"/>
            </a:endParaRPr>
          </a:p>
        </p:txBody>
      </p:sp>
      <p:sp>
        <p:nvSpPr>
          <p:cNvPr id="745" name="テキスト プレースホルダ 9">
            <a:extLst>
              <a:ext uri="{FF2B5EF4-FFF2-40B4-BE49-F238E27FC236}">
                <a16:creationId xmlns:a16="http://schemas.microsoft.com/office/drawing/2014/main" id="{49D583B8-F98E-23CF-67E5-32042280374D}"/>
              </a:ext>
            </a:extLst>
          </p:cNvPr>
          <p:cNvSpPr>
            <a:spLocks/>
          </p:cNvSpPr>
          <p:nvPr>
            <p:custDataLst>
              <p:tags r:id="rId40"/>
            </p:custDataLst>
          </p:nvPr>
        </p:nvSpPr>
        <p:spPr bwMode="gray">
          <a:xfrm>
            <a:off x="1784350" y="32623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A9DD6E-F684-4937-B166-D0CBCD0E9302}" type="datetime'''''1''''''''''5''''''''''''''''0'''''''''''''''''''''">
              <a:rPr lang="ja-JP" altLang="en-US" sz="1000" smtClean="0"/>
              <a:pPr/>
              <a:t>150</a:t>
            </a:fld>
            <a:endParaRPr kumimoji="1" lang="ja-JP" altLang="en-US" sz="1000" dirty="0">
              <a:sym typeface="+mn-lt"/>
            </a:endParaRPr>
          </a:p>
        </p:txBody>
      </p:sp>
      <p:sp>
        <p:nvSpPr>
          <p:cNvPr id="746" name="テキスト プレースホルダ 9">
            <a:extLst>
              <a:ext uri="{FF2B5EF4-FFF2-40B4-BE49-F238E27FC236}">
                <a16:creationId xmlns:a16="http://schemas.microsoft.com/office/drawing/2014/main" id="{069B07A4-FEEF-AF57-A6B7-0413E670FDAB}"/>
              </a:ext>
            </a:extLst>
          </p:cNvPr>
          <p:cNvSpPr>
            <a:spLocks/>
          </p:cNvSpPr>
          <p:nvPr>
            <p:custDataLst>
              <p:tags r:id="rId41"/>
            </p:custDataLst>
          </p:nvPr>
        </p:nvSpPr>
        <p:spPr bwMode="gray">
          <a:xfrm>
            <a:off x="2063750" y="32448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DA5A76-1948-40EB-A11E-ED35693E68F0}" type="datetime'''''''''1''''''''''''''''''''''''''''6''''''''''6'">
              <a:rPr lang="ja-JP" altLang="en-US" sz="1000" smtClean="0"/>
              <a:pPr/>
              <a:t>166</a:t>
            </a:fld>
            <a:endParaRPr kumimoji="1" lang="ja-JP" altLang="en-US" sz="1000" dirty="0">
              <a:sym typeface="+mn-lt"/>
            </a:endParaRPr>
          </a:p>
        </p:txBody>
      </p:sp>
      <p:sp>
        <p:nvSpPr>
          <p:cNvPr id="747" name="テキスト プレースホルダ 9">
            <a:extLst>
              <a:ext uri="{FF2B5EF4-FFF2-40B4-BE49-F238E27FC236}">
                <a16:creationId xmlns:a16="http://schemas.microsoft.com/office/drawing/2014/main" id="{671DF623-1978-E06F-74A8-0E85DCA72B26}"/>
              </a:ext>
            </a:extLst>
          </p:cNvPr>
          <p:cNvSpPr>
            <a:spLocks/>
          </p:cNvSpPr>
          <p:nvPr>
            <p:custDataLst>
              <p:tags r:id="rId42"/>
            </p:custDataLst>
          </p:nvPr>
        </p:nvSpPr>
        <p:spPr bwMode="gray">
          <a:xfrm>
            <a:off x="2343150" y="32321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CB3D89-0F12-4CF9-AFBF-FD46B06EF5DC}" type="datetime'''''''''''''''1''''''''7''''''''''8'''''''''''''''''''''">
              <a:rPr lang="ja-JP" altLang="en-US" sz="1000" smtClean="0"/>
              <a:pPr/>
              <a:t>178</a:t>
            </a:fld>
            <a:endParaRPr kumimoji="1" lang="ja-JP" altLang="en-US" sz="1000" dirty="0">
              <a:sym typeface="+mn-lt"/>
            </a:endParaRPr>
          </a:p>
        </p:txBody>
      </p:sp>
      <p:sp>
        <p:nvSpPr>
          <p:cNvPr id="748" name="テキスト プレースホルダ 9">
            <a:extLst>
              <a:ext uri="{FF2B5EF4-FFF2-40B4-BE49-F238E27FC236}">
                <a16:creationId xmlns:a16="http://schemas.microsoft.com/office/drawing/2014/main" id="{56717A20-3744-FFA1-B94A-9A386264A78A}"/>
              </a:ext>
            </a:extLst>
          </p:cNvPr>
          <p:cNvSpPr>
            <a:spLocks/>
          </p:cNvSpPr>
          <p:nvPr>
            <p:custDataLst>
              <p:tags r:id="rId43"/>
            </p:custDataLst>
          </p:nvPr>
        </p:nvSpPr>
        <p:spPr bwMode="gray">
          <a:xfrm>
            <a:off x="2622550" y="32162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ED36DD-3425-4141-AE86-B51A79C7EE99}" type="datetime'''''''''''''1''''''''''''''''''''''''''''''''92'''''''''''''">
              <a:rPr lang="ja-JP" altLang="en-US" sz="1000" smtClean="0"/>
              <a:pPr/>
              <a:t>192</a:t>
            </a:fld>
            <a:endParaRPr kumimoji="1" lang="ja-JP" altLang="en-US" sz="1000" dirty="0">
              <a:sym typeface="+mn-lt"/>
            </a:endParaRPr>
          </a:p>
        </p:txBody>
      </p:sp>
      <p:sp>
        <p:nvSpPr>
          <p:cNvPr id="749" name="テキスト プレースホルダ 9">
            <a:extLst>
              <a:ext uri="{FF2B5EF4-FFF2-40B4-BE49-F238E27FC236}">
                <a16:creationId xmlns:a16="http://schemas.microsoft.com/office/drawing/2014/main" id="{87FDA6FA-B235-44C0-5FE2-50AFC41DE117}"/>
              </a:ext>
            </a:extLst>
          </p:cNvPr>
          <p:cNvSpPr>
            <a:spLocks/>
          </p:cNvSpPr>
          <p:nvPr>
            <p:custDataLst>
              <p:tags r:id="rId44"/>
            </p:custDataLst>
          </p:nvPr>
        </p:nvSpPr>
        <p:spPr bwMode="gray">
          <a:xfrm>
            <a:off x="2901950" y="32019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48B19E-36F6-4E67-B4D9-0D5EBA428D37}" type="datetime'''''''''''''''2''''''''''''''''''05'''''''''''">
              <a:rPr lang="ja-JP" altLang="en-US" sz="1000" smtClean="0"/>
              <a:pPr/>
              <a:t>205</a:t>
            </a:fld>
            <a:endParaRPr kumimoji="1" lang="ja-JP" altLang="en-US" sz="1000" dirty="0">
              <a:sym typeface="+mn-lt"/>
            </a:endParaRPr>
          </a:p>
        </p:txBody>
      </p:sp>
      <p:sp>
        <p:nvSpPr>
          <p:cNvPr id="750" name="テキスト プレースホルダ 9">
            <a:extLst>
              <a:ext uri="{FF2B5EF4-FFF2-40B4-BE49-F238E27FC236}">
                <a16:creationId xmlns:a16="http://schemas.microsoft.com/office/drawing/2014/main" id="{45F2DB1D-A90D-213C-B64D-23C9B636D13A}"/>
              </a:ext>
            </a:extLst>
          </p:cNvPr>
          <p:cNvSpPr>
            <a:spLocks/>
          </p:cNvSpPr>
          <p:nvPr>
            <p:custDataLst>
              <p:tags r:id="rId45"/>
            </p:custDataLst>
          </p:nvPr>
        </p:nvSpPr>
        <p:spPr bwMode="gray">
          <a:xfrm>
            <a:off x="3181350" y="31877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61AB44-325A-4454-9F91-410637FC0219}" type="datetime'''2''''''''''''1''''''''''''''''''''''''''''''''''8'''''">
              <a:rPr lang="ja-JP" altLang="en-US" sz="1000" smtClean="0"/>
              <a:pPr/>
              <a:t>218</a:t>
            </a:fld>
            <a:endParaRPr kumimoji="1" lang="ja-JP" altLang="en-US" sz="1000" dirty="0">
              <a:sym typeface="+mn-lt"/>
            </a:endParaRPr>
          </a:p>
        </p:txBody>
      </p:sp>
      <p:sp>
        <p:nvSpPr>
          <p:cNvPr id="751" name="テキスト プレースホルダ 9">
            <a:extLst>
              <a:ext uri="{FF2B5EF4-FFF2-40B4-BE49-F238E27FC236}">
                <a16:creationId xmlns:a16="http://schemas.microsoft.com/office/drawing/2014/main" id="{B9715216-1DFA-B706-3EDA-3F417A513D9A}"/>
              </a:ext>
            </a:extLst>
          </p:cNvPr>
          <p:cNvSpPr>
            <a:spLocks/>
          </p:cNvSpPr>
          <p:nvPr>
            <p:custDataLst>
              <p:tags r:id="rId46"/>
            </p:custDataLst>
          </p:nvPr>
        </p:nvSpPr>
        <p:spPr bwMode="gray">
          <a:xfrm>
            <a:off x="3460750" y="31496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4B98AA-8F90-4771-B4A0-07B7488C7AAB}" type="datetime'''''2''''''5''''''''''''''''''''''''3'''''''''''''">
              <a:rPr lang="ja-JP" altLang="en-US" sz="1000" smtClean="0"/>
              <a:pPr/>
              <a:t>253</a:t>
            </a:fld>
            <a:endParaRPr kumimoji="1" lang="ja-JP" altLang="en-US" sz="1000" dirty="0">
              <a:sym typeface="+mn-lt"/>
            </a:endParaRPr>
          </a:p>
        </p:txBody>
      </p:sp>
      <p:sp>
        <p:nvSpPr>
          <p:cNvPr id="752" name="テキスト プレースホルダ 9">
            <a:extLst>
              <a:ext uri="{FF2B5EF4-FFF2-40B4-BE49-F238E27FC236}">
                <a16:creationId xmlns:a16="http://schemas.microsoft.com/office/drawing/2014/main" id="{49C1E045-7FBE-6FD4-C22C-BCDF34619F5D}"/>
              </a:ext>
            </a:extLst>
          </p:cNvPr>
          <p:cNvSpPr>
            <a:spLocks/>
          </p:cNvSpPr>
          <p:nvPr>
            <p:custDataLst>
              <p:tags r:id="rId47"/>
            </p:custDataLst>
          </p:nvPr>
        </p:nvSpPr>
        <p:spPr bwMode="gray">
          <a:xfrm>
            <a:off x="3740150" y="30892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FDF476-9510-4292-A427-B995CE8CAEA1}" type="datetime'''30''''''''''''''''''''''9'''''''''''''''''''''''">
              <a:rPr lang="ja-JP" altLang="en-US" sz="1000" smtClean="0"/>
              <a:pPr/>
              <a:t>309</a:t>
            </a:fld>
            <a:endParaRPr kumimoji="1" lang="ja-JP" altLang="en-US" sz="1000" dirty="0">
              <a:sym typeface="+mn-lt"/>
            </a:endParaRPr>
          </a:p>
        </p:txBody>
      </p:sp>
      <p:sp>
        <p:nvSpPr>
          <p:cNvPr id="753" name="テキスト プレースホルダ 9">
            <a:extLst>
              <a:ext uri="{FF2B5EF4-FFF2-40B4-BE49-F238E27FC236}">
                <a16:creationId xmlns:a16="http://schemas.microsoft.com/office/drawing/2014/main" id="{022B4357-DB00-D9AA-FA3D-246AB1836F0E}"/>
              </a:ext>
            </a:extLst>
          </p:cNvPr>
          <p:cNvSpPr>
            <a:spLocks/>
          </p:cNvSpPr>
          <p:nvPr>
            <p:custDataLst>
              <p:tags r:id="rId48"/>
            </p:custDataLst>
          </p:nvPr>
        </p:nvSpPr>
        <p:spPr bwMode="gray">
          <a:xfrm>
            <a:off x="4019550" y="30638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EEC466-551A-4EF3-84C9-51D4C55B15EC}" type="datetime'3''''''''''''''''''3''''''''''''''''2'''''''''''''''''''''">
              <a:rPr lang="ja-JP" altLang="en-US" sz="1000" smtClean="0"/>
              <a:pPr/>
              <a:t>332</a:t>
            </a:fld>
            <a:endParaRPr kumimoji="1" lang="ja-JP" altLang="en-US" sz="1000" dirty="0">
              <a:sym typeface="+mn-lt"/>
            </a:endParaRPr>
          </a:p>
        </p:txBody>
      </p:sp>
      <p:sp>
        <p:nvSpPr>
          <p:cNvPr id="754" name="テキスト プレースホルダ 9">
            <a:extLst>
              <a:ext uri="{FF2B5EF4-FFF2-40B4-BE49-F238E27FC236}">
                <a16:creationId xmlns:a16="http://schemas.microsoft.com/office/drawing/2014/main" id="{515B491C-6A9D-2685-36F1-6F41BC5283F4}"/>
              </a:ext>
            </a:extLst>
          </p:cNvPr>
          <p:cNvSpPr>
            <a:spLocks/>
          </p:cNvSpPr>
          <p:nvPr>
            <p:custDataLst>
              <p:tags r:id="rId49"/>
            </p:custDataLst>
          </p:nvPr>
        </p:nvSpPr>
        <p:spPr bwMode="gray">
          <a:xfrm>
            <a:off x="4298950" y="30178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BFD151-0447-40BF-86DA-37EBB715E503}" type="datetime'''''''''''''3''''7''''''''''''''''''''''''''''4'''''">
              <a:rPr lang="ja-JP" altLang="en-US" sz="1000" smtClean="0"/>
              <a:pPr/>
              <a:t>374</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023B7AFA-ABEE-C639-C266-1AFEEEC5126D}"/>
              </a:ext>
            </a:extLst>
          </p:cNvPr>
          <p:cNvSpPr>
            <a:spLocks/>
          </p:cNvSpPr>
          <p:nvPr>
            <p:custDataLst>
              <p:tags r:id="rId50"/>
            </p:custDataLst>
          </p:nvPr>
        </p:nvSpPr>
        <p:spPr bwMode="auto">
          <a:xfrm>
            <a:off x="1201738" y="36893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5933DA-092F-4FDA-9068-A23469F64429}"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756" name="テキスト プレースホルダ 9">
            <a:extLst>
              <a:ext uri="{FF2B5EF4-FFF2-40B4-BE49-F238E27FC236}">
                <a16:creationId xmlns:a16="http://schemas.microsoft.com/office/drawing/2014/main" id="{560BB9A4-4381-C9AA-7659-8021E3CDC050}"/>
              </a:ext>
            </a:extLst>
          </p:cNvPr>
          <p:cNvSpPr>
            <a:spLocks/>
          </p:cNvSpPr>
          <p:nvPr>
            <p:custDataLst>
              <p:tags r:id="rId51"/>
            </p:custDataLst>
          </p:nvPr>
        </p:nvSpPr>
        <p:spPr bwMode="gray">
          <a:xfrm>
            <a:off x="4857750" y="29114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5D97FF-5AC4-4ECF-AE3D-5662BFCDEA87}" type="datetime'''''''''''''''''4''''''''''''''''''7''''''''''''''2'''''''''''">
              <a:rPr lang="ja-JP" altLang="en-US" sz="1000" smtClean="0"/>
              <a:pPr/>
              <a:t>472</a:t>
            </a:fld>
            <a:endParaRPr kumimoji="1" lang="ja-JP" altLang="en-US" sz="1000" dirty="0">
              <a:sym typeface="+mn-lt"/>
            </a:endParaRPr>
          </a:p>
        </p:txBody>
      </p:sp>
      <p:sp>
        <p:nvSpPr>
          <p:cNvPr id="757" name="テキスト プレースホルダ 9">
            <a:extLst>
              <a:ext uri="{FF2B5EF4-FFF2-40B4-BE49-F238E27FC236}">
                <a16:creationId xmlns:a16="http://schemas.microsoft.com/office/drawing/2014/main" id="{E7EC2BDB-0897-1E1A-46A4-01E22C57B1AD}"/>
              </a:ext>
            </a:extLst>
          </p:cNvPr>
          <p:cNvSpPr>
            <a:spLocks/>
          </p:cNvSpPr>
          <p:nvPr>
            <p:custDataLst>
              <p:tags r:id="rId52"/>
            </p:custDataLst>
          </p:nvPr>
        </p:nvSpPr>
        <p:spPr bwMode="gray">
          <a:xfrm>
            <a:off x="5137150" y="28654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38E7A7-D57B-4C48-B6C2-FB2BF68538D1}" type="datetime'''5''''''''''''''''''''14'''''''''''''''''''''">
              <a:rPr lang="ja-JP" altLang="en-US" sz="1000" smtClean="0"/>
              <a:pPr/>
              <a:t>514</a:t>
            </a:fld>
            <a:endParaRPr kumimoji="1" lang="ja-JP" altLang="en-US" sz="1000" dirty="0">
              <a:sym typeface="+mn-lt"/>
            </a:endParaRPr>
          </a:p>
        </p:txBody>
      </p:sp>
      <p:sp>
        <p:nvSpPr>
          <p:cNvPr id="758" name="テキスト プレースホルダ 9">
            <a:extLst>
              <a:ext uri="{FF2B5EF4-FFF2-40B4-BE49-F238E27FC236}">
                <a16:creationId xmlns:a16="http://schemas.microsoft.com/office/drawing/2014/main" id="{11B31135-B9F2-7505-DD3C-1B29E2950091}"/>
              </a:ext>
            </a:extLst>
          </p:cNvPr>
          <p:cNvSpPr>
            <a:spLocks/>
          </p:cNvSpPr>
          <p:nvPr>
            <p:custDataLst>
              <p:tags r:id="rId53"/>
            </p:custDataLst>
          </p:nvPr>
        </p:nvSpPr>
        <p:spPr bwMode="gray">
          <a:xfrm>
            <a:off x="5416550" y="28051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368A81-F8BE-46ED-8D89-3D0D4FC74953}" type="datetime'5''''''''''''''''''''6''''''''''''''''''''''''8'''''''">
              <a:rPr lang="ja-JP" altLang="en-US" sz="1000" smtClean="0"/>
              <a:pPr/>
              <a:t>568</a:t>
            </a:fld>
            <a:endParaRPr kumimoji="1" lang="ja-JP" altLang="en-US" sz="1000" dirty="0">
              <a:sym typeface="+mn-lt"/>
            </a:endParaRPr>
          </a:p>
        </p:txBody>
      </p:sp>
      <p:sp>
        <p:nvSpPr>
          <p:cNvPr id="759" name="テキスト プレースホルダ 9">
            <a:extLst>
              <a:ext uri="{FF2B5EF4-FFF2-40B4-BE49-F238E27FC236}">
                <a16:creationId xmlns:a16="http://schemas.microsoft.com/office/drawing/2014/main" id="{0AF7A703-1825-31AA-8764-241A388225B8}"/>
              </a:ext>
            </a:extLst>
          </p:cNvPr>
          <p:cNvSpPr>
            <a:spLocks/>
          </p:cNvSpPr>
          <p:nvPr>
            <p:custDataLst>
              <p:tags r:id="rId54"/>
            </p:custDataLst>
          </p:nvPr>
        </p:nvSpPr>
        <p:spPr bwMode="gray">
          <a:xfrm>
            <a:off x="5695950" y="2759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1E3DF2-BB9C-4EB7-8019-6805DE38187C}" type="datetime'''''''''''''''''''''''''6''''''''''1''''''''''1'''''''''''''''">
              <a:rPr lang="ja-JP" altLang="en-US" sz="1000" smtClean="0"/>
              <a:pPr/>
              <a:t>611</a:t>
            </a:fld>
            <a:endParaRPr kumimoji="1" lang="ja-JP" altLang="en-US" sz="1000" dirty="0">
              <a:sym typeface="+mn-lt"/>
            </a:endParaRPr>
          </a:p>
        </p:txBody>
      </p:sp>
      <p:sp>
        <p:nvSpPr>
          <p:cNvPr id="760" name="テキスト プレースホルダ 9">
            <a:extLst>
              <a:ext uri="{FF2B5EF4-FFF2-40B4-BE49-F238E27FC236}">
                <a16:creationId xmlns:a16="http://schemas.microsoft.com/office/drawing/2014/main" id="{5491F75A-DC7B-56F3-71EC-73DBE09D807E}"/>
              </a:ext>
            </a:extLst>
          </p:cNvPr>
          <p:cNvSpPr>
            <a:spLocks/>
          </p:cNvSpPr>
          <p:nvPr>
            <p:custDataLst>
              <p:tags r:id="rId55"/>
            </p:custDataLst>
          </p:nvPr>
        </p:nvSpPr>
        <p:spPr bwMode="gray">
          <a:xfrm>
            <a:off x="5975350" y="27019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C0B305-D724-4969-AD6B-DF8601B582F8}" type="datetime'''''''''''''''''''''66''4'''''''''''''''''''''''''''''''''''''">
              <a:rPr lang="ja-JP" altLang="en-US" sz="1000" smtClean="0"/>
              <a:pPr/>
              <a:t>664</a:t>
            </a:fld>
            <a:endParaRPr kumimoji="1" lang="ja-JP" altLang="en-US" sz="1000" dirty="0">
              <a:sym typeface="+mn-lt"/>
            </a:endParaRPr>
          </a:p>
        </p:txBody>
      </p:sp>
      <p:sp>
        <p:nvSpPr>
          <p:cNvPr id="755" name="テキスト プレースホルダ 9">
            <a:extLst>
              <a:ext uri="{FF2B5EF4-FFF2-40B4-BE49-F238E27FC236}">
                <a16:creationId xmlns:a16="http://schemas.microsoft.com/office/drawing/2014/main" id="{383663F7-5987-442B-F663-1C43196B817C}"/>
              </a:ext>
            </a:extLst>
          </p:cNvPr>
          <p:cNvSpPr>
            <a:spLocks/>
          </p:cNvSpPr>
          <p:nvPr>
            <p:custDataLst>
              <p:tags r:id="rId56"/>
            </p:custDataLst>
          </p:nvPr>
        </p:nvSpPr>
        <p:spPr bwMode="gray">
          <a:xfrm>
            <a:off x="4578350" y="2963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3143AC-F553-45A1-BC9E-25EAA19B2EB1}" type="datetime'4''''''''''''''2''''''''''''''''''''''''''4'''''''''">
              <a:rPr lang="ja-JP" altLang="en-US" sz="1000" smtClean="0"/>
              <a:pPr/>
              <a:t>424</a:t>
            </a:fld>
            <a:endParaRPr kumimoji="1" lang="ja-JP" altLang="en-US" sz="1000" dirty="0">
              <a:sym typeface="+mn-lt"/>
            </a:endParaRPr>
          </a:p>
        </p:txBody>
      </p:sp>
      <p:sp>
        <p:nvSpPr>
          <p:cNvPr id="762" name="テキスト プレースホルダ 9">
            <a:extLst>
              <a:ext uri="{FF2B5EF4-FFF2-40B4-BE49-F238E27FC236}">
                <a16:creationId xmlns:a16="http://schemas.microsoft.com/office/drawing/2014/main" id="{8F13AB79-D900-8D84-591C-9F3601B84D47}"/>
              </a:ext>
            </a:extLst>
          </p:cNvPr>
          <p:cNvSpPr>
            <a:spLocks/>
          </p:cNvSpPr>
          <p:nvPr>
            <p:custDataLst>
              <p:tags r:id="rId57"/>
            </p:custDataLst>
          </p:nvPr>
        </p:nvSpPr>
        <p:spPr bwMode="gray">
          <a:xfrm>
            <a:off x="6534150" y="25558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36A782-662E-418A-AB73-4A392EFE0FF1}" type="datetime'''''''7''''9''''''''''''''''''''7'''''''''''''''''''''''''''">
              <a:rPr lang="ja-JP" altLang="en-US" sz="1000" smtClean="0"/>
              <a:pPr/>
              <a:t>797</a:t>
            </a:fld>
            <a:endParaRPr kumimoji="1" lang="ja-JP" altLang="en-US" sz="1000" dirty="0">
              <a:sym typeface="+mn-lt"/>
            </a:endParaRPr>
          </a:p>
        </p:txBody>
      </p:sp>
      <p:sp>
        <p:nvSpPr>
          <p:cNvPr id="763" name="テキスト プレースホルダ 9">
            <a:extLst>
              <a:ext uri="{FF2B5EF4-FFF2-40B4-BE49-F238E27FC236}">
                <a16:creationId xmlns:a16="http://schemas.microsoft.com/office/drawing/2014/main" id="{71F82963-DFDC-5B08-3669-4C87F57EA299}"/>
              </a:ext>
            </a:extLst>
          </p:cNvPr>
          <p:cNvSpPr>
            <a:spLocks/>
          </p:cNvSpPr>
          <p:nvPr>
            <p:custDataLst>
              <p:tags r:id="rId58"/>
            </p:custDataLst>
          </p:nvPr>
        </p:nvSpPr>
        <p:spPr bwMode="gray">
          <a:xfrm>
            <a:off x="6813550" y="2495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121C50-E558-4C74-BD17-BBBF715B1818}" type="datetime'''''''''''''8''5''''''''''''''3'''''''">
              <a:rPr lang="ja-JP" altLang="en-US" sz="1000" smtClean="0"/>
              <a:pPr/>
              <a:t>853</a:t>
            </a:fld>
            <a:endParaRPr kumimoji="1" lang="ja-JP" altLang="en-US" sz="1000" dirty="0">
              <a:sym typeface="+mn-lt"/>
            </a:endParaRPr>
          </a:p>
        </p:txBody>
      </p:sp>
      <p:sp>
        <p:nvSpPr>
          <p:cNvPr id="764" name="テキスト プレースホルダ 9">
            <a:extLst>
              <a:ext uri="{FF2B5EF4-FFF2-40B4-BE49-F238E27FC236}">
                <a16:creationId xmlns:a16="http://schemas.microsoft.com/office/drawing/2014/main" id="{93A4478C-66C7-B9A1-7743-1B282ACCA983}"/>
              </a:ext>
            </a:extLst>
          </p:cNvPr>
          <p:cNvSpPr>
            <a:spLocks/>
          </p:cNvSpPr>
          <p:nvPr>
            <p:custDataLst>
              <p:tags r:id="rId59"/>
            </p:custDataLst>
          </p:nvPr>
        </p:nvSpPr>
        <p:spPr bwMode="gray">
          <a:xfrm>
            <a:off x="7092950" y="24622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33F505-E50B-4610-B5F6-7FAB281A6F85}" type="datetime'''''8''''8''''''''''''''''''''''''''''''''''''''''4'">
              <a:rPr lang="ja-JP" altLang="en-US" sz="1000" smtClean="0"/>
              <a:pPr/>
              <a:t>884</a:t>
            </a:fld>
            <a:endParaRPr kumimoji="1" lang="ja-JP" altLang="en-US" sz="1000" dirty="0">
              <a:sym typeface="+mn-lt"/>
            </a:endParaRPr>
          </a:p>
        </p:txBody>
      </p:sp>
      <p:sp>
        <p:nvSpPr>
          <p:cNvPr id="765" name="テキスト プレースホルダ 9">
            <a:extLst>
              <a:ext uri="{FF2B5EF4-FFF2-40B4-BE49-F238E27FC236}">
                <a16:creationId xmlns:a16="http://schemas.microsoft.com/office/drawing/2014/main" id="{F52EBDE5-67EF-9435-004B-0041C6613549}"/>
              </a:ext>
            </a:extLst>
          </p:cNvPr>
          <p:cNvSpPr>
            <a:spLocks/>
          </p:cNvSpPr>
          <p:nvPr>
            <p:custDataLst>
              <p:tags r:id="rId60"/>
            </p:custDataLst>
          </p:nvPr>
        </p:nvSpPr>
        <p:spPr bwMode="gray">
          <a:xfrm>
            <a:off x="7337424" y="23129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D68978-4AFE-4EB8-85A5-3AF4DD5F6D88}" type="datetime'''1'''''''''''',0''2''''''''''''0'''''''''''">
              <a:rPr lang="ja-JP" altLang="en-US" sz="1000" smtClean="0"/>
              <a:pPr/>
              <a:t>1,020</a:t>
            </a:fld>
            <a:endParaRPr kumimoji="1" lang="ja-JP" altLang="en-US" sz="1000" dirty="0">
              <a:sym typeface="+mn-lt"/>
            </a:endParaRPr>
          </a:p>
        </p:txBody>
      </p:sp>
      <p:sp>
        <p:nvSpPr>
          <p:cNvPr id="766" name="テキスト プレースホルダ 9">
            <a:extLst>
              <a:ext uri="{FF2B5EF4-FFF2-40B4-BE49-F238E27FC236}">
                <a16:creationId xmlns:a16="http://schemas.microsoft.com/office/drawing/2014/main" id="{6BED98B9-FF71-0033-ED8D-242A7082AEDD}"/>
              </a:ext>
            </a:extLst>
          </p:cNvPr>
          <p:cNvSpPr>
            <a:spLocks/>
          </p:cNvSpPr>
          <p:nvPr>
            <p:custDataLst>
              <p:tags r:id="rId61"/>
            </p:custDataLst>
          </p:nvPr>
        </p:nvSpPr>
        <p:spPr bwMode="gray">
          <a:xfrm>
            <a:off x="7696199" y="22415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791509-3D8C-4AC7-8B07-013F1F303F92}" type="datetime'''''''''''''1'',''0''''''''''''''''86'''''''''''''''''">
              <a:rPr lang="ja-JP" altLang="en-US" sz="1000" smtClean="0"/>
              <a:pPr/>
              <a:t>1,086</a:t>
            </a:fld>
            <a:endParaRPr kumimoji="1" lang="ja-JP" altLang="en-US" sz="1000" dirty="0">
              <a:sym typeface="+mn-lt"/>
            </a:endParaRPr>
          </a:p>
        </p:txBody>
      </p:sp>
      <p:sp>
        <p:nvSpPr>
          <p:cNvPr id="761" name="テキスト プレースホルダ 9">
            <a:extLst>
              <a:ext uri="{FF2B5EF4-FFF2-40B4-BE49-F238E27FC236}">
                <a16:creationId xmlns:a16="http://schemas.microsoft.com/office/drawing/2014/main" id="{9051FDB5-2EAB-9C25-3C0F-9BFFAA10D379}"/>
              </a:ext>
            </a:extLst>
          </p:cNvPr>
          <p:cNvSpPr>
            <a:spLocks/>
          </p:cNvSpPr>
          <p:nvPr>
            <p:custDataLst>
              <p:tags r:id="rId62"/>
            </p:custDataLst>
          </p:nvPr>
        </p:nvSpPr>
        <p:spPr bwMode="gray">
          <a:xfrm>
            <a:off x="6254750" y="26368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7463E6-F937-41DF-B0CF-B83C424865DC}" type="datetime'''''7''2''''''''''''''''''''3'''''''''''">
              <a:rPr lang="ja-JP" altLang="en-US" sz="1000" smtClean="0"/>
              <a:pPr/>
              <a:t>723</a:t>
            </a:fld>
            <a:endParaRPr kumimoji="1" lang="ja-JP" altLang="en-US" sz="1000" dirty="0">
              <a:sym typeface="+mn-lt"/>
            </a:endParaRPr>
          </a:p>
        </p:txBody>
      </p:sp>
      <p:graphicFrame>
        <p:nvGraphicFramePr>
          <p:cNvPr id="840" name="Chart 839">
            <a:extLst>
              <a:ext uri="{FF2B5EF4-FFF2-40B4-BE49-F238E27FC236}">
                <a16:creationId xmlns:a16="http://schemas.microsoft.com/office/drawing/2014/main" id="{E4C5C07D-767F-42D2-B25D-76CB9E4DA9BB}"/>
              </a:ext>
            </a:extLst>
          </p:cNvPr>
          <p:cNvGraphicFramePr/>
          <p:nvPr>
            <p:custDataLst>
              <p:tags r:id="rId63"/>
            </p:custDataLst>
            <p:extLst>
              <p:ext uri="{D42A27DB-BD31-4B8C-83A1-F6EECF244321}">
                <p14:modId xmlns:p14="http://schemas.microsoft.com/office/powerpoint/2010/main" val="1407581197"/>
              </p:ext>
            </p:extLst>
          </p:nvPr>
        </p:nvGraphicFramePr>
        <p:xfrm>
          <a:off x="712788" y="4467225"/>
          <a:ext cx="7415212" cy="1608138"/>
        </p:xfrm>
        <a:graphic>
          <a:graphicData uri="http://schemas.openxmlformats.org/drawingml/2006/chart">
            <c:chart xmlns:c="http://schemas.openxmlformats.org/drawingml/2006/chart" xmlns:r="http://schemas.openxmlformats.org/officeDocument/2006/relationships" r:id="rId119"/>
          </a:graphicData>
        </a:graphic>
      </p:graphicFrame>
      <p:sp>
        <p:nvSpPr>
          <p:cNvPr id="429" name="テキスト プレースホルダ 9">
            <a:extLst>
              <a:ext uri="{FF2B5EF4-FFF2-40B4-BE49-F238E27FC236}">
                <a16:creationId xmlns:a16="http://schemas.microsoft.com/office/drawing/2014/main" id="{817407D4-5C84-D90D-2351-55FE6DF9387F}"/>
              </a:ext>
            </a:extLst>
          </p:cNvPr>
          <p:cNvSpPr>
            <a:spLocks/>
          </p:cNvSpPr>
          <p:nvPr>
            <p:custDataLst>
              <p:tags r:id="rId64"/>
            </p:custDataLst>
          </p:nvPr>
        </p:nvSpPr>
        <p:spPr bwMode="auto">
          <a:xfrm>
            <a:off x="15081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8C454D-0969-4FA0-8203-8527319173C2}"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430" name="テキスト プレースホルダ 9">
            <a:extLst>
              <a:ext uri="{FF2B5EF4-FFF2-40B4-BE49-F238E27FC236}">
                <a16:creationId xmlns:a16="http://schemas.microsoft.com/office/drawing/2014/main" id="{5B5FB9FF-F42B-5F3F-3052-CBF0EA30F35E}"/>
              </a:ext>
            </a:extLst>
          </p:cNvPr>
          <p:cNvSpPr>
            <a:spLocks/>
          </p:cNvSpPr>
          <p:nvPr>
            <p:custDataLst>
              <p:tags r:id="rId65"/>
            </p:custDataLst>
          </p:nvPr>
        </p:nvSpPr>
        <p:spPr bwMode="auto">
          <a:xfrm>
            <a:off x="17954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9FC558-8425-450B-A378-EC73EB1230FF}"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431" name="テキスト プレースホルダ 9">
            <a:extLst>
              <a:ext uri="{FF2B5EF4-FFF2-40B4-BE49-F238E27FC236}">
                <a16:creationId xmlns:a16="http://schemas.microsoft.com/office/drawing/2014/main" id="{517C20F9-34AC-88EA-D5A6-62C1FDE97345}"/>
              </a:ext>
            </a:extLst>
          </p:cNvPr>
          <p:cNvSpPr>
            <a:spLocks/>
          </p:cNvSpPr>
          <p:nvPr>
            <p:custDataLst>
              <p:tags r:id="rId66"/>
            </p:custDataLst>
          </p:nvPr>
        </p:nvSpPr>
        <p:spPr bwMode="auto">
          <a:xfrm>
            <a:off x="20828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81736B-728D-44C4-8EB5-E3BFD8827DA0}"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432" name="テキスト プレースホルダ 9">
            <a:extLst>
              <a:ext uri="{FF2B5EF4-FFF2-40B4-BE49-F238E27FC236}">
                <a16:creationId xmlns:a16="http://schemas.microsoft.com/office/drawing/2014/main" id="{2F29BB61-8C33-DD23-F9FD-0C4C8E9B8530}"/>
              </a:ext>
            </a:extLst>
          </p:cNvPr>
          <p:cNvSpPr>
            <a:spLocks/>
          </p:cNvSpPr>
          <p:nvPr>
            <p:custDataLst>
              <p:tags r:id="rId67"/>
            </p:custDataLst>
          </p:nvPr>
        </p:nvSpPr>
        <p:spPr bwMode="auto">
          <a:xfrm>
            <a:off x="236855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7E7703-229E-42E5-BF97-39B0256F529F}"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433" name="テキスト プレースホルダ 9">
            <a:extLst>
              <a:ext uri="{FF2B5EF4-FFF2-40B4-BE49-F238E27FC236}">
                <a16:creationId xmlns:a16="http://schemas.microsoft.com/office/drawing/2014/main" id="{6A1B8FB5-1B12-DC3B-6B89-8660CA164919}"/>
              </a:ext>
            </a:extLst>
          </p:cNvPr>
          <p:cNvSpPr>
            <a:spLocks/>
          </p:cNvSpPr>
          <p:nvPr>
            <p:custDataLst>
              <p:tags r:id="rId68"/>
            </p:custDataLst>
          </p:nvPr>
        </p:nvSpPr>
        <p:spPr bwMode="auto">
          <a:xfrm>
            <a:off x="26558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5DD370-7A22-4D3C-8CE4-28C841DCCD3C}"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434" name="テキスト プレースホルダ 9">
            <a:extLst>
              <a:ext uri="{FF2B5EF4-FFF2-40B4-BE49-F238E27FC236}">
                <a16:creationId xmlns:a16="http://schemas.microsoft.com/office/drawing/2014/main" id="{8F564006-A81F-A6AA-1E8B-AA4291AE6C83}"/>
              </a:ext>
            </a:extLst>
          </p:cNvPr>
          <p:cNvSpPr>
            <a:spLocks/>
          </p:cNvSpPr>
          <p:nvPr>
            <p:custDataLst>
              <p:tags r:id="rId69"/>
            </p:custDataLst>
          </p:nvPr>
        </p:nvSpPr>
        <p:spPr bwMode="auto">
          <a:xfrm>
            <a:off x="29432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DB0439-2C4A-4434-946B-A208B16476E5}"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435" name="テキスト プレースホルダ 9">
            <a:extLst>
              <a:ext uri="{FF2B5EF4-FFF2-40B4-BE49-F238E27FC236}">
                <a16:creationId xmlns:a16="http://schemas.microsoft.com/office/drawing/2014/main" id="{BA49242F-3320-F6B6-9106-5BB64439BD04}"/>
              </a:ext>
            </a:extLst>
          </p:cNvPr>
          <p:cNvSpPr>
            <a:spLocks/>
          </p:cNvSpPr>
          <p:nvPr>
            <p:custDataLst>
              <p:tags r:id="rId70"/>
            </p:custDataLst>
          </p:nvPr>
        </p:nvSpPr>
        <p:spPr bwMode="auto">
          <a:xfrm>
            <a:off x="32305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5C9880-D6BF-42A4-95D8-DC26B9E0E4FC}"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436" name="テキスト プレースホルダ 9">
            <a:extLst>
              <a:ext uri="{FF2B5EF4-FFF2-40B4-BE49-F238E27FC236}">
                <a16:creationId xmlns:a16="http://schemas.microsoft.com/office/drawing/2014/main" id="{0D6892C1-0FAB-DE2D-F407-380CB2D19C9C}"/>
              </a:ext>
            </a:extLst>
          </p:cNvPr>
          <p:cNvSpPr>
            <a:spLocks/>
          </p:cNvSpPr>
          <p:nvPr>
            <p:custDataLst>
              <p:tags r:id="rId71"/>
            </p:custDataLst>
          </p:nvPr>
        </p:nvSpPr>
        <p:spPr bwMode="auto">
          <a:xfrm>
            <a:off x="35179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1A5354-B1D0-4469-8361-D37FAE98A780}"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437" name="テキスト プレースホルダ 9">
            <a:extLst>
              <a:ext uri="{FF2B5EF4-FFF2-40B4-BE49-F238E27FC236}">
                <a16:creationId xmlns:a16="http://schemas.microsoft.com/office/drawing/2014/main" id="{AE3E5988-9494-F1A3-CC0B-66479B281508}"/>
              </a:ext>
            </a:extLst>
          </p:cNvPr>
          <p:cNvSpPr>
            <a:spLocks/>
          </p:cNvSpPr>
          <p:nvPr>
            <p:custDataLst>
              <p:tags r:id="rId72"/>
            </p:custDataLst>
          </p:nvPr>
        </p:nvSpPr>
        <p:spPr bwMode="auto">
          <a:xfrm>
            <a:off x="380523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C5D112-4B8B-4115-8059-0458A9AFEE0E}"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438" name="テキスト プレースホルダ 9">
            <a:extLst>
              <a:ext uri="{FF2B5EF4-FFF2-40B4-BE49-F238E27FC236}">
                <a16:creationId xmlns:a16="http://schemas.microsoft.com/office/drawing/2014/main" id="{838E68B2-22C8-40B6-3CA3-447B8F0360BB}"/>
              </a:ext>
            </a:extLst>
          </p:cNvPr>
          <p:cNvSpPr>
            <a:spLocks/>
          </p:cNvSpPr>
          <p:nvPr>
            <p:custDataLst>
              <p:tags r:id="rId73"/>
            </p:custDataLst>
          </p:nvPr>
        </p:nvSpPr>
        <p:spPr bwMode="auto">
          <a:xfrm>
            <a:off x="40925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DCC3C5-C816-43F7-A390-3B29B7F4413C}"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439" name="テキスト プレースホルダ 9">
            <a:extLst>
              <a:ext uri="{FF2B5EF4-FFF2-40B4-BE49-F238E27FC236}">
                <a16:creationId xmlns:a16="http://schemas.microsoft.com/office/drawing/2014/main" id="{824052B7-D0C2-3413-5832-4C38D2EA2915}"/>
              </a:ext>
            </a:extLst>
          </p:cNvPr>
          <p:cNvSpPr>
            <a:spLocks/>
          </p:cNvSpPr>
          <p:nvPr>
            <p:custDataLst>
              <p:tags r:id="rId74"/>
            </p:custDataLst>
          </p:nvPr>
        </p:nvSpPr>
        <p:spPr bwMode="auto">
          <a:xfrm>
            <a:off x="43799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F544A6-F385-42EA-91AA-7C9B597BB731}"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440" name="テキスト プレースホルダ 9">
            <a:extLst>
              <a:ext uri="{FF2B5EF4-FFF2-40B4-BE49-F238E27FC236}">
                <a16:creationId xmlns:a16="http://schemas.microsoft.com/office/drawing/2014/main" id="{EEC6D0FB-7141-D73D-CA28-D8B8B86B5B4E}"/>
              </a:ext>
            </a:extLst>
          </p:cNvPr>
          <p:cNvSpPr>
            <a:spLocks/>
          </p:cNvSpPr>
          <p:nvPr>
            <p:custDataLst>
              <p:tags r:id="rId75"/>
            </p:custDataLst>
          </p:nvPr>
        </p:nvSpPr>
        <p:spPr bwMode="auto">
          <a:xfrm>
            <a:off x="46656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682B29-5734-4B91-B32C-01E93055A467}"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41" name="テキスト プレースホルダ 9">
            <a:extLst>
              <a:ext uri="{FF2B5EF4-FFF2-40B4-BE49-F238E27FC236}">
                <a16:creationId xmlns:a16="http://schemas.microsoft.com/office/drawing/2014/main" id="{D77A43B9-399F-19D2-9CF0-1B178A778B9F}"/>
              </a:ext>
            </a:extLst>
          </p:cNvPr>
          <p:cNvSpPr>
            <a:spLocks/>
          </p:cNvSpPr>
          <p:nvPr>
            <p:custDataLst>
              <p:tags r:id="rId76"/>
            </p:custDataLst>
          </p:nvPr>
        </p:nvSpPr>
        <p:spPr bwMode="auto">
          <a:xfrm>
            <a:off x="49530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AAC61C-0C64-4774-9EF2-E402DF8A41CB}"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42" name="テキスト プレースホルダ 9">
            <a:extLst>
              <a:ext uri="{FF2B5EF4-FFF2-40B4-BE49-F238E27FC236}">
                <a16:creationId xmlns:a16="http://schemas.microsoft.com/office/drawing/2014/main" id="{3CEBBA36-7561-3C1E-A44A-056E97B8206D}"/>
              </a:ext>
            </a:extLst>
          </p:cNvPr>
          <p:cNvSpPr>
            <a:spLocks/>
          </p:cNvSpPr>
          <p:nvPr>
            <p:custDataLst>
              <p:tags r:id="rId77"/>
            </p:custDataLst>
          </p:nvPr>
        </p:nvSpPr>
        <p:spPr bwMode="auto">
          <a:xfrm>
            <a:off x="524033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E32595-E36D-4938-86B8-3D89C05F80F1}"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443" name="テキスト プレースホルダ 9">
            <a:extLst>
              <a:ext uri="{FF2B5EF4-FFF2-40B4-BE49-F238E27FC236}">
                <a16:creationId xmlns:a16="http://schemas.microsoft.com/office/drawing/2014/main" id="{5CFEB39D-087F-ABEC-4397-19E14C0C6FC7}"/>
              </a:ext>
            </a:extLst>
          </p:cNvPr>
          <p:cNvSpPr>
            <a:spLocks/>
          </p:cNvSpPr>
          <p:nvPr>
            <p:custDataLst>
              <p:tags r:id="rId78"/>
            </p:custDataLst>
          </p:nvPr>
        </p:nvSpPr>
        <p:spPr bwMode="auto">
          <a:xfrm>
            <a:off x="55276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371742-2DC5-4EC4-8171-61DAB3BD9CB1}"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444" name="テキスト プレースホルダ 9">
            <a:extLst>
              <a:ext uri="{FF2B5EF4-FFF2-40B4-BE49-F238E27FC236}">
                <a16:creationId xmlns:a16="http://schemas.microsoft.com/office/drawing/2014/main" id="{2CEFA7DE-DB78-D686-8267-9C7D36FEE5CA}"/>
              </a:ext>
            </a:extLst>
          </p:cNvPr>
          <p:cNvSpPr>
            <a:spLocks/>
          </p:cNvSpPr>
          <p:nvPr>
            <p:custDataLst>
              <p:tags r:id="rId79"/>
            </p:custDataLst>
          </p:nvPr>
        </p:nvSpPr>
        <p:spPr bwMode="auto">
          <a:xfrm>
            <a:off x="58150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3DCF6E-6A27-4C16-BED1-F115E4EC42BC}"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45" name="テキスト プレースホルダ 9">
            <a:extLst>
              <a:ext uri="{FF2B5EF4-FFF2-40B4-BE49-F238E27FC236}">
                <a16:creationId xmlns:a16="http://schemas.microsoft.com/office/drawing/2014/main" id="{7BF0C970-28E2-BE4D-F909-53402B93D13A}"/>
              </a:ext>
            </a:extLst>
          </p:cNvPr>
          <p:cNvSpPr>
            <a:spLocks/>
          </p:cNvSpPr>
          <p:nvPr>
            <p:custDataLst>
              <p:tags r:id="rId80"/>
            </p:custDataLst>
          </p:nvPr>
        </p:nvSpPr>
        <p:spPr bwMode="auto">
          <a:xfrm>
            <a:off x="610235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2295C7-71EA-461F-B7FE-3AF451892CC6}"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46" name="テキスト プレースホルダ 9">
            <a:extLst>
              <a:ext uri="{FF2B5EF4-FFF2-40B4-BE49-F238E27FC236}">
                <a16:creationId xmlns:a16="http://schemas.microsoft.com/office/drawing/2014/main" id="{97971950-E634-AA07-6C92-D1ADFC34B26E}"/>
              </a:ext>
            </a:extLst>
          </p:cNvPr>
          <p:cNvSpPr>
            <a:spLocks/>
          </p:cNvSpPr>
          <p:nvPr>
            <p:custDataLst>
              <p:tags r:id="rId81"/>
            </p:custDataLst>
          </p:nvPr>
        </p:nvSpPr>
        <p:spPr bwMode="auto">
          <a:xfrm>
            <a:off x="63896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873ECC-D336-4788-9926-8428C71BCFA7}"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47" name="テキスト プレースホルダ 9">
            <a:extLst>
              <a:ext uri="{FF2B5EF4-FFF2-40B4-BE49-F238E27FC236}">
                <a16:creationId xmlns:a16="http://schemas.microsoft.com/office/drawing/2014/main" id="{CB5795C8-6F61-5F1B-8CE9-9DD1FE0ABAF6}"/>
              </a:ext>
            </a:extLst>
          </p:cNvPr>
          <p:cNvSpPr>
            <a:spLocks/>
          </p:cNvSpPr>
          <p:nvPr>
            <p:custDataLst>
              <p:tags r:id="rId82"/>
            </p:custDataLst>
          </p:nvPr>
        </p:nvSpPr>
        <p:spPr bwMode="auto">
          <a:xfrm>
            <a:off x="66770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03DA07-6A86-4A56-B690-F687C08CD31D}"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545" name="テキスト プレースホルダ 9">
            <a:extLst>
              <a:ext uri="{FF2B5EF4-FFF2-40B4-BE49-F238E27FC236}">
                <a16:creationId xmlns:a16="http://schemas.microsoft.com/office/drawing/2014/main" id="{2B74C918-2277-A637-0F35-E9A5832FE075}"/>
              </a:ext>
            </a:extLst>
          </p:cNvPr>
          <p:cNvSpPr>
            <a:spLocks/>
          </p:cNvSpPr>
          <p:nvPr>
            <p:custDataLst>
              <p:tags r:id="rId83"/>
            </p:custDataLst>
          </p:nvPr>
        </p:nvSpPr>
        <p:spPr bwMode="auto">
          <a:xfrm>
            <a:off x="69627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F49220-0D2F-4AE7-944F-B37901C269C3}" type="datetime'''2''''''''''''''''''0'">
              <a:rPr lang="ja-JP" altLang="en-US" sz="1000" smtClean="0"/>
              <a:pPr/>
              <a:t>20</a:t>
            </a:fld>
            <a:endParaRPr kumimoji="1" lang="ja-JP" altLang="en-US" sz="1000" dirty="0">
              <a:sym typeface="+mn-lt"/>
            </a:endParaRPr>
          </a:p>
        </p:txBody>
      </p:sp>
      <p:sp>
        <p:nvSpPr>
          <p:cNvPr id="546" name="テキスト プレースホルダ 9">
            <a:extLst>
              <a:ext uri="{FF2B5EF4-FFF2-40B4-BE49-F238E27FC236}">
                <a16:creationId xmlns:a16="http://schemas.microsoft.com/office/drawing/2014/main" id="{5B1FE51C-3511-16F5-17B2-380DE91C182E}"/>
              </a:ext>
            </a:extLst>
          </p:cNvPr>
          <p:cNvSpPr>
            <a:spLocks/>
          </p:cNvSpPr>
          <p:nvPr>
            <p:custDataLst>
              <p:tags r:id="rId84"/>
            </p:custDataLst>
          </p:nvPr>
        </p:nvSpPr>
        <p:spPr bwMode="auto">
          <a:xfrm>
            <a:off x="72501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15E1C2-FD85-49CD-909F-416BC603FE46}" type="datetime'''''''''''''''''''''2''''''''''''''1'''''''''''''''''''''''">
              <a:rPr lang="ja-JP" altLang="en-US" sz="1000" smtClean="0"/>
              <a:pPr/>
              <a:t>21</a:t>
            </a:fld>
            <a:endParaRPr kumimoji="1" lang="ja-JP" altLang="en-US" sz="1000" dirty="0">
              <a:sym typeface="+mn-lt"/>
            </a:endParaRPr>
          </a:p>
        </p:txBody>
      </p:sp>
      <p:sp>
        <p:nvSpPr>
          <p:cNvPr id="547" name="テキスト プレースホルダ 9">
            <a:extLst>
              <a:ext uri="{FF2B5EF4-FFF2-40B4-BE49-F238E27FC236}">
                <a16:creationId xmlns:a16="http://schemas.microsoft.com/office/drawing/2014/main" id="{D90C87C7-9BF7-5CD0-2D37-BE3E8D33AC5A}"/>
              </a:ext>
            </a:extLst>
          </p:cNvPr>
          <p:cNvSpPr>
            <a:spLocks/>
          </p:cNvSpPr>
          <p:nvPr>
            <p:custDataLst>
              <p:tags r:id="rId85"/>
            </p:custDataLst>
          </p:nvPr>
        </p:nvSpPr>
        <p:spPr bwMode="auto">
          <a:xfrm>
            <a:off x="753745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43985C-89E7-44C3-A81F-79C34C3494BA}" type="datetime'''''''''''''''''''''''2''''''''''''''''''''''''''''2'''''">
              <a:rPr lang="ja-JP" altLang="en-US" sz="1000" smtClean="0"/>
              <a:pPr/>
              <a:t>22</a:t>
            </a:fld>
            <a:endParaRPr kumimoji="1" lang="ja-JP" altLang="en-US" sz="1000" dirty="0">
              <a:sym typeface="+mn-lt"/>
            </a:endParaRPr>
          </a:p>
        </p:txBody>
      </p:sp>
      <p:sp>
        <p:nvSpPr>
          <p:cNvPr id="548" name="テキスト プレースホルダ 9">
            <a:extLst>
              <a:ext uri="{FF2B5EF4-FFF2-40B4-BE49-F238E27FC236}">
                <a16:creationId xmlns:a16="http://schemas.microsoft.com/office/drawing/2014/main" id="{FD132381-CEC7-0637-B3DB-B385D6C01BBC}"/>
              </a:ext>
            </a:extLst>
          </p:cNvPr>
          <p:cNvSpPr>
            <a:spLocks/>
          </p:cNvSpPr>
          <p:nvPr>
            <p:custDataLst>
              <p:tags r:id="rId86"/>
            </p:custDataLst>
          </p:nvPr>
        </p:nvSpPr>
        <p:spPr bwMode="auto">
          <a:xfrm>
            <a:off x="78247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D3F127-701C-409D-9B81-0F1844FC3ED6}" type="datetime'''''''''''2''''''3'''''''''''''''''''''''">
              <a:rPr lang="ja-JP" altLang="en-US" sz="1000" smtClean="0"/>
              <a:pPr/>
              <a:t>23</a:t>
            </a:fld>
            <a:endParaRPr kumimoji="1" lang="ja-JP" altLang="en-US" sz="1000" dirty="0">
              <a:sym typeface="+mn-lt"/>
            </a:endParaRPr>
          </a:p>
        </p:txBody>
      </p:sp>
      <p:sp>
        <p:nvSpPr>
          <p:cNvPr id="804" name="テキスト プレースホルダ 9">
            <a:extLst>
              <a:ext uri="{FF2B5EF4-FFF2-40B4-BE49-F238E27FC236}">
                <a16:creationId xmlns:a16="http://schemas.microsoft.com/office/drawing/2014/main" id="{2EFDB9FF-5FC2-D350-1714-325AD330F348}"/>
              </a:ext>
            </a:extLst>
          </p:cNvPr>
          <p:cNvSpPr>
            <a:spLocks/>
          </p:cNvSpPr>
          <p:nvPr>
            <p:custDataLst>
              <p:tags r:id="rId87"/>
            </p:custDataLst>
          </p:nvPr>
        </p:nvSpPr>
        <p:spPr bwMode="gray">
          <a:xfrm>
            <a:off x="1209675" y="5672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A29646-BC11-4862-8C45-775AACAA6C37}" type="datetime'''''''''''''''''''''''''''4''''''3'''">
              <a:rPr lang="ja-JP" altLang="en-US" sz="1000" smtClean="0">
                <a:effectLst/>
                <a:sym typeface="+mn-lt"/>
              </a:rPr>
              <a:pPr marL="0" lvl="0" indent="0" algn="ctr">
                <a:spcBef>
                  <a:spcPct val="0"/>
                </a:spcBef>
                <a:buNone/>
              </a:pPr>
              <a:t>43</a:t>
            </a:fld>
            <a:endParaRPr kumimoji="1" lang="ja-JP" altLang="en-US" sz="1000" dirty="0">
              <a:sym typeface="+mn-lt"/>
            </a:endParaRPr>
          </a:p>
        </p:txBody>
      </p:sp>
      <p:sp>
        <p:nvSpPr>
          <p:cNvPr id="805" name="テキスト プレースホルダ 9">
            <a:extLst>
              <a:ext uri="{FF2B5EF4-FFF2-40B4-BE49-F238E27FC236}">
                <a16:creationId xmlns:a16="http://schemas.microsoft.com/office/drawing/2014/main" id="{62C6AFBB-F7CD-1910-A95E-11499E302884}"/>
              </a:ext>
            </a:extLst>
          </p:cNvPr>
          <p:cNvSpPr>
            <a:spLocks/>
          </p:cNvSpPr>
          <p:nvPr>
            <p:custDataLst>
              <p:tags r:id="rId88"/>
            </p:custDataLst>
          </p:nvPr>
        </p:nvSpPr>
        <p:spPr bwMode="gray">
          <a:xfrm>
            <a:off x="1497013" y="56705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E4F331-0C23-4BE3-8441-A6F10D299C2E}" type="datetime'''''''''''''''''''4''''''''''''''4'''''''''''''''''''''''''''">
              <a:rPr lang="ja-JP" altLang="en-US" sz="1000" smtClean="0">
                <a:effectLst/>
                <a:sym typeface="+mn-lt"/>
              </a:rPr>
              <a:pPr marL="0" lvl="0" indent="0" algn="ctr">
                <a:spcBef>
                  <a:spcPct val="0"/>
                </a:spcBef>
                <a:buNone/>
              </a:pPr>
              <a:t>44</a:t>
            </a:fld>
            <a:endParaRPr kumimoji="1" lang="ja-JP" altLang="en-US" sz="1000" dirty="0">
              <a:sym typeface="+mn-lt"/>
            </a:endParaRPr>
          </a:p>
        </p:txBody>
      </p:sp>
      <p:sp>
        <p:nvSpPr>
          <p:cNvPr id="806" name="テキスト プレースホルダ 9">
            <a:extLst>
              <a:ext uri="{FF2B5EF4-FFF2-40B4-BE49-F238E27FC236}">
                <a16:creationId xmlns:a16="http://schemas.microsoft.com/office/drawing/2014/main" id="{FF8B7498-7017-D3A5-8003-1CB486EF5CE2}"/>
              </a:ext>
            </a:extLst>
          </p:cNvPr>
          <p:cNvSpPr>
            <a:spLocks/>
          </p:cNvSpPr>
          <p:nvPr>
            <p:custDataLst>
              <p:tags r:id="rId89"/>
            </p:custDataLst>
          </p:nvPr>
        </p:nvSpPr>
        <p:spPr bwMode="gray">
          <a:xfrm>
            <a:off x="1784350" y="5661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F9E67E-317E-4B33-8710-DE84CA580BE4}"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807" name="テキスト プレースホルダ 9">
            <a:extLst>
              <a:ext uri="{FF2B5EF4-FFF2-40B4-BE49-F238E27FC236}">
                <a16:creationId xmlns:a16="http://schemas.microsoft.com/office/drawing/2014/main" id="{17C10184-699F-F17C-9E9C-32ACC484EFD3}"/>
              </a:ext>
            </a:extLst>
          </p:cNvPr>
          <p:cNvSpPr>
            <a:spLocks/>
          </p:cNvSpPr>
          <p:nvPr>
            <p:custDataLst>
              <p:tags r:id="rId90"/>
            </p:custDataLst>
          </p:nvPr>
        </p:nvSpPr>
        <p:spPr bwMode="gray">
          <a:xfrm>
            <a:off x="2071688" y="5649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4203C4-1BD0-4A08-A9C5-ECF3E2F0E992}" type="datetime'''''''5''''''''''''''6'">
              <a:rPr lang="ja-JP" altLang="en-US" sz="1000" smtClean="0">
                <a:effectLst/>
                <a:sym typeface="+mn-lt"/>
              </a:rPr>
              <a:pPr marL="0" lvl="0" indent="0" algn="ctr">
                <a:spcBef>
                  <a:spcPct val="0"/>
                </a:spcBef>
                <a:buNone/>
              </a:pPr>
              <a:t>56</a:t>
            </a:fld>
            <a:endParaRPr kumimoji="1" lang="ja-JP" altLang="en-US" sz="1000" dirty="0">
              <a:sym typeface="+mn-lt"/>
            </a:endParaRPr>
          </a:p>
        </p:txBody>
      </p:sp>
      <p:sp>
        <p:nvSpPr>
          <p:cNvPr id="808" name="テキスト プレースホルダ 9">
            <a:extLst>
              <a:ext uri="{FF2B5EF4-FFF2-40B4-BE49-F238E27FC236}">
                <a16:creationId xmlns:a16="http://schemas.microsoft.com/office/drawing/2014/main" id="{A880CF61-DF88-74C9-2750-699D1850986A}"/>
              </a:ext>
            </a:extLst>
          </p:cNvPr>
          <p:cNvSpPr>
            <a:spLocks/>
          </p:cNvSpPr>
          <p:nvPr>
            <p:custDataLst>
              <p:tags r:id="rId91"/>
            </p:custDataLst>
          </p:nvPr>
        </p:nvSpPr>
        <p:spPr bwMode="gray">
          <a:xfrm>
            <a:off x="2357438" y="56372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42C91E-B9FE-4CDA-B53D-2AB05703DAB6}" type="datetime'''''6''''''''''''''''''''''''''''''''''''''''''4'''''">
              <a:rPr lang="ja-JP" altLang="en-US" sz="1000" smtClean="0">
                <a:effectLst/>
                <a:sym typeface="+mn-lt"/>
              </a:rPr>
              <a:pPr marL="0" lvl="0" indent="0" algn="ctr">
                <a:spcBef>
                  <a:spcPct val="0"/>
                </a:spcBef>
                <a:buNone/>
              </a:pPr>
              <a:t>64</a:t>
            </a:fld>
            <a:endParaRPr kumimoji="1" lang="ja-JP" altLang="en-US" sz="1000" dirty="0">
              <a:sym typeface="+mn-lt"/>
            </a:endParaRPr>
          </a:p>
        </p:txBody>
      </p:sp>
      <p:sp>
        <p:nvSpPr>
          <p:cNvPr id="809" name="テキスト プレースホルダ 9">
            <a:extLst>
              <a:ext uri="{FF2B5EF4-FFF2-40B4-BE49-F238E27FC236}">
                <a16:creationId xmlns:a16="http://schemas.microsoft.com/office/drawing/2014/main" id="{65A1F2CA-C460-21A1-A04C-4C255FB453C6}"/>
              </a:ext>
            </a:extLst>
          </p:cNvPr>
          <p:cNvSpPr>
            <a:spLocks/>
          </p:cNvSpPr>
          <p:nvPr>
            <p:custDataLst>
              <p:tags r:id="rId92"/>
            </p:custDataLst>
          </p:nvPr>
        </p:nvSpPr>
        <p:spPr bwMode="gray">
          <a:xfrm>
            <a:off x="2644775" y="56229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5DB3A0-307C-4676-A13F-6F0A67298F83}" type="datetime'''7''''3'''''''''''''''''''''''''''''">
              <a:rPr lang="ja-JP" altLang="en-US" sz="1000" smtClean="0">
                <a:effectLst/>
                <a:sym typeface="+mn-lt"/>
              </a:rPr>
              <a:pPr marL="0" lvl="0" indent="0" algn="ctr">
                <a:spcBef>
                  <a:spcPct val="0"/>
                </a:spcBef>
                <a:buNone/>
              </a:pPr>
              <a:t>73</a:t>
            </a:fld>
            <a:endParaRPr kumimoji="1" lang="ja-JP" altLang="en-US" sz="1000" dirty="0">
              <a:sym typeface="+mn-lt"/>
            </a:endParaRPr>
          </a:p>
        </p:txBody>
      </p:sp>
      <p:sp>
        <p:nvSpPr>
          <p:cNvPr id="810" name="テキスト プレースホルダ 9">
            <a:extLst>
              <a:ext uri="{FF2B5EF4-FFF2-40B4-BE49-F238E27FC236}">
                <a16:creationId xmlns:a16="http://schemas.microsoft.com/office/drawing/2014/main" id="{913949D9-F588-647A-2C50-650A8B3CFB7B}"/>
              </a:ext>
            </a:extLst>
          </p:cNvPr>
          <p:cNvSpPr>
            <a:spLocks/>
          </p:cNvSpPr>
          <p:nvPr>
            <p:custDataLst>
              <p:tags r:id="rId93"/>
            </p:custDataLst>
          </p:nvPr>
        </p:nvSpPr>
        <p:spPr bwMode="gray">
          <a:xfrm>
            <a:off x="2932113" y="5608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C8EF34-D60D-404B-820E-7DA35E18C33C}" type="datetime'''''82'''''''''''''''''''''''''''''''''''">
              <a:rPr lang="ja-JP" altLang="en-US" sz="1000" smtClean="0">
                <a:effectLst/>
                <a:sym typeface="+mn-lt"/>
              </a:rPr>
              <a:pPr marL="0" lvl="0" indent="0" algn="ctr">
                <a:spcBef>
                  <a:spcPct val="0"/>
                </a:spcBef>
                <a:buNone/>
              </a:pPr>
              <a:t>82</a:t>
            </a:fld>
            <a:endParaRPr kumimoji="1" lang="ja-JP" altLang="en-US" sz="1000" dirty="0">
              <a:sym typeface="+mn-lt"/>
            </a:endParaRPr>
          </a:p>
        </p:txBody>
      </p:sp>
      <p:sp>
        <p:nvSpPr>
          <p:cNvPr id="811" name="テキスト プレースホルダ 9">
            <a:extLst>
              <a:ext uri="{FF2B5EF4-FFF2-40B4-BE49-F238E27FC236}">
                <a16:creationId xmlns:a16="http://schemas.microsoft.com/office/drawing/2014/main" id="{674333F5-EBD7-DC04-2ED3-7D6563B1B96C}"/>
              </a:ext>
            </a:extLst>
          </p:cNvPr>
          <p:cNvSpPr>
            <a:spLocks/>
          </p:cNvSpPr>
          <p:nvPr>
            <p:custDataLst>
              <p:tags r:id="rId94"/>
            </p:custDataLst>
          </p:nvPr>
        </p:nvSpPr>
        <p:spPr bwMode="gray">
          <a:xfrm>
            <a:off x="3219450" y="5581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D7A343-8723-49CE-8106-725BA9C4E9E4}" type="datetime'''''''''''''''''''9''''''''''''''''''''''8'">
              <a:rPr lang="ja-JP" altLang="en-US" sz="1000" smtClean="0">
                <a:effectLst/>
                <a:sym typeface="+mn-lt"/>
              </a:rPr>
              <a:pPr marL="0" lvl="0" indent="0" algn="ctr">
                <a:spcBef>
                  <a:spcPct val="0"/>
                </a:spcBef>
                <a:buNone/>
              </a:pPr>
              <a:t>98</a:t>
            </a:fld>
            <a:endParaRPr kumimoji="1" lang="ja-JP" altLang="en-US" sz="1000" dirty="0">
              <a:sym typeface="+mn-lt"/>
            </a:endParaRPr>
          </a:p>
        </p:txBody>
      </p:sp>
      <p:sp>
        <p:nvSpPr>
          <p:cNvPr id="812" name="テキスト プレースホルダ 9">
            <a:extLst>
              <a:ext uri="{FF2B5EF4-FFF2-40B4-BE49-F238E27FC236}">
                <a16:creationId xmlns:a16="http://schemas.microsoft.com/office/drawing/2014/main" id="{F51FD5FB-7331-39BD-64E3-B70A16D07FBA}"/>
              </a:ext>
            </a:extLst>
          </p:cNvPr>
          <p:cNvSpPr>
            <a:spLocks/>
          </p:cNvSpPr>
          <p:nvPr>
            <p:custDataLst>
              <p:tags r:id="rId95"/>
            </p:custDataLst>
          </p:nvPr>
        </p:nvSpPr>
        <p:spPr bwMode="gray">
          <a:xfrm>
            <a:off x="3471863" y="5524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9618B0-286F-42B2-B81D-C3707DFA8D9C}" type="datetime'''1''3''4'''''''''">
              <a:rPr lang="ja-JP" altLang="en-US" sz="1000" smtClean="0">
                <a:effectLst/>
                <a:sym typeface="+mn-lt"/>
              </a:rPr>
              <a:pPr marL="0" lvl="0" indent="0" algn="ctr">
                <a:spcBef>
                  <a:spcPct val="0"/>
                </a:spcBef>
                <a:buNone/>
              </a:pPr>
              <a:t>134</a:t>
            </a:fld>
            <a:endParaRPr kumimoji="1" lang="ja-JP" altLang="en-US" sz="1000" dirty="0">
              <a:sym typeface="+mn-lt"/>
            </a:endParaRPr>
          </a:p>
        </p:txBody>
      </p:sp>
      <p:sp>
        <p:nvSpPr>
          <p:cNvPr id="813" name="テキスト プレースホルダ 9">
            <a:extLst>
              <a:ext uri="{FF2B5EF4-FFF2-40B4-BE49-F238E27FC236}">
                <a16:creationId xmlns:a16="http://schemas.microsoft.com/office/drawing/2014/main" id="{D0D720B3-0F77-E49E-29D5-87E26355A6F7}"/>
              </a:ext>
            </a:extLst>
          </p:cNvPr>
          <p:cNvSpPr>
            <a:spLocks/>
          </p:cNvSpPr>
          <p:nvPr>
            <p:custDataLst>
              <p:tags r:id="rId96"/>
            </p:custDataLst>
          </p:nvPr>
        </p:nvSpPr>
        <p:spPr bwMode="gray">
          <a:xfrm>
            <a:off x="3759200" y="54752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F7EA59-9703-4254-B3B2-F6F2B20B319A}" type="datetime'''''1''''6''''''''''''5'''''''''''''''">
              <a:rPr lang="ja-JP" altLang="en-US" sz="1000" smtClean="0">
                <a:effectLst/>
                <a:sym typeface="+mn-lt"/>
              </a:rPr>
              <a:pPr marL="0" lvl="0" indent="0" algn="ctr">
                <a:spcBef>
                  <a:spcPct val="0"/>
                </a:spcBef>
                <a:buNone/>
              </a:pPr>
              <a:t>165</a:t>
            </a:fld>
            <a:endParaRPr kumimoji="1" lang="ja-JP" altLang="en-US" sz="1000" dirty="0">
              <a:sym typeface="+mn-lt"/>
            </a:endParaRPr>
          </a:p>
        </p:txBody>
      </p:sp>
      <p:sp>
        <p:nvSpPr>
          <p:cNvPr id="814" name="テキスト プレースホルダ 9">
            <a:extLst>
              <a:ext uri="{FF2B5EF4-FFF2-40B4-BE49-F238E27FC236}">
                <a16:creationId xmlns:a16="http://schemas.microsoft.com/office/drawing/2014/main" id="{FBB84154-D6BF-3571-22D0-1CF65825D074}"/>
              </a:ext>
            </a:extLst>
          </p:cNvPr>
          <p:cNvSpPr>
            <a:spLocks/>
          </p:cNvSpPr>
          <p:nvPr>
            <p:custDataLst>
              <p:tags r:id="rId97"/>
            </p:custDataLst>
          </p:nvPr>
        </p:nvSpPr>
        <p:spPr bwMode="gray">
          <a:xfrm>
            <a:off x="4046538" y="54356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32361A-D3D7-4A9A-918B-54675CD6FBCA}" type="datetime'''1''''''8''''''9'''''''''''''''''''''''''''''''''''''''''''''">
              <a:rPr lang="ja-JP" altLang="en-US" sz="1000" smtClean="0">
                <a:effectLst/>
                <a:sym typeface="+mn-lt"/>
              </a:rPr>
              <a:pPr marL="0" lvl="0" indent="0" algn="ctr">
                <a:spcBef>
                  <a:spcPct val="0"/>
                </a:spcBef>
                <a:buNone/>
              </a:pPr>
              <a:t>189</a:t>
            </a:fld>
            <a:endParaRPr kumimoji="1" lang="ja-JP" altLang="en-US" sz="1000" dirty="0">
              <a:sym typeface="+mn-lt"/>
            </a:endParaRPr>
          </a:p>
        </p:txBody>
      </p:sp>
      <p:sp>
        <p:nvSpPr>
          <p:cNvPr id="815" name="テキスト プレースホルダ 9">
            <a:extLst>
              <a:ext uri="{FF2B5EF4-FFF2-40B4-BE49-F238E27FC236}">
                <a16:creationId xmlns:a16="http://schemas.microsoft.com/office/drawing/2014/main" id="{72022D90-74BE-2A62-9A17-5656EFBBD140}"/>
              </a:ext>
            </a:extLst>
          </p:cNvPr>
          <p:cNvSpPr>
            <a:spLocks/>
          </p:cNvSpPr>
          <p:nvPr>
            <p:custDataLst>
              <p:tags r:id="rId98"/>
            </p:custDataLst>
          </p:nvPr>
        </p:nvSpPr>
        <p:spPr bwMode="gray">
          <a:xfrm>
            <a:off x="4333875" y="53546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A91654-4617-464D-9E49-ADE8DFB41F39}" type="datetime'2''''''''''''''''3''''9'''''''''''''''''''''''">
              <a:rPr lang="ja-JP" altLang="en-US" sz="1000" smtClean="0">
                <a:effectLst/>
                <a:sym typeface="+mn-lt"/>
              </a:rPr>
              <a:pPr marL="0" lvl="0" indent="0" algn="ctr">
                <a:spcBef>
                  <a:spcPct val="0"/>
                </a:spcBef>
                <a:buNone/>
              </a:pPr>
              <a:t>239</a:t>
            </a:fld>
            <a:endParaRPr kumimoji="1" lang="ja-JP" altLang="en-US" sz="1000" dirty="0">
              <a:sym typeface="+mn-lt"/>
            </a:endParaRPr>
          </a:p>
        </p:txBody>
      </p:sp>
      <p:sp>
        <p:nvSpPr>
          <p:cNvPr id="428" name="テキスト プレースホルダ 9">
            <a:extLst>
              <a:ext uri="{FF2B5EF4-FFF2-40B4-BE49-F238E27FC236}">
                <a16:creationId xmlns:a16="http://schemas.microsoft.com/office/drawing/2014/main" id="{6F4CD2F5-B143-4139-433F-CA2E1F6D039C}"/>
              </a:ext>
            </a:extLst>
          </p:cNvPr>
          <p:cNvSpPr>
            <a:spLocks/>
          </p:cNvSpPr>
          <p:nvPr>
            <p:custDataLst>
              <p:tags r:id="rId99"/>
            </p:custDataLst>
          </p:nvPr>
        </p:nvSpPr>
        <p:spPr bwMode="auto">
          <a:xfrm>
            <a:off x="1150938" y="60055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BD5ECD-2FA0-4285-AA57-C0AEEECE9039}"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817" name="テキスト プレースホルダ 9">
            <a:extLst>
              <a:ext uri="{FF2B5EF4-FFF2-40B4-BE49-F238E27FC236}">
                <a16:creationId xmlns:a16="http://schemas.microsoft.com/office/drawing/2014/main" id="{DA1E6E13-DFAE-7AAE-8B63-9DF206F74AB3}"/>
              </a:ext>
            </a:extLst>
          </p:cNvPr>
          <p:cNvSpPr>
            <a:spLocks/>
          </p:cNvSpPr>
          <p:nvPr>
            <p:custDataLst>
              <p:tags r:id="rId100"/>
            </p:custDataLst>
          </p:nvPr>
        </p:nvSpPr>
        <p:spPr bwMode="gray">
          <a:xfrm>
            <a:off x="4906963" y="52085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2CAB45-7ED0-4482-8E03-3EE92E0D7B7C}" type="datetime'''''''''''''''''''''''''''''''''''3''''''''''2''9'''''''''">
              <a:rPr lang="ja-JP" altLang="en-US" sz="1000" smtClean="0">
                <a:effectLst/>
                <a:sym typeface="+mn-lt"/>
              </a:rPr>
              <a:pPr marL="0" lvl="0" indent="0" algn="ctr">
                <a:spcBef>
                  <a:spcPct val="0"/>
                </a:spcBef>
                <a:buNone/>
              </a:pPr>
              <a:t>329</a:t>
            </a:fld>
            <a:endParaRPr kumimoji="1" lang="ja-JP" altLang="en-US" sz="1000" dirty="0">
              <a:sym typeface="+mn-lt"/>
            </a:endParaRPr>
          </a:p>
        </p:txBody>
      </p:sp>
      <p:sp>
        <p:nvSpPr>
          <p:cNvPr id="818" name="テキスト プレースホルダ 9">
            <a:extLst>
              <a:ext uri="{FF2B5EF4-FFF2-40B4-BE49-F238E27FC236}">
                <a16:creationId xmlns:a16="http://schemas.microsoft.com/office/drawing/2014/main" id="{1101A49E-BFB6-77C5-139B-5D387E2638B0}"/>
              </a:ext>
            </a:extLst>
          </p:cNvPr>
          <p:cNvSpPr>
            <a:spLocks/>
          </p:cNvSpPr>
          <p:nvPr>
            <p:custDataLst>
              <p:tags r:id="rId101"/>
            </p:custDataLst>
          </p:nvPr>
        </p:nvSpPr>
        <p:spPr bwMode="gray">
          <a:xfrm>
            <a:off x="5194300" y="51546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56FD62-B6DB-4F7B-8395-C520062ED148}" type="datetime'''''''''''''36''''''''''''''''''''''''''''2'''''''''''''">
              <a:rPr lang="ja-JP" altLang="en-US" sz="1000" smtClean="0">
                <a:effectLst/>
                <a:sym typeface="+mn-lt"/>
              </a:rPr>
              <a:pPr marL="0" lvl="0" indent="0" algn="ctr">
                <a:spcBef>
                  <a:spcPct val="0"/>
                </a:spcBef>
                <a:buNone/>
              </a:pPr>
              <a:t>362</a:t>
            </a:fld>
            <a:endParaRPr kumimoji="1" lang="ja-JP" altLang="en-US" sz="1000" dirty="0">
              <a:sym typeface="+mn-lt"/>
            </a:endParaRPr>
          </a:p>
        </p:txBody>
      </p:sp>
      <p:sp>
        <p:nvSpPr>
          <p:cNvPr id="819" name="テキスト プレースホルダ 9">
            <a:extLst>
              <a:ext uri="{FF2B5EF4-FFF2-40B4-BE49-F238E27FC236}">
                <a16:creationId xmlns:a16="http://schemas.microsoft.com/office/drawing/2014/main" id="{D7A89EDD-6520-4109-BAEB-1121130E03CC}"/>
              </a:ext>
            </a:extLst>
          </p:cNvPr>
          <p:cNvSpPr>
            <a:spLocks/>
          </p:cNvSpPr>
          <p:nvPr>
            <p:custDataLst>
              <p:tags r:id="rId102"/>
            </p:custDataLst>
          </p:nvPr>
        </p:nvSpPr>
        <p:spPr bwMode="gray">
          <a:xfrm>
            <a:off x="5481638" y="51054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8369BC-030E-405C-B27C-F95D7AD4E229}" type="datetime'''''''''''''''''''''''''''39''''''''''''3'">
              <a:rPr lang="ja-JP" altLang="en-US" sz="1000" smtClean="0">
                <a:effectLst/>
                <a:sym typeface="+mn-lt"/>
              </a:rPr>
              <a:pPr marL="0" lvl="0" indent="0" algn="ctr">
                <a:spcBef>
                  <a:spcPct val="0"/>
                </a:spcBef>
                <a:buNone/>
              </a:pPr>
              <a:t>393</a:t>
            </a:fld>
            <a:endParaRPr kumimoji="1" lang="ja-JP" altLang="en-US" sz="1000" dirty="0">
              <a:sym typeface="+mn-lt"/>
            </a:endParaRPr>
          </a:p>
        </p:txBody>
      </p:sp>
      <p:sp>
        <p:nvSpPr>
          <p:cNvPr id="820" name="テキスト プレースホルダ 9">
            <a:extLst>
              <a:ext uri="{FF2B5EF4-FFF2-40B4-BE49-F238E27FC236}">
                <a16:creationId xmlns:a16="http://schemas.microsoft.com/office/drawing/2014/main" id="{F4977D19-FAC1-AC1E-603E-71F33F849EE1}"/>
              </a:ext>
            </a:extLst>
          </p:cNvPr>
          <p:cNvSpPr>
            <a:spLocks/>
          </p:cNvSpPr>
          <p:nvPr>
            <p:custDataLst>
              <p:tags r:id="rId103"/>
            </p:custDataLst>
          </p:nvPr>
        </p:nvSpPr>
        <p:spPr bwMode="gray">
          <a:xfrm>
            <a:off x="5768975" y="50958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47B452-335A-42FB-ABDC-93F12AF82C16}" type="datetime'''''''''''''''''''3''''''''''''''''9''''''''''''''8'''''''">
              <a:rPr lang="ja-JP" altLang="en-US" sz="1000" smtClean="0">
                <a:effectLst/>
                <a:sym typeface="+mn-lt"/>
              </a:rPr>
              <a:pPr marL="0" lvl="0" indent="0" algn="ctr">
                <a:spcBef>
                  <a:spcPct val="0"/>
                </a:spcBef>
                <a:buNone/>
              </a:pPr>
              <a:t>398</a:t>
            </a:fld>
            <a:endParaRPr kumimoji="1" lang="ja-JP" altLang="en-US" sz="1000" dirty="0">
              <a:sym typeface="+mn-lt"/>
            </a:endParaRPr>
          </a:p>
        </p:txBody>
      </p:sp>
      <p:sp>
        <p:nvSpPr>
          <p:cNvPr id="821" name="テキスト プレースホルダ 9">
            <a:extLst>
              <a:ext uri="{FF2B5EF4-FFF2-40B4-BE49-F238E27FC236}">
                <a16:creationId xmlns:a16="http://schemas.microsoft.com/office/drawing/2014/main" id="{D3FB0B84-1A32-91C6-41E1-62678CC15A97}"/>
              </a:ext>
            </a:extLst>
          </p:cNvPr>
          <p:cNvSpPr>
            <a:spLocks/>
          </p:cNvSpPr>
          <p:nvPr>
            <p:custDataLst>
              <p:tags r:id="rId104"/>
            </p:custDataLst>
          </p:nvPr>
        </p:nvSpPr>
        <p:spPr bwMode="gray">
          <a:xfrm>
            <a:off x="6056313" y="50292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A48F09-797D-4899-8E83-041CFDACCAA1}" type="datetime'''''''4''4''''''''''''''''''''''''''''0'''">
              <a:rPr lang="ja-JP" altLang="en-US" sz="1000" smtClean="0">
                <a:effectLst/>
                <a:sym typeface="+mn-lt"/>
              </a:rPr>
              <a:pPr marL="0" lvl="0" indent="0" algn="ctr">
                <a:spcBef>
                  <a:spcPct val="0"/>
                </a:spcBef>
                <a:buNone/>
              </a:pPr>
              <a:t>440</a:t>
            </a:fld>
            <a:endParaRPr kumimoji="1" lang="ja-JP" altLang="en-US" sz="1000" dirty="0">
              <a:sym typeface="+mn-lt"/>
            </a:endParaRPr>
          </a:p>
        </p:txBody>
      </p:sp>
      <p:sp>
        <p:nvSpPr>
          <p:cNvPr id="816" name="テキスト プレースホルダ 9">
            <a:extLst>
              <a:ext uri="{FF2B5EF4-FFF2-40B4-BE49-F238E27FC236}">
                <a16:creationId xmlns:a16="http://schemas.microsoft.com/office/drawing/2014/main" id="{48548C62-54FE-9F63-BA8E-8073CFB5A2CF}"/>
              </a:ext>
            </a:extLst>
          </p:cNvPr>
          <p:cNvSpPr>
            <a:spLocks/>
          </p:cNvSpPr>
          <p:nvPr>
            <p:custDataLst>
              <p:tags r:id="rId105"/>
            </p:custDataLst>
          </p:nvPr>
        </p:nvSpPr>
        <p:spPr bwMode="gray">
          <a:xfrm>
            <a:off x="4619625" y="52800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61AD02-EF10-4B8E-891D-59D584315A1A}" type="datetime'''''''2''''''''''''''''8''''''''''''''''''''5'''''''">
              <a:rPr lang="ja-JP" altLang="en-US" sz="1000" smtClean="0">
                <a:effectLst/>
                <a:sym typeface="+mn-lt"/>
              </a:rPr>
              <a:pPr marL="0" lvl="0" indent="0" algn="ctr">
                <a:spcBef>
                  <a:spcPct val="0"/>
                </a:spcBef>
                <a:buNone/>
              </a:pPr>
              <a:t>285</a:t>
            </a:fld>
            <a:endParaRPr kumimoji="1" lang="ja-JP" altLang="en-US" sz="1000" dirty="0">
              <a:sym typeface="+mn-lt"/>
            </a:endParaRPr>
          </a:p>
        </p:txBody>
      </p:sp>
      <p:sp>
        <p:nvSpPr>
          <p:cNvPr id="823" name="テキスト プレースホルダ 9">
            <a:extLst>
              <a:ext uri="{FF2B5EF4-FFF2-40B4-BE49-F238E27FC236}">
                <a16:creationId xmlns:a16="http://schemas.microsoft.com/office/drawing/2014/main" id="{3B0C0992-3135-D654-1178-0ABB37962661}"/>
              </a:ext>
            </a:extLst>
          </p:cNvPr>
          <p:cNvSpPr>
            <a:spLocks/>
          </p:cNvSpPr>
          <p:nvPr>
            <p:custDataLst>
              <p:tags r:id="rId106"/>
            </p:custDataLst>
          </p:nvPr>
        </p:nvSpPr>
        <p:spPr bwMode="gray">
          <a:xfrm>
            <a:off x="6630988" y="4868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23F7A8-E9C3-4E00-BFB0-DB14A993C174}" type="datetime'''''5''''''''''''''3''''''''''''''''''''9'''''''''''''''">
              <a:rPr lang="ja-JP" altLang="en-US" sz="1000" smtClean="0">
                <a:effectLst/>
                <a:sym typeface="+mn-lt"/>
              </a:rPr>
              <a:pPr marL="0" lvl="0" indent="0" algn="ctr">
                <a:spcBef>
                  <a:spcPct val="0"/>
                </a:spcBef>
                <a:buNone/>
              </a:pPr>
              <a:t>539</a:t>
            </a:fld>
            <a:endParaRPr kumimoji="1" lang="ja-JP" altLang="en-US" sz="1000" dirty="0">
              <a:sym typeface="+mn-lt"/>
            </a:endParaRPr>
          </a:p>
        </p:txBody>
      </p:sp>
      <p:sp>
        <p:nvSpPr>
          <p:cNvPr id="824" name="テキスト プレースホルダ 9">
            <a:extLst>
              <a:ext uri="{FF2B5EF4-FFF2-40B4-BE49-F238E27FC236}">
                <a16:creationId xmlns:a16="http://schemas.microsoft.com/office/drawing/2014/main" id="{FE0CF6E7-3EB8-4FC7-FBC0-27BD8D91CAA9}"/>
              </a:ext>
            </a:extLst>
          </p:cNvPr>
          <p:cNvSpPr>
            <a:spLocks/>
          </p:cNvSpPr>
          <p:nvPr>
            <p:custDataLst>
              <p:tags r:id="rId107"/>
            </p:custDataLst>
          </p:nvPr>
        </p:nvSpPr>
        <p:spPr bwMode="gray">
          <a:xfrm>
            <a:off x="6916738" y="4797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D77767-F61C-4583-9049-D8F07015782C}" type="datetime'5''''''''''''8''''''3'''''''''''''''''''''''">
              <a:rPr lang="ja-JP" altLang="en-US" sz="1000" smtClean="0">
                <a:effectLst/>
                <a:sym typeface="+mn-lt"/>
              </a:rPr>
              <a:pPr marL="0" lvl="0" indent="0" algn="ctr">
                <a:spcBef>
                  <a:spcPct val="0"/>
                </a:spcBef>
                <a:buNone/>
              </a:pPr>
              <a:t>583</a:t>
            </a:fld>
            <a:endParaRPr kumimoji="1" lang="ja-JP" altLang="en-US" sz="1000" dirty="0">
              <a:sym typeface="+mn-lt"/>
            </a:endParaRPr>
          </a:p>
        </p:txBody>
      </p:sp>
      <p:sp>
        <p:nvSpPr>
          <p:cNvPr id="825" name="テキスト プレースホルダ 9">
            <a:extLst>
              <a:ext uri="{FF2B5EF4-FFF2-40B4-BE49-F238E27FC236}">
                <a16:creationId xmlns:a16="http://schemas.microsoft.com/office/drawing/2014/main" id="{A57DD32F-34EE-24DE-F00C-8C639A295FEC}"/>
              </a:ext>
            </a:extLst>
          </p:cNvPr>
          <p:cNvSpPr>
            <a:spLocks/>
          </p:cNvSpPr>
          <p:nvPr>
            <p:custDataLst>
              <p:tags r:id="rId108"/>
            </p:custDataLst>
          </p:nvPr>
        </p:nvSpPr>
        <p:spPr bwMode="gray">
          <a:xfrm>
            <a:off x="7204075" y="46561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632EAB-28DA-428E-96A9-7F3C54ED87A6}" type="datetime'''6''''''''''''''''''''''''''70'''''''''''''''''''">
              <a:rPr lang="ja-JP" altLang="en-US" sz="1000" smtClean="0">
                <a:effectLst/>
                <a:sym typeface="+mn-lt"/>
              </a:rPr>
              <a:pPr marL="0" lvl="0" indent="0" algn="ctr">
                <a:spcBef>
                  <a:spcPct val="0"/>
                </a:spcBef>
                <a:buNone/>
              </a:pPr>
              <a:t>670</a:t>
            </a:fld>
            <a:endParaRPr kumimoji="1" lang="ja-JP" altLang="en-US" sz="1000" dirty="0">
              <a:sym typeface="+mn-lt"/>
            </a:endParaRPr>
          </a:p>
        </p:txBody>
      </p:sp>
      <p:sp>
        <p:nvSpPr>
          <p:cNvPr id="826" name="テキスト プレースホルダ 9">
            <a:extLst>
              <a:ext uri="{FF2B5EF4-FFF2-40B4-BE49-F238E27FC236}">
                <a16:creationId xmlns:a16="http://schemas.microsoft.com/office/drawing/2014/main" id="{D43E4BA6-B79C-0BBC-B15C-08F458794638}"/>
              </a:ext>
            </a:extLst>
          </p:cNvPr>
          <p:cNvSpPr>
            <a:spLocks/>
          </p:cNvSpPr>
          <p:nvPr>
            <p:custDataLst>
              <p:tags r:id="rId109"/>
            </p:custDataLst>
          </p:nvPr>
        </p:nvSpPr>
        <p:spPr bwMode="gray">
          <a:xfrm>
            <a:off x="7491413" y="45180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5AB30F-A6B2-433E-9571-9402A9C487DE}" type="datetime'''''''''''''''''''''''''''7''''''5''5'''">
              <a:rPr lang="ja-JP" altLang="en-US" sz="1000" smtClean="0">
                <a:effectLst/>
                <a:sym typeface="+mn-lt"/>
              </a:rPr>
              <a:pPr marL="0" lvl="0" indent="0" algn="ctr">
                <a:spcBef>
                  <a:spcPct val="0"/>
                </a:spcBef>
                <a:buNone/>
              </a:pPr>
              <a:t>755</a:t>
            </a:fld>
            <a:endParaRPr kumimoji="1" lang="ja-JP" altLang="en-US" sz="1000" dirty="0">
              <a:sym typeface="+mn-lt"/>
            </a:endParaRPr>
          </a:p>
        </p:txBody>
      </p:sp>
      <p:sp>
        <p:nvSpPr>
          <p:cNvPr id="827" name="テキスト プレースホルダ 9">
            <a:extLst>
              <a:ext uri="{FF2B5EF4-FFF2-40B4-BE49-F238E27FC236}">
                <a16:creationId xmlns:a16="http://schemas.microsoft.com/office/drawing/2014/main" id="{F2E8022E-2F57-EED9-151D-305AC0E1857A}"/>
              </a:ext>
            </a:extLst>
          </p:cNvPr>
          <p:cNvSpPr>
            <a:spLocks/>
          </p:cNvSpPr>
          <p:nvPr>
            <p:custDataLst>
              <p:tags r:id="rId110"/>
            </p:custDataLst>
          </p:nvPr>
        </p:nvSpPr>
        <p:spPr bwMode="gray">
          <a:xfrm>
            <a:off x="7778750" y="45053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42AB63-BD74-4C35-A385-28E61A67DA0D}" type="datetime'''''''''''''7''6''''''''''''''''''''''''''''3'''''''''''''''">
              <a:rPr lang="ja-JP" altLang="en-US" sz="1000" smtClean="0">
                <a:effectLst/>
                <a:sym typeface="+mn-lt"/>
              </a:rPr>
              <a:pPr marL="0" lvl="0" indent="0" algn="ctr">
                <a:spcBef>
                  <a:spcPct val="0"/>
                </a:spcBef>
                <a:buNone/>
              </a:pPr>
              <a:t>763</a:t>
            </a:fld>
            <a:endParaRPr kumimoji="1" lang="ja-JP" altLang="en-US" sz="1000" dirty="0">
              <a:sym typeface="+mn-lt"/>
            </a:endParaRPr>
          </a:p>
        </p:txBody>
      </p:sp>
      <p:sp>
        <p:nvSpPr>
          <p:cNvPr id="822" name="テキスト プレースホルダ 9">
            <a:extLst>
              <a:ext uri="{FF2B5EF4-FFF2-40B4-BE49-F238E27FC236}">
                <a16:creationId xmlns:a16="http://schemas.microsoft.com/office/drawing/2014/main" id="{01957E4B-6748-8ACC-12A0-116429D50368}"/>
              </a:ext>
            </a:extLst>
          </p:cNvPr>
          <p:cNvSpPr>
            <a:spLocks/>
          </p:cNvSpPr>
          <p:nvPr>
            <p:custDataLst>
              <p:tags r:id="rId111"/>
            </p:custDataLst>
          </p:nvPr>
        </p:nvSpPr>
        <p:spPr bwMode="gray">
          <a:xfrm>
            <a:off x="6343650" y="4924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0B2C33-DFD3-4691-8AC5-3C10CA201ADC}" type="datetime'''5''''0''''4'''''''''''''''''''''''''''''''''''''''''">
              <a:rPr lang="ja-JP" altLang="en-US" sz="1000" smtClean="0">
                <a:effectLst/>
                <a:sym typeface="+mn-lt"/>
              </a:rPr>
              <a:pPr marL="0" lvl="0" indent="0" algn="ctr">
                <a:spcBef>
                  <a:spcPct val="0"/>
                </a:spcBef>
                <a:buNone/>
              </a:pPr>
              <a:t>504</a:t>
            </a:fld>
            <a:endParaRPr kumimoji="1" lang="ja-JP" altLang="en-US" sz="1000" dirty="0">
              <a:sym typeface="+mn-lt"/>
            </a:endParaRPr>
          </a:p>
        </p:txBody>
      </p:sp>
      <p:sp>
        <p:nvSpPr>
          <p:cNvPr id="360" name="テキスト ボックス 359">
            <a:extLst>
              <a:ext uri="{FF2B5EF4-FFF2-40B4-BE49-F238E27FC236}">
                <a16:creationId xmlns:a16="http://schemas.microsoft.com/office/drawing/2014/main" id="{F5FEA864-70FA-EFAB-B1B4-1DFD66FC1A38}"/>
              </a:ext>
            </a:extLst>
          </p:cNvPr>
          <p:cNvSpPr txBox="1"/>
          <p:nvPr/>
        </p:nvSpPr>
        <p:spPr>
          <a:xfrm>
            <a:off x="188359" y="6414229"/>
            <a:ext cx="952184" cy="123111"/>
          </a:xfrm>
          <a:prstGeom prst="rect">
            <a:avLst/>
          </a:prstGeom>
          <a:noFill/>
        </p:spPr>
        <p:txBody>
          <a:bodyPr wrap="none" lIns="0" tIns="0" rIns="0" bIns="0" rtlCol="0">
            <a:spAutoFit/>
          </a:bodyPr>
          <a:lstStyle/>
          <a:p>
            <a:r>
              <a:rPr lang="en-US" altLang="ja-JP" sz="800">
                <a:solidFill>
                  <a:srgbClr val="000000"/>
                </a:solidFill>
                <a:cs typeface="Arial" panose="020B0604020202020204" pitchFamily="34" charset="0"/>
              </a:rPr>
              <a:t>※</a:t>
            </a:r>
            <a:r>
              <a:rPr lang="en-US" altLang="ja-JP" sz="800">
                <a:solidFill>
                  <a:srgbClr val="000000"/>
                </a:solidFill>
              </a:rPr>
              <a:t> </a:t>
            </a:r>
            <a:r>
              <a:rPr lang="ja-JP" altLang="en-US" sz="800">
                <a:solidFill>
                  <a:srgbClr val="000000"/>
                </a:solidFill>
              </a:rPr>
              <a:t>上部の数字は合計</a:t>
            </a:r>
            <a:endParaRPr lang="ja-JP" altLang="en-US" sz="800">
              <a:solidFill>
                <a:srgbClr val="000000"/>
              </a:solidFill>
              <a:cs typeface="Arial" panose="020B0604020202020204" pitchFamily="34" charset="0"/>
            </a:endParaRPr>
          </a:p>
        </p:txBody>
      </p:sp>
      <p:sp>
        <p:nvSpPr>
          <p:cNvPr id="2" name="テキスト ボックス 6">
            <a:extLst>
              <a:ext uri="{FF2B5EF4-FFF2-40B4-BE49-F238E27FC236}">
                <a16:creationId xmlns:a16="http://schemas.microsoft.com/office/drawing/2014/main" id="{F721D6B0-5C48-388E-2087-CC72C2C2433A}"/>
              </a:ext>
            </a:extLst>
          </p:cNvPr>
          <p:cNvSpPr txBox="1"/>
          <p:nvPr/>
        </p:nvSpPr>
        <p:spPr>
          <a:xfrm>
            <a:off x="5607705" y="6298171"/>
            <a:ext cx="4169391" cy="338554"/>
          </a:xfrm>
          <a:prstGeom prst="rect">
            <a:avLst/>
          </a:prstGeom>
          <a:noFill/>
        </p:spPr>
        <p:txBody>
          <a:bodyPr wrap="square" rtlCol="0">
            <a:spAutoFit/>
          </a:bodyPr>
          <a:lstStyle/>
          <a:p>
            <a:r>
              <a:rPr lang="en-US" altLang="ja-JP" sz="800">
                <a:latin typeface="Arial" panose="020B0604020202020204" pitchFamily="34" charset="0"/>
                <a:ea typeface="ＭＳ Ｐゴシック" panose="020B0600070205080204" pitchFamily="50" charset="-128"/>
                <a:cs typeface="Arial" panose="020B0604020202020204" pitchFamily="34" charset="0"/>
              </a:rPr>
              <a:t>※3</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80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a:latin typeface="Arial" panose="020B0604020202020204" pitchFamily="34" charset="0"/>
                <a:ea typeface="ＭＳ Ｐゴシック" panose="020B0600070205080204" pitchFamily="50" charset="-128"/>
                <a:cs typeface="Arial" panose="020B0604020202020204" pitchFamily="34" charset="0"/>
              </a:rPr>
              <a:t>※4</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80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49" name="Chart 848">
            <a:extLst>
              <a:ext uri="{FF2B5EF4-FFF2-40B4-BE49-F238E27FC236}">
                <a16:creationId xmlns:a16="http://schemas.microsoft.com/office/drawing/2014/main" id="{36AC0E61-BD3C-74D2-B1F6-C3775CA80034}"/>
              </a:ext>
            </a:extLst>
          </p:cNvPr>
          <p:cNvGraphicFramePr/>
          <p:nvPr>
            <p:custDataLst>
              <p:tags r:id="rId112"/>
            </p:custDataLst>
            <p:extLst>
              <p:ext uri="{D42A27DB-BD31-4B8C-83A1-F6EECF244321}">
                <p14:modId xmlns:p14="http://schemas.microsoft.com/office/powerpoint/2010/main" val="1297173783"/>
              </p:ext>
            </p:extLst>
          </p:nvPr>
        </p:nvGraphicFramePr>
        <p:xfrm>
          <a:off x="1236663" y="1865313"/>
          <a:ext cx="6662737" cy="1812925"/>
        </p:xfrm>
        <a:graphic>
          <a:graphicData uri="http://schemas.openxmlformats.org/drawingml/2006/chart">
            <c:chart xmlns:c="http://schemas.openxmlformats.org/drawingml/2006/chart" xmlns:r="http://schemas.openxmlformats.org/officeDocument/2006/relationships" r:id="rId120"/>
          </a:graphicData>
        </a:graphic>
      </p:graphicFrame>
    </p:spTree>
    <p:extLst>
      <p:ext uri="{BB962C8B-B14F-4D97-AF65-F5344CB8AC3E}">
        <p14:creationId xmlns:p14="http://schemas.microsoft.com/office/powerpoint/2010/main" val="682675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7B215D1-0F96-FEA9-7CA8-5255CFAA4601}"/>
              </a:ext>
            </a:extLst>
          </p:cNvPr>
          <p:cNvGraphicFramePr>
            <a:graphicFrameLocks/>
          </p:cNvGraphicFramePr>
          <p:nvPr>
            <p:custDataLst>
              <p:tags r:id="rId1"/>
            </p:custDataLst>
            <p:extLst>
              <p:ext uri="{D42A27DB-BD31-4B8C-83A1-F6EECF244321}">
                <p14:modId xmlns:p14="http://schemas.microsoft.com/office/powerpoint/2010/main" val="520440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4" imgW="561" imgH="561" progId="TCLayout.ActiveDocument.1">
                  <p:embed/>
                </p:oleObj>
              </mc:Choice>
              <mc:Fallback>
                <p:oleObj name="think-cellスライド" r:id="rId14" imgW="561" imgH="56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中国／医療関連／医療・公衆衛生</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疾病構造・死亡要因</a:t>
            </a:r>
            <a:r>
              <a:rPr lang="en-US" altLang="ja-JP"/>
              <a:t>【</a:t>
            </a:r>
            <a:r>
              <a:rPr lang="ja-JP" altLang="en-US"/>
              <a:t>大分類</a:t>
            </a:r>
            <a:r>
              <a:rPr lang="en-US" altLang="ja-JP"/>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死亡要因の割合 </a:t>
            </a:r>
            <a:r>
              <a:rPr lang="ja-JP" altLang="en-US">
                <a:solidFill>
                  <a:srgbClr val="000000"/>
                </a:solidFill>
                <a:latin typeface="Arial Black" pitchFamily="34" charset="0"/>
                <a:ea typeface="HGP創英角ｺﾞｼｯｸUB" pitchFamily="50" charset="-128"/>
              </a:rPr>
              <a:t>（</a:t>
            </a:r>
            <a:r>
              <a:rPr lang="en-US" altLang="ja-JP">
                <a:solidFill>
                  <a:srgbClr val="000000"/>
                </a:solidFill>
                <a:latin typeface="Arial Black" pitchFamily="34" charset="0"/>
                <a:ea typeface="HGP創英角ｺﾞｼｯｸUB" pitchFamily="50" charset="-128"/>
              </a:rPr>
              <a:t>1990</a:t>
            </a:r>
            <a:r>
              <a:rPr lang="ja-JP" altLang="en-US">
                <a:solidFill>
                  <a:srgbClr val="000000"/>
                </a:solidFill>
                <a:latin typeface="Arial Black" pitchFamily="34" charset="0"/>
                <a:ea typeface="HGP創英角ｺﾞｼｯｸUB" pitchFamily="50" charset="-128"/>
              </a:rPr>
              <a:t>年⇒</a:t>
            </a:r>
            <a:r>
              <a:rPr lang="en-US" altLang="ja-JP">
                <a:solidFill>
                  <a:srgbClr val="000000"/>
                </a:solidFill>
                <a:latin typeface="Arial Black" pitchFamily="34" charset="0"/>
                <a:ea typeface="HGP創英角ｺﾞｼｯｸUB" pitchFamily="50" charset="-128"/>
              </a:rPr>
              <a:t>2021</a:t>
            </a:r>
            <a:r>
              <a:rPr lang="ja-JP" altLang="en-US">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b="1">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1200">
              <a:solidFill>
                <a:schemeClr val="tx1"/>
              </a:solidFill>
            </a:endParaRPr>
          </a:p>
        </p:txBody>
      </p:sp>
      <p:graphicFrame>
        <p:nvGraphicFramePr>
          <p:cNvPr id="33" name="Chart 3"/>
          <p:cNvGraphicFramePr/>
          <p:nvPr>
            <p:custDataLst>
              <p:tags r:id="rId2"/>
            </p:custDataLst>
            <p:extLst>
              <p:ext uri="{D42A27DB-BD31-4B8C-83A1-F6EECF244321}">
                <p14:modId xmlns:p14="http://schemas.microsoft.com/office/powerpoint/2010/main" val="1264767497"/>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6"/>
          </a:graphicData>
        </a:graphic>
      </p:graphicFrame>
      <p:sp>
        <p:nvSpPr>
          <p:cNvPr id="14" name="Rectangle 13"/>
          <p:cNvSpPr/>
          <p:nvPr>
            <p:custDataLst>
              <p:tags r:id="rId3"/>
            </p:custDataLst>
          </p:nvPr>
        </p:nvSpPr>
        <p:spPr bwMode="gray">
          <a:xfrm>
            <a:off x="4011104"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a:p>
        </p:txBody>
      </p:sp>
      <p:sp>
        <p:nvSpPr>
          <p:cNvPr id="13" name="Rectangle 12"/>
          <p:cNvSpPr/>
          <p:nvPr>
            <p:custDataLst>
              <p:tags r:id="rId4"/>
            </p:custDataLst>
          </p:nvPr>
        </p:nvSpPr>
        <p:spPr bwMode="gray">
          <a:xfrm>
            <a:off x="2413980"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a:p>
        </p:txBody>
      </p:sp>
      <p:sp>
        <p:nvSpPr>
          <p:cNvPr id="16" name="Rectangle 15"/>
          <p:cNvSpPr/>
          <p:nvPr>
            <p:custDataLst>
              <p:tags r:id="rId5"/>
            </p:custDataLst>
          </p:nvPr>
        </p:nvSpPr>
        <p:spPr bwMode="gray">
          <a:xfrm>
            <a:off x="5581650"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a:p>
        </p:txBody>
      </p:sp>
      <p:sp>
        <p:nvSpPr>
          <p:cNvPr id="27" name="テキスト プレースホルダ 9"/>
          <p:cNvSpPr>
            <a:spLocks/>
          </p:cNvSpPr>
          <p:nvPr>
            <p:custDataLst>
              <p:tags r:id="rId6"/>
            </p:custDataLst>
          </p:nvPr>
        </p:nvSpPr>
        <p:spPr bwMode="auto">
          <a:xfrm>
            <a:off x="2750530"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a:sym typeface="+mn-lt"/>
              </a:rPr>
              <a:t>非感染性疾患</a:t>
            </a:r>
            <a:endParaRPr kumimoji="0" lang="ja-JP" altLang="en-US">
              <a:sym typeface="+mn-lt"/>
            </a:endParaRPr>
          </a:p>
        </p:txBody>
      </p:sp>
      <p:sp>
        <p:nvSpPr>
          <p:cNvPr id="29" name="テキスト プレースホルダ 9"/>
          <p:cNvSpPr>
            <a:spLocks/>
          </p:cNvSpPr>
          <p:nvPr>
            <p:custDataLst>
              <p:tags r:id="rId7"/>
            </p:custDataLst>
          </p:nvPr>
        </p:nvSpPr>
        <p:spPr bwMode="auto">
          <a:xfrm>
            <a:off x="4347654"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a:sym typeface="+mn-lt"/>
              </a:rPr>
              <a:t>感染性疾患</a:t>
            </a:r>
            <a:endParaRPr kumimoji="0" lang="ja-JP" altLang="en-US">
              <a:sym typeface="+mn-lt"/>
            </a:endParaRPr>
          </a:p>
        </p:txBody>
      </p:sp>
      <p:sp>
        <p:nvSpPr>
          <p:cNvPr id="28" name="テキスト プレースホルダ 9"/>
          <p:cNvSpPr>
            <a:spLocks/>
          </p:cNvSpPr>
          <p:nvPr>
            <p:custDataLst>
              <p:tags r:id="rId8"/>
            </p:custDataLst>
          </p:nvPr>
        </p:nvSpPr>
        <p:spPr bwMode="auto">
          <a:xfrm>
            <a:off x="591820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a:sym typeface="+mn-lt"/>
            </a:endParaRPr>
          </a:p>
        </p:txBody>
      </p:sp>
      <p:sp>
        <p:nvSpPr>
          <p:cNvPr id="37" name="テキスト ボックス 36"/>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中国における死亡要因は、「非感染性疾患」が占める割合が最も大きく、</a:t>
            </a:r>
            <a:r>
              <a:rPr lang="en-US" altLang="ja-JP" sz="140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a:latin typeface="Arial" panose="020B0604020202020204" pitchFamily="34" charset="0"/>
                <a:ea typeface="ＭＳ Ｐゴシック" panose="020B0600070205080204" pitchFamily="50" charset="-128"/>
                <a:cs typeface="Arial" panose="020B0604020202020204" pitchFamily="34" charset="0"/>
              </a:rPr>
              <a:t>90</a:t>
            </a:r>
            <a:r>
              <a:rPr lang="ja-JP" altLang="en-US" sz="1400">
                <a:latin typeface="Arial" panose="020B0604020202020204" pitchFamily="34" charset="0"/>
                <a:ea typeface="ＭＳ Ｐゴシック" panose="020B0600070205080204" pitchFamily="50" charset="-128"/>
                <a:cs typeface="Arial" panose="020B0604020202020204" pitchFamily="34" charset="0"/>
              </a:rPr>
              <a:t>％超であった。</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「感染性疾患」の割合が</a:t>
            </a:r>
            <a:r>
              <a:rPr lang="en-US" altLang="ja-JP" sz="140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年から大きく減少しており、疾病構造としては典型的な先進国のもの（非感染性疾患が大半を占める）に変化している。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2" name="Chart 1">
            <a:extLst>
              <a:ext uri="{FF2B5EF4-FFF2-40B4-BE49-F238E27FC236}">
                <a16:creationId xmlns:a16="http://schemas.microsoft.com/office/drawing/2014/main" id="{29AA4595-95F7-CDC7-D86E-6647CC01EA14}"/>
              </a:ext>
            </a:extLst>
          </p:cNvPr>
          <p:cNvGraphicFramePr/>
          <p:nvPr>
            <p:custDataLst>
              <p:tags r:id="rId9"/>
            </p:custDataLst>
            <p:extLst>
              <p:ext uri="{D42A27DB-BD31-4B8C-83A1-F6EECF244321}">
                <p14:modId xmlns:p14="http://schemas.microsoft.com/office/powerpoint/2010/main" val="2479265857"/>
              </p:ext>
            </p:extLst>
          </p:nvPr>
        </p:nvGraphicFramePr>
        <p:xfrm>
          <a:off x="5313040" y="3093195"/>
          <a:ext cx="3784600" cy="2325687"/>
        </p:xfrm>
        <a:graphic>
          <a:graphicData uri="http://schemas.openxmlformats.org/drawingml/2006/chart">
            <c:chart xmlns:c="http://schemas.openxmlformats.org/drawingml/2006/chart" xmlns:r="http://schemas.openxmlformats.org/officeDocument/2006/relationships" r:id="rId17"/>
          </a:graphicData>
        </a:graphic>
      </p:graphicFrame>
      <p:sp>
        <p:nvSpPr>
          <p:cNvPr id="47" name="テキスト プレースホルダ 9"/>
          <p:cNvSpPr>
            <a:spLocks/>
          </p:cNvSpPr>
          <p:nvPr>
            <p:custDataLst>
              <p:tags r:id="rId10"/>
            </p:custDataLst>
          </p:nvPr>
        </p:nvSpPr>
        <p:spPr bwMode="gray">
          <a:xfrm>
            <a:off x="6527800" y="3510551"/>
            <a:ext cx="520700" cy="244475"/>
          </a:xfrm>
          <a:prstGeom prst="rect">
            <a:avLst/>
          </a:prstGeom>
          <a:solidFill>
            <a:srgbClr val="80CCE8"/>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sz="1400">
                <a:effectLst/>
              </a:rPr>
              <a:t>5.9%</a:t>
            </a:r>
            <a:endParaRPr kumimoji="0" lang="ja-JP" altLang="en-US" sz="1400">
              <a:sym typeface="+mn-lt"/>
            </a:endParaRPr>
          </a:p>
        </p:txBody>
      </p:sp>
      <p:sp>
        <p:nvSpPr>
          <p:cNvPr id="49" name="テキスト プレースホルダ 9"/>
          <p:cNvSpPr>
            <a:spLocks/>
          </p:cNvSpPr>
          <p:nvPr>
            <p:custDataLst>
              <p:tags r:id="rId11"/>
            </p:custDataLst>
          </p:nvPr>
        </p:nvSpPr>
        <p:spPr bwMode="gray">
          <a:xfrm>
            <a:off x="6950075" y="3270678"/>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sz="1200">
                <a:effectLst/>
              </a:rPr>
              <a:t>3.0%</a:t>
            </a:r>
            <a:endParaRPr kumimoji="0" lang="ja-JP" altLang="en-US" sz="1200">
              <a:sym typeface="+mn-lt"/>
            </a:endParaRPr>
          </a:p>
        </p:txBody>
      </p:sp>
      <p:sp>
        <p:nvSpPr>
          <p:cNvPr id="3" name="Rectangle 22">
            <a:extLst>
              <a:ext uri="{FF2B5EF4-FFF2-40B4-BE49-F238E27FC236}">
                <a16:creationId xmlns:a16="http://schemas.microsoft.com/office/drawing/2014/main" id="{F88071AB-0CDE-BFEB-A469-00A4B3B7668D}"/>
              </a:ext>
            </a:extLst>
          </p:cNvPr>
          <p:cNvSpPr/>
          <p:nvPr>
            <p:custDataLst>
              <p:tags r:id="rId12"/>
            </p:custDataLst>
          </p:nvPr>
        </p:nvSpPr>
        <p:spPr bwMode="gray">
          <a:xfrm>
            <a:off x="6637337" y="5800115"/>
            <a:ext cx="301626" cy="205583"/>
          </a:xfrm>
          <a:prstGeom prst="rect">
            <a:avLst/>
          </a:prstGeom>
          <a:solidFill>
            <a:schemeClr val="bg2"/>
          </a:solidFill>
          <a:ln w="9525" algn="ctr">
            <a:solidFill>
              <a:schemeClr val="tx1"/>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4" name="テキスト プレースホルダ 9">
            <a:extLst>
              <a:ext uri="{FF2B5EF4-FFF2-40B4-BE49-F238E27FC236}">
                <a16:creationId xmlns:a16="http://schemas.microsoft.com/office/drawing/2014/main" id="{67214512-70B3-A2FE-E6EC-04EA7C357659}"/>
              </a:ext>
            </a:extLst>
          </p:cNvPr>
          <p:cNvSpPr>
            <a:spLocks noGrp="1"/>
          </p:cNvSpPr>
          <p:nvPr/>
        </p:nvSpPr>
        <p:spPr bwMode="auto">
          <a:xfrm>
            <a:off x="7027128" y="577532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a:sym typeface="+mn-lt"/>
              </a:rPr>
              <a:t>COVID-19</a:t>
            </a:r>
            <a:endParaRPr kumimoji="0" lang="ja-JP" altLang="en-US">
              <a:sym typeface="+mn-lt"/>
            </a:endParaRPr>
          </a:p>
        </p:txBody>
      </p:sp>
    </p:spTree>
    <p:extLst>
      <p:ext uri="{BB962C8B-B14F-4D97-AF65-F5344CB8AC3E}">
        <p14:creationId xmlns:p14="http://schemas.microsoft.com/office/powerpoint/2010/main" val="1649513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498D58B-C022-4577-987C-C9A8C86E9AF9}"/>
              </a:ext>
            </a:extLst>
          </p:cNvPr>
          <p:cNvGraphicFramePr>
            <a:graphicFrameLocks/>
          </p:cNvGraphicFramePr>
          <p:nvPr>
            <p:custDataLst>
              <p:tags r:id="rId1"/>
            </p:custDataLst>
            <p:extLst>
              <p:ext uri="{D42A27DB-BD31-4B8C-83A1-F6EECF244321}">
                <p14:modId xmlns:p14="http://schemas.microsoft.com/office/powerpoint/2010/main" val="339171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8" name="think-cell data - do not delete" hidden="1">
            <a:extLst>
              <a:ext uri="{FF2B5EF4-FFF2-40B4-BE49-F238E27FC236}">
                <a16:creationId xmlns:a16="http://schemas.microsoft.com/office/drawing/2014/main" id="{A4BB8D3B-C12E-78DD-A089-52E4C259A6F9}"/>
              </a:ext>
            </a:extLst>
          </p:cNvPr>
          <p:cNvGraphicFramePr>
            <a:graphicFrameLocks noChangeAspect="1"/>
          </p:cNvGraphicFramePr>
          <p:nvPr>
            <p:custDataLst>
              <p:tags r:id="rId2"/>
            </p:custDataLst>
            <p:extLst>
              <p:ext uri="{D42A27DB-BD31-4B8C-83A1-F6EECF244321}">
                <p14:modId xmlns:p14="http://schemas.microsoft.com/office/powerpoint/2010/main" val="1555310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 imgW="561" imgH="561" progId="TCLayout.ActiveDocument.1">
                  <p:embed/>
                </p:oleObj>
              </mc:Choice>
              <mc:Fallback>
                <p:oleObj name="think-cellスライド" r:id="rId6"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中国／医療関連／医療・公衆衛生</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疾病構造・死亡要因</a:t>
            </a:r>
            <a:r>
              <a:rPr lang="en-US" altLang="ja-JP"/>
              <a:t>【</a:t>
            </a:r>
            <a:r>
              <a:rPr lang="ja-JP" altLang="en-US"/>
              <a:t>中分類</a:t>
            </a:r>
            <a:r>
              <a:rPr lang="en-US" altLang="ja-JP"/>
              <a:t>】</a:t>
            </a:r>
          </a:p>
        </p:txBody>
      </p:sp>
      <p:sp>
        <p:nvSpPr>
          <p:cNvPr id="57" name="テキスト ボックス 5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非感染性疾患の中では、脳卒中、虚血性心疾患が</a:t>
            </a:r>
            <a:r>
              <a:rPr lang="en-US" altLang="ja-JP" sz="140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年の主要な死因となっている。 </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WHO</a:t>
            </a:r>
            <a:endParaRPr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Group 1">
            <a:extLst>
              <a:ext uri="{FF2B5EF4-FFF2-40B4-BE49-F238E27FC236}">
                <a16:creationId xmlns:a16="http://schemas.microsoft.com/office/drawing/2014/main" id="{A7A986B6-067D-5AD9-685D-71053C04604C}"/>
              </a:ext>
            </a:extLst>
          </p:cNvPr>
          <p:cNvGrpSpPr/>
          <p:nvPr/>
        </p:nvGrpSpPr>
        <p:grpSpPr>
          <a:xfrm>
            <a:off x="200025" y="1365354"/>
            <a:ext cx="9504372" cy="288032"/>
            <a:chOff x="215409" y="2301386"/>
            <a:chExt cx="9418108" cy="288032"/>
          </a:xfrm>
        </p:grpSpPr>
        <p:cxnSp>
          <p:nvCxnSpPr>
            <p:cNvPr id="10" name="直線コネクタ 75">
              <a:extLst>
                <a:ext uri="{FF2B5EF4-FFF2-40B4-BE49-F238E27FC236}">
                  <a16:creationId xmlns:a16="http://schemas.microsoft.com/office/drawing/2014/main" id="{71BDA9B6-39DB-CA50-2B33-C07573E59214}"/>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2EEAD5DB-A68A-F705-E2E9-D53569CA3F0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2021</a:t>
              </a:r>
              <a:r>
                <a:rPr lang="ja-JP" altLang="en-US" sz="1400" noProof="1">
                  <a:solidFill>
                    <a:srgbClr val="000000"/>
                  </a:solidFill>
                  <a:latin typeface="Arial Black" pitchFamily="34" charset="0"/>
                  <a:ea typeface="HGP創英角ｺﾞｼｯｸUB" pitchFamily="50" charset="-128"/>
                </a:rPr>
                <a:t>年の死因トップ</a:t>
              </a:r>
              <a:r>
                <a:rPr lang="en-US" altLang="ja-JP" sz="1400" noProof="1">
                  <a:solidFill>
                    <a:srgbClr val="000000"/>
                  </a:solidFill>
                  <a:latin typeface="Arial Black" pitchFamily="34" charset="0"/>
                  <a:ea typeface="HGP創英角ｺﾞｼｯｸUB" pitchFamily="50" charset="-128"/>
                </a:rPr>
                <a:t>10</a:t>
              </a:r>
              <a:endParaRPr lang="zh-TW" altLang="en-US" sz="1400">
                <a:solidFill>
                  <a:srgbClr val="000000"/>
                </a:solidFill>
                <a:latin typeface="Arial Black" pitchFamily="34" charset="0"/>
                <a:ea typeface="HGP創英角ｺﾞｼｯｸUB" pitchFamily="50" charset="-128"/>
              </a:endParaRPr>
            </a:p>
          </p:txBody>
        </p:sp>
      </p:grpSp>
      <p:graphicFrame>
        <p:nvGraphicFramePr>
          <p:cNvPr id="13" name="Content Placeholder 4">
            <a:extLst>
              <a:ext uri="{FF2B5EF4-FFF2-40B4-BE49-F238E27FC236}">
                <a16:creationId xmlns:a16="http://schemas.microsoft.com/office/drawing/2014/main" id="{DE40A7E9-A47A-7689-967B-36E083F45975}"/>
              </a:ext>
            </a:extLst>
          </p:cNvPr>
          <p:cNvGraphicFramePr>
            <a:graphicFrameLocks/>
          </p:cNvGraphicFramePr>
          <p:nvPr>
            <p:extLst>
              <p:ext uri="{D42A27DB-BD31-4B8C-83A1-F6EECF244321}">
                <p14:modId xmlns:p14="http://schemas.microsoft.com/office/powerpoint/2010/main" val="2670269686"/>
              </p:ext>
            </p:extLst>
          </p:nvPr>
        </p:nvGraphicFramePr>
        <p:xfrm>
          <a:off x="225666" y="1919921"/>
          <a:ext cx="2988000" cy="4588961"/>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287641">
                <a:tc>
                  <a:txBody>
                    <a:bodyPr/>
                    <a:lstStyle/>
                    <a:p>
                      <a:pPr algn="ctr" fontAlgn="b"/>
                      <a:r>
                        <a:rPr kumimoji="1" lang="en-IN" sz="1000" b="1" i="0" u="none" strike="noStrike" kern="1200" noProof="1">
                          <a:solidFill>
                            <a:srgbClr val="000000"/>
                          </a:solidFill>
                          <a:effectLst/>
                          <a:latin typeface="+mn-lt"/>
                          <a:ea typeface="+mn-ea"/>
                          <a:cs typeface="+mn-cs"/>
                        </a:rPr>
                        <a:t>死因</a:t>
                      </a:r>
                    </a:p>
                  </a:txBody>
                  <a:tcPr marL="7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a:solidFill>
                            <a:srgbClr val="000000"/>
                          </a:solidFill>
                          <a:effectLst/>
                          <a:latin typeface="+mj-ea"/>
                          <a:ea typeface="+mj-ea"/>
                        </a:rPr>
                        <a:t>死亡者数（人口</a:t>
                      </a:r>
                      <a:r>
                        <a:rPr lang="en-US" altLang="ja-JP" sz="1000" b="1" i="0" u="none" strike="noStrike">
                          <a:solidFill>
                            <a:srgbClr val="000000"/>
                          </a:solidFill>
                          <a:effectLst/>
                          <a:latin typeface="+mj-ea"/>
                          <a:ea typeface="+mj-ea"/>
                        </a:rPr>
                        <a:t>10</a:t>
                      </a:r>
                      <a:r>
                        <a:rPr lang="ja-JP" altLang="en-US" sz="1000" b="1" i="0" u="none" strike="noStrike">
                          <a:solidFill>
                            <a:srgbClr val="000000"/>
                          </a:solidFill>
                          <a:effectLst/>
                          <a:latin typeface="+mj-ea"/>
                          <a:ea typeface="+mj-ea"/>
                        </a:rPr>
                        <a:t>万人あたり）</a:t>
                      </a:r>
                      <a:endParaRPr lang="en-IN" sz="1000" b="1" i="0" u="none" strike="noStrike">
                        <a:solidFill>
                          <a:srgbClr val="000000"/>
                        </a:solidFill>
                        <a:effectLst/>
                        <a:latin typeface="+mj-ea"/>
                        <a:ea typeface="+mj-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408195">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➀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177.92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408195">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➁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137.2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08195">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➂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89.47</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59947">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➃</a:t>
                      </a:r>
                      <a:r>
                        <a:rPr kumimoji="1" lang="ja" sz="1000" b="0" i="0" u="none" strike="noStrike" kern="1200">
                          <a:solidFill>
                            <a:srgbClr val="000000"/>
                          </a:solidFill>
                          <a:effectLst/>
                          <a:latin typeface="+mn-lt"/>
                          <a:ea typeface="+mn-ea"/>
                          <a:cs typeface="+mn-cs"/>
                        </a:rPr>
                        <a:t>気管、気管支、肺がん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54.59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08195">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➄アルツハイマー病およびその他の認知症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35.7</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459947">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➅ 胃がん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29.9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08195">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➆ 高血圧性心臓病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23.08</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08195">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➇ 食道がん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19.81</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08195">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➈ 結腸がんおよび直腸がん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18.67</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59947">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➉ 交通事故による怪我</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17.42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14" name="Rectangle 13">
            <a:extLst>
              <a:ext uri="{FF2B5EF4-FFF2-40B4-BE49-F238E27FC236}">
                <a16:creationId xmlns:a16="http://schemas.microsoft.com/office/drawing/2014/main" id="{B8630FDF-D570-75BF-6B0B-EE9DFE3647EF}"/>
              </a:ext>
            </a:extLst>
          </p:cNvPr>
          <p:cNvSpPr/>
          <p:nvPr/>
        </p:nvSpPr>
        <p:spPr>
          <a:xfrm>
            <a:off x="201603" y="16541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100" b="1" noProof="1">
                <a:solidFill>
                  <a:srgbClr val="000000"/>
                </a:solidFill>
              </a:rPr>
              <a:t>合計</a:t>
            </a:r>
            <a:endParaRPr kumimoji="1" lang="en-IN" sz="1100" b="1">
              <a:latin typeface="+mj-ea"/>
              <a:ea typeface="+mj-ea"/>
            </a:endParaRPr>
          </a:p>
        </p:txBody>
      </p:sp>
      <p:graphicFrame>
        <p:nvGraphicFramePr>
          <p:cNvPr id="15" name="Content Placeholder 4">
            <a:extLst>
              <a:ext uri="{FF2B5EF4-FFF2-40B4-BE49-F238E27FC236}">
                <a16:creationId xmlns:a16="http://schemas.microsoft.com/office/drawing/2014/main" id="{B765AF77-EE02-2DC0-617D-49190A96295C}"/>
              </a:ext>
            </a:extLst>
          </p:cNvPr>
          <p:cNvGraphicFramePr>
            <a:graphicFrameLocks/>
          </p:cNvGraphicFramePr>
          <p:nvPr>
            <p:extLst>
              <p:ext uri="{D42A27DB-BD31-4B8C-83A1-F6EECF244321}">
                <p14:modId xmlns:p14="http://schemas.microsoft.com/office/powerpoint/2010/main" val="1457072118"/>
              </p:ext>
            </p:extLst>
          </p:nvPr>
        </p:nvGraphicFramePr>
        <p:xfrm>
          <a:off x="3474104" y="1919918"/>
          <a:ext cx="2988000" cy="4585494"/>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288000">
                <a:tc>
                  <a:txBody>
                    <a:bodyPr/>
                    <a:lstStyle/>
                    <a:p>
                      <a:pPr algn="ctr" fontAlgn="b"/>
                      <a:r>
                        <a:rPr kumimoji="1" lang="en-IN" sz="1000" b="1" i="0" u="none" strike="noStrike" kern="1200" noProof="1">
                          <a:solidFill>
                            <a:srgbClr val="000000"/>
                          </a:solidFill>
                          <a:effectLst/>
                          <a:latin typeface="+mn-lt"/>
                          <a:ea typeface="+mn-ea"/>
                          <a:cs typeface="+mn-cs"/>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a:solidFill>
                            <a:srgbClr val="000000"/>
                          </a:solidFill>
                          <a:effectLst/>
                          <a:latin typeface="+mj-ea"/>
                          <a:ea typeface="+mj-ea"/>
                        </a:rPr>
                        <a:t>死亡者数（人口</a:t>
                      </a:r>
                      <a:r>
                        <a:rPr lang="en-US" altLang="ja-JP" sz="1000" b="1" i="0" u="none" strike="noStrike">
                          <a:solidFill>
                            <a:srgbClr val="000000"/>
                          </a:solidFill>
                          <a:effectLst/>
                          <a:latin typeface="+mj-ea"/>
                          <a:ea typeface="+mj-ea"/>
                        </a:rPr>
                        <a:t>10</a:t>
                      </a:r>
                      <a:r>
                        <a:rPr lang="ja-JP" altLang="en-US" sz="1000" b="1" i="0" u="none" strike="noStrike">
                          <a:solidFill>
                            <a:srgbClr val="000000"/>
                          </a:solidFill>
                          <a:effectLst/>
                          <a:latin typeface="+mj-ea"/>
                          <a:ea typeface="+mj-ea"/>
                        </a:rPr>
                        <a:t>万人あたり）</a:t>
                      </a:r>
                      <a:endParaRPr lang="en-IN" sz="1000" b="1" i="0" u="none" strike="noStrike">
                        <a:solidFill>
                          <a:srgbClr val="000000"/>
                        </a:solidFill>
                        <a:effectLst/>
                        <a:latin typeface="+mj-ea"/>
                        <a:ea typeface="+mj-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419656">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➀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197.36</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419656">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➁</a:t>
                      </a:r>
                      <a:r>
                        <a:rPr kumimoji="1" lang="ja" sz="1000" b="0" i="0" u="none" strike="noStrike" kern="1200">
                          <a:solidFill>
                            <a:srgbClr val="000000"/>
                          </a:solidFill>
                          <a:effectLst/>
                          <a:latin typeface="+mn-lt"/>
                          <a:ea typeface="+mn-ea"/>
                          <a:cs typeface="+mn-cs"/>
                        </a:rPr>
                        <a:t>虚血性心疾患</a:t>
                      </a:r>
                      <a:endParaRPr kumimoji="1" lang="en-IN" sz="1000" b="0" i="0" u="none" strike="noStrike" kern="1200">
                        <a:solidFill>
                          <a:srgbClr val="000000"/>
                        </a:solidFill>
                        <a:effectLst/>
                        <a:latin typeface="+mj-lt"/>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145.48</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19656">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➂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99.71</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19656">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➃</a:t>
                      </a:r>
                      <a:r>
                        <a:rPr kumimoji="1" lang="ja" sz="1000" b="0" i="0" u="none" strike="noStrike" kern="1200">
                          <a:solidFill>
                            <a:srgbClr val="000000"/>
                          </a:solidFill>
                          <a:effectLst/>
                          <a:latin typeface="+mn-lt"/>
                          <a:ea typeface="+mn-ea"/>
                          <a:cs typeface="+mn-cs"/>
                        </a:rPr>
                        <a:t>気管、気管支、肺がん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70.2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43976">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➄ 胃がん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40.74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443976">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➅ 食道がん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30.12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19656">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➆</a:t>
                      </a:r>
                      <a:r>
                        <a:rPr kumimoji="1" lang="ja" sz="1000" b="0" i="0" u="none" strike="noStrike" kern="1200">
                          <a:solidFill>
                            <a:srgbClr val="000000"/>
                          </a:solidFill>
                          <a:effectLst/>
                          <a:latin typeface="+mn-lt"/>
                          <a:ea typeface="+mn-ea"/>
                          <a:cs typeface="+mn-cs"/>
                        </a:rPr>
                        <a:t>交通事故による怪我</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25.35</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19656">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➇ 高血圧性心臓病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22.81</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19656">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➈ 結腸がんおよび直腸がん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22.74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19656">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➉ アルツハイマー病やその他の認知症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22.04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16" name="Content Placeholder 4">
            <a:extLst>
              <a:ext uri="{FF2B5EF4-FFF2-40B4-BE49-F238E27FC236}">
                <a16:creationId xmlns:a16="http://schemas.microsoft.com/office/drawing/2014/main" id="{D10A97B9-8FF7-5D0F-13D3-2365BCEA2570}"/>
              </a:ext>
            </a:extLst>
          </p:cNvPr>
          <p:cNvGraphicFramePr>
            <a:graphicFrameLocks/>
          </p:cNvGraphicFramePr>
          <p:nvPr>
            <p:extLst>
              <p:ext uri="{D42A27DB-BD31-4B8C-83A1-F6EECF244321}">
                <p14:modId xmlns:p14="http://schemas.microsoft.com/office/powerpoint/2010/main" val="3383723224"/>
              </p:ext>
            </p:extLst>
          </p:nvPr>
        </p:nvGraphicFramePr>
        <p:xfrm>
          <a:off x="6722542" y="1919919"/>
          <a:ext cx="2988000" cy="4590401"/>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288000">
                <a:tc>
                  <a:txBody>
                    <a:bodyPr/>
                    <a:lstStyle/>
                    <a:p>
                      <a:pPr algn="ctr" fontAlgn="b"/>
                      <a:r>
                        <a:rPr kumimoji="1" lang="en-IN" sz="1000" b="1" i="0" u="none" strike="noStrike" kern="1200" noProof="1">
                          <a:solidFill>
                            <a:srgbClr val="000000"/>
                          </a:solidFill>
                          <a:effectLst/>
                          <a:latin typeface="+mn-lt"/>
                          <a:ea typeface="+mn-ea"/>
                          <a:cs typeface="+mn-cs"/>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a:solidFill>
                            <a:srgbClr val="000000"/>
                          </a:solidFill>
                          <a:effectLst/>
                          <a:latin typeface="+mj-ea"/>
                          <a:ea typeface="+mj-ea"/>
                        </a:rPr>
                        <a:t>死亡者数（人口</a:t>
                      </a:r>
                      <a:r>
                        <a:rPr lang="en-US" altLang="ja-JP" sz="1000" b="1" i="0" u="none" strike="noStrike">
                          <a:solidFill>
                            <a:srgbClr val="000000"/>
                          </a:solidFill>
                          <a:effectLst/>
                          <a:latin typeface="+mj-ea"/>
                          <a:ea typeface="+mj-ea"/>
                        </a:rPr>
                        <a:t>10</a:t>
                      </a:r>
                      <a:r>
                        <a:rPr lang="ja-JP" altLang="en-US" sz="1000" b="1" i="0" u="none" strike="noStrike">
                          <a:solidFill>
                            <a:srgbClr val="000000"/>
                          </a:solidFill>
                          <a:effectLst/>
                          <a:latin typeface="+mj-ea"/>
                          <a:ea typeface="+mj-ea"/>
                        </a:rPr>
                        <a:t>万人あたり）</a:t>
                      </a:r>
                      <a:endParaRPr lang="en-IN" sz="1000" b="1" i="0" u="none" strike="noStrike">
                        <a:solidFill>
                          <a:srgbClr val="000000"/>
                        </a:solidFill>
                        <a:effectLst/>
                        <a:latin typeface="+mj-ea"/>
                        <a:ea typeface="+mj-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415134">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➀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157.64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415134">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➁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128.56</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46549">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➂</a:t>
                      </a:r>
                      <a:r>
                        <a:rPr kumimoji="1" lang="ja" sz="1000" b="0" i="0" u="none" strike="noStrike" kern="1200">
                          <a:solidFill>
                            <a:srgbClr val="000000"/>
                          </a:solidFill>
                          <a:effectLst/>
                          <a:latin typeface="+mn-lt"/>
                          <a:ea typeface="+mn-ea"/>
                          <a:cs typeface="+mn-cs"/>
                        </a:rPr>
                        <a:t>慢性閉塞性肺疾患</a:t>
                      </a:r>
                      <a:endParaRPr kumimoji="1" lang="en-IN" sz="1000" b="0" i="0" u="none" strike="noStrike" kern="1200">
                        <a:solidFill>
                          <a:srgbClr val="000000"/>
                        </a:solidFill>
                        <a:effectLst/>
                        <a:latin typeface="+mj-lt"/>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78.79</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15134">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➃アルツハイマー病やその他の認知症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49.94</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15134">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➄ 気管、気管支、肺がん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38.3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415134">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➅ 高血圧性心臓病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23.38</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46549">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➆ 胃がん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18.6</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46549">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➇</a:t>
                      </a:r>
                      <a:r>
                        <a:rPr kumimoji="1" lang="ja" sz="1000" b="0" i="0" u="none" strike="noStrike" kern="1200">
                          <a:solidFill>
                            <a:srgbClr val="000000"/>
                          </a:solidFill>
                          <a:effectLst/>
                          <a:latin typeface="+mn-lt"/>
                          <a:ea typeface="+mn-ea"/>
                          <a:cs typeface="+mn-cs"/>
                        </a:rPr>
                        <a:t>結腸がんおよび直腸がん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14.43</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15134">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➈ 腎臓病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a:solidFill>
                            <a:srgbClr val="000000"/>
                          </a:solidFill>
                          <a:effectLst/>
                          <a:latin typeface="+mj-lt"/>
                          <a:ea typeface="+mn-ea"/>
                          <a:cs typeface="+mn-cs"/>
                        </a:rPr>
                        <a:t>13.72</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15134">
                <a:tc>
                  <a:txBody>
                    <a:bodyPr/>
                    <a:lstStyle/>
                    <a:p>
                      <a:pPr marL="0" algn="l" defTabSz="914400" rtl="0" eaLnBrk="1" fontAlgn="b" latinLnBrk="0" hangingPunct="1">
                        <a:buNone/>
                      </a:pPr>
                      <a:r>
                        <a:rPr kumimoji="1" lang="ja" sz="1000" b="0" i="0" u="none" strike="noStrike" kern="1200">
                          <a:solidFill>
                            <a:srgbClr val="000000"/>
                          </a:solidFill>
                          <a:effectLst/>
                          <a:latin typeface="+mj-lt"/>
                          <a:ea typeface="+mn-ea"/>
                          <a:cs typeface="+mn-cs"/>
                        </a:rPr>
                        <a:t>➉ 下気道感染症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13.07</a:t>
                      </a:r>
                    </a:p>
                  </a:txBody>
                  <a:tcPr marL="76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17" name="Rectangle 16">
            <a:extLst>
              <a:ext uri="{FF2B5EF4-FFF2-40B4-BE49-F238E27FC236}">
                <a16:creationId xmlns:a16="http://schemas.microsoft.com/office/drawing/2014/main" id="{88A0CB0A-EE84-C11F-D69F-7B7E3298655A}"/>
              </a:ext>
            </a:extLst>
          </p:cNvPr>
          <p:cNvSpPr/>
          <p:nvPr/>
        </p:nvSpPr>
        <p:spPr>
          <a:xfrm>
            <a:off x="3452834" y="16541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100" b="1" noProof="1">
                <a:solidFill>
                  <a:srgbClr val="000000"/>
                </a:solidFill>
              </a:rPr>
              <a:t>男性</a:t>
            </a:r>
            <a:endParaRPr kumimoji="1" lang="en-IN" sz="1100" b="1">
              <a:latin typeface="+mj-ea"/>
              <a:ea typeface="+mj-ea"/>
            </a:endParaRPr>
          </a:p>
        </p:txBody>
      </p:sp>
      <p:sp>
        <p:nvSpPr>
          <p:cNvPr id="19" name="Rectangle 18">
            <a:extLst>
              <a:ext uri="{FF2B5EF4-FFF2-40B4-BE49-F238E27FC236}">
                <a16:creationId xmlns:a16="http://schemas.microsoft.com/office/drawing/2014/main" id="{0F6E2CFC-7AD3-52F5-246C-2E8F7C1E18A7}"/>
              </a:ext>
            </a:extLst>
          </p:cNvPr>
          <p:cNvSpPr/>
          <p:nvPr/>
        </p:nvSpPr>
        <p:spPr>
          <a:xfrm>
            <a:off x="6700164" y="1654176"/>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100" b="1" noProof="1">
                <a:solidFill>
                  <a:srgbClr val="000000"/>
                </a:solidFill>
              </a:rPr>
              <a:t>女性 </a:t>
            </a:r>
            <a:endParaRPr kumimoji="1" lang="en-IN" sz="1100" b="1">
              <a:latin typeface="+mj-ea"/>
              <a:ea typeface="+mj-ea"/>
            </a:endParaRPr>
          </a:p>
        </p:txBody>
      </p:sp>
    </p:spTree>
    <p:extLst>
      <p:ext uri="{BB962C8B-B14F-4D97-AF65-F5344CB8AC3E}">
        <p14:creationId xmlns:p14="http://schemas.microsoft.com/office/powerpoint/2010/main" val="1316996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DED4A-BDC0-C080-7D82-5129C75D862B}"/>
            </a:ext>
          </a:extLst>
        </p:cNvPr>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F768F426-A6CD-B13B-72D4-D918740D5ECC}"/>
              </a:ext>
            </a:extLst>
          </p:cNvPr>
          <p:cNvGraphicFramePr>
            <a:graphicFrameLocks/>
          </p:cNvGraphicFramePr>
          <p:nvPr>
            <p:custDataLst>
              <p:tags r:id="rId1"/>
            </p:custDataLst>
            <p:extLst>
              <p:ext uri="{D42A27DB-BD31-4B8C-83A1-F6EECF244321}">
                <p14:modId xmlns:p14="http://schemas.microsoft.com/office/powerpoint/2010/main" val="5190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49" name="think-cell data - do not delete" hidden="1">
            <a:extLst>
              <a:ext uri="{FF2B5EF4-FFF2-40B4-BE49-F238E27FC236}">
                <a16:creationId xmlns:a16="http://schemas.microsoft.com/office/drawing/2014/main" id="{8249F032-3703-BE99-D9B5-C8E3ED47E260}"/>
              </a:ext>
            </a:extLst>
          </p:cNvPr>
          <p:cNvGraphicFramePr>
            <a:graphicFrameLocks noChangeAspect="1"/>
          </p:cNvGraphicFramePr>
          <p:nvPr>
            <p:custDataLst>
              <p:tags r:id="rId2"/>
            </p:custDataLst>
            <p:extLst>
              <p:ext uri="{D42A27DB-BD31-4B8C-83A1-F6EECF244321}">
                <p14:modId xmlns:p14="http://schemas.microsoft.com/office/powerpoint/2010/main" val="337575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 imgW="561" imgH="561" progId="TCLayout.ActiveDocument.1">
                  <p:embed/>
                </p:oleObj>
              </mc:Choice>
              <mc:Fallback>
                <p:oleObj name="think-cellスライド" r:id="rId6"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F225CE86-F54A-06E4-A2AC-72EF36AC084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中国／医療関連／医療・公衆衛生</a:t>
            </a:r>
            <a:endParaRPr kumimoji="1" lang="ja-JP" altLang="en-US"/>
          </a:p>
        </p:txBody>
      </p:sp>
      <p:sp>
        <p:nvSpPr>
          <p:cNvPr id="6" name="テキスト プレースホルダー 5">
            <a:extLst>
              <a:ext uri="{FF2B5EF4-FFF2-40B4-BE49-F238E27FC236}">
                <a16:creationId xmlns:a16="http://schemas.microsoft.com/office/drawing/2014/main" id="{8E17659A-2D28-0902-E52D-971BF3F3B3FE}"/>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疾病構造・死亡要因</a:t>
            </a:r>
            <a:r>
              <a:rPr lang="en-US" altLang="ja-JP"/>
              <a:t>【</a:t>
            </a:r>
            <a:r>
              <a:rPr lang="ja-JP" altLang="en-US"/>
              <a:t>中分類</a:t>
            </a:r>
            <a:r>
              <a:rPr lang="en-US" altLang="ja-JP"/>
              <a:t>】</a:t>
            </a:r>
          </a:p>
        </p:txBody>
      </p:sp>
      <p:sp>
        <p:nvSpPr>
          <p:cNvPr id="57" name="テキスト ボックス 56">
            <a:extLst>
              <a:ext uri="{FF2B5EF4-FFF2-40B4-BE49-F238E27FC236}">
                <a16:creationId xmlns:a16="http://schemas.microsoft.com/office/drawing/2014/main" id="{C1C2873B-1D15-48E7-7880-324F43CA4C4C}"/>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年にかけて、心血管疾患、悪性新生物、呼吸器疾患が死因の上位</a:t>
            </a:r>
            <a:r>
              <a:rPr lang="en-US" altLang="ja-JP" sz="1400">
                <a:latin typeface="Arial" panose="020B0604020202020204" pitchFamily="34" charset="0"/>
                <a:ea typeface="ＭＳ Ｐゴシック" panose="020B0600070205080204" pitchFamily="50" charset="-128"/>
                <a:cs typeface="Arial" panose="020B0604020202020204" pitchFamily="34" charset="0"/>
              </a:rPr>
              <a:t>3</a:t>
            </a:r>
            <a:r>
              <a:rPr lang="ja-JP" altLang="en-US" sz="1400">
                <a:latin typeface="Arial" panose="020B0604020202020204" pitchFamily="34" charset="0"/>
                <a:ea typeface="ＭＳ Ｐゴシック" panose="020B0600070205080204" pitchFamily="50" charset="-128"/>
                <a:cs typeface="Arial" panose="020B0604020202020204" pitchFamily="34" charset="0"/>
              </a:rPr>
              <a:t>位を占めている。</a:t>
            </a:r>
          </a:p>
        </p:txBody>
      </p:sp>
      <p:sp>
        <p:nvSpPr>
          <p:cNvPr id="66" name="テキスト ボックス 115">
            <a:extLst>
              <a:ext uri="{FF2B5EF4-FFF2-40B4-BE49-F238E27FC236}">
                <a16:creationId xmlns:a16="http://schemas.microsoft.com/office/drawing/2014/main" id="{012F7A38-A188-A68F-070A-672FB1243F26}"/>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WHO</a:t>
            </a:r>
            <a:endParaRPr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Table 1">
            <a:extLst>
              <a:ext uri="{FF2B5EF4-FFF2-40B4-BE49-F238E27FC236}">
                <a16:creationId xmlns:a16="http://schemas.microsoft.com/office/drawing/2014/main" id="{D1DD6B96-8590-54BC-175E-75839C6C2DFD}"/>
              </a:ext>
            </a:extLst>
          </p:cNvPr>
          <p:cNvGraphicFramePr>
            <a:graphicFrameLocks noGrp="1"/>
          </p:cNvGraphicFramePr>
          <p:nvPr>
            <p:extLst>
              <p:ext uri="{D42A27DB-BD31-4B8C-83A1-F6EECF244321}">
                <p14:modId xmlns:p14="http://schemas.microsoft.com/office/powerpoint/2010/main" val="1094460013"/>
              </p:ext>
            </p:extLst>
          </p:nvPr>
        </p:nvGraphicFramePr>
        <p:xfrm>
          <a:off x="2008247" y="1863734"/>
          <a:ext cx="2088080" cy="4396145"/>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lt"/>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悪性新生物</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不慮の外傷</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22353332"/>
                  </a:ext>
                </a:extLst>
              </a:tr>
              <a:tr h="33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21789155"/>
                  </a:ext>
                </a:extLst>
              </a:tr>
              <a:tr h="33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2368009"/>
                  </a:ext>
                </a:extLst>
              </a:tr>
              <a:tr h="33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神経学的状態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9155174"/>
                  </a:ext>
                </a:extLst>
              </a:tr>
              <a:tr h="33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lt"/>
                          <a:ea typeface="+mn-ea"/>
                          <a:cs typeface="+mn-cs"/>
                        </a:rPr>
                        <a:t>感染症および寄生虫症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78102536"/>
                  </a:ext>
                </a:extLst>
              </a:tr>
              <a:tr h="33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4612779"/>
                  </a:ext>
                </a:extLst>
              </a:tr>
              <a:tr h="33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意図的な損傷</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43559426"/>
                  </a:ext>
                </a:extLst>
              </a:tr>
              <a:tr h="33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泌尿生殖器疾患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54026458"/>
                  </a:ext>
                </a:extLst>
              </a:tr>
              <a:tr h="33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44005580"/>
                  </a:ext>
                </a:extLst>
              </a:tr>
            </a:tbl>
          </a:graphicData>
        </a:graphic>
      </p:graphicFrame>
      <p:sp>
        <p:nvSpPr>
          <p:cNvPr id="7" name="Oval 6">
            <a:extLst>
              <a:ext uri="{FF2B5EF4-FFF2-40B4-BE49-F238E27FC236}">
                <a16:creationId xmlns:a16="http://schemas.microsoft.com/office/drawing/2014/main" id="{F2F79DE0-5097-9BA9-3FA1-B78E125F65DA}"/>
              </a:ext>
            </a:extLst>
          </p:cNvPr>
          <p:cNvSpPr/>
          <p:nvPr/>
        </p:nvSpPr>
        <p:spPr>
          <a:xfrm>
            <a:off x="4168152" y="226329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8" name="Oval 7">
            <a:extLst>
              <a:ext uri="{FF2B5EF4-FFF2-40B4-BE49-F238E27FC236}">
                <a16:creationId xmlns:a16="http://schemas.microsoft.com/office/drawing/2014/main" id="{718B638D-0703-C100-7B2B-635B141E46ED}"/>
              </a:ext>
            </a:extLst>
          </p:cNvPr>
          <p:cNvSpPr/>
          <p:nvPr/>
        </p:nvSpPr>
        <p:spPr>
          <a:xfrm>
            <a:off x="4168152" y="260503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2</a:t>
            </a:r>
            <a:endParaRPr kumimoji="1" lang="en-IN" sz="1000">
              <a:solidFill>
                <a:schemeClr val="bg1"/>
              </a:solidFill>
            </a:endParaRPr>
          </a:p>
        </p:txBody>
      </p:sp>
      <p:sp>
        <p:nvSpPr>
          <p:cNvPr id="9" name="Oval 8">
            <a:extLst>
              <a:ext uri="{FF2B5EF4-FFF2-40B4-BE49-F238E27FC236}">
                <a16:creationId xmlns:a16="http://schemas.microsoft.com/office/drawing/2014/main" id="{CB444D96-E0EF-D7EC-C242-ADC0B40CE006}"/>
              </a:ext>
            </a:extLst>
          </p:cNvPr>
          <p:cNvSpPr/>
          <p:nvPr/>
        </p:nvSpPr>
        <p:spPr>
          <a:xfrm>
            <a:off x="4168152" y="362079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10" name="TextBox 9">
            <a:extLst>
              <a:ext uri="{FF2B5EF4-FFF2-40B4-BE49-F238E27FC236}">
                <a16:creationId xmlns:a16="http://schemas.microsoft.com/office/drawing/2014/main" id="{444D0FA4-20D9-C4F6-0357-CDFAF0072956}"/>
              </a:ext>
            </a:extLst>
          </p:cNvPr>
          <p:cNvSpPr txBox="1"/>
          <p:nvPr/>
        </p:nvSpPr>
        <p:spPr>
          <a:xfrm>
            <a:off x="2008247" y="1651947"/>
            <a:ext cx="2088000" cy="259879"/>
          </a:xfrm>
          <a:prstGeom prst="rect">
            <a:avLst/>
          </a:prstGeom>
          <a:noFill/>
        </p:spPr>
        <p:txBody>
          <a:bodyPr wrap="square" rtlCol="0">
            <a:spAutoFit/>
          </a:bodyPr>
          <a:lstStyle/>
          <a:p>
            <a:pPr algn="ctr">
              <a:lnSpc>
                <a:spcPct val="120000"/>
              </a:lnSpc>
            </a:pPr>
            <a:r>
              <a:rPr kumimoji="1" lang="en-IN" altLang="ja-JP" sz="1000" b="1" noProof="1"/>
              <a:t>2000</a:t>
            </a:r>
            <a:endParaRPr kumimoji="1" lang="ja-JP" altLang="en-US" sz="1000" b="1"/>
          </a:p>
        </p:txBody>
      </p:sp>
      <p:sp>
        <p:nvSpPr>
          <p:cNvPr id="11" name="TextBox 10">
            <a:extLst>
              <a:ext uri="{FF2B5EF4-FFF2-40B4-BE49-F238E27FC236}">
                <a16:creationId xmlns:a16="http://schemas.microsoft.com/office/drawing/2014/main" id="{D5FC4508-31E1-9801-72DF-B9D99075DEDF}"/>
              </a:ext>
            </a:extLst>
          </p:cNvPr>
          <p:cNvSpPr txBox="1"/>
          <p:nvPr/>
        </p:nvSpPr>
        <p:spPr>
          <a:xfrm>
            <a:off x="4097326" y="1881681"/>
            <a:ext cx="504056" cy="259879"/>
          </a:xfrm>
          <a:prstGeom prst="rect">
            <a:avLst/>
          </a:prstGeom>
          <a:noFill/>
        </p:spPr>
        <p:txBody>
          <a:bodyPr wrap="square" rtlCol="0">
            <a:spAutoFit/>
          </a:bodyPr>
          <a:lstStyle/>
          <a:p>
            <a:pPr algn="l">
              <a:lnSpc>
                <a:spcPct val="120000"/>
              </a:lnSpc>
            </a:pPr>
            <a:r>
              <a:rPr kumimoji="1" lang="en-IN" sz="1000" noProof="1"/>
              <a:t>ランク</a:t>
            </a:r>
          </a:p>
        </p:txBody>
      </p:sp>
      <p:sp>
        <p:nvSpPr>
          <p:cNvPr id="12" name="TextBox 11">
            <a:extLst>
              <a:ext uri="{FF2B5EF4-FFF2-40B4-BE49-F238E27FC236}">
                <a16:creationId xmlns:a16="http://schemas.microsoft.com/office/drawing/2014/main" id="{7516CEA1-5B42-6CBD-B34A-2119A0D81B15}"/>
              </a:ext>
            </a:extLst>
          </p:cNvPr>
          <p:cNvSpPr txBox="1"/>
          <p:nvPr/>
        </p:nvSpPr>
        <p:spPr>
          <a:xfrm>
            <a:off x="5166280" y="1881681"/>
            <a:ext cx="504056" cy="259879"/>
          </a:xfrm>
          <a:prstGeom prst="rect">
            <a:avLst/>
          </a:prstGeom>
          <a:noFill/>
        </p:spPr>
        <p:txBody>
          <a:bodyPr wrap="square" rtlCol="0">
            <a:spAutoFit/>
          </a:bodyPr>
          <a:lstStyle/>
          <a:p>
            <a:pPr algn="l">
              <a:lnSpc>
                <a:spcPct val="120000"/>
              </a:lnSpc>
            </a:pPr>
            <a:r>
              <a:rPr kumimoji="1" lang="en-IN" sz="1000" noProof="1"/>
              <a:t>ランク</a:t>
            </a:r>
          </a:p>
        </p:txBody>
      </p:sp>
      <p:sp>
        <p:nvSpPr>
          <p:cNvPr id="13" name="TextBox 12">
            <a:extLst>
              <a:ext uri="{FF2B5EF4-FFF2-40B4-BE49-F238E27FC236}">
                <a16:creationId xmlns:a16="http://schemas.microsoft.com/office/drawing/2014/main" id="{6253C266-06DE-B781-7599-EE2734DAD28F}"/>
              </a:ext>
            </a:extLst>
          </p:cNvPr>
          <p:cNvSpPr txBox="1"/>
          <p:nvPr/>
        </p:nvSpPr>
        <p:spPr>
          <a:xfrm>
            <a:off x="5661870" y="1651947"/>
            <a:ext cx="2099442" cy="259879"/>
          </a:xfrm>
          <a:prstGeom prst="rect">
            <a:avLst/>
          </a:prstGeom>
          <a:noFill/>
        </p:spPr>
        <p:txBody>
          <a:bodyPr wrap="square" rtlCol="0">
            <a:spAutoFit/>
          </a:bodyPr>
          <a:lstStyle/>
          <a:p>
            <a:pPr algn="ctr">
              <a:lnSpc>
                <a:spcPct val="120000"/>
              </a:lnSpc>
            </a:pPr>
            <a:r>
              <a:rPr kumimoji="1" lang="en-IN" altLang="ja-JP" sz="1000" b="1" noProof="1"/>
              <a:t>2021</a:t>
            </a:r>
            <a:endParaRPr kumimoji="1" lang="ja-JP" altLang="en-US" sz="1000" b="1"/>
          </a:p>
        </p:txBody>
      </p:sp>
      <p:graphicFrame>
        <p:nvGraphicFramePr>
          <p:cNvPr id="14" name="Table 13">
            <a:extLst>
              <a:ext uri="{FF2B5EF4-FFF2-40B4-BE49-F238E27FC236}">
                <a16:creationId xmlns:a16="http://schemas.microsoft.com/office/drawing/2014/main" id="{B68EA8B9-CE55-14BE-746C-76FA60738EE6}"/>
              </a:ext>
            </a:extLst>
          </p:cNvPr>
          <p:cNvGraphicFramePr>
            <a:graphicFrameLocks noGrp="1"/>
          </p:cNvGraphicFramePr>
          <p:nvPr>
            <p:extLst>
              <p:ext uri="{D42A27DB-BD31-4B8C-83A1-F6EECF244321}">
                <p14:modId xmlns:p14="http://schemas.microsoft.com/office/powerpoint/2010/main" val="743825118"/>
              </p:ext>
            </p:extLst>
          </p:nvPr>
        </p:nvGraphicFramePr>
        <p:xfrm>
          <a:off x="5777364" y="1863734"/>
          <a:ext cx="2088080" cy="4415294"/>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lt"/>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悪性新生物</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神経疾患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39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不慮の外傷</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39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39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泌尿生殖器疾患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39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39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39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故意の損傷</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39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lt"/>
                          <a:ea typeface="+mn-ea"/>
                          <a:cs typeface="+mn-cs"/>
                        </a:rPr>
                        <a:t>感染症および寄生虫症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036012758"/>
                  </a:ext>
                </a:extLst>
              </a:tr>
              <a:tr h="339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48144705"/>
                  </a:ext>
                </a:extLst>
              </a:tr>
            </a:tbl>
          </a:graphicData>
        </a:graphic>
      </p:graphicFrame>
      <p:sp>
        <p:nvSpPr>
          <p:cNvPr id="15" name="Oval 14">
            <a:extLst>
              <a:ext uri="{FF2B5EF4-FFF2-40B4-BE49-F238E27FC236}">
                <a16:creationId xmlns:a16="http://schemas.microsoft.com/office/drawing/2014/main" id="{A4062536-44D6-999C-3463-2D1323FA1013}"/>
              </a:ext>
            </a:extLst>
          </p:cNvPr>
          <p:cNvSpPr/>
          <p:nvPr/>
        </p:nvSpPr>
        <p:spPr>
          <a:xfrm>
            <a:off x="4168152" y="295456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16" name="Oval 15">
            <a:extLst>
              <a:ext uri="{FF2B5EF4-FFF2-40B4-BE49-F238E27FC236}">
                <a16:creationId xmlns:a16="http://schemas.microsoft.com/office/drawing/2014/main" id="{9D9EBD5D-5C98-99D7-FD16-61FFD9D8C6AA}"/>
              </a:ext>
            </a:extLst>
          </p:cNvPr>
          <p:cNvSpPr/>
          <p:nvPr/>
        </p:nvSpPr>
        <p:spPr>
          <a:xfrm>
            <a:off x="4168152" y="328768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17" name="Oval 16">
            <a:extLst>
              <a:ext uri="{FF2B5EF4-FFF2-40B4-BE49-F238E27FC236}">
                <a16:creationId xmlns:a16="http://schemas.microsoft.com/office/drawing/2014/main" id="{8E95846B-221B-E0A6-8A4E-36F30B67077D}"/>
              </a:ext>
            </a:extLst>
          </p:cNvPr>
          <p:cNvSpPr/>
          <p:nvPr/>
        </p:nvSpPr>
        <p:spPr>
          <a:xfrm>
            <a:off x="4168152" y="395149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6</a:t>
            </a:r>
            <a:endParaRPr kumimoji="1" lang="en-IN" sz="1000">
              <a:solidFill>
                <a:schemeClr val="bg1"/>
              </a:solidFill>
            </a:endParaRPr>
          </a:p>
        </p:txBody>
      </p:sp>
      <p:sp>
        <p:nvSpPr>
          <p:cNvPr id="18" name="Oval 17">
            <a:extLst>
              <a:ext uri="{FF2B5EF4-FFF2-40B4-BE49-F238E27FC236}">
                <a16:creationId xmlns:a16="http://schemas.microsoft.com/office/drawing/2014/main" id="{F7D05C92-72A2-0C16-77ED-10FD206B21D5}"/>
              </a:ext>
            </a:extLst>
          </p:cNvPr>
          <p:cNvSpPr/>
          <p:nvPr/>
        </p:nvSpPr>
        <p:spPr>
          <a:xfrm>
            <a:off x="4168152" y="428706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7</a:t>
            </a:r>
            <a:endParaRPr kumimoji="1" lang="en-IN" sz="1000">
              <a:solidFill>
                <a:schemeClr val="bg1"/>
              </a:solidFill>
            </a:endParaRPr>
          </a:p>
        </p:txBody>
      </p:sp>
      <p:sp>
        <p:nvSpPr>
          <p:cNvPr id="19" name="Oval 18">
            <a:extLst>
              <a:ext uri="{FF2B5EF4-FFF2-40B4-BE49-F238E27FC236}">
                <a16:creationId xmlns:a16="http://schemas.microsoft.com/office/drawing/2014/main" id="{C515453E-0BB9-706C-DB1A-41C84C3AF25D}"/>
              </a:ext>
            </a:extLst>
          </p:cNvPr>
          <p:cNvSpPr/>
          <p:nvPr/>
        </p:nvSpPr>
        <p:spPr>
          <a:xfrm>
            <a:off x="4168152" y="462106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20" name="Oval 19">
            <a:extLst>
              <a:ext uri="{FF2B5EF4-FFF2-40B4-BE49-F238E27FC236}">
                <a16:creationId xmlns:a16="http://schemas.microsoft.com/office/drawing/2014/main" id="{9C93E4F4-2879-CC03-79E4-00341DEB842A}"/>
              </a:ext>
            </a:extLst>
          </p:cNvPr>
          <p:cNvSpPr/>
          <p:nvPr/>
        </p:nvSpPr>
        <p:spPr>
          <a:xfrm>
            <a:off x="4168152" y="495238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9</a:t>
            </a:r>
            <a:endParaRPr kumimoji="1" lang="en-IN" sz="1000">
              <a:solidFill>
                <a:schemeClr val="bg1"/>
              </a:solidFill>
            </a:endParaRPr>
          </a:p>
        </p:txBody>
      </p:sp>
      <p:sp>
        <p:nvSpPr>
          <p:cNvPr id="21" name="Oval 20">
            <a:extLst>
              <a:ext uri="{FF2B5EF4-FFF2-40B4-BE49-F238E27FC236}">
                <a16:creationId xmlns:a16="http://schemas.microsoft.com/office/drawing/2014/main" id="{BF69EBA9-18E3-3596-D1B9-CC65BF1795DF}"/>
              </a:ext>
            </a:extLst>
          </p:cNvPr>
          <p:cNvSpPr/>
          <p:nvPr/>
        </p:nvSpPr>
        <p:spPr>
          <a:xfrm>
            <a:off x="4168152" y="5328032"/>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10</a:t>
            </a:r>
          </a:p>
        </p:txBody>
      </p:sp>
      <p:sp>
        <p:nvSpPr>
          <p:cNvPr id="22" name="Oval 21">
            <a:extLst>
              <a:ext uri="{FF2B5EF4-FFF2-40B4-BE49-F238E27FC236}">
                <a16:creationId xmlns:a16="http://schemas.microsoft.com/office/drawing/2014/main" id="{D18B481D-924E-10AA-BFD2-CA82B6E00215}"/>
              </a:ext>
            </a:extLst>
          </p:cNvPr>
          <p:cNvSpPr/>
          <p:nvPr/>
        </p:nvSpPr>
        <p:spPr>
          <a:xfrm>
            <a:off x="5292475" y="226393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23" name="Oval 22">
            <a:extLst>
              <a:ext uri="{FF2B5EF4-FFF2-40B4-BE49-F238E27FC236}">
                <a16:creationId xmlns:a16="http://schemas.microsoft.com/office/drawing/2014/main" id="{1C6B6350-FA26-FBAE-9EF3-22A4678443E0}"/>
              </a:ext>
            </a:extLst>
          </p:cNvPr>
          <p:cNvSpPr/>
          <p:nvPr/>
        </p:nvSpPr>
        <p:spPr>
          <a:xfrm>
            <a:off x="5292475" y="260927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2</a:t>
            </a:r>
            <a:endParaRPr kumimoji="1" lang="en-IN" sz="1000">
              <a:solidFill>
                <a:schemeClr val="bg1"/>
              </a:solidFill>
            </a:endParaRPr>
          </a:p>
        </p:txBody>
      </p:sp>
      <p:sp>
        <p:nvSpPr>
          <p:cNvPr id="24" name="Oval 23">
            <a:extLst>
              <a:ext uri="{FF2B5EF4-FFF2-40B4-BE49-F238E27FC236}">
                <a16:creationId xmlns:a16="http://schemas.microsoft.com/office/drawing/2014/main" id="{502BF683-818C-2224-B355-11C00DC10BAB}"/>
              </a:ext>
            </a:extLst>
          </p:cNvPr>
          <p:cNvSpPr/>
          <p:nvPr/>
        </p:nvSpPr>
        <p:spPr>
          <a:xfrm>
            <a:off x="5292475" y="3662072"/>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25" name="Oval 24">
            <a:extLst>
              <a:ext uri="{FF2B5EF4-FFF2-40B4-BE49-F238E27FC236}">
                <a16:creationId xmlns:a16="http://schemas.microsoft.com/office/drawing/2014/main" id="{FC5F75BB-1429-9073-F844-139BF81CBFF8}"/>
              </a:ext>
            </a:extLst>
          </p:cNvPr>
          <p:cNvSpPr/>
          <p:nvPr/>
        </p:nvSpPr>
        <p:spPr>
          <a:xfrm>
            <a:off x="5292475" y="296092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26" name="Oval 25">
            <a:extLst>
              <a:ext uri="{FF2B5EF4-FFF2-40B4-BE49-F238E27FC236}">
                <a16:creationId xmlns:a16="http://schemas.microsoft.com/office/drawing/2014/main" id="{0F8D1833-789F-F16A-57F3-414CF8D30CD4}"/>
              </a:ext>
            </a:extLst>
          </p:cNvPr>
          <p:cNvSpPr/>
          <p:nvPr/>
        </p:nvSpPr>
        <p:spPr>
          <a:xfrm>
            <a:off x="5292475" y="329720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27" name="Oval 26">
            <a:extLst>
              <a:ext uri="{FF2B5EF4-FFF2-40B4-BE49-F238E27FC236}">
                <a16:creationId xmlns:a16="http://schemas.microsoft.com/office/drawing/2014/main" id="{3E75B1DB-D70A-4E87-361D-2E6645B5B3AE}"/>
              </a:ext>
            </a:extLst>
          </p:cNvPr>
          <p:cNvSpPr/>
          <p:nvPr/>
        </p:nvSpPr>
        <p:spPr>
          <a:xfrm>
            <a:off x="5292475" y="3992772"/>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6</a:t>
            </a:r>
            <a:endParaRPr kumimoji="1" lang="en-IN" sz="1000">
              <a:solidFill>
                <a:schemeClr val="bg1"/>
              </a:solidFill>
            </a:endParaRPr>
          </a:p>
        </p:txBody>
      </p:sp>
      <p:sp>
        <p:nvSpPr>
          <p:cNvPr id="28" name="Oval 27">
            <a:extLst>
              <a:ext uri="{FF2B5EF4-FFF2-40B4-BE49-F238E27FC236}">
                <a16:creationId xmlns:a16="http://schemas.microsoft.com/office/drawing/2014/main" id="{7D86A466-B3D5-A218-0459-DB73351989EE}"/>
              </a:ext>
            </a:extLst>
          </p:cNvPr>
          <p:cNvSpPr/>
          <p:nvPr/>
        </p:nvSpPr>
        <p:spPr>
          <a:xfrm>
            <a:off x="5292475" y="431246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7</a:t>
            </a:r>
            <a:endParaRPr kumimoji="1" lang="en-IN" sz="1000">
              <a:solidFill>
                <a:schemeClr val="bg1"/>
              </a:solidFill>
            </a:endParaRPr>
          </a:p>
        </p:txBody>
      </p:sp>
      <p:sp>
        <p:nvSpPr>
          <p:cNvPr id="29" name="Oval 28">
            <a:extLst>
              <a:ext uri="{FF2B5EF4-FFF2-40B4-BE49-F238E27FC236}">
                <a16:creationId xmlns:a16="http://schemas.microsoft.com/office/drawing/2014/main" id="{656D4E9C-6628-D996-9EFB-1E80B91F4679}"/>
              </a:ext>
            </a:extLst>
          </p:cNvPr>
          <p:cNvSpPr/>
          <p:nvPr/>
        </p:nvSpPr>
        <p:spPr>
          <a:xfrm>
            <a:off x="5292475" y="465598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30" name="Oval 29">
            <a:extLst>
              <a:ext uri="{FF2B5EF4-FFF2-40B4-BE49-F238E27FC236}">
                <a16:creationId xmlns:a16="http://schemas.microsoft.com/office/drawing/2014/main" id="{D06E9034-0878-C292-C1A8-647177B0C0DF}"/>
              </a:ext>
            </a:extLst>
          </p:cNvPr>
          <p:cNvSpPr/>
          <p:nvPr/>
        </p:nvSpPr>
        <p:spPr>
          <a:xfrm>
            <a:off x="5292475" y="497460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9</a:t>
            </a:r>
            <a:endParaRPr kumimoji="1" lang="en-IN" sz="1000">
              <a:solidFill>
                <a:schemeClr val="bg1"/>
              </a:solidFill>
            </a:endParaRPr>
          </a:p>
        </p:txBody>
      </p:sp>
      <p:sp>
        <p:nvSpPr>
          <p:cNvPr id="31" name="Oval 30">
            <a:extLst>
              <a:ext uri="{FF2B5EF4-FFF2-40B4-BE49-F238E27FC236}">
                <a16:creationId xmlns:a16="http://schemas.microsoft.com/office/drawing/2014/main" id="{C07282DF-3925-46BB-F9C6-8CC60E520B3E}"/>
              </a:ext>
            </a:extLst>
          </p:cNvPr>
          <p:cNvSpPr/>
          <p:nvPr/>
        </p:nvSpPr>
        <p:spPr>
          <a:xfrm>
            <a:off x="5292475" y="532485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10</a:t>
            </a:r>
          </a:p>
        </p:txBody>
      </p:sp>
      <p:cxnSp>
        <p:nvCxnSpPr>
          <p:cNvPr id="32" name="Connector: Curved 31">
            <a:extLst>
              <a:ext uri="{FF2B5EF4-FFF2-40B4-BE49-F238E27FC236}">
                <a16:creationId xmlns:a16="http://schemas.microsoft.com/office/drawing/2014/main" id="{AB1E2078-4C78-CD0C-8B68-E987B5386337}"/>
              </a:ext>
            </a:extLst>
          </p:cNvPr>
          <p:cNvCxnSpPr>
            <a:cxnSpLocks/>
            <a:stCxn id="16" idx="6"/>
            <a:endCxn id="24" idx="2"/>
          </p:cNvCxnSpPr>
          <p:nvPr/>
        </p:nvCxnSpPr>
        <p:spPr>
          <a:xfrm>
            <a:off x="4528192" y="3404383"/>
            <a:ext cx="764283" cy="374389"/>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838D30EB-1C6D-193E-F328-3D6E97004133}"/>
              </a:ext>
            </a:extLst>
          </p:cNvPr>
          <p:cNvSpPr/>
          <p:nvPr/>
        </p:nvSpPr>
        <p:spPr>
          <a:xfrm>
            <a:off x="4168152" y="5650076"/>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11</a:t>
            </a:r>
          </a:p>
        </p:txBody>
      </p:sp>
      <p:sp>
        <p:nvSpPr>
          <p:cNvPr id="34" name="Oval 33">
            <a:extLst>
              <a:ext uri="{FF2B5EF4-FFF2-40B4-BE49-F238E27FC236}">
                <a16:creationId xmlns:a16="http://schemas.microsoft.com/office/drawing/2014/main" id="{D03A3D72-BDAD-0971-13F0-96DDB790C138}"/>
              </a:ext>
            </a:extLst>
          </p:cNvPr>
          <p:cNvSpPr/>
          <p:nvPr/>
        </p:nvSpPr>
        <p:spPr>
          <a:xfrm>
            <a:off x="5292475" y="5645566"/>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11</a:t>
            </a:r>
          </a:p>
        </p:txBody>
      </p:sp>
      <p:cxnSp>
        <p:nvCxnSpPr>
          <p:cNvPr id="35" name="Connector: Curved 34">
            <a:extLst>
              <a:ext uri="{FF2B5EF4-FFF2-40B4-BE49-F238E27FC236}">
                <a16:creationId xmlns:a16="http://schemas.microsoft.com/office/drawing/2014/main" id="{01E3B2A2-742E-9110-266B-858049A218F4}"/>
              </a:ext>
            </a:extLst>
          </p:cNvPr>
          <p:cNvCxnSpPr>
            <a:cxnSpLocks/>
            <a:stCxn id="9" idx="6"/>
            <a:endCxn id="29" idx="2"/>
          </p:cNvCxnSpPr>
          <p:nvPr/>
        </p:nvCxnSpPr>
        <p:spPr>
          <a:xfrm>
            <a:off x="4528192" y="3737497"/>
            <a:ext cx="764283" cy="1035192"/>
          </a:xfrm>
          <a:prstGeom prst="curvedConnector3">
            <a:avLst>
              <a:gd name="adj1" fmla="val 6196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94AD6705-60DE-1D0C-C7C3-073556AC6DDF}"/>
              </a:ext>
            </a:extLst>
          </p:cNvPr>
          <p:cNvCxnSpPr>
            <a:cxnSpLocks/>
            <a:stCxn id="7" idx="6"/>
            <a:endCxn id="22" idx="2"/>
          </p:cNvCxnSpPr>
          <p:nvPr/>
        </p:nvCxnSpPr>
        <p:spPr>
          <a:xfrm>
            <a:off x="4528192" y="2379998"/>
            <a:ext cx="764283" cy="635"/>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F150C0A1-B11F-5341-B4A6-4B9E59360C74}"/>
              </a:ext>
            </a:extLst>
          </p:cNvPr>
          <p:cNvCxnSpPr>
            <a:cxnSpLocks/>
            <a:stCxn id="17" idx="6"/>
            <a:endCxn id="27" idx="2"/>
          </p:cNvCxnSpPr>
          <p:nvPr/>
        </p:nvCxnSpPr>
        <p:spPr>
          <a:xfrm>
            <a:off x="4528192" y="4068197"/>
            <a:ext cx="764283" cy="41275"/>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7FA314D-4003-FF09-E6C2-4AD19B1B6A19}"/>
              </a:ext>
            </a:extLst>
          </p:cNvPr>
          <p:cNvSpPr/>
          <p:nvPr/>
        </p:nvSpPr>
        <p:spPr>
          <a:xfrm>
            <a:off x="4168152" y="597570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12</a:t>
            </a:r>
          </a:p>
        </p:txBody>
      </p:sp>
      <p:sp>
        <p:nvSpPr>
          <p:cNvPr id="39" name="Oval 38">
            <a:extLst>
              <a:ext uri="{FF2B5EF4-FFF2-40B4-BE49-F238E27FC236}">
                <a16:creationId xmlns:a16="http://schemas.microsoft.com/office/drawing/2014/main" id="{8E2ADDF5-489B-E043-2C18-B78B73A2FA29}"/>
              </a:ext>
            </a:extLst>
          </p:cNvPr>
          <p:cNvSpPr/>
          <p:nvPr/>
        </p:nvSpPr>
        <p:spPr>
          <a:xfrm>
            <a:off x="5292475" y="6001726"/>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14</a:t>
            </a:r>
            <a:endParaRPr kumimoji="1" lang="en-IN" sz="1000">
              <a:solidFill>
                <a:schemeClr val="bg1"/>
              </a:solidFill>
            </a:endParaRPr>
          </a:p>
        </p:txBody>
      </p:sp>
      <p:cxnSp>
        <p:nvCxnSpPr>
          <p:cNvPr id="40" name="Connector: Curved 39">
            <a:extLst>
              <a:ext uri="{FF2B5EF4-FFF2-40B4-BE49-F238E27FC236}">
                <a16:creationId xmlns:a16="http://schemas.microsoft.com/office/drawing/2014/main" id="{3D2CF6EE-6466-DA07-2F80-CAAE0776FA4C}"/>
              </a:ext>
            </a:extLst>
          </p:cNvPr>
          <p:cNvCxnSpPr>
            <a:cxnSpLocks/>
            <a:stCxn id="8" idx="6"/>
            <a:endCxn id="23" idx="2"/>
          </p:cNvCxnSpPr>
          <p:nvPr/>
        </p:nvCxnSpPr>
        <p:spPr>
          <a:xfrm>
            <a:off x="4528192" y="2721738"/>
            <a:ext cx="764283" cy="4235"/>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B75C4E34-014B-107B-B1D5-81F74AF9C217}"/>
              </a:ext>
            </a:extLst>
          </p:cNvPr>
          <p:cNvCxnSpPr>
            <a:cxnSpLocks/>
            <a:stCxn id="15" idx="6"/>
            <a:endCxn id="25" idx="2"/>
          </p:cNvCxnSpPr>
          <p:nvPr/>
        </p:nvCxnSpPr>
        <p:spPr>
          <a:xfrm>
            <a:off x="4528192" y="3071269"/>
            <a:ext cx="764283" cy="6351"/>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B3C95302-42C7-E666-8A5E-30D70241FB80}"/>
              </a:ext>
            </a:extLst>
          </p:cNvPr>
          <p:cNvCxnSpPr>
            <a:cxnSpLocks/>
            <a:stCxn id="18" idx="6"/>
            <a:endCxn id="26" idx="2"/>
          </p:cNvCxnSpPr>
          <p:nvPr/>
        </p:nvCxnSpPr>
        <p:spPr>
          <a:xfrm flipV="1">
            <a:off x="4528192" y="3413908"/>
            <a:ext cx="764283" cy="989861"/>
          </a:xfrm>
          <a:prstGeom prst="curvedConnector3">
            <a:avLst>
              <a:gd name="adj1" fmla="val 29395"/>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924305BD-1396-5E68-10F3-36600EE3235E}"/>
              </a:ext>
            </a:extLst>
          </p:cNvPr>
          <p:cNvCxnSpPr>
            <a:cxnSpLocks/>
            <a:stCxn id="19" idx="6"/>
            <a:endCxn id="34" idx="2"/>
          </p:cNvCxnSpPr>
          <p:nvPr/>
        </p:nvCxnSpPr>
        <p:spPr>
          <a:xfrm>
            <a:off x="4528192" y="4737764"/>
            <a:ext cx="764283" cy="1024502"/>
          </a:xfrm>
          <a:prstGeom prst="curvedConnector3">
            <a:avLst>
              <a:gd name="adj1" fmla="val 67946"/>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8D8D916D-A7F1-1299-9451-390FD8D240E7}"/>
              </a:ext>
            </a:extLst>
          </p:cNvPr>
          <p:cNvCxnSpPr>
            <a:cxnSpLocks/>
            <a:stCxn id="20" idx="6"/>
            <a:endCxn id="39" idx="2"/>
          </p:cNvCxnSpPr>
          <p:nvPr/>
        </p:nvCxnSpPr>
        <p:spPr>
          <a:xfrm>
            <a:off x="4528192" y="5069080"/>
            <a:ext cx="764283" cy="1049346"/>
          </a:xfrm>
          <a:prstGeom prst="curvedConnector3">
            <a:avLst>
              <a:gd name="adj1" fmla="val 2740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Curved 44">
            <a:extLst>
              <a:ext uri="{FF2B5EF4-FFF2-40B4-BE49-F238E27FC236}">
                <a16:creationId xmlns:a16="http://schemas.microsoft.com/office/drawing/2014/main" id="{29F7C011-EA0A-25CE-7EF1-B81139C2543B}"/>
              </a:ext>
            </a:extLst>
          </p:cNvPr>
          <p:cNvCxnSpPr>
            <a:cxnSpLocks/>
            <a:stCxn id="21" idx="6"/>
            <a:endCxn id="31" idx="2"/>
          </p:cNvCxnSpPr>
          <p:nvPr/>
        </p:nvCxnSpPr>
        <p:spPr>
          <a:xfrm flipV="1">
            <a:off x="4528192" y="5441557"/>
            <a:ext cx="764283" cy="3175"/>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05D1926F-A019-B7BE-E2BE-9C2AF4385F3D}"/>
              </a:ext>
            </a:extLst>
          </p:cNvPr>
          <p:cNvCxnSpPr>
            <a:cxnSpLocks/>
            <a:stCxn id="33" idx="6"/>
            <a:endCxn id="28" idx="2"/>
          </p:cNvCxnSpPr>
          <p:nvPr/>
        </p:nvCxnSpPr>
        <p:spPr>
          <a:xfrm flipV="1">
            <a:off x="4528192" y="4429169"/>
            <a:ext cx="764283" cy="1337607"/>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5EA8936D-BB7C-0DD1-7425-03AC4BC5F733}"/>
              </a:ext>
            </a:extLst>
          </p:cNvPr>
          <p:cNvCxnSpPr>
            <a:cxnSpLocks/>
            <a:stCxn id="38" idx="6"/>
            <a:endCxn id="30" idx="2"/>
          </p:cNvCxnSpPr>
          <p:nvPr/>
        </p:nvCxnSpPr>
        <p:spPr>
          <a:xfrm flipV="1">
            <a:off x="4528192" y="5091305"/>
            <a:ext cx="764283" cy="1001099"/>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559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A51A3-EB57-BA49-4EFD-A73EB642A14B}"/>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EDA2C7C-480A-1241-A753-25C62B9381CD}"/>
              </a:ext>
            </a:extLst>
          </p:cNvPr>
          <p:cNvGraphicFramePr>
            <a:graphicFrameLocks/>
          </p:cNvGraphicFramePr>
          <p:nvPr>
            <p:custDataLst>
              <p:tags r:id="rId1"/>
            </p:custDataLst>
            <p:extLst>
              <p:ext uri="{D42A27DB-BD31-4B8C-83A1-F6EECF244321}">
                <p14:modId xmlns:p14="http://schemas.microsoft.com/office/powerpoint/2010/main" val="189431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73" name="Chart 3">
            <a:extLst>
              <a:ext uri="{FF2B5EF4-FFF2-40B4-BE49-F238E27FC236}">
                <a16:creationId xmlns:a16="http://schemas.microsoft.com/office/drawing/2014/main" id="{39505B92-6F57-186C-8483-27B6483FFE10}"/>
              </a:ext>
            </a:extLst>
          </p:cNvPr>
          <p:cNvGraphicFramePr/>
          <p:nvPr>
            <p:custDataLst>
              <p:tags r:id="rId2"/>
            </p:custDataLst>
          </p:nvPr>
        </p:nvGraphicFramePr>
        <p:xfrm>
          <a:off x="71438" y="4589463"/>
          <a:ext cx="9801225" cy="1519237"/>
        </p:xfrm>
        <a:graphic>
          <a:graphicData uri="http://schemas.openxmlformats.org/drawingml/2006/chart">
            <c:chart xmlns:c="http://schemas.openxmlformats.org/drawingml/2006/chart" xmlns:r="http://schemas.openxmlformats.org/officeDocument/2006/relationships" r:id="rId6"/>
          </a:graphicData>
        </a:graphic>
      </p:graphicFrame>
      <p:sp>
        <p:nvSpPr>
          <p:cNvPr id="5" name="タイトル 4">
            <a:extLst>
              <a:ext uri="{FF2B5EF4-FFF2-40B4-BE49-F238E27FC236}">
                <a16:creationId xmlns:a16="http://schemas.microsoft.com/office/drawing/2014/main" id="{5ED51FD1-AB6B-76C1-A295-F7AD7F8918AC}"/>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中国／医療関連／医療・公衆衛生</a:t>
            </a:r>
            <a:endParaRPr kumimoji="1" lang="ja-JP" altLang="en-US"/>
          </a:p>
        </p:txBody>
      </p:sp>
      <p:sp>
        <p:nvSpPr>
          <p:cNvPr id="6" name="テキスト プレースホルダー 5">
            <a:extLst>
              <a:ext uri="{FF2B5EF4-FFF2-40B4-BE49-F238E27FC236}">
                <a16:creationId xmlns:a16="http://schemas.microsoft.com/office/drawing/2014/main" id="{9BB9F1F6-E344-E6E7-00A5-CDD9DE7D2471}"/>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疾病構造・死亡要因</a:t>
            </a:r>
            <a:r>
              <a:rPr lang="en-US" altLang="ja-JP"/>
              <a:t>【</a:t>
            </a:r>
            <a:r>
              <a:rPr lang="ja-JP" altLang="en-US"/>
              <a:t>中分類</a:t>
            </a:r>
            <a:r>
              <a:rPr lang="en-US" altLang="ja-JP"/>
              <a:t>】</a:t>
            </a:r>
          </a:p>
        </p:txBody>
      </p:sp>
      <p:grpSp>
        <p:nvGrpSpPr>
          <p:cNvPr id="75" name="グループ化 7">
            <a:extLst>
              <a:ext uri="{FF2B5EF4-FFF2-40B4-BE49-F238E27FC236}">
                <a16:creationId xmlns:a16="http://schemas.microsoft.com/office/drawing/2014/main" id="{659CD0B4-C74C-A581-1EC3-6BBD764FFA1E}"/>
              </a:ext>
            </a:extLst>
          </p:cNvPr>
          <p:cNvGrpSpPr/>
          <p:nvPr/>
        </p:nvGrpSpPr>
        <p:grpSpPr>
          <a:xfrm>
            <a:off x="218907" y="2301386"/>
            <a:ext cx="9414613" cy="288032"/>
            <a:chOff x="4803500" y="2113806"/>
            <a:chExt cx="2954133" cy="288032"/>
          </a:xfrm>
        </p:grpSpPr>
        <p:cxnSp>
          <p:nvCxnSpPr>
            <p:cNvPr id="76" name="直線コネクタ 75">
              <a:extLst>
                <a:ext uri="{FF2B5EF4-FFF2-40B4-BE49-F238E27FC236}">
                  <a16:creationId xmlns:a16="http://schemas.microsoft.com/office/drawing/2014/main" id="{93FFC3E6-9037-B8DF-7BFC-ED1BF10DC0B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32B2E33A-AA8F-E09C-3F67-26732DC435B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死亡要因で見る疾病構造の変化（</a:t>
              </a:r>
              <a:r>
                <a:rPr lang="en-US" altLang="ja-JP" sz="1400">
                  <a:solidFill>
                    <a:srgbClr val="000000"/>
                  </a:solidFill>
                  <a:latin typeface="Arial Black" pitchFamily="34" charset="0"/>
                  <a:ea typeface="HGP創英角ｺﾞｼｯｸUB" pitchFamily="50" charset="-128"/>
                </a:rPr>
                <a:t>1990</a:t>
              </a:r>
              <a:r>
                <a:rPr lang="ja-JP" altLang="en-US" sz="1400">
                  <a:solidFill>
                    <a:srgbClr val="000000"/>
                  </a:solidFill>
                  <a:latin typeface="Arial Black" pitchFamily="34" charset="0"/>
                  <a:ea typeface="HGP創英角ｺﾞｼｯｸUB" pitchFamily="50" charset="-128"/>
                </a:rPr>
                <a:t>年⇒</a:t>
              </a:r>
              <a:r>
                <a:rPr lang="en-US" altLang="ja-JP" sz="1400">
                  <a:solidFill>
                    <a:srgbClr val="000000"/>
                  </a:solidFill>
                  <a:latin typeface="Arial Black" pitchFamily="34" charset="0"/>
                  <a:ea typeface="HGP創英角ｺﾞｼｯｸUB" pitchFamily="50" charset="-128"/>
                </a:rPr>
                <a:t>2021</a:t>
              </a:r>
              <a:r>
                <a:rPr lang="ja-JP" altLang="en-US" sz="1400">
                  <a:solidFill>
                    <a:srgbClr val="000000"/>
                  </a:solidFill>
                  <a:latin typeface="Arial Black" pitchFamily="34" charset="0"/>
                  <a:ea typeface="HGP創英角ｺﾞｼｯｸUB" pitchFamily="50" charset="-128"/>
                </a:rPr>
                <a:t>年）</a:t>
              </a:r>
              <a:endParaRPr lang="zh-TW" altLang="en-US" sz="1400">
                <a:solidFill>
                  <a:srgbClr val="000000"/>
                </a:solidFill>
                <a:latin typeface="Arial Black" pitchFamily="34" charset="0"/>
                <a:ea typeface="HGP創英角ｺﾞｼｯｸUB" pitchFamily="50" charset="-128"/>
              </a:endParaRPr>
            </a:p>
          </p:txBody>
        </p:sp>
      </p:grpSp>
      <p:sp>
        <p:nvSpPr>
          <p:cNvPr id="79" name="テキスト ボックス 78">
            <a:extLst>
              <a:ext uri="{FF2B5EF4-FFF2-40B4-BE49-F238E27FC236}">
                <a16:creationId xmlns:a16="http://schemas.microsoft.com/office/drawing/2014/main" id="{8DDF9656-5010-8811-A465-8DC613F0695F}"/>
              </a:ext>
            </a:extLst>
          </p:cNvPr>
          <p:cNvSpPr txBox="1"/>
          <p:nvPr/>
        </p:nvSpPr>
        <p:spPr>
          <a:xfrm>
            <a:off x="5298649" y="3836945"/>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91" name="テキスト ボックス 90">
            <a:extLst>
              <a:ext uri="{FF2B5EF4-FFF2-40B4-BE49-F238E27FC236}">
                <a16:creationId xmlns:a16="http://schemas.microsoft.com/office/drawing/2014/main" id="{BD9D569C-FE30-8526-FB00-237F15EE6589}"/>
              </a:ext>
            </a:extLst>
          </p:cNvPr>
          <p:cNvSpPr txBox="1"/>
          <p:nvPr/>
        </p:nvSpPr>
        <p:spPr>
          <a:xfrm>
            <a:off x="2023827" y="3836945"/>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12" name="テキスト ボックス 111">
            <a:extLst>
              <a:ext uri="{FF2B5EF4-FFF2-40B4-BE49-F238E27FC236}">
                <a16:creationId xmlns:a16="http://schemas.microsoft.com/office/drawing/2014/main" id="{4297A50C-D864-5577-47BD-A09874E9D414}"/>
              </a:ext>
            </a:extLst>
          </p:cNvPr>
          <p:cNvSpPr txBox="1"/>
          <p:nvPr/>
        </p:nvSpPr>
        <p:spPr>
          <a:xfrm>
            <a:off x="6977238" y="3779237"/>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0" name="テキスト ボックス 119">
            <a:extLst>
              <a:ext uri="{FF2B5EF4-FFF2-40B4-BE49-F238E27FC236}">
                <a16:creationId xmlns:a16="http://schemas.microsoft.com/office/drawing/2014/main" id="{D311DB4A-6B92-7539-1ABB-3CDF888E61A7}"/>
              </a:ext>
            </a:extLst>
          </p:cNvPr>
          <p:cNvSpPr txBox="1"/>
          <p:nvPr/>
        </p:nvSpPr>
        <p:spPr>
          <a:xfrm>
            <a:off x="56456" y="5122512"/>
            <a:ext cx="648072" cy="200055"/>
          </a:xfrm>
          <a:prstGeom prst="rect">
            <a:avLst/>
          </a:prstGeom>
          <a:noFill/>
        </p:spPr>
        <p:txBody>
          <a:bodyPr wrap="square" rtlCol="0">
            <a:spAutoFit/>
          </a:bodyPr>
          <a:lstStyle/>
          <a:p>
            <a:r>
              <a:rPr kumimoji="1" lang="en-US" altLang="ja-JP" sz="70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a:latin typeface="Arial" panose="020B0604020202020204" pitchFamily="34" charset="0"/>
              <a:ea typeface="ＭＳ Ｐゴシック" panose="020B0600070205080204" pitchFamily="50" charset="-128"/>
              <a:cs typeface="Arial" panose="020B0604020202020204" pitchFamily="34" charset="0"/>
            </a:endParaRPr>
          </a:p>
        </p:txBody>
      </p:sp>
      <p:sp>
        <p:nvSpPr>
          <p:cNvPr id="171" name="テキスト ボックス 170">
            <a:extLst>
              <a:ext uri="{FF2B5EF4-FFF2-40B4-BE49-F238E27FC236}">
                <a16:creationId xmlns:a16="http://schemas.microsoft.com/office/drawing/2014/main" id="{2922990D-AAF5-0640-E3E1-D77BA4689212}"/>
              </a:ext>
            </a:extLst>
          </p:cNvPr>
          <p:cNvSpPr txBox="1"/>
          <p:nvPr/>
        </p:nvSpPr>
        <p:spPr>
          <a:xfrm>
            <a:off x="7184838" y="2736979"/>
            <a:ext cx="2448128" cy="830997"/>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a:t>非意図的負傷／消化器疾患／交通事故／呼吸器感染症・結核／自傷行為・個人間暴力／ </a:t>
            </a:r>
            <a:r>
              <a:rPr lang="en-US" altLang="ja-JP"/>
              <a:t>HIV</a:t>
            </a:r>
            <a:r>
              <a:rPr lang="ja-JP" altLang="en-US"/>
              <a:t>／</a:t>
            </a:r>
            <a:r>
              <a:rPr lang="en-US" altLang="ja-JP"/>
              <a:t>AIDS</a:t>
            </a:r>
            <a:r>
              <a:rPr lang="ja-JP" altLang="en-US"/>
              <a:t>・性感染症／薬物使用障害／妊産婦・新生児の障害／栄養失調／</a:t>
            </a:r>
            <a:r>
              <a:rPr lang="en-US" altLang="ja-JP"/>
              <a:t>COVID-19</a:t>
            </a:r>
            <a:r>
              <a:rPr lang="ja-JP" altLang="en-US"/>
              <a:t> ／皮膚・皮下疾患／腸管感染症／顧みられない熱帯病とマラリア</a:t>
            </a:r>
            <a:br>
              <a:rPr lang="en-US" altLang="ja-JP"/>
            </a:br>
            <a:r>
              <a:rPr lang="en-US" altLang="ja-JP"/>
              <a:t>※</a:t>
            </a:r>
            <a:r>
              <a:rPr lang="ja-JP" altLang="en-US"/>
              <a:t>割合の大きい順</a:t>
            </a:r>
          </a:p>
        </p:txBody>
      </p:sp>
      <p:sp>
        <p:nvSpPr>
          <p:cNvPr id="57" name="テキスト ボックス 56">
            <a:extLst>
              <a:ext uri="{FF2B5EF4-FFF2-40B4-BE49-F238E27FC236}">
                <a16:creationId xmlns:a16="http://schemas.microsoft.com/office/drawing/2014/main" id="{7D5960B3-8629-B4F5-D5B0-878F73B3AF27}"/>
              </a:ext>
            </a:extLst>
          </p:cNvPr>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年において全体の</a:t>
            </a:r>
            <a:r>
              <a:rPr lang="en-US" altLang="ja-JP" sz="1400">
                <a:latin typeface="Arial" panose="020B0604020202020204" pitchFamily="34" charset="0"/>
                <a:ea typeface="ＭＳ Ｐゴシック" panose="020B0600070205080204" pitchFamily="50" charset="-128"/>
                <a:cs typeface="Arial" panose="020B0604020202020204" pitchFamily="34" charset="0"/>
              </a:rPr>
              <a:t>91</a:t>
            </a:r>
            <a:r>
              <a:rPr lang="ja-JP" altLang="en-US" sz="1400">
                <a:latin typeface="Arial" panose="020B0604020202020204" pitchFamily="34" charset="0"/>
                <a:ea typeface="ＭＳ Ｐゴシック" panose="020B0600070205080204" pitchFamily="50" charset="-128"/>
                <a:cs typeface="Arial" panose="020B0604020202020204" pitchFamily="34" charset="0"/>
              </a:rPr>
              <a:t>％を占める「非感染性疾患」の中では、特に「心血管疾患」と「新生物」が主要な死亡要因となっており、これら</a:t>
            </a:r>
            <a:r>
              <a:rPr lang="en-US" altLang="ja-JP" sz="1400">
                <a:latin typeface="Arial" panose="020B0604020202020204" pitchFamily="34" charset="0"/>
                <a:ea typeface="ＭＳ Ｐゴシック" panose="020B0600070205080204" pitchFamily="50" charset="-128"/>
                <a:cs typeface="Arial" panose="020B0604020202020204" pitchFamily="34" charset="0"/>
              </a:rPr>
              <a:t>2</a:t>
            </a:r>
            <a:r>
              <a:rPr lang="ja-JP" altLang="en-US" sz="1400">
                <a:latin typeface="Arial" panose="020B0604020202020204" pitchFamily="34" charset="0"/>
                <a:ea typeface="ＭＳ Ｐゴシック" panose="020B0600070205080204" pitchFamily="50" charset="-128"/>
                <a:cs typeface="Arial" panose="020B0604020202020204" pitchFamily="34" charset="0"/>
              </a:rPr>
              <a:t>つの疾患で全体の約</a:t>
            </a:r>
            <a:r>
              <a:rPr lang="en-US" altLang="ja-JP" sz="1400">
                <a:latin typeface="Arial" panose="020B0604020202020204" pitchFamily="34" charset="0"/>
                <a:ea typeface="ＭＳ Ｐゴシック" panose="020B0600070205080204" pitchFamily="50" charset="-128"/>
                <a:cs typeface="Arial" panose="020B0604020202020204" pitchFamily="34" charset="0"/>
              </a:rPr>
              <a:t>67%</a:t>
            </a:r>
            <a:r>
              <a:rPr lang="ja-JP" altLang="en-US" sz="140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感染症の中では、「呼吸器感染症・結核」の割合が最も大きい。</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115">
            <a:extLst>
              <a:ext uri="{FF2B5EF4-FFF2-40B4-BE49-F238E27FC236}">
                <a16:creationId xmlns:a16="http://schemas.microsoft.com/office/drawing/2014/main" id="{8CC2A0B6-D442-0033-F123-E9DC176A213E}"/>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74" name="テキスト ボックス 73">
            <a:extLst>
              <a:ext uri="{FF2B5EF4-FFF2-40B4-BE49-F238E27FC236}">
                <a16:creationId xmlns:a16="http://schemas.microsoft.com/office/drawing/2014/main" id="{BF2DFADC-1B14-1939-625E-252F43047324}"/>
              </a:ext>
            </a:extLst>
          </p:cNvPr>
          <p:cNvSpPr txBox="1"/>
          <p:nvPr/>
        </p:nvSpPr>
        <p:spPr>
          <a:xfrm>
            <a:off x="1530697" y="5164831"/>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78" name="テキスト ボックス 77">
            <a:extLst>
              <a:ext uri="{FF2B5EF4-FFF2-40B4-BE49-F238E27FC236}">
                <a16:creationId xmlns:a16="http://schemas.microsoft.com/office/drawing/2014/main" id="{30B411DD-D1E1-8308-5C1E-90AAFFC083AD}"/>
              </a:ext>
            </a:extLst>
          </p:cNvPr>
          <p:cNvSpPr txBox="1"/>
          <p:nvPr/>
        </p:nvSpPr>
        <p:spPr>
          <a:xfrm>
            <a:off x="3656856" y="5164831"/>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80" name="テキスト ボックス 79">
            <a:extLst>
              <a:ext uri="{FF2B5EF4-FFF2-40B4-BE49-F238E27FC236}">
                <a16:creationId xmlns:a16="http://schemas.microsoft.com/office/drawing/2014/main" id="{003B0D8B-4161-35A0-BAE3-42B3A55A5F37}"/>
              </a:ext>
            </a:extLst>
          </p:cNvPr>
          <p:cNvSpPr txBox="1"/>
          <p:nvPr/>
        </p:nvSpPr>
        <p:spPr>
          <a:xfrm>
            <a:off x="5037078" y="5107123"/>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1" name="左中かっこ 80">
            <a:extLst>
              <a:ext uri="{FF2B5EF4-FFF2-40B4-BE49-F238E27FC236}">
                <a16:creationId xmlns:a16="http://schemas.microsoft.com/office/drawing/2014/main" id="{A4E9BE5F-C608-D40A-4B44-3B2135EC094C}"/>
              </a:ext>
            </a:extLst>
          </p:cNvPr>
          <p:cNvSpPr/>
          <p:nvPr/>
        </p:nvSpPr>
        <p:spPr>
          <a:xfrm rot="5400000">
            <a:off x="6570374" y="4641367"/>
            <a:ext cx="70771" cy="681207"/>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83" name="直線コネクタ 82">
            <a:extLst>
              <a:ext uri="{FF2B5EF4-FFF2-40B4-BE49-F238E27FC236}">
                <a16:creationId xmlns:a16="http://schemas.microsoft.com/office/drawing/2014/main" id="{6720E29E-B8F6-451B-2983-105D4DF75D0D}"/>
              </a:ext>
            </a:extLst>
          </p:cNvPr>
          <p:cNvCxnSpPr>
            <a:cxnSpLocks/>
            <a:stCxn id="81" idx="1"/>
          </p:cNvCxnSpPr>
          <p:nvPr/>
        </p:nvCxnSpPr>
        <p:spPr>
          <a:xfrm flipH="1" flipV="1">
            <a:off x="5307573" y="4884419"/>
            <a:ext cx="1298186" cy="621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B3E8F51C-2C1B-3701-CF06-80676B2DC57C}"/>
              </a:ext>
            </a:extLst>
          </p:cNvPr>
          <p:cNvSpPr txBox="1"/>
          <p:nvPr/>
        </p:nvSpPr>
        <p:spPr>
          <a:xfrm>
            <a:off x="5881798" y="5107123"/>
            <a:ext cx="335835"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消化器疾患</a:t>
            </a:r>
            <a:endParaRPr kumimoji="1" lang="ja-JP" altLang="en-US" sz="75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5" name="テキスト ボックス 84">
            <a:extLst>
              <a:ext uri="{FF2B5EF4-FFF2-40B4-BE49-F238E27FC236}">
                <a16:creationId xmlns:a16="http://schemas.microsoft.com/office/drawing/2014/main" id="{61AA574B-D9B8-8904-D24D-FE507CC31329}"/>
              </a:ext>
            </a:extLst>
          </p:cNvPr>
          <p:cNvSpPr txBox="1"/>
          <p:nvPr/>
        </p:nvSpPr>
        <p:spPr>
          <a:xfrm>
            <a:off x="7741610" y="5085596"/>
            <a:ext cx="476521"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a:t>妊産婦・新生児の障害</a:t>
            </a:r>
            <a:endParaRPr kumimoji="1" lang="ja-JP" altLang="en-US" sz="75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6" name="テキスト ボックス 85">
            <a:extLst>
              <a:ext uri="{FF2B5EF4-FFF2-40B4-BE49-F238E27FC236}">
                <a16:creationId xmlns:a16="http://schemas.microsoft.com/office/drawing/2014/main" id="{EB16E7B0-2F49-18C3-314B-145AE6B52322}"/>
              </a:ext>
            </a:extLst>
          </p:cNvPr>
          <p:cNvSpPr txBox="1"/>
          <p:nvPr/>
        </p:nvSpPr>
        <p:spPr>
          <a:xfrm>
            <a:off x="6977238" y="5107123"/>
            <a:ext cx="710674"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a:t>呼吸器感染症・結核</a:t>
            </a:r>
          </a:p>
        </p:txBody>
      </p:sp>
      <p:sp>
        <p:nvSpPr>
          <p:cNvPr id="88" name="テキスト ボックス 87">
            <a:extLst>
              <a:ext uri="{FF2B5EF4-FFF2-40B4-BE49-F238E27FC236}">
                <a16:creationId xmlns:a16="http://schemas.microsoft.com/office/drawing/2014/main" id="{DDA8B3D4-2101-2046-7991-2E81B2F5516D}"/>
              </a:ext>
            </a:extLst>
          </p:cNvPr>
          <p:cNvSpPr txBox="1"/>
          <p:nvPr/>
        </p:nvSpPr>
        <p:spPr>
          <a:xfrm>
            <a:off x="5822617" y="6217494"/>
            <a:ext cx="2492321" cy="46166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a:t>その他の感染症／</a:t>
            </a:r>
            <a:r>
              <a:rPr lang="ja-JP" altLang="en-US">
                <a:latin typeface="ＭＳ Ｐゴシック" panose="020B0600070205080204" pitchFamily="50" charset="-128"/>
              </a:rPr>
              <a:t>腸管感染症</a:t>
            </a:r>
            <a:r>
              <a:rPr lang="ja-JP" altLang="en-US"/>
              <a:t>／栄養失調／</a:t>
            </a:r>
            <a:r>
              <a:rPr lang="en-US" altLang="ja-JP"/>
              <a:t> HIV</a:t>
            </a:r>
            <a:r>
              <a:rPr lang="ja-JP" altLang="en-US"/>
              <a:t>／</a:t>
            </a:r>
            <a:r>
              <a:rPr lang="en-US" altLang="ja-JP"/>
              <a:t>AIDS</a:t>
            </a:r>
            <a:r>
              <a:rPr lang="ja-JP" altLang="en-US"/>
              <a:t>・性感染症／顧みられない熱帯病とマラリア</a:t>
            </a:r>
            <a:endParaRPr lang="en-US" altLang="ja-JP"/>
          </a:p>
          <a:p>
            <a:r>
              <a:rPr lang="en-US" altLang="ja-JP"/>
              <a:t>※</a:t>
            </a:r>
            <a:r>
              <a:rPr lang="ja-JP" altLang="en-US"/>
              <a:t>割合の大きい順</a:t>
            </a:r>
          </a:p>
        </p:txBody>
      </p:sp>
      <p:sp>
        <p:nvSpPr>
          <p:cNvPr id="95" name="左中かっこ 94">
            <a:extLst>
              <a:ext uri="{FF2B5EF4-FFF2-40B4-BE49-F238E27FC236}">
                <a16:creationId xmlns:a16="http://schemas.microsoft.com/office/drawing/2014/main" id="{4B561A1E-2110-ECAE-9963-7A987A4860FE}"/>
              </a:ext>
            </a:extLst>
          </p:cNvPr>
          <p:cNvSpPr/>
          <p:nvPr/>
        </p:nvSpPr>
        <p:spPr>
          <a:xfrm rot="16200000" flipV="1">
            <a:off x="8255896" y="5371858"/>
            <a:ext cx="90736" cy="333076"/>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00" name="直線コネクタ 99">
            <a:extLst>
              <a:ext uri="{FF2B5EF4-FFF2-40B4-BE49-F238E27FC236}">
                <a16:creationId xmlns:a16="http://schemas.microsoft.com/office/drawing/2014/main" id="{76CE737C-A9FC-9716-FA3E-B2ABD59A1BED}"/>
              </a:ext>
            </a:extLst>
          </p:cNvPr>
          <p:cNvCxnSpPr>
            <a:stCxn id="95" idx="1"/>
            <a:endCxn id="88" idx="0"/>
          </p:cNvCxnSpPr>
          <p:nvPr/>
        </p:nvCxnSpPr>
        <p:spPr>
          <a:xfrm flipH="1">
            <a:off x="7068778" y="5583764"/>
            <a:ext cx="1232486" cy="6337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F814DE8B-EF58-EA83-24E6-B6E63DA2374E}"/>
              </a:ext>
            </a:extLst>
          </p:cNvPr>
          <p:cNvSpPr txBox="1"/>
          <p:nvPr/>
        </p:nvSpPr>
        <p:spPr>
          <a:xfrm>
            <a:off x="8673766" y="5060544"/>
            <a:ext cx="212034"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a:t>非意図的負傷</a:t>
            </a:r>
            <a:endParaRPr kumimoji="1" lang="ja-JP" altLang="en-US" sz="75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4" name="テキスト ボックス 103">
            <a:extLst>
              <a:ext uri="{FF2B5EF4-FFF2-40B4-BE49-F238E27FC236}">
                <a16:creationId xmlns:a16="http://schemas.microsoft.com/office/drawing/2014/main" id="{E6676CC1-9A0B-6D9D-D785-B296539349A0}"/>
              </a:ext>
            </a:extLst>
          </p:cNvPr>
          <p:cNvSpPr txBox="1"/>
          <p:nvPr/>
        </p:nvSpPr>
        <p:spPr>
          <a:xfrm>
            <a:off x="8964766" y="5060544"/>
            <a:ext cx="337491"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a:t>自傷、個人間暴力</a:t>
            </a:r>
            <a:endParaRPr kumimoji="1" lang="ja-JP" altLang="en-US" sz="75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5" name="テキスト ボックス 104">
            <a:extLst>
              <a:ext uri="{FF2B5EF4-FFF2-40B4-BE49-F238E27FC236}">
                <a16:creationId xmlns:a16="http://schemas.microsoft.com/office/drawing/2014/main" id="{D5A49EFC-CA3F-D8AE-65A9-673AE45AF67F}"/>
              </a:ext>
            </a:extLst>
          </p:cNvPr>
          <p:cNvSpPr txBox="1"/>
          <p:nvPr/>
        </p:nvSpPr>
        <p:spPr>
          <a:xfrm>
            <a:off x="9284211" y="5099429"/>
            <a:ext cx="264057" cy="24622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a:t>交通事故</a:t>
            </a:r>
            <a:endParaRPr kumimoji="1" lang="ja-JP" altLang="en-US" sz="75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53" name="グループ化 52">
            <a:extLst>
              <a:ext uri="{FF2B5EF4-FFF2-40B4-BE49-F238E27FC236}">
                <a16:creationId xmlns:a16="http://schemas.microsoft.com/office/drawing/2014/main" id="{028A2F62-4775-A256-A1AE-795E58315401}"/>
              </a:ext>
            </a:extLst>
          </p:cNvPr>
          <p:cNvGrpSpPr/>
          <p:nvPr/>
        </p:nvGrpSpPr>
        <p:grpSpPr>
          <a:xfrm>
            <a:off x="380492" y="2636912"/>
            <a:ext cx="994818" cy="648528"/>
            <a:chOff x="-1179690" y="716065"/>
            <a:chExt cx="994818" cy="648528"/>
          </a:xfrm>
        </p:grpSpPr>
        <p:sp>
          <p:nvSpPr>
            <p:cNvPr id="54" name="正方形/長方形 53">
              <a:extLst>
                <a:ext uri="{FF2B5EF4-FFF2-40B4-BE49-F238E27FC236}">
                  <a16:creationId xmlns:a16="http://schemas.microsoft.com/office/drawing/2014/main" id="{D604423B-024B-1A4C-EFA8-97C62DD3D4DA}"/>
                </a:ext>
              </a:extLst>
            </p:cNvPr>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a:extLst>
                <a:ext uri="{FF2B5EF4-FFF2-40B4-BE49-F238E27FC236}">
                  <a16:creationId xmlns:a16="http://schemas.microsoft.com/office/drawing/2014/main" id="{C53CA627-6252-55BC-BC6E-00A791ED519B}"/>
                </a:ext>
              </a:extLst>
            </p:cNvPr>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a:extLst>
                <a:ext uri="{FF2B5EF4-FFF2-40B4-BE49-F238E27FC236}">
                  <a16:creationId xmlns:a16="http://schemas.microsoft.com/office/drawing/2014/main" id="{374CA745-E073-22EF-AF95-71131370F63C}"/>
                </a:ext>
              </a:extLst>
            </p:cNvPr>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a:extLst>
                <a:ext uri="{FF2B5EF4-FFF2-40B4-BE49-F238E27FC236}">
                  <a16:creationId xmlns:a16="http://schemas.microsoft.com/office/drawing/2014/main" id="{F6BE7A52-51EF-75E9-EEBF-EA9E2A4745E2}"/>
                </a:ext>
              </a:extLst>
            </p:cNvPr>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58">
              <a:extLst>
                <a:ext uri="{FF2B5EF4-FFF2-40B4-BE49-F238E27FC236}">
                  <a16:creationId xmlns:a16="http://schemas.microsoft.com/office/drawing/2014/main" id="{511BD276-39FD-01B9-428D-94B081535F8D}"/>
                </a:ext>
              </a:extLst>
            </p:cNvPr>
            <p:cNvSpPr txBox="1"/>
            <p:nvPr/>
          </p:nvSpPr>
          <p:spPr>
            <a:xfrm>
              <a:off x="-784304" y="857819"/>
              <a:ext cx="588623" cy="200055"/>
            </a:xfrm>
            <a:prstGeom prst="rect">
              <a:avLst/>
            </a:prstGeom>
            <a:noFill/>
          </p:spPr>
          <p:txBody>
            <a:bodyPr wrap="none" rtlCol="0">
              <a:spAutoFit/>
            </a:bodyPr>
            <a:lstStyle/>
            <a:p>
              <a:r>
                <a:rPr kumimoji="1" lang="ja-JP" altLang="en-US" sz="70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60" name="テキスト ボックス 59">
              <a:extLst>
                <a:ext uri="{FF2B5EF4-FFF2-40B4-BE49-F238E27FC236}">
                  <a16:creationId xmlns:a16="http://schemas.microsoft.com/office/drawing/2014/main" id="{E7894742-BFDE-0C30-8BA0-DB9CE45A4853}"/>
                </a:ext>
              </a:extLst>
            </p:cNvPr>
            <p:cNvSpPr txBox="1"/>
            <p:nvPr/>
          </p:nvSpPr>
          <p:spPr>
            <a:xfrm>
              <a:off x="-777504" y="1011329"/>
              <a:ext cx="498855" cy="200055"/>
            </a:xfrm>
            <a:prstGeom prst="rect">
              <a:avLst/>
            </a:prstGeom>
            <a:noFill/>
          </p:spPr>
          <p:txBody>
            <a:bodyPr wrap="none" rtlCol="0">
              <a:spAutoFit/>
            </a:bodyPr>
            <a:lstStyle/>
            <a:p>
              <a:r>
                <a:rPr kumimoji="1" lang="ja-JP" altLang="en-US" sz="70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64" name="テキスト ボックス 63">
              <a:extLst>
                <a:ext uri="{FF2B5EF4-FFF2-40B4-BE49-F238E27FC236}">
                  <a16:creationId xmlns:a16="http://schemas.microsoft.com/office/drawing/2014/main" id="{0A77FFCD-538B-AB04-5C71-1EF797B82E32}"/>
                </a:ext>
              </a:extLst>
            </p:cNvPr>
            <p:cNvSpPr txBox="1"/>
            <p:nvPr/>
          </p:nvSpPr>
          <p:spPr>
            <a:xfrm>
              <a:off x="-777184" y="1164538"/>
              <a:ext cx="498855" cy="200055"/>
            </a:xfrm>
            <a:prstGeom prst="rect">
              <a:avLst/>
            </a:prstGeom>
            <a:noFill/>
          </p:spPr>
          <p:txBody>
            <a:bodyPr wrap="none" rtlCol="0">
              <a:spAutoFit/>
            </a:bodyPr>
            <a:lstStyle/>
            <a:p>
              <a:r>
                <a:rPr kumimoji="1" lang="ja-JP" altLang="en-US" sz="700">
                  <a:latin typeface="Arial" panose="020B0604020202020204" pitchFamily="34" charset="0"/>
                  <a:ea typeface="ＭＳ Ｐゴシック" panose="020B0600070205080204" pitchFamily="50" charset="-128"/>
                  <a:cs typeface="Arial" panose="020B0604020202020204" pitchFamily="34" charset="0"/>
                </a:rPr>
                <a:t>：事故等</a:t>
              </a:r>
            </a:p>
          </p:txBody>
        </p:sp>
      </p:grpSp>
      <p:graphicFrame>
        <p:nvGraphicFramePr>
          <p:cNvPr id="7" name="Chart 86">
            <a:extLst>
              <a:ext uri="{FF2B5EF4-FFF2-40B4-BE49-F238E27FC236}">
                <a16:creationId xmlns:a16="http://schemas.microsoft.com/office/drawing/2014/main" id="{42DF455B-8075-7E22-968B-3CE814084D8A}"/>
              </a:ext>
            </a:extLst>
          </p:cNvPr>
          <p:cNvGraphicFramePr/>
          <p:nvPr/>
        </p:nvGraphicFramePr>
        <p:xfrm>
          <a:off x="344488" y="3261915"/>
          <a:ext cx="9345613" cy="1319213"/>
        </p:xfrm>
        <a:graphic>
          <a:graphicData uri="http://schemas.openxmlformats.org/drawingml/2006/chart">
            <c:chart xmlns:c="http://schemas.openxmlformats.org/drawingml/2006/chart" xmlns:r="http://schemas.openxmlformats.org/officeDocument/2006/relationships" r:id="rId7"/>
          </a:graphicData>
        </a:graphic>
      </p:graphicFrame>
      <p:sp>
        <p:nvSpPr>
          <p:cNvPr id="8" name="テキスト ボックス 78">
            <a:extLst>
              <a:ext uri="{FF2B5EF4-FFF2-40B4-BE49-F238E27FC236}">
                <a16:creationId xmlns:a16="http://schemas.microsoft.com/office/drawing/2014/main" id="{AD94695C-F763-02DA-261D-9D9B66F6E28B}"/>
              </a:ext>
            </a:extLst>
          </p:cNvPr>
          <p:cNvSpPr txBox="1"/>
          <p:nvPr/>
        </p:nvSpPr>
        <p:spPr>
          <a:xfrm>
            <a:off x="5390969" y="3374189"/>
            <a:ext cx="309380" cy="92333"/>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a:r>
              <a:rPr lang="en-US" altLang="ja-JP" sz="6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9" name="テキスト ボックス 90">
            <a:extLst>
              <a:ext uri="{FF2B5EF4-FFF2-40B4-BE49-F238E27FC236}">
                <a16:creationId xmlns:a16="http://schemas.microsoft.com/office/drawing/2014/main" id="{7DE4E85F-B2AC-AE40-49AC-89D36BA93EF2}"/>
              </a:ext>
            </a:extLst>
          </p:cNvPr>
          <p:cNvSpPr txBox="1"/>
          <p:nvPr/>
        </p:nvSpPr>
        <p:spPr>
          <a:xfrm>
            <a:off x="2126567" y="3374189"/>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a:r>
              <a:rPr kumimoji="1" lang="ja-JP" altLang="en-US" sz="6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1" name="テキスト ボックス 118">
            <a:extLst>
              <a:ext uri="{FF2B5EF4-FFF2-40B4-BE49-F238E27FC236}">
                <a16:creationId xmlns:a16="http://schemas.microsoft.com/office/drawing/2014/main" id="{03270E2D-5A31-D6D3-06A0-A9C84A7167FF}"/>
              </a:ext>
            </a:extLst>
          </p:cNvPr>
          <p:cNvSpPr txBox="1"/>
          <p:nvPr/>
        </p:nvSpPr>
        <p:spPr>
          <a:xfrm>
            <a:off x="71438" y="3805398"/>
            <a:ext cx="434082" cy="200055"/>
          </a:xfrm>
          <a:prstGeom prst="rect">
            <a:avLst/>
          </a:prstGeom>
          <a:noFill/>
        </p:spPr>
        <p:txBody>
          <a:bodyPr wrap="square" rtlCol="0">
            <a:sp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r>
              <a:rPr kumimoji="1" lang="en-US" altLang="ja-JP" sz="700" noProof="1">
                <a:latin typeface="+mj-lt"/>
                <a:ea typeface="ＭＳ Ｐゴシック" panose="020B0600070205080204" pitchFamily="50" charset="-128"/>
                <a:cs typeface="Arial" panose="020B0604020202020204" pitchFamily="34" charset="0"/>
              </a:rPr>
              <a:t>2021</a:t>
            </a:r>
            <a:endParaRPr kumimoji="1" lang="ja-JP" altLang="en-US" sz="700">
              <a:latin typeface="+mj-lt"/>
              <a:ea typeface="ＭＳ Ｐゴシック" panose="020B0600070205080204" pitchFamily="50" charset="-128"/>
              <a:cs typeface="Arial" panose="020B0604020202020204" pitchFamily="34" charset="0"/>
            </a:endParaRPr>
          </a:p>
        </p:txBody>
      </p:sp>
      <p:sp>
        <p:nvSpPr>
          <p:cNvPr id="18" name="左中かっこ 17">
            <a:extLst>
              <a:ext uri="{FF2B5EF4-FFF2-40B4-BE49-F238E27FC236}">
                <a16:creationId xmlns:a16="http://schemas.microsoft.com/office/drawing/2014/main" id="{0307272E-CC73-9F2D-8C23-897636505735}"/>
              </a:ext>
            </a:extLst>
          </p:cNvPr>
          <p:cNvSpPr/>
          <p:nvPr/>
        </p:nvSpPr>
        <p:spPr>
          <a:xfrm rot="5400000">
            <a:off x="8945103" y="3098247"/>
            <a:ext cx="55321" cy="103766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a:endParaRPr lang="ja-JP" altLang="en-US" sz="600">
              <a:latin typeface="ＭＳ Ｐゴシック" panose="020B0600070205080204" pitchFamily="50" charset="-128"/>
              <a:ea typeface="ＭＳ Ｐゴシック" panose="020B0600070205080204" pitchFamily="50" charset="-128"/>
            </a:endParaRPr>
          </a:p>
        </p:txBody>
      </p:sp>
      <p:sp>
        <p:nvSpPr>
          <p:cNvPr id="24" name="テキスト ボックス 78">
            <a:extLst>
              <a:ext uri="{FF2B5EF4-FFF2-40B4-BE49-F238E27FC236}">
                <a16:creationId xmlns:a16="http://schemas.microsoft.com/office/drawing/2014/main" id="{280A46E6-76E1-CB06-7ACB-C1472A58E1EE}"/>
              </a:ext>
            </a:extLst>
          </p:cNvPr>
          <p:cNvSpPr txBox="1"/>
          <p:nvPr/>
        </p:nvSpPr>
        <p:spPr>
          <a:xfrm>
            <a:off x="5398839" y="3861048"/>
            <a:ext cx="346249" cy="13849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a:r>
              <a:rPr lang="en-US" altLang="ja-JP" sz="9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25" name="テキスト ボックス 90">
            <a:extLst>
              <a:ext uri="{FF2B5EF4-FFF2-40B4-BE49-F238E27FC236}">
                <a16:creationId xmlns:a16="http://schemas.microsoft.com/office/drawing/2014/main" id="{C8B88024-7CF7-AAE6-100E-5AF35023B645}"/>
              </a:ext>
            </a:extLst>
          </p:cNvPr>
          <p:cNvSpPr txBox="1"/>
          <p:nvPr/>
        </p:nvSpPr>
        <p:spPr>
          <a:xfrm>
            <a:off x="2144688" y="3861048"/>
            <a:ext cx="577081" cy="13849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a:r>
              <a:rPr kumimoji="1" lang="ja-JP" altLang="en-US" sz="9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26" name="テキスト ボックス 111">
            <a:extLst>
              <a:ext uri="{FF2B5EF4-FFF2-40B4-BE49-F238E27FC236}">
                <a16:creationId xmlns:a16="http://schemas.microsoft.com/office/drawing/2014/main" id="{9454D18F-8BFB-B9EF-0B85-BE63F5A801A2}"/>
              </a:ext>
            </a:extLst>
          </p:cNvPr>
          <p:cNvSpPr txBox="1"/>
          <p:nvPr/>
        </p:nvSpPr>
        <p:spPr>
          <a:xfrm>
            <a:off x="6896199" y="3789040"/>
            <a:ext cx="577081" cy="27699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a:r>
              <a:rPr lang="ja-JP" altLang="en-US" sz="9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90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9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呼吸器疾患</a:t>
            </a:r>
            <a:endParaRPr kumimoji="1" lang="ja-JP" altLang="en-US" sz="90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7" name="テキスト ボックス 111">
            <a:extLst>
              <a:ext uri="{FF2B5EF4-FFF2-40B4-BE49-F238E27FC236}">
                <a16:creationId xmlns:a16="http://schemas.microsoft.com/office/drawing/2014/main" id="{F27E62A9-B53C-CFA3-A25C-BA9F32B6459B}"/>
              </a:ext>
            </a:extLst>
          </p:cNvPr>
          <p:cNvSpPr txBox="1"/>
          <p:nvPr/>
        </p:nvSpPr>
        <p:spPr>
          <a:xfrm>
            <a:off x="7709605" y="3836175"/>
            <a:ext cx="459829" cy="12311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a:r>
              <a:rPr lang="en-US" altLang="ja-JP"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神経疾患</a:t>
            </a:r>
          </a:p>
        </p:txBody>
      </p:sp>
      <p:sp>
        <p:nvSpPr>
          <p:cNvPr id="28" name="テキスト ボックス 111">
            <a:extLst>
              <a:ext uri="{FF2B5EF4-FFF2-40B4-BE49-F238E27FC236}">
                <a16:creationId xmlns:a16="http://schemas.microsoft.com/office/drawing/2014/main" id="{904DBC64-E5F6-AE7F-0B15-2E43F2ADBADB}"/>
              </a:ext>
            </a:extLst>
          </p:cNvPr>
          <p:cNvSpPr txBox="1"/>
          <p:nvPr/>
        </p:nvSpPr>
        <p:spPr>
          <a:xfrm>
            <a:off x="8128714" y="3707740"/>
            <a:ext cx="325220"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a:r>
              <a:rPr lang="en-US" altLang="ja-JP" sz="800" noProof="1">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糖尿病・腎障害</a:t>
            </a:r>
          </a:p>
        </p:txBody>
      </p:sp>
      <p:sp>
        <p:nvSpPr>
          <p:cNvPr id="29" name="テキスト ボックス 28">
            <a:extLst>
              <a:ext uri="{FF2B5EF4-FFF2-40B4-BE49-F238E27FC236}">
                <a16:creationId xmlns:a16="http://schemas.microsoft.com/office/drawing/2014/main" id="{1F072F7E-F930-432A-7B01-F15E9ED1EBDD}"/>
              </a:ext>
            </a:extLst>
          </p:cNvPr>
          <p:cNvSpPr txBox="1"/>
          <p:nvPr/>
        </p:nvSpPr>
        <p:spPr>
          <a:xfrm>
            <a:off x="4310184" y="4293096"/>
            <a:ext cx="2010968" cy="58477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a:t>その他の非感染症／糖尿病・腎臓疾患／物質使用障／筋骨格系疾患／皮膚および皮下疾患／精神障害／感覚器官の疾患</a:t>
            </a:r>
            <a:endParaRPr lang="en-US" altLang="ja-JP"/>
          </a:p>
          <a:p>
            <a:r>
              <a:rPr lang="en-US" altLang="ja-JP"/>
              <a:t>※</a:t>
            </a:r>
            <a:r>
              <a:rPr lang="ja-JP" altLang="en-US"/>
              <a:t>割合の大きい順</a:t>
            </a:r>
          </a:p>
        </p:txBody>
      </p:sp>
    </p:spTree>
    <p:extLst>
      <p:ext uri="{BB962C8B-B14F-4D97-AF65-F5344CB8AC3E}">
        <p14:creationId xmlns:p14="http://schemas.microsoft.com/office/powerpoint/2010/main" val="3993287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中国／医療関連／医療・公衆衛生</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疾病構造・死亡要因</a:t>
            </a:r>
            <a:r>
              <a:rPr lang="en-US" altLang="ja-JP"/>
              <a:t>【</a:t>
            </a:r>
            <a:r>
              <a:rPr lang="ja-JP" altLang="en-US"/>
              <a:t>小分類</a:t>
            </a:r>
            <a:r>
              <a:rPr lang="en-US" altLang="ja-JP"/>
              <a:t>】</a:t>
            </a:r>
            <a:endParaRPr lang="ja-JP" altLang="en-US"/>
          </a:p>
        </p:txBody>
      </p:sp>
      <p:sp>
        <p:nvSpPr>
          <p:cNvPr id="4" name="Rectangle 6"/>
          <p:cNvSpPr>
            <a:spLocks noChangeArrowheads="1"/>
          </p:cNvSpPr>
          <p:nvPr/>
        </p:nvSpPr>
        <p:spPr bwMode="auto">
          <a:xfrm>
            <a:off x="1995487" y="2197441"/>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a:solidFill>
                  <a:srgbClr val="000000"/>
                </a:solidFill>
                <a:latin typeface="Arial Black" pitchFamily="34" charset="0"/>
                <a:ea typeface="HGP創英角ｺﾞｼｯｸUB" pitchFamily="50" charset="-128"/>
              </a:rPr>
              <a:t>新生物</a:t>
            </a:r>
            <a:endParaRPr lang="ja-JP" altLang="en-US">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1496616" y="1803772"/>
            <a:ext cx="7235251"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非感染性疾患の主要疾患の内訳</a:t>
              </a:r>
              <a:r>
                <a:rPr lang="en-US" altLang="zh-TW">
                  <a:solidFill>
                    <a:srgbClr val="000000"/>
                  </a:solidFill>
                  <a:latin typeface="Arial Black" pitchFamily="34" charset="0"/>
                  <a:ea typeface="HGP創英角ｺﾞｼｯｸUB" pitchFamily="50" charset="-128"/>
                </a:rPr>
                <a:t> </a:t>
              </a:r>
              <a:r>
                <a:rPr lang="ja-JP" altLang="en-US">
                  <a:solidFill>
                    <a:srgbClr val="000000"/>
                  </a:solidFill>
                  <a:latin typeface="Arial Black" pitchFamily="34" charset="0"/>
                  <a:ea typeface="HGP創英角ｺﾞｼｯｸUB" pitchFamily="50" charset="-128"/>
                </a:rPr>
                <a:t>（</a:t>
              </a:r>
              <a:r>
                <a:rPr lang="en-US" altLang="ja-JP">
                  <a:solidFill>
                    <a:srgbClr val="000000"/>
                  </a:solidFill>
                  <a:latin typeface="Arial Black" pitchFamily="34" charset="0"/>
                  <a:ea typeface="HGP創英角ｺﾞｼｯｸUB" pitchFamily="50" charset="-128"/>
                </a:rPr>
                <a:t>2021</a:t>
              </a:r>
              <a:r>
                <a:rPr lang="ja-JP" altLang="en-US">
                  <a:solidFill>
                    <a:srgbClr val="000000"/>
                  </a:solidFill>
                  <a:latin typeface="Arial Black" pitchFamily="34" charset="0"/>
                  <a:ea typeface="HGP創英角ｺﾞｼｯｸUB" pitchFamily="50" charset="-128"/>
                </a:rPr>
                <a:t>年）</a:t>
              </a:r>
            </a:p>
          </p:txBody>
        </p:sp>
      </p:grpSp>
      <p:sp>
        <p:nvSpPr>
          <p:cNvPr id="9" name="Rectangle 6"/>
          <p:cNvSpPr>
            <a:spLocks noChangeArrowheads="1"/>
          </p:cNvSpPr>
          <p:nvPr/>
        </p:nvSpPr>
        <p:spPr bwMode="auto">
          <a:xfrm>
            <a:off x="5739903" y="217373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a:solidFill>
                  <a:srgbClr val="000000"/>
                </a:solidFill>
                <a:latin typeface="Arial Black" pitchFamily="34" charset="0"/>
                <a:ea typeface="HGP創英角ｺﾞｼｯｸUB" pitchFamily="50" charset="-128"/>
              </a:rPr>
              <a:t>心血管疾患</a:t>
            </a:r>
            <a:endParaRPr lang="ja-JP" altLang="en-US">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237890495"/>
              </p:ext>
            </p:extLst>
          </p:nvPr>
        </p:nvGraphicFramePr>
        <p:xfrm>
          <a:off x="4952999" y="2449083"/>
          <a:ext cx="3672408" cy="1695450"/>
        </p:xfrm>
        <a:graphic>
          <a:graphicData uri="http://schemas.openxmlformats.org/drawingml/2006/table">
            <a:tbl>
              <a:tblPr firstRow="1" bandRow="1">
                <a:tableStyleId>{5C22544A-7EE6-4342-B048-85BDC9FD1C3A}</a:tableStyleId>
              </a:tblPr>
              <a:tblGrid>
                <a:gridCol w="786945">
                  <a:extLst>
                    <a:ext uri="{9D8B030D-6E8A-4147-A177-3AD203B41FA5}">
                      <a16:colId xmlns:a16="http://schemas.microsoft.com/office/drawing/2014/main" val="20000"/>
                    </a:ext>
                  </a:extLst>
                </a:gridCol>
                <a:gridCol w="2117403">
                  <a:extLst>
                    <a:ext uri="{9D8B030D-6E8A-4147-A177-3AD203B41FA5}">
                      <a16:colId xmlns:a16="http://schemas.microsoft.com/office/drawing/2014/main" val="20001"/>
                    </a:ext>
                  </a:extLst>
                </a:gridCol>
                <a:gridCol w="768060">
                  <a:extLst>
                    <a:ext uri="{9D8B030D-6E8A-4147-A177-3AD203B41FA5}">
                      <a16:colId xmlns:a16="http://schemas.microsoft.com/office/drawing/2014/main" val="20002"/>
                    </a:ext>
                  </a:extLst>
                </a:gridCol>
              </a:tblGrid>
              <a:tr h="204253">
                <a:tc>
                  <a:txBody>
                    <a:bodyPr/>
                    <a:lstStyle/>
                    <a:p>
                      <a:pPr algn="ctr"/>
                      <a:r>
                        <a:rPr kumimoji="1" lang="ja-JP" altLang="en-US" sz="900" b="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脳血管疾患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22.2%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Calibri" panose="020F0502020204030204" pitchFamily="34" charset="0"/>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16.7%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心房細動・心房粗動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心筋症・心筋炎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非リウマチ性弁膜症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下肢抹消動脈疾患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bl>
          </a:graphicData>
        </a:graphic>
      </p:graphicFrame>
      <p:sp>
        <p:nvSpPr>
          <p:cNvPr id="11" name="Rectangle 6"/>
          <p:cNvSpPr>
            <a:spLocks noChangeArrowheads="1"/>
          </p:cNvSpPr>
          <p:nvPr/>
        </p:nvSpPr>
        <p:spPr bwMode="auto">
          <a:xfrm>
            <a:off x="5739903" y="470153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a:solidFill>
                  <a:srgbClr val="000000"/>
                </a:solidFill>
                <a:latin typeface="Arial Black" pitchFamily="34" charset="0"/>
                <a:ea typeface="HGP創英角ｺﾞｼｯｸUB" pitchFamily="50" charset="-128"/>
              </a:rPr>
              <a:t>糖尿病・腎臓疾患</a:t>
            </a:r>
          </a:p>
        </p:txBody>
      </p:sp>
      <p:sp>
        <p:nvSpPr>
          <p:cNvPr id="13" name="テキスト ボックス 12"/>
          <p:cNvSpPr txBox="1"/>
          <p:nvPr/>
        </p:nvSpPr>
        <p:spPr>
          <a:xfrm>
            <a:off x="200025" y="6265911"/>
            <a:ext cx="4525785" cy="230832"/>
          </a:xfrm>
          <a:prstGeom prst="rect">
            <a:avLst/>
          </a:prstGeom>
          <a:noFill/>
        </p:spPr>
        <p:txBody>
          <a:bodyPr wrap="square" rtlCol="0">
            <a:spAutoFit/>
          </a:bodyPr>
          <a:lstStyle/>
          <a:p>
            <a:pPr marL="90488" indent="-90488"/>
            <a:r>
              <a:rPr kumimoji="1" lang="en-US" altLang="ja-JP" sz="900">
                <a:latin typeface="Arial" panose="020B0604020202020204" pitchFamily="34" charset="0"/>
                <a:ea typeface="ＭＳ Ｐゴシック" panose="020B0600070205080204" pitchFamily="50" charset="-128"/>
                <a:cs typeface="Arial" panose="020B0604020202020204" pitchFamily="34" charset="0"/>
              </a:rPr>
              <a:t>※</a:t>
            </a:r>
            <a:r>
              <a:rPr lang="ja-JP" altLang="en-US" sz="90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103113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非感染性疾患の主要疾患の内訳では、心血管疾患の「脳血管疾患」と「虚血性心疾患」が大きな割合を占め、それぞれ全体の死亡要因の約</a:t>
            </a:r>
            <a:r>
              <a:rPr lang="en-US" altLang="ja-JP" sz="1400">
                <a:latin typeface="Arial" panose="020B0604020202020204" pitchFamily="34" charset="0"/>
                <a:ea typeface="ＭＳ Ｐゴシック" panose="020B0600070205080204" pitchFamily="50" charset="-128"/>
                <a:cs typeface="Arial" panose="020B0604020202020204" pitchFamily="34" charset="0"/>
              </a:rPr>
              <a:t>22%</a:t>
            </a:r>
            <a:r>
              <a:rPr lang="ja-JP" altLang="en-US" sz="1400">
                <a:latin typeface="Arial" panose="020B0604020202020204" pitchFamily="34" charset="0"/>
                <a:ea typeface="ＭＳ Ｐゴシック" panose="020B0600070205080204" pitchFamily="50" charset="-128"/>
                <a:cs typeface="Arial" panose="020B0604020202020204" pitchFamily="34" charset="0"/>
              </a:rPr>
              <a:t>と約</a:t>
            </a:r>
            <a:r>
              <a:rPr lang="en-US" altLang="ja-JP" sz="1400">
                <a:latin typeface="Arial" panose="020B0604020202020204" pitchFamily="34" charset="0"/>
                <a:ea typeface="ＭＳ Ｐゴシック" panose="020B0600070205080204" pitchFamily="50" charset="-128"/>
                <a:cs typeface="Arial" panose="020B0604020202020204" pitchFamily="34" charset="0"/>
              </a:rPr>
              <a:t>17%</a:t>
            </a:r>
            <a:r>
              <a:rPr lang="ja-JP" altLang="en-US" sz="1400">
                <a:latin typeface="Arial" panose="020B0604020202020204" pitchFamily="34" charset="0"/>
                <a:ea typeface="ＭＳ Ｐゴシック" panose="020B0600070205080204" pitchFamily="50" charset="-128"/>
                <a:cs typeface="Arial" panose="020B0604020202020204" pitchFamily="34" charset="0"/>
              </a:rPr>
              <a:t>となっている。</a:t>
            </a:r>
            <a:endParaRPr lang="zh-TW" altLang="en-US"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15"/>
          <p:cNvSpPr txBox="1"/>
          <p:nvPr/>
        </p:nvSpPr>
        <p:spPr>
          <a:xfrm>
            <a:off x="281259" y="6591277"/>
            <a:ext cx="8856984" cy="144016"/>
          </a:xfrm>
          <a:prstGeom prst="rect">
            <a:avLst/>
          </a:prstGeom>
          <a:noFill/>
        </p:spPr>
        <p:txBody>
          <a:bodyPr wrap="square" lIns="0" tIns="0" rIns="0" bIns="0" rtlCol="0">
            <a:noAutofit/>
          </a:bodyPr>
          <a:lstStyle/>
          <a:p>
            <a:pPr defTabSz="361950"/>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17" name="表 16">
            <a:extLst>
              <a:ext uri="{FF2B5EF4-FFF2-40B4-BE49-F238E27FC236}">
                <a16:creationId xmlns:a16="http://schemas.microsoft.com/office/drawing/2014/main" id="{AF8FACB9-2F3A-7BF8-7254-6D9F4C71FB72}"/>
              </a:ext>
            </a:extLst>
          </p:cNvPr>
          <p:cNvGraphicFramePr>
            <a:graphicFrameLocks noGrp="1"/>
          </p:cNvGraphicFramePr>
          <p:nvPr>
            <p:extLst>
              <p:ext uri="{D42A27DB-BD31-4B8C-83A1-F6EECF244321}">
                <p14:modId xmlns:p14="http://schemas.microsoft.com/office/powerpoint/2010/main" val="1684035983"/>
              </p:ext>
            </p:extLst>
          </p:nvPr>
        </p:nvGraphicFramePr>
        <p:xfrm>
          <a:off x="1534099" y="2464176"/>
          <a:ext cx="3021377" cy="3602355"/>
        </p:xfrm>
        <a:graphic>
          <a:graphicData uri="http://schemas.openxmlformats.org/drawingml/2006/table">
            <a:tbl>
              <a:tblPr firstRow="1" bandRow="1">
                <a:tableStyleId>{5C22544A-7EE6-4342-B048-85BDC9FD1C3A}</a:tableStyleId>
              </a:tblPr>
              <a:tblGrid>
                <a:gridCol w="647438">
                  <a:extLst>
                    <a:ext uri="{9D8B030D-6E8A-4147-A177-3AD203B41FA5}">
                      <a16:colId xmlns:a16="http://schemas.microsoft.com/office/drawing/2014/main" val="20000"/>
                    </a:ext>
                  </a:extLst>
                </a:gridCol>
                <a:gridCol w="1742038">
                  <a:extLst>
                    <a:ext uri="{9D8B030D-6E8A-4147-A177-3AD203B41FA5}">
                      <a16:colId xmlns:a16="http://schemas.microsoft.com/office/drawing/2014/main" val="20001"/>
                    </a:ext>
                  </a:extLst>
                </a:gridCol>
                <a:gridCol w="631901">
                  <a:extLst>
                    <a:ext uri="{9D8B030D-6E8A-4147-A177-3AD203B41FA5}">
                      <a16:colId xmlns:a16="http://schemas.microsoft.com/office/drawing/2014/main" val="20002"/>
                    </a:ext>
                  </a:extLst>
                </a:gridCol>
              </a:tblGrid>
              <a:tr h="204253">
                <a:tc>
                  <a:txBody>
                    <a:bodyPr/>
                    <a:lstStyle/>
                    <a:p>
                      <a:pPr algn="ctr"/>
                      <a:r>
                        <a:rPr kumimoji="1" lang="ja-JP" altLang="en-US" sz="900" b="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気管・気管支・肺癌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胃癌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食道癌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Calibri" panose="020F0502020204030204" pitchFamily="34" charset="0"/>
                        </a:rPr>
                        <a:t>結直腸・直腸癌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肝癌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膵癌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乳癌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脳・中枢神経系腫瘍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白血病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子宮頸癌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前立腺癌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胆嚢・胆管癌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膀胱癌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卵巣癌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Calibri" panose="020F0502020204030204" pitchFamily="34" charset="0"/>
                        </a:rPr>
                        <a:t>期口唇癌および口腔癌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上咽頭癌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900" b="0" i="0" u="none" strike="noStrike">
                          <a:solidFill>
                            <a:srgbClr val="000000"/>
                          </a:solidFill>
                          <a:effectLst/>
                          <a:latin typeface="Calibri" panose="020F0502020204030204" pitchFamily="34" charset="0"/>
                        </a:rPr>
                        <a:t>腎臓癌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子宮癌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甲状腺癌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黒色腫皮膚癌</a:t>
                      </a:r>
                      <a:endParaRPr lang="ja-JP" altLang="en-US" sz="900" b="0" i="0" u="none" strike="noStrike">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中皮腫</a:t>
                      </a:r>
                      <a:endParaRPr lang="zh-TW" altLang="en-US" sz="900" b="0" i="0" u="none" strike="noStrike">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ホジキンリンパ</a:t>
                      </a:r>
                      <a:r>
                        <a:rPr lang="zh-TW" altLang="en-US" sz="900" b="0" i="0" u="none" strike="noStrike">
                          <a:solidFill>
                            <a:srgbClr val="000000"/>
                          </a:solidFill>
                          <a:effectLst/>
                          <a:latin typeface="Calibri" panose="020F0502020204030204" pitchFamily="34" charset="0"/>
                        </a:rPr>
                        <a:t>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精巣腫瘍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bl>
          </a:graphicData>
        </a:graphic>
      </p:graphicFrame>
      <p:graphicFrame>
        <p:nvGraphicFramePr>
          <p:cNvPr id="20" name="表 19">
            <a:extLst>
              <a:ext uri="{FF2B5EF4-FFF2-40B4-BE49-F238E27FC236}">
                <a16:creationId xmlns:a16="http://schemas.microsoft.com/office/drawing/2014/main" id="{22B73DEB-182F-F42A-3B11-DF695EDAC1B6}"/>
              </a:ext>
            </a:extLst>
          </p:cNvPr>
          <p:cNvGraphicFramePr>
            <a:graphicFrameLocks noGrp="1"/>
          </p:cNvGraphicFramePr>
          <p:nvPr>
            <p:extLst>
              <p:ext uri="{D42A27DB-BD31-4B8C-83A1-F6EECF244321}">
                <p14:modId xmlns:p14="http://schemas.microsoft.com/office/powerpoint/2010/main" val="515895493"/>
              </p:ext>
            </p:extLst>
          </p:nvPr>
        </p:nvGraphicFramePr>
        <p:xfrm>
          <a:off x="4953000" y="4941833"/>
          <a:ext cx="3672407" cy="1108710"/>
        </p:xfrm>
        <a:graphic>
          <a:graphicData uri="http://schemas.openxmlformats.org/drawingml/2006/table">
            <a:tbl>
              <a:tblPr firstRow="1" bandRow="1">
                <a:tableStyleId>{5C22544A-7EE6-4342-B048-85BDC9FD1C3A}</a:tableStyleId>
              </a:tblPr>
              <a:tblGrid>
                <a:gridCol w="786944">
                  <a:extLst>
                    <a:ext uri="{9D8B030D-6E8A-4147-A177-3AD203B41FA5}">
                      <a16:colId xmlns:a16="http://schemas.microsoft.com/office/drawing/2014/main" val="20000"/>
                    </a:ext>
                  </a:extLst>
                </a:gridCol>
                <a:gridCol w="2117403">
                  <a:extLst>
                    <a:ext uri="{9D8B030D-6E8A-4147-A177-3AD203B41FA5}">
                      <a16:colId xmlns:a16="http://schemas.microsoft.com/office/drawing/2014/main" val="20001"/>
                    </a:ext>
                  </a:extLst>
                </a:gridCol>
                <a:gridCol w="768060">
                  <a:extLst>
                    <a:ext uri="{9D8B030D-6E8A-4147-A177-3AD203B41FA5}">
                      <a16:colId xmlns:a16="http://schemas.microsoft.com/office/drawing/2014/main" val="20002"/>
                    </a:ext>
                  </a:extLst>
                </a:gridCol>
              </a:tblGrid>
              <a:tr h="204253">
                <a:tc>
                  <a:txBody>
                    <a:bodyPr/>
                    <a:lstStyle/>
                    <a:p>
                      <a:pPr algn="ctr"/>
                      <a:r>
                        <a:rPr kumimoji="1" lang="ja-JP" altLang="en-US" sz="900" b="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慢性閉塞性肺疾患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喘息</a:t>
                      </a:r>
                      <a:endParaRPr lang="zh-CN" altLang="en-US" sz="900" b="0" i="0" u="none" strike="noStrike">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塵肺症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間質性肺疾患および肺サルコイドーシス</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珪肺</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炭鉱夫塵肺症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72493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医療機関 </a:t>
            </a:r>
            <a:r>
              <a:rPr lang="en-US" altLang="ja-JP"/>
              <a:t>- </a:t>
            </a:r>
            <a:r>
              <a:rPr lang="ja-JP" altLang="en-US"/>
              <a:t>医療機関区分と施設数・病床数の推移（</a:t>
            </a:r>
            <a:r>
              <a:rPr lang="en-US" altLang="ja-JP"/>
              <a:t>1/2</a:t>
            </a:r>
            <a:r>
              <a:rPr lang="ja-JP" altLang="en-US"/>
              <a:t>）</a:t>
            </a:r>
            <a:endParaRPr lang="en-US" altLang="ja-JP"/>
          </a:p>
        </p:txBody>
      </p:sp>
      <p:sp>
        <p:nvSpPr>
          <p:cNvPr id="25" name="テキスト ボックス 24"/>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中国の医療機関は、中国国家衛生・計画生育委員会の示す病院機能の基準により</a:t>
            </a:r>
            <a:r>
              <a:rPr lang="en-US" altLang="ja-JP" sz="1400">
                <a:latin typeface="Arial" panose="020B0604020202020204" pitchFamily="34" charset="0"/>
                <a:ea typeface="ＭＳ Ｐゴシック" panose="020B0600070205080204" pitchFamily="50" charset="-128"/>
                <a:cs typeface="Arial" panose="020B0604020202020204" pitchFamily="34" charset="0"/>
              </a:rPr>
              <a:t>3</a:t>
            </a:r>
            <a:r>
              <a:rPr lang="ja-JP" altLang="en-US" sz="1400">
                <a:latin typeface="Arial" panose="020B0604020202020204" pitchFamily="34" charset="0"/>
                <a:ea typeface="ＭＳ Ｐゴシック" panose="020B0600070205080204" pitchFamily="50" charset="-128"/>
                <a:cs typeface="Arial" panose="020B0604020202020204" pitchFamily="34" charset="0"/>
              </a:rPr>
              <a:t>等級に分けられる。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この他、医療機関の分類には、資本所有構造による分類、医療サービス種類による分類も使用される。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2" y="1700808"/>
            <a:ext cx="9289030" cy="288032"/>
            <a:chOff x="4803500" y="2185814"/>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病院機能による医療機関の分類</a:t>
              </a:r>
              <a:endParaRPr lang="en-US" altLang="ko-KR" sz="1400">
                <a:solidFill>
                  <a:srgbClr val="000000"/>
                </a:solidFill>
                <a:latin typeface="Arial Black" pitchFamily="34" charset="0"/>
                <a:ea typeface="HGP創英角ｺﾞｼｯｸUB" pitchFamily="50" charset="-128"/>
              </a:endParaRPr>
            </a:p>
          </p:txBody>
        </p:sp>
      </p:grpSp>
      <p:sp>
        <p:nvSpPr>
          <p:cNvPr id="29" name="テキスト ボックス 28"/>
          <p:cNvSpPr txBox="1"/>
          <p:nvPr/>
        </p:nvSpPr>
        <p:spPr>
          <a:xfrm>
            <a:off x="209524" y="6479625"/>
            <a:ext cx="9279979" cy="45719"/>
          </a:xfrm>
          <a:prstGeom prst="rect">
            <a:avLst/>
          </a:prstGeom>
          <a:noFill/>
        </p:spPr>
        <p:txBody>
          <a:bodyPr wrap="square" lIns="0" tIns="0" rIns="0" bIns="0" rtlCol="0">
            <a:noAutofit/>
          </a:bodyPr>
          <a:lstStyle/>
          <a:p>
            <a:pPr marL="355600" indent="-355600"/>
            <a:r>
              <a:rPr lang="ja-JP" altLang="en-US" sz="80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（出所）明治大学国際総合研究所「新興国におけるマクロヘルスデータ、規制・制度に関する調査（中国）」</a:t>
            </a:r>
            <a:r>
              <a:rPr kumimoji="0" lang="ja-JP" altLang="en-US" sz="800" bmk=""/>
              <a:t>、野村総合研究所「中国のヘルスケア市場の動向と日系企業の事業機会」、</a:t>
            </a:r>
            <a:r>
              <a:rPr lang="ja-JP" altLang="en-US" sz="800">
                <a:latin typeface="Arial" panose="020B0604020202020204" pitchFamily="34" charset="0"/>
                <a:ea typeface="ＭＳ Ｐゴシック" panose="020B0600070205080204" pitchFamily="50" charset="-128"/>
                <a:cs typeface="Arial" panose="020B0604020202020204" pitchFamily="34" charset="0"/>
              </a:rPr>
              <a:t>中国政府ホームページ（</a:t>
            </a:r>
            <a:r>
              <a:rPr kumimoji="0" lang="ja-JP" altLang="en-US" sz="800" bmk=""/>
              <a:t>医療関連統計に係る各年の速報プレスリリース（中国語のみ） 参考（</a:t>
            </a:r>
            <a:r>
              <a:rPr kumimoji="0" lang="en-US" altLang="ja-JP" sz="800" bmk=""/>
              <a:t>2020</a:t>
            </a:r>
            <a:r>
              <a:rPr kumimoji="0" lang="ja-JP" altLang="en-US" sz="800" bmk=""/>
              <a:t>年）：</a:t>
            </a:r>
            <a:r>
              <a:rPr kumimoji="0" lang="en-US" altLang="ja-JP" sz="800" bmk=""/>
              <a:t>http://www.gov.cn/guoqing/2021-07/22/content_5626526.htm</a:t>
            </a:r>
            <a:r>
              <a:rPr kumimoji="0" lang="ja-JP" altLang="en-US" sz="800" bmk=""/>
              <a:t>）、</a:t>
            </a:r>
            <a:r>
              <a:rPr kumimoji="0" lang="en-US" altLang="ja-JP" sz="800" noProof="1" bmk=""/>
              <a:t> Statistical Communiqué on the Development of China's Health Undertaking in 2022</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3</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endParaRPr lang="ja-JP" altLang="ja-JP" sz="800"/>
          </a:p>
        </p:txBody>
      </p:sp>
      <p:graphicFrame>
        <p:nvGraphicFramePr>
          <p:cNvPr id="31" name="表 30"/>
          <p:cNvGraphicFramePr>
            <a:graphicFrameLocks noGrp="1"/>
          </p:cNvGraphicFramePr>
          <p:nvPr>
            <p:extLst>
              <p:ext uri="{D42A27DB-BD31-4B8C-83A1-F6EECF244321}">
                <p14:modId xmlns:p14="http://schemas.microsoft.com/office/powerpoint/2010/main" val="3332067719"/>
              </p:ext>
            </p:extLst>
          </p:nvPr>
        </p:nvGraphicFramePr>
        <p:xfrm>
          <a:off x="200023" y="1989064"/>
          <a:ext cx="9289480" cy="2016000"/>
        </p:xfrm>
        <a:graphic>
          <a:graphicData uri="http://schemas.openxmlformats.org/drawingml/2006/table">
            <a:tbl>
              <a:tblPr firstRow="1" bandRow="1">
                <a:tableStyleId>{5C22544A-7EE6-4342-B048-85BDC9FD1C3A}</a:tableStyleId>
              </a:tblPr>
              <a:tblGrid>
                <a:gridCol w="962601">
                  <a:extLst>
                    <a:ext uri="{9D8B030D-6E8A-4147-A177-3AD203B41FA5}">
                      <a16:colId xmlns:a16="http://schemas.microsoft.com/office/drawing/2014/main" val="20000"/>
                    </a:ext>
                  </a:extLst>
                </a:gridCol>
                <a:gridCol w="199017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555641">
                  <a:extLst>
                    <a:ext uri="{9D8B030D-6E8A-4147-A177-3AD203B41FA5}">
                      <a16:colId xmlns:a16="http://schemas.microsoft.com/office/drawing/2014/main" val="20005"/>
                    </a:ext>
                  </a:extLst>
                </a:gridCol>
                <a:gridCol w="1036646">
                  <a:extLst>
                    <a:ext uri="{9D8B030D-6E8A-4147-A177-3AD203B41FA5}">
                      <a16:colId xmlns:a16="http://schemas.microsoft.com/office/drawing/2014/main" val="20006"/>
                    </a:ext>
                  </a:extLst>
                </a:gridCol>
              </a:tblGrid>
              <a:tr h="216000">
                <a:tc>
                  <a:txBody>
                    <a:bodyPr/>
                    <a:lstStyle/>
                    <a:p>
                      <a:pPr algn="ctr" fontAlgn="ctr">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等級</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等級内の分類</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病床当たり医療スタッフ</a:t>
                      </a:r>
                      <a:endParaRPr kumimoji="1" lang="ja-JP"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管轄・許認可機関</a:t>
                      </a:r>
                      <a:endParaRPr kumimoji="1" lang="en-US" altLang="ja-JP"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施設数（</a:t>
                      </a:r>
                      <a:r>
                        <a:rPr kumimoji="1" lang="en-US" altLang="ja-JP"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kumimoji="1" lang="ja-JP" altLang="en-US"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algn="l" fontAlgn="ctr">
                        <a:spcAft>
                          <a:spcPts val="0"/>
                        </a:spcAft>
                      </a:pP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三級病院</a:t>
                      </a:r>
                      <a:endParaRPr lang="ja-JP"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複数の地区に専門性の高い医療サービスを提供し、高等教育、技術的任務を有する病院</a:t>
                      </a:r>
                      <a:endParaRPr 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fontAlgn="ctr" hangingPunct="0">
                        <a:spcAft>
                          <a:spcPts val="200"/>
                        </a:spcAft>
                      </a:pP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特級、甲級、乙級、丙級</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500</a:t>
                      </a: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床以上</a:t>
                      </a:r>
                      <a:endParaRPr lang="en-US"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800" kern="100">
                          <a:effectLst/>
                          <a:latin typeface="Arial" panose="020B0604020202020204" pitchFamily="34" charset="0"/>
                          <a:ea typeface="ＭＳ Ｐゴシック" panose="020B0600070205080204" pitchFamily="50" charset="-128"/>
                          <a:cs typeface="Arial" panose="020B0604020202020204" pitchFamily="34" charset="0"/>
                        </a:rPr>
                        <a:t>医師：</a:t>
                      </a:r>
                      <a:r>
                        <a:rPr lang="en-US" altLang="zh-TW" sz="800" kern="100">
                          <a:effectLst/>
                          <a:latin typeface="Arial" panose="020B0604020202020204" pitchFamily="34" charset="0"/>
                          <a:ea typeface="ＭＳ Ｐゴシック" panose="020B0600070205080204" pitchFamily="50" charset="-128"/>
                          <a:cs typeface="Arial" panose="020B0604020202020204" pitchFamily="34" charset="0"/>
                        </a:rPr>
                        <a:t>1.03</a:t>
                      </a:r>
                      <a:r>
                        <a:rPr lang="zh-TW" altLang="en-US" sz="800" kern="100">
                          <a:effectLst/>
                          <a:latin typeface="Arial" panose="020B0604020202020204" pitchFamily="34" charset="0"/>
                          <a:ea typeface="ＭＳ Ｐゴシック" panose="020B0600070205080204" pitchFamily="50" charset="-128"/>
                          <a:cs typeface="Arial" panose="020B0604020202020204" pitchFamily="34" charset="0"/>
                        </a:rPr>
                        <a:t>人以上</a:t>
                      </a:r>
                    </a:p>
                    <a:p>
                      <a:pPr algn="l" fontAlgn="ctr">
                        <a:spcAft>
                          <a:spcPts val="0"/>
                        </a:spcAft>
                      </a:pPr>
                      <a:r>
                        <a:rPr lang="ja-JP" altLang="en-US" sz="800" kern="100">
                          <a:effectLst/>
                          <a:latin typeface="Arial" panose="020B0604020202020204" pitchFamily="34" charset="0"/>
                          <a:ea typeface="ＭＳ Ｐゴシック" panose="020B0600070205080204" pitchFamily="50" charset="-128"/>
                          <a:cs typeface="Arial" panose="020B0604020202020204" pitchFamily="34" charset="0"/>
                        </a:rPr>
                        <a:t>看護師：</a:t>
                      </a:r>
                      <a:r>
                        <a:rPr lang="en-US" altLang="zh-TW" sz="800" kern="100">
                          <a:effectLst/>
                          <a:latin typeface="Arial" panose="020B0604020202020204" pitchFamily="34" charset="0"/>
                          <a:ea typeface="ＭＳ Ｐゴシック" panose="020B0600070205080204" pitchFamily="50" charset="-128"/>
                          <a:cs typeface="Arial" panose="020B0604020202020204" pitchFamily="34" charset="0"/>
                        </a:rPr>
                        <a:t>0.4</a:t>
                      </a:r>
                      <a:r>
                        <a:rPr lang="zh-TW" altLang="en-US" sz="800" kern="100">
                          <a:effectLst/>
                          <a:latin typeface="Arial" panose="020B0604020202020204" pitchFamily="34" charset="0"/>
                          <a:ea typeface="ＭＳ Ｐゴシック" panose="020B0600070205080204" pitchFamily="50" charset="-128"/>
                          <a:cs typeface="Arial" panose="020B0604020202020204" pitchFamily="34" charset="0"/>
                        </a:rPr>
                        <a:t>人以上 </a:t>
                      </a:r>
                      <a:endParaRPr lang="ja-JP" sz="8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ctr" latinLnBrk="0" hangingPunct="1">
                        <a:spcAft>
                          <a:spcPts val="0"/>
                        </a:spcAft>
                        <a:buFont typeface="Arial" panose="020B0604020202020204" pitchFamily="34" charset="0"/>
                        <a:buChar char="•"/>
                      </a:pPr>
                      <a:r>
                        <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特級は、中央衛生部</a:t>
                      </a:r>
                      <a:endParaRPr kumimoji="1" lang="en-US" alt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spcAft>
                          <a:spcPts val="0"/>
                        </a:spcAft>
                        <a:buFont typeface="Arial" panose="020B0604020202020204" pitchFamily="34" charset="0"/>
                        <a:buChar char="•"/>
                      </a:pPr>
                      <a:r>
                        <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甲級～丙級は、省・自治区  ・直轄市レベル衛生庁（局）</a:t>
                      </a:r>
                      <a:endParaRPr kumimoji="1" 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4,111 </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00">
                <a:tc>
                  <a:txBody>
                    <a:bodyPr/>
                    <a:lstStyle/>
                    <a:p>
                      <a:pPr algn="l" fontAlgn="ctr">
                        <a:spcAft>
                          <a:spcPts val="0"/>
                        </a:spcAft>
                      </a:pP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二級病院</a:t>
                      </a:r>
                      <a:endParaRPr lang="ja-JP"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複数のコミュニティに総合医療衛生サービスを提供し、 一定の教育的、技術的任務を有する病院</a:t>
                      </a:r>
                      <a:endParaRPr 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甲級、乙級、丙級</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100</a:t>
                      </a: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499</a:t>
                      </a: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床</a:t>
                      </a:r>
                      <a:endParaRPr lang="en-US"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800" kern="100">
                          <a:effectLst/>
                          <a:latin typeface="Arial" panose="020B0604020202020204" pitchFamily="34" charset="0"/>
                          <a:ea typeface="ＭＳ Ｐゴシック" panose="020B0600070205080204" pitchFamily="50" charset="-128"/>
                          <a:cs typeface="Arial" panose="020B0604020202020204" pitchFamily="34" charset="0"/>
                        </a:rPr>
                        <a:t>医師：</a:t>
                      </a:r>
                      <a:r>
                        <a:rPr lang="en-US" altLang="ja-JP" sz="800" kern="100">
                          <a:effectLst/>
                          <a:latin typeface="Arial" panose="020B0604020202020204" pitchFamily="34" charset="0"/>
                          <a:ea typeface="ＭＳ Ｐゴシック" panose="020B0600070205080204" pitchFamily="50" charset="-128"/>
                          <a:cs typeface="Arial" panose="020B0604020202020204" pitchFamily="34" charset="0"/>
                        </a:rPr>
                        <a:t>0.88</a:t>
                      </a:r>
                      <a:r>
                        <a:rPr lang="ja-JP" altLang="en-US" sz="800" kern="100">
                          <a:effectLst/>
                          <a:latin typeface="Arial" panose="020B0604020202020204" pitchFamily="34" charset="0"/>
                          <a:ea typeface="ＭＳ Ｐゴシック" panose="020B0600070205080204" pitchFamily="50" charset="-128"/>
                          <a:cs typeface="Arial" panose="020B0604020202020204" pitchFamily="34" charset="0"/>
                        </a:rPr>
                        <a:t>人以上</a:t>
                      </a:r>
                      <a:endParaRPr lang="en-US" altLang="ja-JP" sz="800" kern="100">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lang="ja-JP" altLang="en-US" sz="800" kern="100">
                          <a:effectLst/>
                          <a:latin typeface="Arial" panose="020B0604020202020204" pitchFamily="34" charset="0"/>
                          <a:ea typeface="ＭＳ Ｐゴシック" panose="020B0600070205080204" pitchFamily="50" charset="-128"/>
                          <a:cs typeface="Arial" panose="020B0604020202020204" pitchFamily="34" charset="0"/>
                        </a:rPr>
                        <a:t>看護師：</a:t>
                      </a:r>
                      <a:r>
                        <a:rPr lang="en-US" altLang="ja-JP" sz="800" kern="100">
                          <a:effectLst/>
                          <a:latin typeface="Arial" panose="020B0604020202020204" pitchFamily="34" charset="0"/>
                          <a:ea typeface="ＭＳ Ｐゴシック" panose="020B0600070205080204" pitchFamily="50" charset="-128"/>
                          <a:cs typeface="Arial" panose="020B0604020202020204" pitchFamily="34" charset="0"/>
                        </a:rPr>
                        <a:t>0.4</a:t>
                      </a:r>
                      <a:r>
                        <a:rPr lang="ja-JP" altLang="en-US" sz="800" kern="100">
                          <a:effectLst/>
                          <a:latin typeface="Arial" panose="020B0604020202020204" pitchFamily="34" charset="0"/>
                          <a:ea typeface="ＭＳ Ｐゴシック" panose="020B0600070205080204" pitchFamily="50" charset="-128"/>
                          <a:cs typeface="Arial" panose="020B0604020202020204" pitchFamily="34" charset="0"/>
                        </a:rPr>
                        <a:t>人以上</a:t>
                      </a:r>
                      <a:endParaRPr lang="ja-JP" sz="8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ctr" latinLnBrk="0" hangingPunct="1">
                        <a:spcAft>
                          <a:spcPts val="0"/>
                        </a:spcAft>
                        <a:buFont typeface="Arial" panose="020B0604020202020204" pitchFamily="34" charset="0"/>
                        <a:buChar char="•"/>
                      </a:pPr>
                      <a:r>
                        <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省・自治区・直轄市レベル衛生庁（局）</a:t>
                      </a:r>
                      <a:endParaRPr kumimoji="1" 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12,294</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a:txBody>
                    <a:bodyPr/>
                    <a:lstStyle/>
                    <a:p>
                      <a:pPr algn="l" fontAlgn="ctr">
                        <a:spcAft>
                          <a:spcPts val="0"/>
                        </a:spcAft>
                      </a:pP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一級病院</a:t>
                      </a:r>
                      <a:endParaRPr lang="ja-JP"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一定の人口規模を有するコミュニティに予防、医療、保健、リハビリテーションサービスを提供する基礎病院、衛生院</a:t>
                      </a:r>
                      <a:endParaRPr 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甲級、乙級、丙級</a:t>
                      </a:r>
                      <a:endPar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20</a:t>
                      </a: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99</a:t>
                      </a: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床</a:t>
                      </a:r>
                      <a:endParaRPr lang="en-US"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en-US" altLang="ja-JP" sz="800" kern="100">
                          <a:effectLst/>
                          <a:latin typeface="Arial" panose="020B0604020202020204" pitchFamily="34" charset="0"/>
                          <a:ea typeface="ＭＳ Ｐゴシック" panose="020B0600070205080204" pitchFamily="50" charset="-128"/>
                          <a:cs typeface="Arial" panose="020B0604020202020204" pitchFamily="34" charset="0"/>
                        </a:rPr>
                        <a:t>0.7</a:t>
                      </a:r>
                      <a:r>
                        <a:rPr lang="ja-JP" altLang="en-US" sz="800" kern="100">
                          <a:effectLst/>
                          <a:latin typeface="Arial" panose="020B0604020202020204" pitchFamily="34" charset="0"/>
                          <a:ea typeface="ＭＳ Ｐゴシック" panose="020B0600070205080204" pitchFamily="50" charset="-128"/>
                          <a:cs typeface="Arial" panose="020B0604020202020204" pitchFamily="34" charset="0"/>
                        </a:rPr>
                        <a:t>人以上</a:t>
                      </a:r>
                      <a:endParaRPr lang="ja-JP" sz="8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市・地域レベル衛生庁（局）</a:t>
                      </a:r>
                      <a:endParaRPr kumimoji="1" lang="ja-JP" alt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13,287</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33" name="グループ化 7"/>
          <p:cNvGrpSpPr/>
          <p:nvPr/>
        </p:nvGrpSpPr>
        <p:grpSpPr>
          <a:xfrm>
            <a:off x="272705" y="4093373"/>
            <a:ext cx="4644517" cy="288032"/>
            <a:chOff x="4803500" y="2185814"/>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資本所有構造による医療機関の分類</a:t>
              </a:r>
              <a:endParaRPr lang="en-US" altLang="ko-KR" sz="1400">
                <a:solidFill>
                  <a:srgbClr val="000000"/>
                </a:solidFill>
                <a:latin typeface="Arial Black" pitchFamily="34" charset="0"/>
                <a:ea typeface="HGP創英角ｺﾞｼｯｸUB" pitchFamily="50" charset="-128"/>
              </a:endParaRPr>
            </a:p>
          </p:txBody>
        </p:sp>
      </p:grpSp>
      <p:grpSp>
        <p:nvGrpSpPr>
          <p:cNvPr id="36" name="グループ化 7"/>
          <p:cNvGrpSpPr/>
          <p:nvPr/>
        </p:nvGrpSpPr>
        <p:grpSpPr>
          <a:xfrm>
            <a:off x="5025231" y="4093373"/>
            <a:ext cx="4644517" cy="288032"/>
            <a:chOff x="4803500" y="2185814"/>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医療サービスによる医療機関の分類</a:t>
              </a:r>
              <a:endParaRPr lang="en-US" altLang="ko-KR" sz="1400">
                <a:solidFill>
                  <a:srgbClr val="000000"/>
                </a:solidFill>
                <a:latin typeface="Arial Black" pitchFamily="34" charset="0"/>
                <a:ea typeface="HGP創英角ｺﾞｼｯｸUB" pitchFamily="50" charset="-128"/>
              </a:endParaRPr>
            </a:p>
          </p:txBody>
        </p:sp>
      </p:grpSp>
      <p:graphicFrame>
        <p:nvGraphicFramePr>
          <p:cNvPr id="39" name="表 38"/>
          <p:cNvGraphicFramePr>
            <a:graphicFrameLocks noGrp="1"/>
          </p:cNvGraphicFramePr>
          <p:nvPr>
            <p:extLst>
              <p:ext uri="{D42A27DB-BD31-4B8C-83A1-F6EECF244321}">
                <p14:modId xmlns:p14="http://schemas.microsoft.com/office/powerpoint/2010/main" val="2782186974"/>
              </p:ext>
            </p:extLst>
          </p:nvPr>
        </p:nvGraphicFramePr>
        <p:xfrm>
          <a:off x="272480" y="4391916"/>
          <a:ext cx="4536504" cy="1512000"/>
        </p:xfrm>
        <a:graphic>
          <a:graphicData uri="http://schemas.openxmlformats.org/drawingml/2006/table">
            <a:tbl>
              <a:tblPr firstRow="1" bandRow="1">
                <a:tableStyleId>{5C22544A-7EE6-4342-B048-85BDC9FD1C3A}</a:tableStyleId>
              </a:tblPr>
              <a:tblGrid>
                <a:gridCol w="1205140">
                  <a:extLst>
                    <a:ext uri="{9D8B030D-6E8A-4147-A177-3AD203B41FA5}">
                      <a16:colId xmlns:a16="http://schemas.microsoft.com/office/drawing/2014/main" val="20000"/>
                    </a:ext>
                  </a:extLst>
                </a:gridCol>
                <a:gridCol w="1916544">
                  <a:extLst>
                    <a:ext uri="{9D8B030D-6E8A-4147-A177-3AD203B41FA5}">
                      <a16:colId xmlns:a16="http://schemas.microsoft.com/office/drawing/2014/main" val="20001"/>
                    </a:ext>
                  </a:extLst>
                </a:gridCol>
                <a:gridCol w="1414820">
                  <a:extLst>
                    <a:ext uri="{9D8B030D-6E8A-4147-A177-3AD203B41FA5}">
                      <a16:colId xmlns:a16="http://schemas.microsoft.com/office/drawing/2014/main" val="20002"/>
                    </a:ext>
                  </a:extLst>
                </a:gridCol>
              </a:tblGrid>
              <a:tr h="216000">
                <a:tc>
                  <a:txBody>
                    <a:bodyPr/>
                    <a:lstStyle/>
                    <a:p>
                      <a:pPr algn="ctr" fontAlgn="ctr">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種類</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施設数（</a:t>
                      </a:r>
                      <a:r>
                        <a:rPr kumimoji="1" lang="en-US" altLang="ja-JP"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kumimoji="1" lang="ja-JP" altLang="en-US"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algn="l" fontAlgn="ctr">
                        <a:spcAft>
                          <a:spcPts val="0"/>
                        </a:spcAft>
                      </a:pP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公立病院</a:t>
                      </a:r>
                      <a:endParaRPr lang="ja-JP"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質、数、規模において公立病院は民間病院よりも、整理されている。</a:t>
                      </a:r>
                      <a:endParaRPr 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11,754</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00">
                <a:tc>
                  <a:txBody>
                    <a:bodyPr/>
                    <a:lstStyle/>
                    <a:p>
                      <a:pPr algn="l" fontAlgn="ctr">
                        <a:spcAft>
                          <a:spcPts val="0"/>
                        </a:spcAft>
                      </a:pP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民間病院</a:t>
                      </a:r>
                      <a:endParaRPr lang="ja-JP"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数は少ないが、外資向けの設立要件の緩和など政府の諸施策により、民間病院の増加が注目されている。</a:t>
                      </a:r>
                      <a:endParaRPr 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26,956</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51572132"/>
              </p:ext>
            </p:extLst>
          </p:nvPr>
        </p:nvGraphicFramePr>
        <p:xfrm>
          <a:off x="5025455" y="4391916"/>
          <a:ext cx="4644742" cy="2016000"/>
        </p:xfrm>
        <a:graphic>
          <a:graphicData uri="http://schemas.openxmlformats.org/drawingml/2006/table">
            <a:tbl>
              <a:tblPr firstRow="1" bandRow="1">
                <a:tableStyleId>{5C22544A-7EE6-4342-B048-85BDC9FD1C3A}</a:tableStyleId>
              </a:tblPr>
              <a:tblGrid>
                <a:gridCol w="1120722">
                  <a:extLst>
                    <a:ext uri="{9D8B030D-6E8A-4147-A177-3AD203B41FA5}">
                      <a16:colId xmlns:a16="http://schemas.microsoft.com/office/drawing/2014/main" val="20000"/>
                    </a:ext>
                  </a:extLst>
                </a:gridCol>
                <a:gridCol w="2047183">
                  <a:extLst>
                    <a:ext uri="{9D8B030D-6E8A-4147-A177-3AD203B41FA5}">
                      <a16:colId xmlns:a16="http://schemas.microsoft.com/office/drawing/2014/main" val="20001"/>
                    </a:ext>
                  </a:extLst>
                </a:gridCol>
                <a:gridCol w="1476837">
                  <a:extLst>
                    <a:ext uri="{9D8B030D-6E8A-4147-A177-3AD203B41FA5}">
                      <a16:colId xmlns:a16="http://schemas.microsoft.com/office/drawing/2014/main" val="20002"/>
                    </a:ext>
                  </a:extLst>
                </a:gridCol>
              </a:tblGrid>
              <a:tr h="216000">
                <a:tc>
                  <a:txBody>
                    <a:bodyPr/>
                    <a:lstStyle/>
                    <a:p>
                      <a:pPr algn="ctr" fontAlgn="ctr">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種類</a:t>
                      </a:r>
                      <a:endParaRPr lang="en-US"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施設数（</a:t>
                      </a:r>
                      <a:r>
                        <a:rPr kumimoji="1" lang="en-US" altLang="ja-JP"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2012</a:t>
                      </a:r>
                      <a:r>
                        <a:rPr kumimoji="1" lang="ja-JP" altLang="en-US"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sz="1000" b="0" kern="10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algn="l" fontAlgn="ctr">
                        <a:spcAft>
                          <a:spcPts val="0"/>
                        </a:spcAft>
                      </a:pP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総合病院</a:t>
                      </a:r>
                      <a:endParaRPr lang="ja-JP"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外科手術や複合的な治療、精密検査などが可能な病院</a:t>
                      </a:r>
                      <a:endParaRPr 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15,021</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00">
                <a:tc>
                  <a:txBody>
                    <a:bodyPr/>
                    <a:lstStyle/>
                    <a:p>
                      <a:pPr algn="l" fontAlgn="ctr">
                        <a:spcAft>
                          <a:spcPts val="0"/>
                        </a:spcAft>
                      </a:pP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中医病院</a:t>
                      </a:r>
                      <a:endParaRPr lang="ja-JP"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漢方治療など 中国の伝統的な治療方法による診察を行っている病院</a:t>
                      </a:r>
                      <a:endParaRPr 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2,889</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a:txBody>
                    <a:bodyPr/>
                    <a:lstStyle/>
                    <a:p>
                      <a:pPr algn="l" fontAlgn="ctr">
                        <a:spcAft>
                          <a:spcPts val="0"/>
                        </a:spcAft>
                      </a:pP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中西結合病院</a:t>
                      </a:r>
                      <a:endParaRPr lang="ja-JP"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西洋医学を取り入れ外科手術などを行う病院</a:t>
                      </a:r>
                      <a:endParaRPr 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312</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7521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1265C029-AA6C-1DF5-D911-0FA4A3214E70}"/>
              </a:ext>
            </a:extLst>
          </p:cNvPr>
          <p:cNvGraphicFramePr>
            <a:graphicFrameLocks/>
          </p:cNvGraphicFramePr>
          <p:nvPr>
            <p:custDataLst>
              <p:tags r:id="rId1"/>
            </p:custDataLst>
            <p:extLst>
              <p:ext uri="{D42A27DB-BD31-4B8C-83A1-F6EECF244321}">
                <p14:modId xmlns:p14="http://schemas.microsoft.com/office/powerpoint/2010/main" val="1173118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5" imgW="561" imgH="561" progId="TCLayout.ActiveDocument.1">
                  <p:embed/>
                </p:oleObj>
              </mc:Choice>
              <mc:Fallback>
                <p:oleObj name="think-cellスライド" r:id="rId65" imgW="561" imgH="561" progId="TCLayout.ActiveDocument.1">
                  <p:embed/>
                  <p:pic>
                    <p:nvPicPr>
                      <p:cNvPr id="0" name=""/>
                      <p:cNvPicPr/>
                      <p:nvPr/>
                    </p:nvPicPr>
                    <p:blipFill>
                      <a:blip r:embed="rId66"/>
                      <a:stretch>
                        <a:fillRect/>
                      </a:stretch>
                    </p:blipFill>
                    <p:spPr>
                      <a:xfrm>
                        <a:off x="1588" y="1588"/>
                        <a:ext cx="1588" cy="1588"/>
                      </a:xfrm>
                      <a:prstGeom prst="rect">
                        <a:avLst/>
                      </a:prstGeom>
                    </p:spPr>
                  </p:pic>
                </p:oleObj>
              </mc:Fallback>
            </mc:AlternateContent>
          </a:graphicData>
        </a:graphic>
      </p:graphicFrame>
      <p:graphicFrame>
        <p:nvGraphicFramePr>
          <p:cNvPr id="4" name="think-cell data - do not delete" hidden="1">
            <a:extLst>
              <a:ext uri="{FF2B5EF4-FFF2-40B4-BE49-F238E27FC236}">
                <a16:creationId xmlns:a16="http://schemas.microsoft.com/office/drawing/2014/main" id="{27EF81BE-3990-0FD2-2893-7B936E974DAA}"/>
              </a:ext>
            </a:extLst>
          </p:cNvPr>
          <p:cNvGraphicFramePr>
            <a:graphicFrameLocks noChangeAspect="1"/>
          </p:cNvGraphicFramePr>
          <p:nvPr>
            <p:custDataLst>
              <p:tags r:id="rId2"/>
            </p:custDataLst>
            <p:extLst>
              <p:ext uri="{D42A27DB-BD31-4B8C-83A1-F6EECF244321}">
                <p14:modId xmlns:p14="http://schemas.microsoft.com/office/powerpoint/2010/main" val="479600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7" imgW="561" imgH="561" progId="TCLayout.ActiveDocument.1">
                  <p:embed/>
                </p:oleObj>
              </mc:Choice>
              <mc:Fallback>
                <p:oleObj name="think-cellスライド" r:id="rId67" imgW="561" imgH="561" progId="TCLayout.ActiveDocument.1">
                  <p:embed/>
                  <p:pic>
                    <p:nvPicPr>
                      <p:cNvPr id="0" name=""/>
                      <p:cNvPicPr/>
                      <p:nvPr/>
                    </p:nvPicPr>
                    <p:blipFill>
                      <a:blip r:embed="rId6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医療機関 </a:t>
            </a:r>
            <a:r>
              <a:rPr lang="en-US" altLang="ja-JP"/>
              <a:t>- </a:t>
            </a:r>
            <a:r>
              <a:rPr lang="ja-JP" altLang="en-US"/>
              <a:t>医療機関区分と施設数・病床数の推移（</a:t>
            </a:r>
            <a:r>
              <a:rPr lang="en-US" altLang="ja-JP"/>
              <a:t>2/2</a:t>
            </a:r>
            <a:r>
              <a:rPr lang="ja-JP" altLang="en-US"/>
              <a:t>）</a:t>
            </a:r>
            <a:endParaRPr lang="en-US" altLang="ja-JP"/>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病床数</a:t>
              </a:r>
              <a:endParaRPr lang="zh-TW" altLang="en-US" sz="140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085983"/>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医療機関は、公的医療機関</a:t>
            </a:r>
            <a:r>
              <a:rPr lang="ja-JP" altLang="en-US" sz="1400">
                <a:latin typeface="Arial" panose="020B0604020202020204" pitchFamily="34" charset="0"/>
                <a:ea typeface="ＭＳ Ｐゴシック" panose="020B0600070205080204" pitchFamily="50" charset="-128"/>
                <a:cs typeface="Arial" panose="020B0604020202020204" pitchFamily="34" charset="0"/>
              </a:rPr>
              <a:t>が緩やかな減少傾向にある一方で、民間医療機関の増加が著しい</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病床数についても増加傾向にあり、</a:t>
            </a:r>
            <a:r>
              <a:rPr lang="en-US" altLang="ja-JP" sz="1400">
                <a:latin typeface="Arial" panose="020B0604020202020204" pitchFamily="34" charset="0"/>
                <a:ea typeface="ＭＳ Ｐゴシック" panose="020B0600070205080204" pitchFamily="50" charset="-128"/>
                <a:cs typeface="Arial" panose="020B0604020202020204" pitchFamily="34" charset="0"/>
              </a:rPr>
              <a:t>1</a:t>
            </a:r>
            <a:r>
              <a:rPr lang="ja-JP" altLang="en-US" sz="1400">
                <a:latin typeface="Arial" panose="020B0604020202020204" pitchFamily="34" charset="0"/>
                <a:ea typeface="ＭＳ Ｐゴシック" panose="020B0600070205080204" pitchFamily="50" charset="-128"/>
                <a:cs typeface="Arial" panose="020B0604020202020204" pitchFamily="34" charset="0"/>
              </a:rPr>
              <a:t>万人当たり病床数も</a:t>
            </a:r>
            <a:r>
              <a:rPr lang="en-US" altLang="ja-JP" sz="140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a:latin typeface="Arial" panose="020B0604020202020204" pitchFamily="34" charset="0"/>
                <a:ea typeface="ＭＳ Ｐゴシック" panose="020B0600070205080204" pitchFamily="50" charset="-128"/>
                <a:cs typeface="Arial" panose="020B0604020202020204" pitchFamily="34" charset="0"/>
              </a:rPr>
              <a:t>50</a:t>
            </a:r>
            <a:r>
              <a:rPr lang="ja-JP" altLang="en-US" sz="1400">
                <a:latin typeface="Arial" panose="020B0604020202020204" pitchFamily="34" charset="0"/>
                <a:ea typeface="ＭＳ Ｐゴシック" panose="020B0600070205080204" pitchFamily="50" charset="-128"/>
                <a:cs typeface="Arial" panose="020B0604020202020204" pitchFamily="34" charset="0"/>
              </a:rPr>
              <a:t>床まで増加している。</a:t>
            </a:r>
          </a:p>
        </p:txBody>
      </p:sp>
      <p:sp>
        <p:nvSpPr>
          <p:cNvPr id="27" name="テキスト ボックス 26"/>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4953000" y="2231965"/>
            <a:ext cx="504056" cy="144016"/>
          </a:xfrm>
          <a:prstGeom prst="rect">
            <a:avLst/>
          </a:prstGeom>
          <a:noFill/>
        </p:spPr>
        <p:txBody>
          <a:bodyPr wrap="square" lIns="0" tIns="0" rIns="0" bIns="0" rtlCol="0" anchor="ctr" anchorCtr="0">
            <a:noAutofit/>
          </a:bodyPr>
          <a:lstStyle/>
          <a:p>
            <a:r>
              <a:rPr kumimoji="1" lang="ja-JP" altLang="en-US" sz="800">
                <a:latin typeface="Arial" panose="020B0604020202020204" pitchFamily="34" charset="0"/>
                <a:ea typeface="ＭＳ Ｐゴシック" panose="020B0600070205080204" pitchFamily="50" charset="-128"/>
                <a:cs typeface="Arial" panose="020B0604020202020204" pitchFamily="34" charset="0"/>
              </a:rPr>
              <a:t>（万床）</a:t>
            </a:r>
          </a:p>
        </p:txBody>
      </p:sp>
      <p:sp>
        <p:nvSpPr>
          <p:cNvPr id="29" name="テキスト ボックス 28"/>
          <p:cNvSpPr txBox="1"/>
          <p:nvPr/>
        </p:nvSpPr>
        <p:spPr>
          <a:xfrm>
            <a:off x="9119667" y="2251269"/>
            <a:ext cx="504056" cy="144016"/>
          </a:xfrm>
          <a:prstGeom prst="rect">
            <a:avLst/>
          </a:prstGeom>
          <a:noFill/>
        </p:spPr>
        <p:txBody>
          <a:bodyPr wrap="square" lIns="0" tIns="0" rIns="0" bIns="0" rtlCol="0" anchor="ctr" anchorCtr="0">
            <a:noAutofit/>
          </a:bodyPr>
          <a:lstStyle/>
          <a:p>
            <a:pPr algn="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72480" y="6355822"/>
            <a:ext cx="4230329" cy="123111"/>
          </a:xfrm>
          <a:prstGeom prst="rect">
            <a:avLst/>
          </a:prstGeom>
          <a:noFill/>
        </p:spPr>
        <p:txBody>
          <a:bodyPr wrap="square" lIns="0" tIns="0" rIns="0" bIns="0" rtlCol="0">
            <a:spAutoFit/>
          </a:bodyPr>
          <a:lstStyle/>
          <a:p>
            <a:r>
              <a:rPr lang="en-US" altLang="ja-JP" sz="800">
                <a:solidFill>
                  <a:srgbClr val="000000"/>
                </a:solidFill>
                <a:cs typeface="Arial" panose="020B0604020202020204" pitchFamily="34" charset="0"/>
              </a:rPr>
              <a:t>※</a:t>
            </a:r>
            <a:r>
              <a:rPr lang="en-US" altLang="ja-JP" sz="800">
                <a:solidFill>
                  <a:srgbClr val="000000"/>
                </a:solidFill>
              </a:rPr>
              <a:t> </a:t>
            </a:r>
            <a:r>
              <a:rPr lang="ja-JP" altLang="en-US" sz="800">
                <a:solidFill>
                  <a:srgbClr val="000000"/>
                </a:solidFill>
              </a:rPr>
              <a:t>上部の数字は合計、数字の記載のない年はデータがないため未更新</a:t>
            </a:r>
            <a:endParaRPr lang="ja-JP" altLang="en-US" sz="800">
              <a:solidFill>
                <a:srgbClr val="000000"/>
              </a:solidFill>
              <a:cs typeface="Arial" panose="020B0604020202020204" pitchFamily="34" charset="0"/>
            </a:endParaRPr>
          </a:p>
        </p:txBody>
      </p:sp>
      <p:sp>
        <p:nvSpPr>
          <p:cNvPr id="30" name="テキスト ボックス 29"/>
          <p:cNvSpPr txBox="1"/>
          <p:nvPr/>
        </p:nvSpPr>
        <p:spPr>
          <a:xfrm>
            <a:off x="272480" y="6525433"/>
            <a:ext cx="8475833" cy="144017"/>
          </a:xfrm>
          <a:prstGeom prst="rect">
            <a:avLst/>
          </a:prstGeom>
          <a:noFill/>
        </p:spPr>
        <p:txBody>
          <a:bodyPr wrap="square" lIns="0" tIns="0" rIns="0" bIns="0" rtlCol="0">
            <a:noAutofit/>
          </a:bodyPr>
          <a:lstStyle/>
          <a:p>
            <a:pPr marL="355600" indent="-355600"/>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中国政府ホームページ（</a:t>
            </a:r>
            <a:r>
              <a:rPr kumimoji="0" lang="ja-JP" altLang="en-US" sz="800" bmk=""/>
              <a:t>医療関連統計に係る各年の速報プレスリリース（中国語のみ） 参考（</a:t>
            </a:r>
            <a:r>
              <a:rPr kumimoji="0" lang="en-US" altLang="ja-JP" sz="800" bmk=""/>
              <a:t>2020</a:t>
            </a:r>
            <a:r>
              <a:rPr kumimoji="0" lang="ja-JP" altLang="en-US" sz="800" bmk=""/>
              <a:t>年）：</a:t>
            </a:r>
            <a:r>
              <a:rPr kumimoji="0" lang="en-US" altLang="ja-JP" sz="800" bmk=""/>
              <a:t>http://www.gov.cn/guoqing/2021-07/22/content_5626526.htm</a:t>
            </a:r>
            <a:r>
              <a:rPr kumimoji="0" lang="ja-JP" altLang="en-US" sz="800" bmk=""/>
              <a:t>）、世界銀行</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3</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bmk=""/>
          </a:p>
        </p:txBody>
      </p:sp>
      <p:cxnSp>
        <p:nvCxnSpPr>
          <p:cNvPr id="7" name="Straight Connector 6">
            <a:extLst>
              <a:ext uri="{FF2B5EF4-FFF2-40B4-BE49-F238E27FC236}">
                <a16:creationId xmlns:a16="http://schemas.microsoft.com/office/drawing/2014/main" id="{DDAFA8B9-762B-4648-AA5E-AB1A4790C849}"/>
              </a:ext>
            </a:extLst>
          </p:cNvPr>
          <p:cNvCxnSpPr/>
          <p:nvPr>
            <p:custDataLst>
              <p:tags r:id="rId3"/>
            </p:custDataLst>
          </p:nvPr>
        </p:nvCxnSpPr>
        <p:spPr bwMode="gray">
          <a:xfrm>
            <a:off x="6367463" y="6191250"/>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839898F2-F429-481C-AA21-3DE8339137F3}"/>
              </a:ext>
            </a:extLst>
          </p:cNvPr>
          <p:cNvSpPr/>
          <p:nvPr>
            <p:custDataLst>
              <p:tags r:id="rId4"/>
            </p:custDataLst>
          </p:nvPr>
        </p:nvSpPr>
        <p:spPr bwMode="auto">
          <a:xfrm>
            <a:off x="7902575" y="6124575"/>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a:p>
        </p:txBody>
      </p:sp>
      <p:sp>
        <p:nvSpPr>
          <p:cNvPr id="9" name="Oval 8">
            <a:extLst>
              <a:ext uri="{FF2B5EF4-FFF2-40B4-BE49-F238E27FC236}">
                <a16:creationId xmlns:a16="http://schemas.microsoft.com/office/drawing/2014/main" id="{F129FA90-A285-43DA-8F28-A8D24FB885B2}"/>
              </a:ext>
            </a:extLst>
          </p:cNvPr>
          <p:cNvSpPr/>
          <p:nvPr>
            <p:custDataLst>
              <p:tags r:id="rId5"/>
            </p:custDataLst>
          </p:nvPr>
        </p:nvSpPr>
        <p:spPr bwMode="auto">
          <a:xfrm>
            <a:off x="6456363" y="6153150"/>
            <a:ext cx="76200" cy="76200"/>
          </a:xfrm>
          <a:prstGeom prst="ellipse">
            <a:avLst/>
          </a:prstGeom>
          <a:solidFill>
            <a:srgbClr val="1F497D"/>
          </a:solidFill>
          <a:ln w="9525" algn="ctr">
            <a:solidFill>
              <a:srgbClr val="1F497D"/>
            </a:solidFill>
          </a:ln>
          <a:effectLst/>
        </p:spPr>
        <p:txBody>
          <a:bodyPr wrap="square" rtlCol="0" anchor="ctr">
            <a:noAutofit/>
          </a:bodyPr>
          <a:lstStyle/>
          <a:p>
            <a:pPr marL="0" algn="ctr" fontAlgn="ctr">
              <a:lnSpc>
                <a:spcPct val="114000"/>
              </a:lnSpc>
              <a:spcAft>
                <a:spcPts val="400"/>
              </a:spcAft>
            </a:pPr>
            <a:endParaRPr kumimoji="1" lang="ja-JP" altLang="en-US" sz="1200"/>
          </a:p>
        </p:txBody>
      </p:sp>
      <p:sp>
        <p:nvSpPr>
          <p:cNvPr id="49" name="テキスト プレースホルダ 9">
            <a:extLst>
              <a:ext uri="{FF2B5EF4-FFF2-40B4-BE49-F238E27FC236}">
                <a16:creationId xmlns:a16="http://schemas.microsoft.com/office/drawing/2014/main" id="{3AD58DA0-9A24-45DA-9EC3-7D842C121F83}"/>
              </a:ext>
            </a:extLst>
          </p:cNvPr>
          <p:cNvSpPr>
            <a:spLocks/>
          </p:cNvSpPr>
          <p:nvPr>
            <p:custDataLst>
              <p:tags r:id="rId6"/>
            </p:custDataLst>
          </p:nvPr>
        </p:nvSpPr>
        <p:spPr bwMode="auto">
          <a:xfrm>
            <a:off x="6678613" y="6119813"/>
            <a:ext cx="10366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6D70FF7-5E1C-4B40-9106-4ECBB59016A7}" type="datetime'1''万''''''''''''人''''あ''''''''''''''た''''''り病''''床''''''数'">
              <a:rPr lang="ja-JP" altLang="en-US" sz="1000" smtClean="0">
                <a:effectLst/>
                <a:sym typeface="+mn-lt"/>
              </a:rPr>
              <a:pPr marL="0" indent="0">
                <a:spcBef>
                  <a:spcPct val="0"/>
                </a:spcBef>
                <a:buNone/>
              </a:pPr>
              <a:t>1万人あたり病床数</a:t>
            </a:fld>
            <a:endParaRPr lang="ja-JP" altLang="en-US" sz="1000">
              <a:sym typeface="+mn-lt"/>
            </a:endParaRPr>
          </a:p>
        </p:txBody>
      </p:sp>
      <p:sp>
        <p:nvSpPr>
          <p:cNvPr id="54" name="テキスト プレースホルダ 9">
            <a:extLst>
              <a:ext uri="{FF2B5EF4-FFF2-40B4-BE49-F238E27FC236}">
                <a16:creationId xmlns:a16="http://schemas.microsoft.com/office/drawing/2014/main" id="{9755C150-BDDB-4CD7-B4A2-91FE1AC0A09A}"/>
              </a:ext>
            </a:extLst>
          </p:cNvPr>
          <p:cNvSpPr>
            <a:spLocks/>
          </p:cNvSpPr>
          <p:nvPr>
            <p:custDataLst>
              <p:tags r:id="rId7"/>
            </p:custDataLst>
          </p:nvPr>
        </p:nvSpPr>
        <p:spPr bwMode="auto">
          <a:xfrm>
            <a:off x="8132763" y="6119813"/>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68629B0-563A-4005-A952-B70A0F5AEECB}" type="datetime'''''''''病''''''''''''''''''''''''''''''床''数'''''''''''''">
              <a:rPr lang="ja-JP" altLang="en-US" sz="1000" smtClean="0">
                <a:effectLst/>
                <a:sym typeface="+mn-lt"/>
              </a:rPr>
              <a:pPr marL="0" indent="0">
                <a:spcBef>
                  <a:spcPct val="0"/>
                </a:spcBef>
                <a:buNone/>
              </a:pPr>
              <a:t>病床数</a:t>
            </a:fld>
            <a:endParaRPr lang="ja-JP" altLang="en-US" sz="1000">
              <a:sym typeface="+mn-lt"/>
            </a:endParaRPr>
          </a:p>
        </p:txBody>
      </p:sp>
      <p:graphicFrame>
        <p:nvGraphicFramePr>
          <p:cNvPr id="135" name="Chart 134">
            <a:extLst>
              <a:ext uri="{FF2B5EF4-FFF2-40B4-BE49-F238E27FC236}">
                <a16:creationId xmlns:a16="http://schemas.microsoft.com/office/drawing/2014/main" id="{F025821A-3819-A6CF-EC56-DBCFD6D16813}"/>
              </a:ext>
            </a:extLst>
          </p:cNvPr>
          <p:cNvGraphicFramePr/>
          <p:nvPr>
            <p:custDataLst>
              <p:tags r:id="rId8"/>
            </p:custDataLst>
            <p:extLst>
              <p:ext uri="{D42A27DB-BD31-4B8C-83A1-F6EECF244321}">
                <p14:modId xmlns:p14="http://schemas.microsoft.com/office/powerpoint/2010/main" val="699615684"/>
              </p:ext>
            </p:extLst>
          </p:nvPr>
        </p:nvGraphicFramePr>
        <p:xfrm>
          <a:off x="200025" y="2222500"/>
          <a:ext cx="4619625" cy="3684588"/>
        </p:xfrm>
        <a:graphic>
          <a:graphicData uri="http://schemas.openxmlformats.org/drawingml/2006/chart">
            <c:chart xmlns:c="http://schemas.openxmlformats.org/drawingml/2006/chart" xmlns:r="http://schemas.openxmlformats.org/officeDocument/2006/relationships" r:id="rId68"/>
          </a:graphicData>
        </a:graphic>
      </p:graphicFrame>
      <p:sp>
        <p:nvSpPr>
          <p:cNvPr id="59" name="テキスト プレースホルダ 9">
            <a:extLst>
              <a:ext uri="{FF2B5EF4-FFF2-40B4-BE49-F238E27FC236}">
                <a16:creationId xmlns:a16="http://schemas.microsoft.com/office/drawing/2014/main" id="{CADB37F7-5174-4C3A-08CF-104AC5671F30}"/>
              </a:ext>
            </a:extLst>
          </p:cNvPr>
          <p:cNvSpPr>
            <a:spLocks/>
          </p:cNvSpPr>
          <p:nvPr>
            <p:custDataLst>
              <p:tags r:id="rId9"/>
            </p:custDataLst>
          </p:nvPr>
        </p:nvSpPr>
        <p:spPr bwMode="gray">
          <a:xfrm>
            <a:off x="733425" y="4057650"/>
            <a:ext cx="34290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339A6A-2634-460C-9B59-85E30A7FA7A6}" type="datetime'14'''''''''''''',''''''''''''''''''''''''''51''8'''''">
              <a:rPr lang="ja-JP" altLang="en-US" sz="800" smtClean="0">
                <a:effectLst/>
                <a:sym typeface="+mn-lt"/>
              </a:rPr>
              <a:pPr marL="0" lvl="0" indent="0" algn="ctr">
                <a:spcBef>
                  <a:spcPct val="0"/>
                </a:spcBef>
                <a:buNone/>
              </a:pPr>
              <a:t>14,518</a:t>
            </a:fld>
            <a:endParaRPr kumimoji="1" lang="ja-JP" altLang="en-US" sz="800">
              <a:sym typeface="+mn-lt"/>
            </a:endParaRPr>
          </a:p>
        </p:txBody>
      </p:sp>
      <p:sp>
        <p:nvSpPr>
          <p:cNvPr id="119" name="テキスト プレースホルダ 9">
            <a:extLst>
              <a:ext uri="{FF2B5EF4-FFF2-40B4-BE49-F238E27FC236}">
                <a16:creationId xmlns:a16="http://schemas.microsoft.com/office/drawing/2014/main" id="{2A3FFCB9-3048-1049-BBED-43EED80949D7}"/>
              </a:ext>
            </a:extLst>
          </p:cNvPr>
          <p:cNvSpPr>
            <a:spLocks/>
          </p:cNvSpPr>
          <p:nvPr>
            <p:custDataLst>
              <p:tags r:id="rId10"/>
            </p:custDataLst>
          </p:nvPr>
        </p:nvSpPr>
        <p:spPr bwMode="auto">
          <a:xfrm>
            <a:off x="784225" y="5845175"/>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FC034F-A7BE-4C5D-9A79-A307E66D0FFC}" type="datetime'''''2''''''''''''''''''0''''''''1''''''''''5'''''''''''">
              <a:rPr lang="ja-JP" altLang="en-US" sz="800" smtClean="0">
                <a:effectLst/>
                <a:sym typeface="+mn-lt"/>
              </a:rPr>
              <a:pPr marL="0" lvl="0" indent="0" algn="ctr">
                <a:spcBef>
                  <a:spcPct val="0"/>
                </a:spcBef>
                <a:buNone/>
              </a:pPr>
              <a:t>2015</a:t>
            </a:fld>
            <a:endParaRPr kumimoji="1" lang="ja-JP" altLang="en-US" sz="800">
              <a:sym typeface="+mn-lt"/>
            </a:endParaRPr>
          </a:p>
        </p:txBody>
      </p:sp>
      <p:sp>
        <p:nvSpPr>
          <p:cNvPr id="60" name="テキスト プレースホルダ 9">
            <a:extLst>
              <a:ext uri="{FF2B5EF4-FFF2-40B4-BE49-F238E27FC236}">
                <a16:creationId xmlns:a16="http://schemas.microsoft.com/office/drawing/2014/main" id="{897647AD-A7C3-84D0-B3FD-FC604368EB28}"/>
              </a:ext>
            </a:extLst>
          </p:cNvPr>
          <p:cNvSpPr>
            <a:spLocks/>
          </p:cNvSpPr>
          <p:nvPr>
            <p:custDataLst>
              <p:tags r:id="rId11"/>
            </p:custDataLst>
          </p:nvPr>
        </p:nvSpPr>
        <p:spPr bwMode="gray">
          <a:xfrm>
            <a:off x="1136650" y="5199063"/>
            <a:ext cx="342900" cy="122238"/>
          </a:xfrm>
          <a:prstGeom prst="rect">
            <a:avLst/>
          </a:prstGeom>
          <a:solidFill>
            <a:schemeClr val="accent1"/>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38EF02-1377-4DA4-83EE-46E4ACFCA0A7}" type="datetime'1''''''''''''2'''''',''''''''''7''''''''''''0''''''''8'''">
              <a:rPr lang="ja-JP" altLang="en-US" sz="800" smtClean="0">
                <a:solidFill>
                  <a:schemeClr val="bg1"/>
                </a:solidFill>
                <a:effectLst/>
                <a:sym typeface="+mn-lt"/>
              </a:rPr>
              <a:pPr marL="0" lvl="0" indent="0" algn="ctr">
                <a:spcBef>
                  <a:spcPct val="0"/>
                </a:spcBef>
                <a:buNone/>
              </a:pPr>
              <a:t>12,708</a:t>
            </a:fld>
            <a:endParaRPr kumimoji="1" lang="ja-JP" altLang="en-US" sz="800">
              <a:solidFill>
                <a:schemeClr val="bg1"/>
              </a:solidFill>
              <a:sym typeface="+mn-lt"/>
            </a:endParaRPr>
          </a:p>
        </p:txBody>
      </p:sp>
      <p:sp>
        <p:nvSpPr>
          <p:cNvPr id="61" name="テキスト プレースホルダ 9">
            <a:extLst>
              <a:ext uri="{FF2B5EF4-FFF2-40B4-BE49-F238E27FC236}">
                <a16:creationId xmlns:a16="http://schemas.microsoft.com/office/drawing/2014/main" id="{C5D22C10-5F09-E440-2B19-2A560E00441A}"/>
              </a:ext>
            </a:extLst>
          </p:cNvPr>
          <p:cNvSpPr>
            <a:spLocks/>
          </p:cNvSpPr>
          <p:nvPr>
            <p:custDataLst>
              <p:tags r:id="rId12"/>
            </p:custDataLst>
          </p:nvPr>
        </p:nvSpPr>
        <p:spPr bwMode="gray">
          <a:xfrm>
            <a:off x="1136650" y="4008438"/>
            <a:ext cx="34290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53A743-3E01-442B-91AE-A8462F2C5AF4}" type="datetime'''''''''''''''16'''''''''''''''',''''4''''''''3''''2'">
              <a:rPr lang="ja-JP" altLang="en-US" sz="800" smtClean="0">
                <a:effectLst/>
                <a:sym typeface="+mn-lt"/>
              </a:rPr>
              <a:pPr marL="0" lvl="0" indent="0" algn="ctr">
                <a:spcBef>
                  <a:spcPct val="0"/>
                </a:spcBef>
                <a:buNone/>
              </a:pPr>
              <a:t>16,432</a:t>
            </a:fld>
            <a:endParaRPr kumimoji="1" lang="ja-JP" altLang="en-US" sz="800">
              <a:sym typeface="+mn-lt"/>
            </a:endParaRPr>
          </a:p>
        </p:txBody>
      </p:sp>
      <p:sp>
        <p:nvSpPr>
          <p:cNvPr id="120" name="テキスト プレースホルダ 9">
            <a:extLst>
              <a:ext uri="{FF2B5EF4-FFF2-40B4-BE49-F238E27FC236}">
                <a16:creationId xmlns:a16="http://schemas.microsoft.com/office/drawing/2014/main" id="{7485CC18-4710-3A41-01A9-51030E7472A8}"/>
              </a:ext>
            </a:extLst>
          </p:cNvPr>
          <p:cNvSpPr>
            <a:spLocks/>
          </p:cNvSpPr>
          <p:nvPr>
            <p:custDataLst>
              <p:tags r:id="rId13"/>
            </p:custDataLst>
          </p:nvPr>
        </p:nvSpPr>
        <p:spPr bwMode="auto">
          <a:xfrm>
            <a:off x="1244600" y="5845175"/>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AFB74C-2BEB-4A25-80B4-4D19B8679570}" type="datetime'''''''''''''1''''''''''''''''''''''''''''6'">
              <a:rPr lang="ja-JP" altLang="en-US" sz="800" smtClean="0">
                <a:effectLst/>
                <a:sym typeface="+mn-lt"/>
              </a:rPr>
              <a:pPr marL="0" lvl="0" indent="0" algn="ctr">
                <a:spcBef>
                  <a:spcPct val="0"/>
                </a:spcBef>
                <a:buNone/>
              </a:pPr>
              <a:t>16</a:t>
            </a:fld>
            <a:endParaRPr kumimoji="1" lang="ja-JP" altLang="en-US" sz="800">
              <a:sym typeface="+mn-lt"/>
            </a:endParaRPr>
          </a:p>
        </p:txBody>
      </p:sp>
      <p:sp>
        <p:nvSpPr>
          <p:cNvPr id="62" name="テキスト プレースホルダ 9">
            <a:extLst>
              <a:ext uri="{FF2B5EF4-FFF2-40B4-BE49-F238E27FC236}">
                <a16:creationId xmlns:a16="http://schemas.microsoft.com/office/drawing/2014/main" id="{551BB796-B166-2E9C-95E1-7CC1AEC93A01}"/>
              </a:ext>
            </a:extLst>
          </p:cNvPr>
          <p:cNvSpPr>
            <a:spLocks/>
          </p:cNvSpPr>
          <p:nvPr>
            <p:custDataLst>
              <p:tags r:id="rId14"/>
            </p:custDataLst>
          </p:nvPr>
        </p:nvSpPr>
        <p:spPr bwMode="gray">
          <a:xfrm>
            <a:off x="1539875" y="5214938"/>
            <a:ext cx="342900" cy="122238"/>
          </a:xfrm>
          <a:prstGeom prst="rect">
            <a:avLst/>
          </a:prstGeom>
          <a:solidFill>
            <a:schemeClr val="accent1"/>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E146C1-C449-4386-8C19-FF1ABF09D53B}" type="datetime'''''''1''''''''2'''''''''''''''''',''''''''''''''''297'''''''">
              <a:rPr lang="ja-JP" altLang="en-US" sz="800" smtClean="0">
                <a:solidFill>
                  <a:schemeClr val="bg1"/>
                </a:solidFill>
                <a:effectLst/>
                <a:sym typeface="+mn-lt"/>
              </a:rPr>
              <a:pPr marL="0" lvl="0" indent="0" algn="ctr">
                <a:spcBef>
                  <a:spcPct val="0"/>
                </a:spcBef>
                <a:buNone/>
              </a:pPr>
              <a:t>12,297</a:t>
            </a:fld>
            <a:endParaRPr kumimoji="1" lang="ja-JP" altLang="en-US" sz="800">
              <a:solidFill>
                <a:schemeClr val="bg1"/>
              </a:solidFill>
              <a:sym typeface="+mn-lt"/>
            </a:endParaRPr>
          </a:p>
        </p:txBody>
      </p:sp>
      <p:sp>
        <p:nvSpPr>
          <p:cNvPr id="63" name="テキスト プレースホルダ 9">
            <a:extLst>
              <a:ext uri="{FF2B5EF4-FFF2-40B4-BE49-F238E27FC236}">
                <a16:creationId xmlns:a16="http://schemas.microsoft.com/office/drawing/2014/main" id="{423D3440-12FE-B54E-636E-F2F345D01FE3}"/>
              </a:ext>
            </a:extLst>
          </p:cNvPr>
          <p:cNvSpPr>
            <a:spLocks/>
          </p:cNvSpPr>
          <p:nvPr>
            <p:custDataLst>
              <p:tags r:id="rId15"/>
            </p:custDataLst>
          </p:nvPr>
        </p:nvSpPr>
        <p:spPr bwMode="gray">
          <a:xfrm>
            <a:off x="1539875" y="3946525"/>
            <a:ext cx="34290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87B0CA-331A-4AB4-A86D-F69F82F3E4F9}" type="datetime'1''''''''''''''''''''8'''''''''''',''''''7''''''5''9'''''''''">
              <a:rPr lang="ja-JP" altLang="en-US" sz="800" smtClean="0">
                <a:effectLst/>
                <a:sym typeface="+mn-lt"/>
              </a:rPr>
              <a:pPr marL="0" lvl="0" indent="0" algn="ctr">
                <a:spcBef>
                  <a:spcPct val="0"/>
                </a:spcBef>
                <a:buNone/>
              </a:pPr>
              <a:t>18,759</a:t>
            </a:fld>
            <a:endParaRPr kumimoji="1" lang="ja-JP" altLang="en-US" sz="800">
              <a:sym typeface="+mn-lt"/>
            </a:endParaRPr>
          </a:p>
        </p:txBody>
      </p:sp>
      <p:sp>
        <p:nvSpPr>
          <p:cNvPr id="121" name="テキスト プレースホルダ 9">
            <a:extLst>
              <a:ext uri="{FF2B5EF4-FFF2-40B4-BE49-F238E27FC236}">
                <a16:creationId xmlns:a16="http://schemas.microsoft.com/office/drawing/2014/main" id="{D3A0BBE5-32F6-63FD-5912-F6ED5447F6B8}"/>
              </a:ext>
            </a:extLst>
          </p:cNvPr>
          <p:cNvSpPr>
            <a:spLocks/>
          </p:cNvSpPr>
          <p:nvPr>
            <p:custDataLst>
              <p:tags r:id="rId16"/>
            </p:custDataLst>
          </p:nvPr>
        </p:nvSpPr>
        <p:spPr bwMode="auto">
          <a:xfrm>
            <a:off x="1647825" y="5845175"/>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72F127-CDE3-464D-85AE-46798F33736F}" type="datetime'''''''''''''''''''1''''''''''''''7'''''''''''''''">
              <a:rPr lang="ja-JP" altLang="en-US" sz="800" smtClean="0">
                <a:effectLst/>
                <a:sym typeface="+mn-lt"/>
              </a:rPr>
              <a:pPr marL="0" lvl="0" indent="0" algn="ctr">
                <a:spcBef>
                  <a:spcPct val="0"/>
                </a:spcBef>
                <a:buNone/>
              </a:pPr>
              <a:t>17</a:t>
            </a:fld>
            <a:endParaRPr kumimoji="1" lang="ja-JP" altLang="en-US" sz="800">
              <a:sym typeface="+mn-lt"/>
            </a:endParaRPr>
          </a:p>
        </p:txBody>
      </p:sp>
      <p:sp>
        <p:nvSpPr>
          <p:cNvPr id="64" name="テキスト プレースホルダ 9">
            <a:extLst>
              <a:ext uri="{FF2B5EF4-FFF2-40B4-BE49-F238E27FC236}">
                <a16:creationId xmlns:a16="http://schemas.microsoft.com/office/drawing/2014/main" id="{D4A08CA0-303B-4910-E3F1-A0842AB06DEB}"/>
              </a:ext>
            </a:extLst>
          </p:cNvPr>
          <p:cNvSpPr>
            <a:spLocks/>
          </p:cNvSpPr>
          <p:nvPr>
            <p:custDataLst>
              <p:tags r:id="rId17"/>
            </p:custDataLst>
          </p:nvPr>
        </p:nvSpPr>
        <p:spPr bwMode="gray">
          <a:xfrm>
            <a:off x="1943100" y="5226050"/>
            <a:ext cx="342900" cy="122238"/>
          </a:xfrm>
          <a:prstGeom prst="rect">
            <a:avLst/>
          </a:prstGeom>
          <a:solidFill>
            <a:schemeClr val="accent1"/>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D3E413-88E9-4AFD-BE8D-B2AFAB2D5F16}" type="datetime'''''''''''1''''''''''2'''''',''''0''''''''''''''3''2'">
              <a:rPr lang="ja-JP" altLang="en-US" sz="800" smtClean="0">
                <a:solidFill>
                  <a:schemeClr val="bg1"/>
                </a:solidFill>
                <a:effectLst/>
                <a:sym typeface="+mn-lt"/>
              </a:rPr>
              <a:pPr marL="0" lvl="0" indent="0" algn="ctr">
                <a:spcBef>
                  <a:spcPct val="0"/>
                </a:spcBef>
                <a:buNone/>
              </a:pPr>
              <a:t>12,032</a:t>
            </a:fld>
            <a:endParaRPr kumimoji="1" lang="ja-JP" altLang="en-US" sz="800">
              <a:solidFill>
                <a:schemeClr val="bg1"/>
              </a:solidFill>
              <a:sym typeface="+mn-lt"/>
            </a:endParaRPr>
          </a:p>
        </p:txBody>
      </p:sp>
      <p:sp>
        <p:nvSpPr>
          <p:cNvPr id="65" name="テキスト プレースホルダ 9">
            <a:extLst>
              <a:ext uri="{FF2B5EF4-FFF2-40B4-BE49-F238E27FC236}">
                <a16:creationId xmlns:a16="http://schemas.microsoft.com/office/drawing/2014/main" id="{F807C773-BE6F-47E2-2C26-18A799F33B0F}"/>
              </a:ext>
            </a:extLst>
          </p:cNvPr>
          <p:cNvSpPr>
            <a:spLocks/>
          </p:cNvSpPr>
          <p:nvPr>
            <p:custDataLst>
              <p:tags r:id="rId18"/>
            </p:custDataLst>
          </p:nvPr>
        </p:nvSpPr>
        <p:spPr bwMode="gray">
          <a:xfrm>
            <a:off x="1943100" y="3878263"/>
            <a:ext cx="34290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196A61-8D77-42BD-8A8E-280DD764E230}" type="datetime'''''''''''2''''''''''0'''''''',''''''9''7''''7'">
              <a:rPr lang="ja-JP" altLang="en-US" sz="800" smtClean="0">
                <a:effectLst/>
                <a:sym typeface="+mn-lt"/>
              </a:rPr>
              <a:pPr marL="0" lvl="0" indent="0" algn="ctr">
                <a:spcBef>
                  <a:spcPct val="0"/>
                </a:spcBef>
                <a:buNone/>
              </a:pPr>
              <a:t>20,977</a:t>
            </a:fld>
            <a:endParaRPr kumimoji="1" lang="ja-JP" altLang="en-US" sz="800">
              <a:sym typeface="+mn-lt"/>
            </a:endParaRPr>
          </a:p>
        </p:txBody>
      </p:sp>
      <p:sp>
        <p:nvSpPr>
          <p:cNvPr id="122" name="テキスト プレースホルダ 9">
            <a:extLst>
              <a:ext uri="{FF2B5EF4-FFF2-40B4-BE49-F238E27FC236}">
                <a16:creationId xmlns:a16="http://schemas.microsoft.com/office/drawing/2014/main" id="{5B4F7317-0585-7071-E3DB-024F7925659D}"/>
              </a:ext>
            </a:extLst>
          </p:cNvPr>
          <p:cNvSpPr>
            <a:spLocks/>
          </p:cNvSpPr>
          <p:nvPr>
            <p:custDataLst>
              <p:tags r:id="rId19"/>
            </p:custDataLst>
          </p:nvPr>
        </p:nvSpPr>
        <p:spPr bwMode="auto">
          <a:xfrm>
            <a:off x="2051050" y="5845175"/>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7B6927-3307-439E-8ABC-40D7E8F2404B}" type="datetime'''''''''''''''''1''8'''''">
              <a:rPr lang="ja-JP" altLang="en-US" sz="800" smtClean="0">
                <a:effectLst/>
                <a:sym typeface="+mn-lt"/>
              </a:rPr>
              <a:pPr marL="0" lvl="0" indent="0" algn="ctr">
                <a:spcBef>
                  <a:spcPct val="0"/>
                </a:spcBef>
                <a:buNone/>
              </a:pPr>
              <a:t>18</a:t>
            </a:fld>
            <a:endParaRPr kumimoji="1" lang="ja-JP" altLang="en-US" sz="800">
              <a:sym typeface="+mn-lt"/>
            </a:endParaRPr>
          </a:p>
        </p:txBody>
      </p:sp>
      <p:sp>
        <p:nvSpPr>
          <p:cNvPr id="66" name="テキスト プレースホルダ 9">
            <a:extLst>
              <a:ext uri="{FF2B5EF4-FFF2-40B4-BE49-F238E27FC236}">
                <a16:creationId xmlns:a16="http://schemas.microsoft.com/office/drawing/2014/main" id="{273C626C-09B3-4A29-F849-1AE805FCCB2B}"/>
              </a:ext>
            </a:extLst>
          </p:cNvPr>
          <p:cNvSpPr>
            <a:spLocks/>
          </p:cNvSpPr>
          <p:nvPr>
            <p:custDataLst>
              <p:tags r:id="rId20"/>
            </p:custDataLst>
          </p:nvPr>
        </p:nvSpPr>
        <p:spPr bwMode="gray">
          <a:xfrm>
            <a:off x="2346325" y="5230813"/>
            <a:ext cx="342900" cy="122238"/>
          </a:xfrm>
          <a:prstGeom prst="rect">
            <a:avLst/>
          </a:prstGeom>
          <a:solidFill>
            <a:schemeClr val="accent1"/>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EC7143-0E97-4D1F-BA66-B648A1CD493E}" type="datetime'''''''''''1''''1'',''''''9''''''''''''''3''''0'">
              <a:rPr lang="ja-JP" altLang="en-US" sz="800" smtClean="0">
                <a:solidFill>
                  <a:schemeClr val="bg1"/>
                </a:solidFill>
                <a:effectLst/>
                <a:sym typeface="+mn-lt"/>
              </a:rPr>
              <a:pPr marL="0" lvl="0" indent="0" algn="ctr">
                <a:spcBef>
                  <a:spcPct val="0"/>
                </a:spcBef>
                <a:buNone/>
              </a:pPr>
              <a:t>11,930</a:t>
            </a:fld>
            <a:endParaRPr kumimoji="1" lang="ja-JP" altLang="en-US" sz="800">
              <a:solidFill>
                <a:schemeClr val="bg1"/>
              </a:solidFill>
              <a:sym typeface="+mn-lt"/>
            </a:endParaRPr>
          </a:p>
        </p:txBody>
      </p:sp>
      <p:sp>
        <p:nvSpPr>
          <p:cNvPr id="67" name="テキスト プレースホルダ 9">
            <a:extLst>
              <a:ext uri="{FF2B5EF4-FFF2-40B4-BE49-F238E27FC236}">
                <a16:creationId xmlns:a16="http://schemas.microsoft.com/office/drawing/2014/main" id="{F443CFA1-D31F-3007-D8C0-ED9255655F0D}"/>
              </a:ext>
            </a:extLst>
          </p:cNvPr>
          <p:cNvSpPr>
            <a:spLocks/>
          </p:cNvSpPr>
          <p:nvPr>
            <p:custDataLst>
              <p:tags r:id="rId21"/>
            </p:custDataLst>
          </p:nvPr>
        </p:nvSpPr>
        <p:spPr bwMode="gray">
          <a:xfrm>
            <a:off x="2346325" y="3827463"/>
            <a:ext cx="34290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C5444F-18A9-4A79-94B2-066771AFCCBD}" type="datetime'2''''''''''''''2'''''''''''''''',''''4''''''''''24'''''''''''">
              <a:rPr lang="ja-JP" altLang="en-US" sz="800" smtClean="0">
                <a:effectLst/>
                <a:sym typeface="+mn-lt"/>
              </a:rPr>
              <a:pPr marL="0" lvl="0" indent="0" algn="ctr">
                <a:spcBef>
                  <a:spcPct val="0"/>
                </a:spcBef>
                <a:buNone/>
              </a:pPr>
              <a:t>22,424</a:t>
            </a:fld>
            <a:endParaRPr kumimoji="1" lang="ja-JP" altLang="en-US" sz="800">
              <a:sym typeface="+mn-lt"/>
            </a:endParaRPr>
          </a:p>
        </p:txBody>
      </p:sp>
      <p:sp>
        <p:nvSpPr>
          <p:cNvPr id="123" name="テキスト プレースホルダ 9">
            <a:extLst>
              <a:ext uri="{FF2B5EF4-FFF2-40B4-BE49-F238E27FC236}">
                <a16:creationId xmlns:a16="http://schemas.microsoft.com/office/drawing/2014/main" id="{9BEAF494-DADD-4CF6-D7A8-997A862FAECC}"/>
              </a:ext>
            </a:extLst>
          </p:cNvPr>
          <p:cNvSpPr>
            <a:spLocks/>
          </p:cNvSpPr>
          <p:nvPr>
            <p:custDataLst>
              <p:tags r:id="rId22"/>
            </p:custDataLst>
          </p:nvPr>
        </p:nvSpPr>
        <p:spPr bwMode="auto">
          <a:xfrm>
            <a:off x="2454275" y="5845175"/>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9BAA25-D227-4108-AE0F-869A46B50680}" type="datetime'''''''''''''''''''''''''''''''''''''''''''''1''''9'''''''''''">
              <a:rPr lang="ja-JP" altLang="en-US" sz="800" smtClean="0">
                <a:effectLst/>
                <a:sym typeface="+mn-lt"/>
              </a:rPr>
              <a:pPr marL="0" lvl="0" indent="0" algn="ctr">
                <a:spcBef>
                  <a:spcPct val="0"/>
                </a:spcBef>
                <a:buNone/>
              </a:pPr>
              <a:t>19</a:t>
            </a:fld>
            <a:endParaRPr kumimoji="1" lang="ja-JP" altLang="en-US" sz="800">
              <a:sym typeface="+mn-lt"/>
            </a:endParaRPr>
          </a:p>
        </p:txBody>
      </p:sp>
      <p:sp>
        <p:nvSpPr>
          <p:cNvPr id="68" name="テキスト プレースホルダ 9">
            <a:extLst>
              <a:ext uri="{FF2B5EF4-FFF2-40B4-BE49-F238E27FC236}">
                <a16:creationId xmlns:a16="http://schemas.microsoft.com/office/drawing/2014/main" id="{64D25E01-E95D-800A-AA35-2A9A136DA4EC}"/>
              </a:ext>
            </a:extLst>
          </p:cNvPr>
          <p:cNvSpPr>
            <a:spLocks/>
          </p:cNvSpPr>
          <p:nvPr>
            <p:custDataLst>
              <p:tags r:id="rId23"/>
            </p:custDataLst>
          </p:nvPr>
        </p:nvSpPr>
        <p:spPr bwMode="gray">
          <a:xfrm>
            <a:off x="2749550" y="5232400"/>
            <a:ext cx="342900" cy="122238"/>
          </a:xfrm>
          <a:prstGeom prst="rect">
            <a:avLst/>
          </a:prstGeom>
          <a:solidFill>
            <a:schemeClr val="accent1"/>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056C0B-E48F-4ECD-98BB-250CF45DBFFA}" type="datetime'''''''''''''''1''''''''''''''1'''',''''8''''70'''''''''">
              <a:rPr lang="ja-JP" altLang="en-US" sz="800" smtClean="0">
                <a:solidFill>
                  <a:schemeClr val="bg1"/>
                </a:solidFill>
                <a:effectLst/>
                <a:sym typeface="+mn-lt"/>
              </a:rPr>
              <a:pPr marL="0" lvl="0" indent="0" algn="ctr">
                <a:spcBef>
                  <a:spcPct val="0"/>
                </a:spcBef>
                <a:buNone/>
              </a:pPr>
              <a:t>11,870</a:t>
            </a:fld>
            <a:endParaRPr kumimoji="1" lang="ja-JP" altLang="en-US" sz="800">
              <a:solidFill>
                <a:schemeClr val="bg1"/>
              </a:solidFill>
              <a:sym typeface="+mn-lt"/>
            </a:endParaRPr>
          </a:p>
        </p:txBody>
      </p:sp>
      <p:sp>
        <p:nvSpPr>
          <p:cNvPr id="69" name="テキスト プレースホルダ 9">
            <a:extLst>
              <a:ext uri="{FF2B5EF4-FFF2-40B4-BE49-F238E27FC236}">
                <a16:creationId xmlns:a16="http://schemas.microsoft.com/office/drawing/2014/main" id="{F32D0C48-EFDA-4246-6559-9039809A7B52}"/>
              </a:ext>
            </a:extLst>
          </p:cNvPr>
          <p:cNvSpPr>
            <a:spLocks/>
          </p:cNvSpPr>
          <p:nvPr>
            <p:custDataLst>
              <p:tags r:id="rId24"/>
            </p:custDataLst>
          </p:nvPr>
        </p:nvSpPr>
        <p:spPr bwMode="gray">
          <a:xfrm>
            <a:off x="2749550" y="3787775"/>
            <a:ext cx="34290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0DA460-3873-4AAE-9E26-0FA440AB8BD7}" type="datetime'''''''2''''''''3'''',''''''''''''''''''''''''52''''''''''''4'">
              <a:rPr lang="ja-JP" altLang="en-US" sz="800" smtClean="0">
                <a:effectLst/>
                <a:sym typeface="+mn-lt"/>
              </a:rPr>
              <a:pPr marL="0" lvl="0" indent="0" algn="ctr">
                <a:spcBef>
                  <a:spcPct val="0"/>
                </a:spcBef>
                <a:buNone/>
              </a:pPr>
              <a:t>23,524</a:t>
            </a:fld>
            <a:endParaRPr kumimoji="1" lang="ja-JP" altLang="en-US" sz="800">
              <a:sym typeface="+mn-lt"/>
            </a:endParaRPr>
          </a:p>
        </p:txBody>
      </p:sp>
      <p:sp>
        <p:nvSpPr>
          <p:cNvPr id="124" name="テキスト プレースホルダ 9">
            <a:extLst>
              <a:ext uri="{FF2B5EF4-FFF2-40B4-BE49-F238E27FC236}">
                <a16:creationId xmlns:a16="http://schemas.microsoft.com/office/drawing/2014/main" id="{E45D107F-B3EE-0ADE-7D27-14B6030BF4E0}"/>
              </a:ext>
            </a:extLst>
          </p:cNvPr>
          <p:cNvSpPr>
            <a:spLocks/>
          </p:cNvSpPr>
          <p:nvPr>
            <p:custDataLst>
              <p:tags r:id="rId25"/>
            </p:custDataLst>
          </p:nvPr>
        </p:nvSpPr>
        <p:spPr bwMode="auto">
          <a:xfrm>
            <a:off x="2857500" y="5845175"/>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FE7F75-88A9-4F1F-86E6-BBF9E3027410}" type="datetime'''''''''''''''''''''''''''''''''''''''''''''''2''''''''0'''''">
              <a:rPr lang="ja-JP" altLang="en-US" sz="800" smtClean="0">
                <a:effectLst/>
                <a:sym typeface="+mn-lt"/>
              </a:rPr>
              <a:pPr marL="0" lvl="0" indent="0" algn="ctr">
                <a:spcBef>
                  <a:spcPct val="0"/>
                </a:spcBef>
                <a:buNone/>
              </a:pPr>
              <a:t>20</a:t>
            </a:fld>
            <a:endParaRPr kumimoji="1" lang="ja-JP" altLang="en-US" sz="800">
              <a:sym typeface="+mn-lt"/>
            </a:endParaRPr>
          </a:p>
        </p:txBody>
      </p:sp>
      <p:sp>
        <p:nvSpPr>
          <p:cNvPr id="79" name="テキスト プレースホルダ 9">
            <a:extLst>
              <a:ext uri="{FF2B5EF4-FFF2-40B4-BE49-F238E27FC236}">
                <a16:creationId xmlns:a16="http://schemas.microsoft.com/office/drawing/2014/main" id="{73C84174-74CB-5EF1-9A1D-34EDDFB94BAB}"/>
              </a:ext>
            </a:extLst>
          </p:cNvPr>
          <p:cNvSpPr>
            <a:spLocks/>
          </p:cNvSpPr>
          <p:nvPr>
            <p:custDataLst>
              <p:tags r:id="rId26"/>
            </p:custDataLst>
          </p:nvPr>
        </p:nvSpPr>
        <p:spPr bwMode="gray">
          <a:xfrm>
            <a:off x="3152775" y="5235575"/>
            <a:ext cx="342900" cy="122238"/>
          </a:xfrm>
          <a:prstGeom prst="rect">
            <a:avLst/>
          </a:prstGeom>
          <a:solidFill>
            <a:schemeClr val="accent1"/>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3F033D-9C93-4E50-86BD-0BD7D97AD2D0}" type="datetime'''''''''1''''''''''1'''''''''''''''',''''''''''''8''''04'''''">
              <a:rPr lang="ja-JP" altLang="en-US" sz="800" smtClean="0">
                <a:solidFill>
                  <a:schemeClr val="bg1"/>
                </a:solidFill>
                <a:effectLst/>
                <a:sym typeface="+mn-lt"/>
              </a:rPr>
              <a:pPr marL="0" lvl="0" indent="0" algn="ctr">
                <a:spcBef>
                  <a:spcPct val="0"/>
                </a:spcBef>
                <a:buNone/>
              </a:pPr>
              <a:t>11,804</a:t>
            </a:fld>
            <a:endParaRPr kumimoji="1" lang="ja-JP" altLang="en-US" sz="800">
              <a:solidFill>
                <a:schemeClr val="bg1"/>
              </a:solidFill>
              <a:sym typeface="+mn-lt"/>
            </a:endParaRPr>
          </a:p>
        </p:txBody>
      </p:sp>
      <p:sp>
        <p:nvSpPr>
          <p:cNvPr id="80" name="テキスト プレースホルダ 9">
            <a:extLst>
              <a:ext uri="{FF2B5EF4-FFF2-40B4-BE49-F238E27FC236}">
                <a16:creationId xmlns:a16="http://schemas.microsoft.com/office/drawing/2014/main" id="{89D42FCC-4A10-425A-5E2C-E6DED8D763B2}"/>
              </a:ext>
            </a:extLst>
          </p:cNvPr>
          <p:cNvSpPr>
            <a:spLocks/>
          </p:cNvSpPr>
          <p:nvPr>
            <p:custDataLst>
              <p:tags r:id="rId27"/>
            </p:custDataLst>
          </p:nvPr>
        </p:nvSpPr>
        <p:spPr bwMode="gray">
          <a:xfrm>
            <a:off x="3152775" y="3743325"/>
            <a:ext cx="34290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AB340A-4413-459E-858B-65D9241CC4AF}" type="datetime'''2''''''''''''''''4'''''''''''',76''''''''6'''''''''''''''''">
              <a:rPr lang="ja-JP" altLang="en-US" sz="800" smtClean="0">
                <a:effectLst/>
                <a:sym typeface="+mn-lt"/>
              </a:rPr>
              <a:pPr marL="0" lvl="0" indent="0" algn="ctr">
                <a:spcBef>
                  <a:spcPct val="0"/>
                </a:spcBef>
                <a:buNone/>
              </a:pPr>
              <a:t>24,766</a:t>
            </a:fld>
            <a:endParaRPr kumimoji="1" lang="ja-JP" altLang="en-US" sz="800">
              <a:sym typeface="+mn-lt"/>
            </a:endParaRPr>
          </a:p>
        </p:txBody>
      </p:sp>
      <p:sp>
        <p:nvSpPr>
          <p:cNvPr id="58" name="テキスト プレースホルダ 9">
            <a:extLst>
              <a:ext uri="{FF2B5EF4-FFF2-40B4-BE49-F238E27FC236}">
                <a16:creationId xmlns:a16="http://schemas.microsoft.com/office/drawing/2014/main" id="{E8C4F019-BACC-ED98-D2C9-A6BEA13E88A0}"/>
              </a:ext>
            </a:extLst>
          </p:cNvPr>
          <p:cNvSpPr>
            <a:spLocks/>
          </p:cNvSpPr>
          <p:nvPr>
            <p:custDataLst>
              <p:tags r:id="rId28"/>
            </p:custDataLst>
          </p:nvPr>
        </p:nvSpPr>
        <p:spPr bwMode="gray">
          <a:xfrm>
            <a:off x="733425" y="5183188"/>
            <a:ext cx="342900" cy="122238"/>
          </a:xfrm>
          <a:prstGeom prst="rect">
            <a:avLst/>
          </a:prstGeom>
          <a:solidFill>
            <a:schemeClr val="accent1"/>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75B5B2-1899-4F60-BBB4-ED0C21F41D01}" type="datetime'''1''''''''''''''3'''''''''''''''',0''6''''''''''''9'''''''">
              <a:rPr lang="ja-JP" altLang="en-US" sz="800" smtClean="0">
                <a:solidFill>
                  <a:schemeClr val="bg1"/>
                </a:solidFill>
                <a:effectLst/>
                <a:sym typeface="+mn-lt"/>
              </a:rPr>
              <a:pPr marL="0" lvl="0" indent="0" algn="ctr">
                <a:spcBef>
                  <a:spcPct val="0"/>
                </a:spcBef>
                <a:buNone/>
              </a:pPr>
              <a:t>13,069</a:t>
            </a:fld>
            <a:endParaRPr kumimoji="1" lang="ja-JP" altLang="en-US" sz="800">
              <a:solidFill>
                <a:schemeClr val="bg1"/>
              </a:solidFill>
              <a:sym typeface="+mn-lt"/>
            </a:endParaRPr>
          </a:p>
        </p:txBody>
      </p:sp>
      <p:sp>
        <p:nvSpPr>
          <p:cNvPr id="87" name="テキスト プレースホルダ 9">
            <a:extLst>
              <a:ext uri="{FF2B5EF4-FFF2-40B4-BE49-F238E27FC236}">
                <a16:creationId xmlns:a16="http://schemas.microsoft.com/office/drawing/2014/main" id="{88FC4080-DD28-FA65-6DB9-C78BE2D06566}"/>
              </a:ext>
            </a:extLst>
          </p:cNvPr>
          <p:cNvSpPr>
            <a:spLocks/>
          </p:cNvSpPr>
          <p:nvPr>
            <p:custDataLst>
              <p:tags r:id="rId29"/>
            </p:custDataLst>
          </p:nvPr>
        </p:nvSpPr>
        <p:spPr bwMode="gray">
          <a:xfrm>
            <a:off x="3556000" y="5238750"/>
            <a:ext cx="342900" cy="122238"/>
          </a:xfrm>
          <a:prstGeom prst="rect">
            <a:avLst/>
          </a:prstGeom>
          <a:solidFill>
            <a:schemeClr val="accent1"/>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EC7F15-91DE-4FCD-B59F-26B19C4FA7AC}" type="datetime'''1''1'',''''''''''''''7''''''''''''''''4''6'">
              <a:rPr lang="ja-JP" altLang="en-US" sz="800" smtClean="0">
                <a:solidFill>
                  <a:schemeClr val="bg1"/>
                </a:solidFill>
                <a:effectLst/>
                <a:sym typeface="+mn-lt"/>
              </a:rPr>
              <a:pPr marL="0" lvl="0" indent="0" algn="ctr">
                <a:spcBef>
                  <a:spcPct val="0"/>
                </a:spcBef>
                <a:buNone/>
              </a:pPr>
              <a:t>11,746</a:t>
            </a:fld>
            <a:endParaRPr kumimoji="1" lang="ja-JP" altLang="en-US" sz="800">
              <a:solidFill>
                <a:schemeClr val="bg1"/>
              </a:solidFill>
              <a:sym typeface="+mn-lt"/>
            </a:endParaRPr>
          </a:p>
        </p:txBody>
      </p:sp>
      <p:sp>
        <p:nvSpPr>
          <p:cNvPr id="88" name="テキスト プレースホルダ 9">
            <a:extLst>
              <a:ext uri="{FF2B5EF4-FFF2-40B4-BE49-F238E27FC236}">
                <a16:creationId xmlns:a16="http://schemas.microsoft.com/office/drawing/2014/main" id="{CB3C8EE9-DDB8-7B31-F9CD-29380F8D85F9}"/>
              </a:ext>
            </a:extLst>
          </p:cNvPr>
          <p:cNvSpPr>
            <a:spLocks/>
          </p:cNvSpPr>
          <p:nvPr>
            <p:custDataLst>
              <p:tags r:id="rId30"/>
            </p:custDataLst>
          </p:nvPr>
        </p:nvSpPr>
        <p:spPr bwMode="gray">
          <a:xfrm>
            <a:off x="3556000" y="3729038"/>
            <a:ext cx="34290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79A950-A606-41B1-9EF6-9EEED637329E}" type="datetime'''2''''''5,''''''''''''''''2''3''''''0'''''">
              <a:rPr lang="ja-JP" altLang="en-US" sz="800" smtClean="0">
                <a:effectLst/>
                <a:sym typeface="+mn-lt"/>
              </a:rPr>
              <a:pPr marL="0" lvl="0" indent="0" algn="ctr">
                <a:spcBef>
                  <a:spcPct val="0"/>
                </a:spcBef>
                <a:buNone/>
              </a:pPr>
              <a:t>25,230</a:t>
            </a:fld>
            <a:endParaRPr kumimoji="1" lang="ja-JP" altLang="en-US" sz="800">
              <a:sym typeface="+mn-lt"/>
            </a:endParaRPr>
          </a:p>
        </p:txBody>
      </p:sp>
      <p:sp>
        <p:nvSpPr>
          <p:cNvPr id="126" name="テキスト プレースホルダ 9">
            <a:extLst>
              <a:ext uri="{FF2B5EF4-FFF2-40B4-BE49-F238E27FC236}">
                <a16:creationId xmlns:a16="http://schemas.microsoft.com/office/drawing/2014/main" id="{FEFCFD94-5CE7-0E0F-070A-5BB48329A8E7}"/>
              </a:ext>
            </a:extLst>
          </p:cNvPr>
          <p:cNvSpPr>
            <a:spLocks/>
          </p:cNvSpPr>
          <p:nvPr>
            <p:custDataLst>
              <p:tags r:id="rId31"/>
            </p:custDataLst>
          </p:nvPr>
        </p:nvSpPr>
        <p:spPr bwMode="auto">
          <a:xfrm>
            <a:off x="3663950" y="5845175"/>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0DFD6B-33D8-4616-BEC3-3E4466B79D9F}" type="datetime'2''''''''''''''''''''''''''''''''''''''''''2'''''''''''''">
              <a:rPr lang="ja-JP" altLang="en-US" sz="800" smtClean="0">
                <a:effectLst/>
                <a:sym typeface="+mn-lt"/>
              </a:rPr>
              <a:pPr marL="0" lvl="0" indent="0" algn="ctr">
                <a:spcBef>
                  <a:spcPct val="0"/>
                </a:spcBef>
                <a:buNone/>
              </a:pPr>
              <a:t>22</a:t>
            </a:fld>
            <a:endParaRPr kumimoji="1" lang="ja-JP" altLang="en-US" sz="800">
              <a:sym typeface="+mn-lt"/>
            </a:endParaRPr>
          </a:p>
        </p:txBody>
      </p:sp>
      <p:sp>
        <p:nvSpPr>
          <p:cNvPr id="95" name="テキスト プレースホルダ 9">
            <a:extLst>
              <a:ext uri="{FF2B5EF4-FFF2-40B4-BE49-F238E27FC236}">
                <a16:creationId xmlns:a16="http://schemas.microsoft.com/office/drawing/2014/main" id="{A862B474-BD4C-49E9-5DA6-9856BD7984CE}"/>
              </a:ext>
            </a:extLst>
          </p:cNvPr>
          <p:cNvSpPr>
            <a:spLocks/>
          </p:cNvSpPr>
          <p:nvPr>
            <p:custDataLst>
              <p:tags r:id="rId32"/>
            </p:custDataLst>
          </p:nvPr>
        </p:nvSpPr>
        <p:spPr bwMode="gray">
          <a:xfrm>
            <a:off x="3959225" y="5237163"/>
            <a:ext cx="342900" cy="122238"/>
          </a:xfrm>
          <a:prstGeom prst="rect">
            <a:avLst/>
          </a:prstGeom>
          <a:solidFill>
            <a:schemeClr val="accent1"/>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3E5555-0D00-41EF-A34E-913A5235CCDB}" type="datetime'''''''''1''''1,''77''''''''''''''''''''''''''''''''''2'''''''">
              <a:rPr lang="ja-JP" altLang="en-US" sz="800" smtClean="0">
                <a:solidFill>
                  <a:schemeClr val="bg1"/>
                </a:solidFill>
                <a:effectLst/>
                <a:sym typeface="+mn-lt"/>
              </a:rPr>
              <a:pPr marL="0" lvl="0" indent="0" algn="ctr">
                <a:spcBef>
                  <a:spcPct val="0"/>
                </a:spcBef>
                <a:buNone/>
              </a:pPr>
              <a:t>11,772</a:t>
            </a:fld>
            <a:endParaRPr kumimoji="1" lang="ja-JP" altLang="en-US" sz="800">
              <a:solidFill>
                <a:schemeClr val="bg1"/>
              </a:solidFill>
              <a:sym typeface="+mn-lt"/>
            </a:endParaRPr>
          </a:p>
        </p:txBody>
      </p:sp>
      <p:sp>
        <p:nvSpPr>
          <p:cNvPr id="96" name="テキスト プレースホルダ 9">
            <a:extLst>
              <a:ext uri="{FF2B5EF4-FFF2-40B4-BE49-F238E27FC236}">
                <a16:creationId xmlns:a16="http://schemas.microsoft.com/office/drawing/2014/main" id="{E19E6C8F-409B-36D0-49BC-25E0923262B3}"/>
              </a:ext>
            </a:extLst>
          </p:cNvPr>
          <p:cNvSpPr>
            <a:spLocks/>
          </p:cNvSpPr>
          <p:nvPr>
            <p:custDataLst>
              <p:tags r:id="rId33"/>
            </p:custDataLst>
          </p:nvPr>
        </p:nvSpPr>
        <p:spPr bwMode="gray">
          <a:xfrm>
            <a:off x="3959225" y="3670300"/>
            <a:ext cx="34290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56BD54-DA50-4420-AF19-A91D453A7177}" type="datetime'2''6'''''''',''''''5''''8''''''''''''''''''''''''''3'''''">
              <a:rPr lang="ja-JP" altLang="en-US" sz="800" smtClean="0">
                <a:effectLst/>
                <a:sym typeface="+mn-lt"/>
              </a:rPr>
              <a:pPr marL="0" lvl="0" indent="0" algn="ctr">
                <a:spcBef>
                  <a:spcPct val="0"/>
                </a:spcBef>
                <a:buNone/>
              </a:pPr>
              <a:t>26,583</a:t>
            </a:fld>
            <a:endParaRPr kumimoji="1" lang="ja-JP" altLang="en-US" sz="800">
              <a:sym typeface="+mn-lt"/>
            </a:endParaRPr>
          </a:p>
        </p:txBody>
      </p:sp>
      <p:sp>
        <p:nvSpPr>
          <p:cNvPr id="127" name="テキスト プレースホルダ 9">
            <a:extLst>
              <a:ext uri="{FF2B5EF4-FFF2-40B4-BE49-F238E27FC236}">
                <a16:creationId xmlns:a16="http://schemas.microsoft.com/office/drawing/2014/main" id="{E3C432E6-4A3F-7D5E-2F69-D373B73661A7}"/>
              </a:ext>
            </a:extLst>
          </p:cNvPr>
          <p:cNvSpPr>
            <a:spLocks/>
          </p:cNvSpPr>
          <p:nvPr>
            <p:custDataLst>
              <p:tags r:id="rId34"/>
            </p:custDataLst>
          </p:nvPr>
        </p:nvSpPr>
        <p:spPr bwMode="auto">
          <a:xfrm>
            <a:off x="4067175" y="5845175"/>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FCE104-4AB0-4CC8-98B6-79674967D40B}" type="datetime'''''2''''''''''''''''''''''''''''''''''''''3'''">
              <a:rPr lang="ja-JP" altLang="en-US" sz="800" smtClean="0">
                <a:effectLst/>
                <a:sym typeface="+mn-lt"/>
              </a:rPr>
              <a:pPr marL="0" lvl="0" indent="0" algn="ctr">
                <a:spcBef>
                  <a:spcPct val="0"/>
                </a:spcBef>
                <a:buNone/>
              </a:pPr>
              <a:t>23</a:t>
            </a:fld>
            <a:endParaRPr kumimoji="1" lang="ja-JP" altLang="en-US" sz="800">
              <a:sym typeface="+mn-lt"/>
            </a:endParaRPr>
          </a:p>
        </p:txBody>
      </p:sp>
      <p:sp>
        <p:nvSpPr>
          <p:cNvPr id="103" name="テキスト プレースホルダ 9">
            <a:extLst>
              <a:ext uri="{FF2B5EF4-FFF2-40B4-BE49-F238E27FC236}">
                <a16:creationId xmlns:a16="http://schemas.microsoft.com/office/drawing/2014/main" id="{321D5B54-AFA8-1FA5-795A-219D5B17C8AB}"/>
              </a:ext>
            </a:extLst>
          </p:cNvPr>
          <p:cNvSpPr>
            <a:spLocks/>
          </p:cNvSpPr>
          <p:nvPr>
            <p:custDataLst>
              <p:tags r:id="rId35"/>
            </p:custDataLst>
          </p:nvPr>
        </p:nvSpPr>
        <p:spPr bwMode="gray">
          <a:xfrm>
            <a:off x="4362450" y="5237163"/>
            <a:ext cx="342900" cy="122238"/>
          </a:xfrm>
          <a:prstGeom prst="rect">
            <a:avLst/>
          </a:prstGeom>
          <a:solidFill>
            <a:schemeClr val="accent1"/>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AC601F-1A08-49F7-86A6-119EC6479986}" type="datetime'''1''''''''''''''''''''''''''''''1'''''',''''''7''''54'''''''">
              <a:rPr lang="ja-JP" altLang="en-US" sz="800" smtClean="0">
                <a:solidFill>
                  <a:schemeClr val="bg1"/>
                </a:solidFill>
                <a:effectLst/>
                <a:sym typeface="+mn-lt"/>
              </a:rPr>
              <a:pPr marL="0" lvl="0" indent="0" algn="ctr">
                <a:spcBef>
                  <a:spcPct val="0"/>
                </a:spcBef>
                <a:buNone/>
              </a:pPr>
              <a:t>11,754</a:t>
            </a:fld>
            <a:endParaRPr kumimoji="1" lang="ja-JP" altLang="en-US" sz="800">
              <a:solidFill>
                <a:schemeClr val="bg1"/>
              </a:solidFill>
              <a:sym typeface="+mn-lt"/>
            </a:endParaRPr>
          </a:p>
        </p:txBody>
      </p:sp>
      <p:sp>
        <p:nvSpPr>
          <p:cNvPr id="104" name="テキスト プレースホルダ 9">
            <a:extLst>
              <a:ext uri="{FF2B5EF4-FFF2-40B4-BE49-F238E27FC236}">
                <a16:creationId xmlns:a16="http://schemas.microsoft.com/office/drawing/2014/main" id="{03F6862C-1C59-FF79-7E72-7E31F22366B8}"/>
              </a:ext>
            </a:extLst>
          </p:cNvPr>
          <p:cNvSpPr>
            <a:spLocks/>
          </p:cNvSpPr>
          <p:nvPr>
            <p:custDataLst>
              <p:tags r:id="rId36"/>
            </p:custDataLst>
          </p:nvPr>
        </p:nvSpPr>
        <p:spPr bwMode="gray">
          <a:xfrm>
            <a:off x="4362450" y="3657600"/>
            <a:ext cx="342900" cy="122238"/>
          </a:xfrm>
          <a:prstGeom prst="rect">
            <a:avLst/>
          </a:prstGeom>
          <a:solidFill>
            <a:schemeClr val="accent2"/>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46C1DE-4BD1-48AB-A1ED-B3C2F0C5495A}" type="datetime'''''''2''''''''6'''',''''''9''''''''5''''''''''6'''''">
              <a:rPr lang="ja-JP" altLang="en-US" sz="800" smtClean="0">
                <a:effectLst/>
                <a:sym typeface="+mn-lt"/>
              </a:rPr>
              <a:pPr marL="0" lvl="0" indent="0" algn="ctr">
                <a:spcBef>
                  <a:spcPct val="0"/>
                </a:spcBef>
                <a:buNone/>
              </a:pPr>
              <a:t>26,956</a:t>
            </a:fld>
            <a:endParaRPr kumimoji="1" lang="ja-JP" altLang="en-US" sz="800">
              <a:sym typeface="+mn-lt"/>
            </a:endParaRPr>
          </a:p>
        </p:txBody>
      </p:sp>
      <p:sp>
        <p:nvSpPr>
          <p:cNvPr id="128" name="テキスト プレースホルダ 9">
            <a:extLst>
              <a:ext uri="{FF2B5EF4-FFF2-40B4-BE49-F238E27FC236}">
                <a16:creationId xmlns:a16="http://schemas.microsoft.com/office/drawing/2014/main" id="{A80AB868-4668-D2C4-A1A7-FE301D7F4DCE}"/>
              </a:ext>
            </a:extLst>
          </p:cNvPr>
          <p:cNvSpPr>
            <a:spLocks/>
          </p:cNvSpPr>
          <p:nvPr>
            <p:custDataLst>
              <p:tags r:id="rId37"/>
            </p:custDataLst>
          </p:nvPr>
        </p:nvSpPr>
        <p:spPr bwMode="auto">
          <a:xfrm>
            <a:off x="4470400" y="5845175"/>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20AF24-40EB-46CB-A46E-5F05B4024F3B}" type="datetime'''''''''''''''''''''''''''''''''''''''''''''''2''''4'''''">
              <a:rPr lang="ja-JP" altLang="en-US" sz="800" smtClean="0">
                <a:effectLst/>
                <a:sym typeface="+mn-lt"/>
              </a:rPr>
              <a:pPr marL="0" lvl="0" indent="0" algn="ctr">
                <a:spcBef>
                  <a:spcPct val="0"/>
                </a:spcBef>
                <a:buNone/>
              </a:pPr>
              <a:t>24</a:t>
            </a:fld>
            <a:endParaRPr kumimoji="1" lang="ja-JP" altLang="en-US" sz="800">
              <a:sym typeface="+mn-lt"/>
            </a:endParaRPr>
          </a:p>
        </p:txBody>
      </p:sp>
      <p:sp>
        <p:nvSpPr>
          <p:cNvPr id="17" name="テキスト プレースホルダ 9">
            <a:extLst>
              <a:ext uri="{FF2B5EF4-FFF2-40B4-BE49-F238E27FC236}">
                <a16:creationId xmlns:a16="http://schemas.microsoft.com/office/drawing/2014/main" id="{E7DFC954-BD18-2A17-9CD7-3F5461FD1BDD}"/>
              </a:ext>
            </a:extLst>
          </p:cNvPr>
          <p:cNvSpPr>
            <a:spLocks/>
          </p:cNvSpPr>
          <p:nvPr>
            <p:custDataLst>
              <p:tags r:id="rId38"/>
            </p:custDataLst>
          </p:nvPr>
        </p:nvSpPr>
        <p:spPr bwMode="gray">
          <a:xfrm>
            <a:off x="733425" y="3378200"/>
            <a:ext cx="3429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1C9CFB8-7461-446C-B42A-C1F97D2D5569}" type="datetime'27'''''''''',''''''''''''''''''58''''''7'''''''''''''''''">
              <a:rPr lang="ja-JP" altLang="en-US" sz="800" smtClean="0"/>
              <a:pPr marL="0" indent="0" algn="ctr">
                <a:spcBef>
                  <a:spcPct val="0"/>
                </a:spcBef>
                <a:buNone/>
              </a:pPr>
              <a:t>27,587</a:t>
            </a:fld>
            <a:endParaRPr lang="ja-JP" altLang="en-US" sz="800">
              <a:sym typeface="+mn-lt"/>
            </a:endParaRPr>
          </a:p>
        </p:txBody>
      </p:sp>
      <p:sp>
        <p:nvSpPr>
          <p:cNvPr id="5" name="テキスト プレースホルダ 9">
            <a:extLst>
              <a:ext uri="{FF2B5EF4-FFF2-40B4-BE49-F238E27FC236}">
                <a16:creationId xmlns:a16="http://schemas.microsoft.com/office/drawing/2014/main" id="{04EEFAC9-1076-FB8C-F2A7-43EBFB0B41DE}"/>
              </a:ext>
            </a:extLst>
          </p:cNvPr>
          <p:cNvSpPr>
            <a:spLocks/>
          </p:cNvSpPr>
          <p:nvPr>
            <p:custDataLst>
              <p:tags r:id="rId39"/>
            </p:custDataLst>
          </p:nvPr>
        </p:nvSpPr>
        <p:spPr bwMode="gray">
          <a:xfrm>
            <a:off x="1136650" y="3251200"/>
            <a:ext cx="3429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4CD436D-026B-4428-B7BF-5B33CE2D246D}" type="datetime'''2''''''''''''''''9'''',''''''''1''40'''''''''''''''''''">
              <a:rPr lang="ja-JP" altLang="en-US" sz="800" smtClean="0"/>
              <a:pPr marL="0" indent="0" algn="ctr">
                <a:spcBef>
                  <a:spcPct val="0"/>
                </a:spcBef>
                <a:buNone/>
              </a:pPr>
              <a:t>29,140</a:t>
            </a:fld>
            <a:endParaRPr lang="ja-JP" altLang="en-US" sz="800">
              <a:sym typeface="+mn-lt"/>
            </a:endParaRPr>
          </a:p>
        </p:txBody>
      </p:sp>
      <p:sp>
        <p:nvSpPr>
          <p:cNvPr id="26" name="テキスト プレースホルダ 9">
            <a:extLst>
              <a:ext uri="{FF2B5EF4-FFF2-40B4-BE49-F238E27FC236}">
                <a16:creationId xmlns:a16="http://schemas.microsoft.com/office/drawing/2014/main" id="{F8B71543-ECA4-F4C4-8205-54AAF499618B}"/>
              </a:ext>
            </a:extLst>
          </p:cNvPr>
          <p:cNvSpPr>
            <a:spLocks/>
          </p:cNvSpPr>
          <p:nvPr>
            <p:custDataLst>
              <p:tags r:id="rId40"/>
            </p:custDataLst>
          </p:nvPr>
        </p:nvSpPr>
        <p:spPr bwMode="gray">
          <a:xfrm>
            <a:off x="1539875" y="3094038"/>
            <a:ext cx="3429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2082B26-5C39-41E7-94C3-879014B6A858}" type="datetime'''''''3''''''''''''''''''''1'',''''0''''5''''''''6'''''''">
              <a:rPr lang="ja-JP" altLang="en-US" sz="800" smtClean="0"/>
              <a:pPr marL="0" indent="0" algn="ctr">
                <a:spcBef>
                  <a:spcPct val="0"/>
                </a:spcBef>
                <a:buNone/>
              </a:pPr>
              <a:t>31,056</a:t>
            </a:fld>
            <a:endParaRPr lang="ja-JP" altLang="en-US" sz="800">
              <a:sym typeface="+mn-lt"/>
            </a:endParaRPr>
          </a:p>
        </p:txBody>
      </p:sp>
      <p:sp>
        <p:nvSpPr>
          <p:cNvPr id="31" name="テキスト プレースホルダ 9">
            <a:extLst>
              <a:ext uri="{FF2B5EF4-FFF2-40B4-BE49-F238E27FC236}">
                <a16:creationId xmlns:a16="http://schemas.microsoft.com/office/drawing/2014/main" id="{99E26F43-8A36-F00E-109A-B5D8C01D279A}"/>
              </a:ext>
            </a:extLst>
          </p:cNvPr>
          <p:cNvSpPr>
            <a:spLocks/>
          </p:cNvSpPr>
          <p:nvPr>
            <p:custDataLst>
              <p:tags r:id="rId41"/>
            </p:custDataLst>
          </p:nvPr>
        </p:nvSpPr>
        <p:spPr bwMode="gray">
          <a:xfrm>
            <a:off x="1943100" y="2935288"/>
            <a:ext cx="3429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E394A7F-3689-4452-92CB-66622AECFE62}" type="datetime'''3''3'''''',0''''''''09'''''''''''''''''''''''''''''''''">
              <a:rPr lang="ja-JP" altLang="en-US" sz="800" smtClean="0"/>
              <a:pPr marL="0" indent="0" algn="ctr">
                <a:spcBef>
                  <a:spcPct val="0"/>
                </a:spcBef>
                <a:buNone/>
              </a:pPr>
              <a:t>33,009</a:t>
            </a:fld>
            <a:endParaRPr lang="ja-JP" altLang="en-US" sz="800">
              <a:sym typeface="+mn-lt"/>
            </a:endParaRPr>
          </a:p>
        </p:txBody>
      </p:sp>
      <p:sp>
        <p:nvSpPr>
          <p:cNvPr id="32" name="テキスト プレースホルダ 9">
            <a:extLst>
              <a:ext uri="{FF2B5EF4-FFF2-40B4-BE49-F238E27FC236}">
                <a16:creationId xmlns:a16="http://schemas.microsoft.com/office/drawing/2014/main" id="{3F5F9018-5876-A3F9-AC46-034478A04E63}"/>
              </a:ext>
            </a:extLst>
          </p:cNvPr>
          <p:cNvSpPr>
            <a:spLocks/>
          </p:cNvSpPr>
          <p:nvPr>
            <p:custDataLst>
              <p:tags r:id="rId42"/>
            </p:custDataLst>
          </p:nvPr>
        </p:nvSpPr>
        <p:spPr bwMode="gray">
          <a:xfrm>
            <a:off x="2346325" y="2825750"/>
            <a:ext cx="3429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2DCD85-74FE-4662-B1E1-55159EB282D8}" type="datetime'''''''3''''''''''''4'''''''',''''''3''5''''''4'''''''''''">
              <a:rPr lang="ja-JP" altLang="en-US" sz="800" smtClean="0"/>
              <a:pPr marL="0" indent="0" algn="ctr">
                <a:spcBef>
                  <a:spcPct val="0"/>
                </a:spcBef>
                <a:buNone/>
              </a:pPr>
              <a:t>34,354</a:t>
            </a:fld>
            <a:endParaRPr lang="ja-JP" altLang="en-US" sz="800">
              <a:sym typeface="+mn-lt"/>
            </a:endParaRPr>
          </a:p>
        </p:txBody>
      </p:sp>
      <p:sp>
        <p:nvSpPr>
          <p:cNvPr id="36" name="テキスト プレースホルダ 9">
            <a:extLst>
              <a:ext uri="{FF2B5EF4-FFF2-40B4-BE49-F238E27FC236}">
                <a16:creationId xmlns:a16="http://schemas.microsoft.com/office/drawing/2014/main" id="{F76F9F1C-E95A-659D-FE15-72945DDD62DD}"/>
              </a:ext>
            </a:extLst>
          </p:cNvPr>
          <p:cNvSpPr>
            <a:spLocks/>
          </p:cNvSpPr>
          <p:nvPr>
            <p:custDataLst>
              <p:tags r:id="rId43"/>
            </p:custDataLst>
          </p:nvPr>
        </p:nvSpPr>
        <p:spPr bwMode="gray">
          <a:xfrm>
            <a:off x="2749550" y="2740025"/>
            <a:ext cx="3429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a:t>36,570</a:t>
            </a:r>
            <a:endParaRPr lang="ja-JP" altLang="en-US" sz="800">
              <a:sym typeface="+mn-lt"/>
            </a:endParaRPr>
          </a:p>
        </p:txBody>
      </p:sp>
      <p:sp>
        <p:nvSpPr>
          <p:cNvPr id="82" name="テキスト プレースホルダ 9">
            <a:extLst>
              <a:ext uri="{FF2B5EF4-FFF2-40B4-BE49-F238E27FC236}">
                <a16:creationId xmlns:a16="http://schemas.microsoft.com/office/drawing/2014/main" id="{4EE1D5CE-6D33-CEB3-B0D7-CC755EC1A7BD}"/>
              </a:ext>
            </a:extLst>
          </p:cNvPr>
          <p:cNvSpPr>
            <a:spLocks/>
          </p:cNvSpPr>
          <p:nvPr>
            <p:custDataLst>
              <p:tags r:id="rId44"/>
            </p:custDataLst>
          </p:nvPr>
        </p:nvSpPr>
        <p:spPr bwMode="gray">
          <a:xfrm>
            <a:off x="3152775" y="2644775"/>
            <a:ext cx="3429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A8FB9F-F375-4F30-A179-4F3059C8AF0E}" type="datetime'''''''''''3''''6'''''',''''''5''''''7''''''''0'">
              <a:rPr lang="ja-JP" altLang="en-US" sz="800" smtClean="0">
                <a:effectLst/>
                <a:sym typeface="+mn-lt"/>
              </a:rPr>
              <a:pPr marL="0" lvl="0" indent="0" algn="ctr">
                <a:spcBef>
                  <a:spcPct val="0"/>
                </a:spcBef>
                <a:buNone/>
              </a:pPr>
              <a:t>36,570</a:t>
            </a:fld>
            <a:endParaRPr kumimoji="1" lang="ja-JP" altLang="en-US" sz="800">
              <a:sym typeface="+mn-lt"/>
            </a:endParaRPr>
          </a:p>
        </p:txBody>
      </p:sp>
      <p:sp>
        <p:nvSpPr>
          <p:cNvPr id="90" name="テキスト プレースホルダ 9">
            <a:extLst>
              <a:ext uri="{FF2B5EF4-FFF2-40B4-BE49-F238E27FC236}">
                <a16:creationId xmlns:a16="http://schemas.microsoft.com/office/drawing/2014/main" id="{155EFC01-2567-0AAB-5C10-ED2146581679}"/>
              </a:ext>
            </a:extLst>
          </p:cNvPr>
          <p:cNvSpPr>
            <a:spLocks/>
          </p:cNvSpPr>
          <p:nvPr>
            <p:custDataLst>
              <p:tags r:id="rId45"/>
            </p:custDataLst>
          </p:nvPr>
        </p:nvSpPr>
        <p:spPr bwMode="gray">
          <a:xfrm>
            <a:off x="3556000" y="2611438"/>
            <a:ext cx="3429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218C87-6CD2-4F70-A42F-928A5950434D}" type="datetime'''''''''''''''''3''6'',''''''''''''''''''''''97''''6'''">
              <a:rPr lang="ja-JP" altLang="en-US" sz="800" smtClean="0">
                <a:effectLst/>
                <a:sym typeface="+mn-lt"/>
              </a:rPr>
              <a:pPr marL="0" lvl="0" indent="0" algn="ctr">
                <a:spcBef>
                  <a:spcPct val="0"/>
                </a:spcBef>
                <a:buNone/>
              </a:pPr>
              <a:t>36,976</a:t>
            </a:fld>
            <a:endParaRPr kumimoji="1" lang="ja-JP" altLang="en-US" sz="800">
              <a:sym typeface="+mn-lt"/>
            </a:endParaRPr>
          </a:p>
        </p:txBody>
      </p:sp>
      <p:sp>
        <p:nvSpPr>
          <p:cNvPr id="98" name="テキスト プレースホルダ 9">
            <a:extLst>
              <a:ext uri="{FF2B5EF4-FFF2-40B4-BE49-F238E27FC236}">
                <a16:creationId xmlns:a16="http://schemas.microsoft.com/office/drawing/2014/main" id="{B3AB22ED-1971-CEF5-6B36-634CBB8D45D9}"/>
              </a:ext>
            </a:extLst>
          </p:cNvPr>
          <p:cNvSpPr>
            <a:spLocks/>
          </p:cNvSpPr>
          <p:nvPr>
            <p:custDataLst>
              <p:tags r:id="rId46"/>
            </p:custDataLst>
          </p:nvPr>
        </p:nvSpPr>
        <p:spPr bwMode="gray">
          <a:xfrm>
            <a:off x="3959225" y="2498725"/>
            <a:ext cx="3429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C32496-022B-466B-9ACE-5B19F7CD7418}" type="datetime'''''''''3''''''''''8'''''',''''''''''''''3''''''''''55'''''">
              <a:rPr lang="ja-JP" altLang="en-US" sz="800" smtClean="0">
                <a:effectLst/>
                <a:sym typeface="+mn-lt"/>
              </a:rPr>
              <a:pPr marL="0" lvl="0" indent="0" algn="ctr">
                <a:spcBef>
                  <a:spcPct val="0"/>
                </a:spcBef>
                <a:buNone/>
              </a:pPr>
              <a:t>38,355</a:t>
            </a:fld>
            <a:endParaRPr kumimoji="1" lang="ja-JP" altLang="en-US" sz="800">
              <a:sym typeface="+mn-lt"/>
            </a:endParaRPr>
          </a:p>
        </p:txBody>
      </p:sp>
      <p:sp>
        <p:nvSpPr>
          <p:cNvPr id="106" name="テキスト プレースホルダ 9">
            <a:extLst>
              <a:ext uri="{FF2B5EF4-FFF2-40B4-BE49-F238E27FC236}">
                <a16:creationId xmlns:a16="http://schemas.microsoft.com/office/drawing/2014/main" id="{9B6159A8-3511-CD9E-8299-89AE91878B66}"/>
              </a:ext>
            </a:extLst>
          </p:cNvPr>
          <p:cNvSpPr>
            <a:spLocks/>
          </p:cNvSpPr>
          <p:nvPr>
            <p:custDataLst>
              <p:tags r:id="rId47"/>
            </p:custDataLst>
          </p:nvPr>
        </p:nvSpPr>
        <p:spPr bwMode="gray">
          <a:xfrm>
            <a:off x="4362450" y="2470150"/>
            <a:ext cx="3429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1AE226-AAD5-4CA7-B731-0722C1851808}" type="datetime'''''''3''8,''''''7''''''''''''''''''''''1''0'''''''">
              <a:rPr lang="ja-JP" altLang="en-US" sz="800" smtClean="0">
                <a:effectLst/>
                <a:sym typeface="+mn-lt"/>
              </a:rPr>
              <a:pPr marL="0" lvl="0" indent="0" algn="ctr">
                <a:spcBef>
                  <a:spcPct val="0"/>
                </a:spcBef>
                <a:buNone/>
              </a:pPr>
              <a:t>38,710</a:t>
            </a:fld>
            <a:endParaRPr kumimoji="1" lang="ja-JP" altLang="en-US" sz="800">
              <a:sym typeface="+mn-lt"/>
            </a:endParaRPr>
          </a:p>
        </p:txBody>
      </p:sp>
      <p:sp>
        <p:nvSpPr>
          <p:cNvPr id="125" name="テキスト プレースホルダ 9">
            <a:extLst>
              <a:ext uri="{FF2B5EF4-FFF2-40B4-BE49-F238E27FC236}">
                <a16:creationId xmlns:a16="http://schemas.microsoft.com/office/drawing/2014/main" id="{79AA724F-34D0-ED30-C77F-BF69DF00C9D0}"/>
              </a:ext>
            </a:extLst>
          </p:cNvPr>
          <p:cNvSpPr>
            <a:spLocks/>
          </p:cNvSpPr>
          <p:nvPr>
            <p:custDataLst>
              <p:tags r:id="rId48"/>
            </p:custDataLst>
          </p:nvPr>
        </p:nvSpPr>
        <p:spPr bwMode="auto">
          <a:xfrm>
            <a:off x="3260725" y="5845175"/>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3DA481-FEB3-4094-87B1-0D208D80847C}" type="datetime'''''''''''''''''''''''''''''''''''''''''2''1'''''''''''''''">
              <a:rPr lang="ja-JP" altLang="en-US" sz="800" smtClean="0">
                <a:effectLst/>
                <a:sym typeface="+mn-lt"/>
              </a:rPr>
              <a:pPr marL="0" lvl="0" indent="0" algn="ctr">
                <a:spcBef>
                  <a:spcPct val="0"/>
                </a:spcBef>
                <a:buNone/>
              </a:pPr>
              <a:t>21</a:t>
            </a:fld>
            <a:endParaRPr kumimoji="1" lang="ja-JP" altLang="en-US" sz="800">
              <a:sym typeface="+mn-lt"/>
            </a:endParaRPr>
          </a:p>
        </p:txBody>
      </p:sp>
      <p:graphicFrame>
        <p:nvGraphicFramePr>
          <p:cNvPr id="101" name="Chart 100">
            <a:extLst>
              <a:ext uri="{FF2B5EF4-FFF2-40B4-BE49-F238E27FC236}">
                <a16:creationId xmlns:a16="http://schemas.microsoft.com/office/drawing/2014/main" id="{B4DBF1F1-6C4E-B0C0-AA34-B50B7DC368B9}"/>
              </a:ext>
            </a:extLst>
          </p:cNvPr>
          <p:cNvGraphicFramePr/>
          <p:nvPr>
            <p:custDataLst>
              <p:tags r:id="rId49"/>
            </p:custDataLst>
            <p:extLst>
              <p:ext uri="{D42A27DB-BD31-4B8C-83A1-F6EECF244321}">
                <p14:modId xmlns:p14="http://schemas.microsoft.com/office/powerpoint/2010/main" val="279327079"/>
              </p:ext>
            </p:extLst>
          </p:nvPr>
        </p:nvGraphicFramePr>
        <p:xfrm>
          <a:off x="4943475" y="2287588"/>
          <a:ext cx="4859338" cy="3716337"/>
        </p:xfrm>
        <a:graphic>
          <a:graphicData uri="http://schemas.openxmlformats.org/drawingml/2006/chart">
            <c:chart xmlns:c="http://schemas.openxmlformats.org/drawingml/2006/chart" xmlns:r="http://schemas.openxmlformats.org/officeDocument/2006/relationships" r:id="rId69"/>
          </a:graphicData>
        </a:graphic>
      </p:graphicFrame>
      <p:sp>
        <p:nvSpPr>
          <p:cNvPr id="85" name="テキスト プレースホルダ 9">
            <a:extLst>
              <a:ext uri="{FF2B5EF4-FFF2-40B4-BE49-F238E27FC236}">
                <a16:creationId xmlns:a16="http://schemas.microsoft.com/office/drawing/2014/main" id="{46591BB0-6C69-08CE-1388-A7388A07B86A}"/>
              </a:ext>
            </a:extLst>
          </p:cNvPr>
          <p:cNvSpPr>
            <a:spLocks/>
          </p:cNvSpPr>
          <p:nvPr>
            <p:custDataLst>
              <p:tags r:id="rId50"/>
            </p:custDataLst>
          </p:nvPr>
        </p:nvSpPr>
        <p:spPr bwMode="auto">
          <a:xfrm>
            <a:off x="5434013" y="58642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16F6BC-A1A7-4D42-8309-3E768A3B2118}" type="datetime'''''''2''0''''''''''''''''''''''1''''''''5'''''''">
              <a:rPr lang="ja-JP" altLang="en-US" sz="1000" smtClean="0">
                <a:effectLst/>
                <a:sym typeface="+mn-lt"/>
              </a:rPr>
              <a:pPr marL="0" lvl="0" indent="0" algn="ctr">
                <a:spcBef>
                  <a:spcPct val="0"/>
                </a:spcBef>
                <a:buNone/>
              </a:pPr>
              <a:t>2015</a:t>
            </a:fld>
            <a:endParaRPr kumimoji="1" lang="ja-JP" altLang="en-US" sz="1000">
              <a:sym typeface="+mn-lt"/>
            </a:endParaRPr>
          </a:p>
        </p:txBody>
      </p:sp>
      <p:sp>
        <p:nvSpPr>
          <p:cNvPr id="86" name="テキスト プレースホルダ 9">
            <a:extLst>
              <a:ext uri="{FF2B5EF4-FFF2-40B4-BE49-F238E27FC236}">
                <a16:creationId xmlns:a16="http://schemas.microsoft.com/office/drawing/2014/main" id="{47BCD802-32E2-909C-074A-0D3EC9067A5D}"/>
              </a:ext>
            </a:extLst>
          </p:cNvPr>
          <p:cNvSpPr>
            <a:spLocks/>
          </p:cNvSpPr>
          <p:nvPr>
            <p:custDataLst>
              <p:tags r:id="rId51"/>
            </p:custDataLst>
          </p:nvPr>
        </p:nvSpPr>
        <p:spPr bwMode="auto">
          <a:xfrm>
            <a:off x="5899150"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BBD4CE-6F57-4CED-A4A2-7379C6194D01}" type="datetime'''''''''''''''''1''''''''''''6'''''''">
              <a:rPr lang="ja-JP" altLang="en-US" sz="1000" smtClean="0">
                <a:effectLst/>
                <a:sym typeface="+mn-lt"/>
              </a:rPr>
              <a:pPr marL="0" lvl="0" indent="0" algn="ctr">
                <a:spcBef>
                  <a:spcPct val="0"/>
                </a:spcBef>
                <a:buNone/>
              </a:pPr>
              <a:t>16</a:t>
            </a:fld>
            <a:endParaRPr kumimoji="1" lang="ja-JP" altLang="en-US" sz="1000">
              <a:sym typeface="+mn-lt"/>
            </a:endParaRPr>
          </a:p>
        </p:txBody>
      </p:sp>
      <p:sp>
        <p:nvSpPr>
          <p:cNvPr id="89" name="テキスト プレースホルダ 9">
            <a:extLst>
              <a:ext uri="{FF2B5EF4-FFF2-40B4-BE49-F238E27FC236}">
                <a16:creationId xmlns:a16="http://schemas.microsoft.com/office/drawing/2014/main" id="{5F881954-619D-8F87-6F83-9AE42159F430}"/>
              </a:ext>
            </a:extLst>
          </p:cNvPr>
          <p:cNvSpPr>
            <a:spLocks/>
          </p:cNvSpPr>
          <p:nvPr>
            <p:custDataLst>
              <p:tags r:id="rId52"/>
            </p:custDataLst>
          </p:nvPr>
        </p:nvSpPr>
        <p:spPr bwMode="auto">
          <a:xfrm>
            <a:off x="6292850"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1243AF-188E-4F67-AAD3-8E6987733322}" type="datetime'''''''''1''''''''''''''''7'">
              <a:rPr lang="ja-JP" altLang="en-US" sz="1000" smtClean="0">
                <a:effectLst/>
                <a:sym typeface="+mn-lt"/>
              </a:rPr>
              <a:pPr marL="0" lvl="0" indent="0" algn="ctr">
                <a:spcBef>
                  <a:spcPct val="0"/>
                </a:spcBef>
                <a:buNone/>
              </a:pPr>
              <a:t>17</a:t>
            </a:fld>
            <a:endParaRPr kumimoji="1" lang="ja-JP" altLang="en-US" sz="1000">
              <a:sym typeface="+mn-lt"/>
            </a:endParaRPr>
          </a:p>
        </p:txBody>
      </p:sp>
      <p:sp>
        <p:nvSpPr>
          <p:cNvPr id="91" name="テキスト プレースホルダ 9">
            <a:extLst>
              <a:ext uri="{FF2B5EF4-FFF2-40B4-BE49-F238E27FC236}">
                <a16:creationId xmlns:a16="http://schemas.microsoft.com/office/drawing/2014/main" id="{8E59CABB-4144-A364-7325-557A4FB32594}"/>
              </a:ext>
            </a:extLst>
          </p:cNvPr>
          <p:cNvSpPr>
            <a:spLocks/>
          </p:cNvSpPr>
          <p:nvPr>
            <p:custDataLst>
              <p:tags r:id="rId53"/>
            </p:custDataLst>
          </p:nvPr>
        </p:nvSpPr>
        <p:spPr bwMode="auto">
          <a:xfrm>
            <a:off x="6686550"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2B2B3C-7A84-4282-91A4-D09D9D8F75BA}" type="datetime'18'''''''''''">
              <a:rPr lang="ja-JP" altLang="en-US" sz="1000" smtClean="0">
                <a:effectLst/>
                <a:sym typeface="+mn-lt"/>
              </a:rPr>
              <a:pPr marL="0" lvl="0" indent="0" algn="ctr">
                <a:spcBef>
                  <a:spcPct val="0"/>
                </a:spcBef>
                <a:buNone/>
              </a:pPr>
              <a:t>18</a:t>
            </a:fld>
            <a:endParaRPr kumimoji="1" lang="ja-JP" altLang="en-US" sz="1000">
              <a:sym typeface="+mn-lt"/>
            </a:endParaRPr>
          </a:p>
        </p:txBody>
      </p:sp>
      <p:sp>
        <p:nvSpPr>
          <p:cNvPr id="92" name="テキスト プレースホルダ 9">
            <a:extLst>
              <a:ext uri="{FF2B5EF4-FFF2-40B4-BE49-F238E27FC236}">
                <a16:creationId xmlns:a16="http://schemas.microsoft.com/office/drawing/2014/main" id="{5D104809-986E-1B4C-B4D6-A0B72DF1B400}"/>
              </a:ext>
            </a:extLst>
          </p:cNvPr>
          <p:cNvSpPr>
            <a:spLocks/>
          </p:cNvSpPr>
          <p:nvPr>
            <p:custDataLst>
              <p:tags r:id="rId54"/>
            </p:custDataLst>
          </p:nvPr>
        </p:nvSpPr>
        <p:spPr bwMode="auto">
          <a:xfrm>
            <a:off x="7081838"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712D0B-062B-49C2-93E8-97226AFDEF24}" type="datetime'''''''''''''1''''''''9'''''''''''''''''">
              <a:rPr lang="ja-JP" altLang="en-US" sz="1000" smtClean="0">
                <a:effectLst/>
                <a:sym typeface="+mn-lt"/>
              </a:rPr>
              <a:pPr marL="0" lvl="0" indent="0" algn="ctr">
                <a:spcBef>
                  <a:spcPct val="0"/>
                </a:spcBef>
                <a:buNone/>
              </a:pPr>
              <a:t>19</a:t>
            </a:fld>
            <a:endParaRPr kumimoji="1" lang="ja-JP" altLang="en-US" sz="1000">
              <a:sym typeface="+mn-lt"/>
            </a:endParaRPr>
          </a:p>
        </p:txBody>
      </p:sp>
      <p:sp>
        <p:nvSpPr>
          <p:cNvPr id="93" name="テキスト プレースホルダ 9">
            <a:extLst>
              <a:ext uri="{FF2B5EF4-FFF2-40B4-BE49-F238E27FC236}">
                <a16:creationId xmlns:a16="http://schemas.microsoft.com/office/drawing/2014/main" id="{452F9C9B-6FE2-24DA-C4D4-2BFA1C126CDF}"/>
              </a:ext>
            </a:extLst>
          </p:cNvPr>
          <p:cNvSpPr>
            <a:spLocks/>
          </p:cNvSpPr>
          <p:nvPr>
            <p:custDataLst>
              <p:tags r:id="rId55"/>
            </p:custDataLst>
          </p:nvPr>
        </p:nvSpPr>
        <p:spPr bwMode="auto">
          <a:xfrm>
            <a:off x="7475538"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09D215-8F78-4385-8C32-9F8361D37E96}" type="datetime'''''''''''''2''''''''''''''''0'''''''''''''''''''''">
              <a:rPr lang="ja-JP" altLang="en-US" sz="1000" smtClean="0">
                <a:effectLst/>
                <a:sym typeface="+mn-lt"/>
              </a:rPr>
              <a:pPr marL="0" lvl="0" indent="0" algn="ctr">
                <a:spcBef>
                  <a:spcPct val="0"/>
                </a:spcBef>
                <a:buNone/>
              </a:pPr>
              <a:t>20</a:t>
            </a:fld>
            <a:endParaRPr kumimoji="1" lang="ja-JP" altLang="en-US" sz="1000">
              <a:sym typeface="+mn-lt"/>
            </a:endParaRPr>
          </a:p>
        </p:txBody>
      </p:sp>
      <p:sp>
        <p:nvSpPr>
          <p:cNvPr id="94" name="テキスト プレースホルダ 9">
            <a:extLst>
              <a:ext uri="{FF2B5EF4-FFF2-40B4-BE49-F238E27FC236}">
                <a16:creationId xmlns:a16="http://schemas.microsoft.com/office/drawing/2014/main" id="{04FCBE3A-F4A6-2070-60D1-343EF0BC5605}"/>
              </a:ext>
            </a:extLst>
          </p:cNvPr>
          <p:cNvSpPr>
            <a:spLocks/>
          </p:cNvSpPr>
          <p:nvPr>
            <p:custDataLst>
              <p:tags r:id="rId56"/>
            </p:custDataLst>
          </p:nvPr>
        </p:nvSpPr>
        <p:spPr bwMode="auto">
          <a:xfrm>
            <a:off x="7869238"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C98A06-5E22-4734-8DAE-D95B2CF32BF5}" type="datetime'''''2''''''''''1'''''''''''''''''''''''''''''''''''''">
              <a:rPr lang="ja-JP" altLang="en-US" sz="1000" smtClean="0">
                <a:effectLst/>
                <a:sym typeface="+mn-lt"/>
              </a:rPr>
              <a:pPr marL="0" lvl="0" indent="0" algn="ctr">
                <a:spcBef>
                  <a:spcPct val="0"/>
                </a:spcBef>
                <a:buNone/>
              </a:pPr>
              <a:t>21</a:t>
            </a:fld>
            <a:endParaRPr kumimoji="1" lang="ja-JP" altLang="en-US" sz="1000">
              <a:sym typeface="+mn-lt"/>
            </a:endParaRPr>
          </a:p>
        </p:txBody>
      </p:sp>
      <p:sp>
        <p:nvSpPr>
          <p:cNvPr id="97" name="テキスト プレースホルダ 9">
            <a:extLst>
              <a:ext uri="{FF2B5EF4-FFF2-40B4-BE49-F238E27FC236}">
                <a16:creationId xmlns:a16="http://schemas.microsoft.com/office/drawing/2014/main" id="{A41668A3-C448-6CC4-AB42-84258F8357EB}"/>
              </a:ext>
            </a:extLst>
          </p:cNvPr>
          <p:cNvSpPr>
            <a:spLocks/>
          </p:cNvSpPr>
          <p:nvPr>
            <p:custDataLst>
              <p:tags r:id="rId57"/>
            </p:custDataLst>
          </p:nvPr>
        </p:nvSpPr>
        <p:spPr bwMode="auto">
          <a:xfrm>
            <a:off x="8262938"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E978CE-CA22-4EA2-ABBE-8206940154A4}" type="datetime'''''''''''''''''''2''''''''''''''''''''2'''''''">
              <a:rPr lang="ja-JP" altLang="en-US" sz="1000" smtClean="0">
                <a:effectLst/>
                <a:sym typeface="+mn-lt"/>
              </a:rPr>
              <a:pPr marL="0" lvl="0" indent="0" algn="ctr">
                <a:spcBef>
                  <a:spcPct val="0"/>
                </a:spcBef>
                <a:buNone/>
              </a:pPr>
              <a:t>22</a:t>
            </a:fld>
            <a:endParaRPr kumimoji="1" lang="ja-JP" altLang="en-US" sz="1000">
              <a:sym typeface="+mn-lt"/>
            </a:endParaRPr>
          </a:p>
        </p:txBody>
      </p:sp>
      <p:sp>
        <p:nvSpPr>
          <p:cNvPr id="99" name="テキスト プレースホルダ 9">
            <a:extLst>
              <a:ext uri="{FF2B5EF4-FFF2-40B4-BE49-F238E27FC236}">
                <a16:creationId xmlns:a16="http://schemas.microsoft.com/office/drawing/2014/main" id="{3FA5BC17-4A60-64C7-70F5-A896814AFE69}"/>
              </a:ext>
            </a:extLst>
          </p:cNvPr>
          <p:cNvSpPr>
            <a:spLocks/>
          </p:cNvSpPr>
          <p:nvPr>
            <p:custDataLst>
              <p:tags r:id="rId58"/>
            </p:custDataLst>
          </p:nvPr>
        </p:nvSpPr>
        <p:spPr bwMode="auto">
          <a:xfrm>
            <a:off x="8658225"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16F3CA-1BE2-4D3F-9747-8627C99FA53A}" type="datetime'''2''''''''''''''''''''''''''''''''''''''''''3'">
              <a:rPr lang="ja-JP" altLang="en-US" sz="1000" smtClean="0">
                <a:effectLst/>
                <a:sym typeface="+mn-lt"/>
              </a:rPr>
              <a:pPr marL="0" lvl="0" indent="0" algn="ctr">
                <a:spcBef>
                  <a:spcPct val="0"/>
                </a:spcBef>
                <a:buNone/>
              </a:pPr>
              <a:t>23</a:t>
            </a:fld>
            <a:endParaRPr kumimoji="1" lang="ja-JP" altLang="en-US" sz="1000">
              <a:sym typeface="+mn-lt"/>
            </a:endParaRPr>
          </a:p>
        </p:txBody>
      </p:sp>
      <p:sp>
        <p:nvSpPr>
          <p:cNvPr id="100" name="テキスト プレースホルダ 9">
            <a:extLst>
              <a:ext uri="{FF2B5EF4-FFF2-40B4-BE49-F238E27FC236}">
                <a16:creationId xmlns:a16="http://schemas.microsoft.com/office/drawing/2014/main" id="{AEEB2C80-3346-1ADC-A882-E4C754482E6F}"/>
              </a:ext>
            </a:extLst>
          </p:cNvPr>
          <p:cNvSpPr>
            <a:spLocks/>
          </p:cNvSpPr>
          <p:nvPr>
            <p:custDataLst>
              <p:tags r:id="rId59"/>
            </p:custDataLst>
          </p:nvPr>
        </p:nvSpPr>
        <p:spPr bwMode="auto">
          <a:xfrm>
            <a:off x="9051925" y="5864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5813DB-9F0A-4832-B90D-B1815E975584}" type="datetime'''''''''''''''''''''2''''''4'''''''''''''''''''">
              <a:rPr lang="ja-JP" altLang="en-US" sz="1000" smtClean="0">
                <a:effectLst/>
                <a:sym typeface="+mn-lt"/>
              </a:rPr>
              <a:pPr marL="0" lvl="0" indent="0" algn="ctr">
                <a:spcBef>
                  <a:spcPct val="0"/>
                </a:spcBef>
                <a:buNone/>
              </a:pPr>
              <a:t>24</a:t>
            </a:fld>
            <a:endParaRPr kumimoji="1" lang="ja-JP" altLang="en-US" sz="1000">
              <a:sym typeface="+mn-lt"/>
            </a:endParaRPr>
          </a:p>
        </p:txBody>
      </p:sp>
      <p:sp>
        <p:nvSpPr>
          <p:cNvPr id="114" name="Rectangle 113">
            <a:extLst>
              <a:ext uri="{FF2B5EF4-FFF2-40B4-BE49-F238E27FC236}">
                <a16:creationId xmlns:a16="http://schemas.microsoft.com/office/drawing/2014/main" id="{5B5AE0DA-6EBE-B688-76F1-A9BBAB82DC29}"/>
              </a:ext>
            </a:extLst>
          </p:cNvPr>
          <p:cNvSpPr/>
          <p:nvPr>
            <p:custDataLst>
              <p:tags r:id="rId60"/>
            </p:custDataLst>
          </p:nvPr>
        </p:nvSpPr>
        <p:spPr bwMode="auto">
          <a:xfrm>
            <a:off x="755650" y="6097588"/>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ja-JP" altLang="en-US" sz="1200"/>
          </a:p>
        </p:txBody>
      </p:sp>
      <p:sp>
        <p:nvSpPr>
          <p:cNvPr id="115" name="Rectangle 114">
            <a:extLst>
              <a:ext uri="{FF2B5EF4-FFF2-40B4-BE49-F238E27FC236}">
                <a16:creationId xmlns:a16="http://schemas.microsoft.com/office/drawing/2014/main" id="{07FFED93-5498-5D98-3C13-5730E98721BB}"/>
              </a:ext>
            </a:extLst>
          </p:cNvPr>
          <p:cNvSpPr/>
          <p:nvPr>
            <p:custDataLst>
              <p:tags r:id="rId61"/>
            </p:custDataLst>
          </p:nvPr>
        </p:nvSpPr>
        <p:spPr bwMode="auto">
          <a:xfrm>
            <a:off x="1849438" y="6097588"/>
            <a:ext cx="179388" cy="133350"/>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ja-JP" altLang="en-US" sz="1200"/>
          </a:p>
        </p:txBody>
      </p:sp>
      <p:sp>
        <p:nvSpPr>
          <p:cNvPr id="110" name="テキスト プレースホルダ 9">
            <a:extLst>
              <a:ext uri="{FF2B5EF4-FFF2-40B4-BE49-F238E27FC236}">
                <a16:creationId xmlns:a16="http://schemas.microsoft.com/office/drawing/2014/main" id="{DE748A7D-0FEF-59C2-D497-8A162DA682A5}"/>
              </a:ext>
            </a:extLst>
          </p:cNvPr>
          <p:cNvSpPr>
            <a:spLocks/>
          </p:cNvSpPr>
          <p:nvPr>
            <p:custDataLst>
              <p:tags r:id="rId62"/>
            </p:custDataLst>
          </p:nvPr>
        </p:nvSpPr>
        <p:spPr bwMode="auto">
          <a:xfrm>
            <a:off x="985838" y="6092825"/>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9061FCD-F336-4790-96BF-14388425E2E3}" type="datetime'''''''''公的''''医療''''機関'''''''''''''">
              <a:rPr lang="zh-TW" altLang="en-US" sz="1000" smtClean="0">
                <a:effectLst/>
                <a:sym typeface="+mn-lt"/>
              </a:rPr>
              <a:pPr marL="0" lvl="0" indent="0">
                <a:spcBef>
                  <a:spcPct val="0"/>
                </a:spcBef>
                <a:buNone/>
              </a:pPr>
              <a:t>公的医療機関</a:t>
            </a:fld>
            <a:endParaRPr kumimoji="1" lang="ja-JP" altLang="en-US" sz="1000">
              <a:sym typeface="+mn-lt"/>
            </a:endParaRPr>
          </a:p>
        </p:txBody>
      </p:sp>
      <p:sp>
        <p:nvSpPr>
          <p:cNvPr id="112" name="テキスト プレースホルダ 9">
            <a:extLst>
              <a:ext uri="{FF2B5EF4-FFF2-40B4-BE49-F238E27FC236}">
                <a16:creationId xmlns:a16="http://schemas.microsoft.com/office/drawing/2014/main" id="{99178D79-1015-E118-FA85-534F45D2EA00}"/>
              </a:ext>
            </a:extLst>
          </p:cNvPr>
          <p:cNvSpPr>
            <a:spLocks/>
          </p:cNvSpPr>
          <p:nvPr>
            <p:custDataLst>
              <p:tags r:id="rId63"/>
            </p:custDataLst>
          </p:nvPr>
        </p:nvSpPr>
        <p:spPr bwMode="auto">
          <a:xfrm>
            <a:off x="2079625" y="6092825"/>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AB1E2D8-8B99-4C0D-9A98-A30EE7C28E8D}" type="datetime'''民''''''''''間''''''''''医''''''''''''''''''''''療機''''''''''関'">
              <a:rPr lang="zh-TW" altLang="en-US" sz="1000" smtClean="0">
                <a:effectLst/>
                <a:sym typeface="+mn-lt"/>
              </a:rPr>
              <a:pPr marL="0" lvl="0" indent="0">
                <a:spcBef>
                  <a:spcPct val="0"/>
                </a:spcBef>
                <a:buNone/>
              </a:pPr>
              <a:t>民間医療機関</a:t>
            </a:fld>
            <a:endParaRPr kumimoji="1" lang="ja-JP" altLang="en-US" sz="1000">
              <a:sym typeface="+mn-lt"/>
            </a:endParaRPr>
          </a:p>
        </p:txBody>
      </p:sp>
    </p:spTree>
    <p:extLst>
      <p:ext uri="{BB962C8B-B14F-4D97-AF65-F5344CB8AC3E}">
        <p14:creationId xmlns:p14="http://schemas.microsoft.com/office/powerpoint/2010/main" val="216028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B406738-4FCB-2495-14C4-6F8D998FCFD3}"/>
              </a:ext>
            </a:extLst>
          </p:cNvPr>
          <p:cNvGraphicFramePr>
            <a:graphicFrameLocks/>
          </p:cNvGraphicFramePr>
          <p:nvPr>
            <p:custDataLst>
              <p:tags r:id="rId1"/>
            </p:custDataLst>
            <p:extLst>
              <p:ext uri="{D42A27DB-BD31-4B8C-83A1-F6EECF244321}">
                <p14:modId xmlns:p14="http://schemas.microsoft.com/office/powerpoint/2010/main" val="830182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7" name="think-cell data - do not delete" hidden="1">
            <a:extLst>
              <a:ext uri="{FF2B5EF4-FFF2-40B4-BE49-F238E27FC236}">
                <a16:creationId xmlns:a16="http://schemas.microsoft.com/office/drawing/2014/main" id="{2015AC30-0DA1-F069-BADB-105DD7C73BBE}"/>
              </a:ext>
            </a:extLst>
          </p:cNvPr>
          <p:cNvGraphicFramePr>
            <a:graphicFrameLocks noChangeAspect="1"/>
          </p:cNvGraphicFramePr>
          <p:nvPr>
            <p:custDataLst>
              <p:tags r:id="rId2"/>
            </p:custDataLst>
            <p:extLst>
              <p:ext uri="{D42A27DB-BD31-4B8C-83A1-F6EECF244321}">
                <p14:modId xmlns:p14="http://schemas.microsoft.com/office/powerpoint/2010/main" val="2813687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470186194"/>
              </p:ext>
            </p:extLst>
          </p:nvPr>
        </p:nvGraphicFramePr>
        <p:xfrm>
          <a:off x="200025" y="1152000"/>
          <a:ext cx="4500000" cy="550107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85000"/>
                        </a:lnSpc>
                      </a:pPr>
                      <a:r>
                        <a:rPr kumimoji="1" lang="ja-JP" altLang="en-US" sz="1200">
                          <a:solidFill>
                            <a:schemeClr val="tx1"/>
                          </a:solidFill>
                          <a:latin typeface="HGP創英角ｺﾞｼｯｸUB" panose="020B0900000000000000" pitchFamily="50" charset="-128"/>
                          <a:ea typeface="HGP創英角ｺﾞｼｯｸUB" panose="020B0900000000000000" pitchFamily="50" charset="-128"/>
                        </a:rPr>
                        <a:t>医療関連（つづき）</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kern="1200">
                          <a:solidFill>
                            <a:schemeClr val="tx1"/>
                          </a:solidFill>
                          <a:latin typeface="+mn-lt"/>
                          <a:ea typeface="+mn-ea"/>
                          <a:cs typeface="+mn-cs"/>
                        </a:rPr>
                        <a:t>医療サービス</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市場規模</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kumimoji="1" lang="en-US" altLang="ja-JP" sz="1050" b="0" i="0" u="none" strike="noStrike" kern="1200" dirty="0">
                          <a:solidFill>
                            <a:schemeClr val="tx1"/>
                          </a:solidFill>
                          <a:effectLst/>
                          <a:latin typeface="+mn-lt"/>
                          <a:ea typeface="+mn-ea"/>
                          <a:cs typeface="+mn-cs"/>
                        </a:rPr>
                        <a:t>50</a:t>
                      </a: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005148"/>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a:solidFill>
                          <a:schemeClr val="tx1"/>
                        </a:solidFill>
                        <a:latin typeface="+mn-lt"/>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02612"/>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医療機器</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a:solidFill>
                          <a:schemeClr val="tx1"/>
                        </a:solidFill>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105816"/>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latin typeface="+mn-lt"/>
                        </a:rPr>
                        <a:t>市場規模</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latin typeface="+mn-lt"/>
                        </a:rPr>
                        <a:t>輸出入額</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52</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業界構造 </a:t>
                      </a:r>
                      <a:r>
                        <a:rPr lang="en-US" altLang="ja-JP" sz="1050">
                          <a:solidFill>
                            <a:schemeClr val="tx1"/>
                          </a:solidFill>
                        </a:rPr>
                        <a:t>- </a:t>
                      </a:r>
                      <a:r>
                        <a:rPr lang="ja-JP" altLang="en-US" sz="1050">
                          <a:solidFill>
                            <a:schemeClr val="tx1"/>
                          </a:solidFill>
                        </a:rPr>
                        <a:t>主要メーカー（日本企業以外）</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53</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業界構造 </a:t>
                      </a:r>
                      <a:r>
                        <a:rPr lang="en-US" altLang="ja-JP" sz="1050">
                          <a:solidFill>
                            <a:schemeClr val="tx1"/>
                          </a:solidFill>
                        </a:rPr>
                        <a:t>- </a:t>
                      </a:r>
                      <a:r>
                        <a:rPr lang="ja-JP" altLang="en-US" sz="1050">
                          <a:solidFill>
                            <a:schemeClr val="tx1"/>
                          </a:solidFill>
                        </a:rPr>
                        <a:t>主な中国系外資メーカー</a:t>
                      </a:r>
                      <a:r>
                        <a:rPr lang="en-US" altLang="ja-JP" sz="1050">
                          <a:solidFill>
                            <a:schemeClr val="tx1"/>
                          </a:solidFill>
                        </a:rPr>
                        <a:t> </a:t>
                      </a:r>
                      <a:endParaRPr lang="ja-JP" altLang="en-US" sz="1050">
                        <a:solidFill>
                          <a:schemeClr val="tx1"/>
                        </a:solidFill>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3016525"/>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日本企業の進出状況（現地法人）～上海～ </a:t>
                      </a:r>
                      <a:endParaRPr lang="ja-JP" altLang="en-US" sz="1050">
                        <a:solidFill>
                          <a:schemeClr val="tx1"/>
                        </a:solidFill>
                        <a:latin typeface="HGS創英角ｺﾞｼｯｸUB" panose="020B0900000000000000" pitchFamily="50" charset="-128"/>
                        <a:ea typeface="HGS創英角ｺﾞｼｯｸUB" panose="020B0900000000000000" pitchFamily="50" charset="-128"/>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日本企業の進出状況（現地法人）～北京～ </a:t>
                      </a:r>
                      <a:endParaRPr lang="ja-JP" altLang="en-US" sz="1050">
                        <a:solidFill>
                          <a:schemeClr val="tx1"/>
                        </a:solidFill>
                        <a:latin typeface="HGS創英角ｺﾞｼｯｸUB" panose="020B0900000000000000" pitchFamily="50" charset="-128"/>
                        <a:ea typeface="HGS創英角ｺﾞｼｯｸUB" panose="020B0900000000000000" pitchFamily="50" charset="-128"/>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1763277"/>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業界構造 </a:t>
                      </a:r>
                      <a:r>
                        <a:rPr lang="en-US" altLang="ja-JP" sz="1050">
                          <a:solidFill>
                            <a:schemeClr val="tx1"/>
                          </a:solidFill>
                        </a:rPr>
                        <a:t>- </a:t>
                      </a:r>
                      <a:r>
                        <a:rPr lang="ja-JP" altLang="en-US" sz="1050">
                          <a:solidFill>
                            <a:schemeClr val="tx1"/>
                          </a:solidFill>
                        </a:rPr>
                        <a:t>日本企業の動向と評価</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業界構造 </a:t>
                      </a:r>
                      <a:r>
                        <a:rPr lang="en-US" altLang="ja-JP" sz="1050">
                          <a:solidFill>
                            <a:schemeClr val="tx1"/>
                          </a:solidFill>
                        </a:rPr>
                        <a:t>- </a:t>
                      </a:r>
                      <a:r>
                        <a:rPr lang="ja-JP" altLang="en-US" sz="1050">
                          <a:solidFill>
                            <a:schemeClr val="tx1"/>
                          </a:solidFill>
                        </a:rPr>
                        <a:t>流通</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58</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solidFill>
                            <a:schemeClr val="tx1"/>
                          </a:solidFill>
                          <a:latin typeface="+mn-lt"/>
                          <a:ea typeface="+mj-ea"/>
                        </a:rPr>
                        <a:t>医薬品</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latin typeface="+mn-lt"/>
                        </a:rPr>
                        <a:t>市場規模・輸出入額</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59</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業界構造 </a:t>
                      </a:r>
                      <a:r>
                        <a:rPr lang="en-US" altLang="ja-JP" sz="1050">
                          <a:solidFill>
                            <a:schemeClr val="tx1"/>
                          </a:solidFill>
                        </a:rPr>
                        <a:t>- </a:t>
                      </a:r>
                      <a:r>
                        <a:rPr lang="ja-JP" altLang="en-US" sz="1050">
                          <a:solidFill>
                            <a:schemeClr val="tx1"/>
                          </a:solidFill>
                        </a:rPr>
                        <a:t>主要地場メーカー</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60</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業界構造 </a:t>
                      </a:r>
                      <a:r>
                        <a:rPr lang="en-US" altLang="ja-JP" sz="1050">
                          <a:solidFill>
                            <a:schemeClr val="tx1"/>
                          </a:solidFill>
                        </a:rPr>
                        <a:t>- </a:t>
                      </a:r>
                      <a:r>
                        <a:rPr lang="ja-JP" altLang="en-US" sz="1050">
                          <a:solidFill>
                            <a:schemeClr val="tx1"/>
                          </a:solidFill>
                        </a:rPr>
                        <a:t>主要海外メーカー（日本企業以外）</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日本企業の進出状況（現地法人）～上海～ </a:t>
                      </a:r>
                      <a:endParaRPr lang="ja-JP" altLang="en-US" sz="1050">
                        <a:solidFill>
                          <a:schemeClr val="tx1"/>
                        </a:solidFill>
                        <a:latin typeface="HGS創英角ｺﾞｼｯｸUB" panose="020B0900000000000000" pitchFamily="50" charset="-128"/>
                        <a:ea typeface="HGS創英角ｺﾞｼｯｸUB" panose="020B0900000000000000" pitchFamily="50" charset="-128"/>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62</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日本企業の進出状況（現地法人）～北京～</a:t>
                      </a:r>
                      <a:endParaRPr lang="ja-JP" altLang="en-US" sz="1050">
                        <a:ea typeface="HGS創英角ｺﾞｼｯｸUB" panose="020B0900000000000000" pitchFamily="50" charset="-128"/>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63</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260316"/>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業界構造 </a:t>
                      </a:r>
                      <a:r>
                        <a:rPr lang="en-US" altLang="ja-JP" sz="1050">
                          <a:solidFill>
                            <a:schemeClr val="tx1"/>
                          </a:solidFill>
                        </a:rPr>
                        <a:t>- </a:t>
                      </a:r>
                      <a:r>
                        <a:rPr lang="ja-JP" altLang="en-US" sz="1050">
                          <a:solidFill>
                            <a:schemeClr val="tx1"/>
                          </a:solidFill>
                        </a:rPr>
                        <a:t>流通</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solidFill>
                            <a:schemeClr val="tx1"/>
                          </a:solidFill>
                          <a:latin typeface="+mn-lt"/>
                          <a:ea typeface="+mj-ea"/>
                        </a:rPr>
                        <a:t>介護</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市場規模</a:t>
                      </a:r>
                      <a:endParaRPr lang="en-US" altLang="ja-JP" sz="105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業界構造 </a:t>
                      </a:r>
                      <a:r>
                        <a:rPr lang="en-US" altLang="ja-JP" sz="1050">
                          <a:solidFill>
                            <a:schemeClr val="tx1"/>
                          </a:solidFill>
                        </a:rPr>
                        <a:t>– </a:t>
                      </a:r>
                      <a:r>
                        <a:rPr lang="ja-JP" altLang="en-US" sz="1050">
                          <a:solidFill>
                            <a:schemeClr val="tx1"/>
                          </a:solidFill>
                        </a:rPr>
                        <a:t>日本企業の進出状況</a:t>
                      </a: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3229219"/>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kern="1200">
                          <a:solidFill>
                            <a:schemeClr val="tx1"/>
                          </a:solidFill>
                          <a:latin typeface="+mn-lt"/>
                          <a:ea typeface="+mn-ea"/>
                          <a:cs typeface="+mn-cs"/>
                        </a:rPr>
                        <a:t>歯科</a:t>
                      </a: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a:solidFill>
                          <a:schemeClr val="tx1"/>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3369477"/>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市場規模</a:t>
                      </a:r>
                      <a:endParaRPr lang="zh-CN" altLang="en-US" sz="105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503194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861497605"/>
              </p:ext>
            </p:extLst>
          </p:nvPr>
        </p:nvGraphicFramePr>
        <p:xfrm>
          <a:off x="5205600" y="1152000"/>
          <a:ext cx="4500000" cy="543614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56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324000">
                  <a:extLst>
                    <a:ext uri="{9D8B030D-6E8A-4147-A177-3AD203B41FA5}">
                      <a16:colId xmlns:a16="http://schemas.microsoft.com/office/drawing/2014/main" val="20004"/>
                    </a:ext>
                  </a:extLst>
                </a:gridCol>
              </a:tblGrid>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solidFill>
                            <a:schemeClr val="tx1"/>
                          </a:solidFill>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デジタルヘルス関連</a:t>
                      </a:r>
                      <a:endParaRPr lang="zh-CN" altLang="en-US" sz="105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7773288"/>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オンライン診療の主要プラットフォーマー​</a:t>
                      </a:r>
                      <a:endParaRPr lang="en-US" altLang="ja-JP" sz="105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900324"/>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学会および業界団体</a:t>
                      </a:r>
                      <a:endParaRPr lang="en-US" altLang="ja-JP" sz="105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solidFill>
                            <a:schemeClr val="tx1"/>
                          </a:solidFill>
                        </a:rPr>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zh-CN" altLang="en-US" sz="1050">
                          <a:solidFill>
                            <a:schemeClr val="tx1"/>
                          </a:solidFill>
                        </a:rPr>
                        <a:t>外国人患者受入</a:t>
                      </a:r>
                      <a:r>
                        <a:rPr lang="en-US" altLang="zh-CN" sz="1050">
                          <a:solidFill>
                            <a:schemeClr val="tx1"/>
                          </a:solidFill>
                        </a:rPr>
                        <a:t>/</a:t>
                      </a:r>
                      <a:r>
                        <a:rPr lang="zh-CN" altLang="en-US" sz="1050">
                          <a:solidFill>
                            <a:schemeClr val="tx1"/>
                          </a:solidFill>
                        </a:rPr>
                        <a:t>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gridSpan="3">
                  <a:txBody>
                    <a:bodyPr/>
                    <a:lstStyle/>
                    <a:p>
                      <a:pPr lvl="0">
                        <a:lnSpc>
                          <a:spcPct val="85000"/>
                        </a:lnSpc>
                      </a:pPr>
                      <a:endParaRPr kumimoji="1" lang="ja-JP" altLang="en-US" sz="120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0960230"/>
                  </a:ext>
                </a:extLst>
              </a:tr>
              <a:tr h="0">
                <a:tc gridSpan="3">
                  <a:txBody>
                    <a:bodyPr/>
                    <a:lstStyle/>
                    <a:p>
                      <a:pPr lvl="0">
                        <a:lnSpc>
                          <a:spcPct val="85000"/>
                        </a:lnSpc>
                      </a:pPr>
                      <a:r>
                        <a:rPr kumimoji="1" lang="ja-JP" altLang="en-US" sz="120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中国の医療課題に対処するための主要政策と</a:t>
                      </a:r>
                      <a:endParaRPr lang="en-US" altLang="ja-JP" sz="1050" dirty="0">
                        <a:solidFill>
                          <a:schemeClr val="tx1"/>
                        </a:solidFill>
                      </a:endParaRPr>
                    </a:p>
                    <a:p>
                      <a:pPr>
                        <a:lnSpc>
                          <a:spcPct val="85000"/>
                        </a:lnSpc>
                      </a:pPr>
                      <a:r>
                        <a:rPr lang="ja-JP" altLang="en-US" sz="1050" dirty="0">
                          <a:solidFill>
                            <a:schemeClr val="tx1"/>
                          </a:solidFill>
                        </a:rPr>
                        <a:t>プログラムリスト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latin typeface="HGP創英角ｺﾞｼｯｸUB" panose="020B0900000000000000" pitchFamily="50" charset="-128"/>
                        </a:rPr>
                        <a:t>医療関連政策の将来動向</a:t>
                      </a: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6213763"/>
                  </a:ext>
                </a:extLst>
              </a:tr>
              <a:tr h="0">
                <a:tc gridSpan="3">
                  <a:txBody>
                    <a:bodyPr/>
                    <a:lstStyle/>
                    <a:p>
                      <a:pPr lvl="0">
                        <a:lnSpc>
                          <a:spcPct val="85000"/>
                        </a:lnSpc>
                      </a:pPr>
                      <a:r>
                        <a:rPr kumimoji="1" lang="ja-JP" altLang="en-US" sz="120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1545">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厚生労働省と中国国家衛生健康委員会の協力覚書（</a:t>
                      </a:r>
                      <a:r>
                        <a:rPr lang="en-US" altLang="ja-JP" sz="1050">
                          <a:solidFill>
                            <a:schemeClr val="tx1"/>
                          </a:solidFill>
                        </a:rPr>
                        <a:t>MOC</a:t>
                      </a:r>
                      <a:r>
                        <a:rPr lang="ja-JP" altLang="en-US" sz="105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1545">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厚生労働省が関係するその他の協力覚書（</a:t>
                      </a:r>
                      <a:r>
                        <a:rPr lang="en-US" altLang="ja-JP" sz="1050">
                          <a:solidFill>
                            <a:schemeClr val="tx1"/>
                          </a:solidFill>
                        </a:rPr>
                        <a:t>MOC</a:t>
                      </a:r>
                      <a:r>
                        <a:rPr lang="ja-JP" altLang="en-US" sz="105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a:solidFill>
                            <a:schemeClr val="tx1"/>
                          </a:solidFill>
                        </a:rPr>
                        <a:t>JICA</a:t>
                      </a:r>
                      <a:r>
                        <a:rPr lang="ja-JP" altLang="en-US" sz="105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a:solidFill>
                            <a:schemeClr val="tx1"/>
                          </a:solidFill>
                        </a:rPr>
                        <a:t>AMED</a:t>
                      </a:r>
                      <a:r>
                        <a:rPr lang="ja-JP" altLang="en-US" sz="1050">
                          <a:solidFill>
                            <a:schemeClr val="tx1"/>
                          </a:solidFill>
                        </a:rPr>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a:solidFill>
                            <a:schemeClr val="tx1"/>
                          </a:solidFill>
                        </a:rPr>
                        <a:t>JETRO</a:t>
                      </a:r>
                      <a:r>
                        <a:rPr lang="ja-JP" altLang="en-US" sz="105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gridSpan="3">
                  <a:txBody>
                    <a:bodyPr/>
                    <a:lstStyle/>
                    <a:p>
                      <a:pPr lvl="0">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a:t>目次</a:t>
            </a:r>
            <a:r>
              <a:rPr lang="ja-JP" altLang="en-US"/>
              <a:t>（</a:t>
            </a:r>
            <a:r>
              <a:rPr lang="en-US" altLang="ja-JP"/>
              <a:t>2/2</a:t>
            </a:r>
            <a:r>
              <a:rPr lang="ja-JP" altLang="en-US"/>
              <a:t>）</a:t>
            </a:r>
          </a:p>
        </p:txBody>
      </p:sp>
      <p:cxnSp>
        <p:nvCxnSpPr>
          <p:cNvPr id="9" name="Straight Connector 8">
            <a:extLst>
              <a:ext uri="{FF2B5EF4-FFF2-40B4-BE49-F238E27FC236}">
                <a16:creationId xmlns:a16="http://schemas.microsoft.com/office/drawing/2014/main" id="{1E3506C3-57D3-46A0-BA07-BF8FC88605E4}"/>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807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a:t>
            </a:r>
            <a:r>
              <a:rPr lang="en-US" altLang="ja-JP"/>
              <a:t>/</a:t>
            </a:r>
            <a:r>
              <a:rPr lang="ja-JP" altLang="en-US"/>
              <a:t>医療関連</a:t>
            </a:r>
            <a:r>
              <a:rPr lang="en-US" altLang="ja-JP"/>
              <a:t>/</a:t>
            </a:r>
            <a:r>
              <a:rPr lang="ja-JP" altLang="en-US"/>
              <a:t>医療・公衆衛生</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669360"/>
            <a:ext cx="9001000"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bmk="">
                <a:cs typeface="Arial" panose="020B0604020202020204" pitchFamily="34" charset="0"/>
              </a:rPr>
              <a:t>各病院ホームページ、</a:t>
            </a:r>
            <a:r>
              <a:rPr kumimoji="0" lang="en-US" altLang="ja-JP" sz="800" bmk="">
                <a:cs typeface="Arial" panose="020B0604020202020204" pitchFamily="34" charset="0"/>
              </a:rPr>
              <a:t>Science Portal China </a:t>
            </a:r>
            <a:r>
              <a:rPr kumimoji="0" lang="ja-JP" altLang="en-US" sz="800" bmk="">
                <a:cs typeface="Arial" panose="020B0604020202020204" pitchFamily="34" charset="0"/>
              </a:rPr>
              <a:t>「</a:t>
            </a:r>
            <a:r>
              <a:rPr kumimoji="0" lang="en-US" altLang="ja-JP" sz="800" bmk="">
                <a:cs typeface="Arial" panose="020B0604020202020204" pitchFamily="34" charset="0"/>
              </a:rPr>
              <a:t>2014</a:t>
            </a:r>
            <a:r>
              <a:rPr kumimoji="0" lang="ja-JP" altLang="en-US" sz="800" bmk="">
                <a:cs typeface="Arial" panose="020B0604020202020204" pitchFamily="34" charset="0"/>
              </a:rPr>
              <a:t>年度中国病院影響ランキングトップ</a:t>
            </a:r>
            <a:r>
              <a:rPr kumimoji="0" lang="en-US" altLang="ja-JP" sz="800" bmk="">
                <a:cs typeface="Arial" panose="020B0604020202020204" pitchFamily="34" charset="0"/>
              </a:rPr>
              <a:t>50</a:t>
            </a:r>
            <a:r>
              <a:rPr kumimoji="0" lang="ja-JP" altLang="en-US" sz="800" bmk="">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endParaRPr lang="ja-JP" altLang="ja-JP" sz="800"/>
          </a:p>
        </p:txBody>
      </p:sp>
      <p:sp>
        <p:nvSpPr>
          <p:cNvPr id="18" name="Rectangle 6"/>
          <p:cNvSpPr>
            <a:spLocks noChangeArrowheads="1"/>
          </p:cNvSpPr>
          <p:nvPr/>
        </p:nvSpPr>
        <p:spPr bwMode="auto">
          <a:xfrm>
            <a:off x="345512" y="1844824"/>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主要な公的医療機関の概要</a:t>
            </a:r>
            <a:endParaRPr lang="en-US" altLang="ko-KR" sz="1400">
              <a:solidFill>
                <a:srgbClr val="000000"/>
              </a:solidFill>
              <a:latin typeface="Arial Black" pitchFamily="34" charset="0"/>
              <a:ea typeface="HGP創英角ｺﾞｼｯｸUB" pitchFamily="50" charset="-128"/>
            </a:endParaRPr>
          </a:p>
        </p:txBody>
      </p:sp>
      <p:sp>
        <p:nvSpPr>
          <p:cNvPr id="11" name="テキスト ボックス 10"/>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zh-CN" altLang="en-US" sz="1400"/>
              <a:t>中国医学科学院医学情報研究所</a:t>
            </a:r>
            <a:r>
              <a:rPr lang="ja-JP" altLang="en-US" sz="1400"/>
              <a:t>が独自に調査した医学論文への貢献度、科学研究水準、臨床技術水準等に基づき発表している中国病院影響力総合ランキングトップ</a:t>
            </a:r>
            <a:r>
              <a:rPr lang="en-US" altLang="ja-JP" sz="1400"/>
              <a:t>50</a:t>
            </a:r>
            <a:r>
              <a:rPr lang="ja-JP" altLang="en-US" sz="1400"/>
              <a:t>の上位に入っているのは下表の公立病院である</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加えて、日中政府間で設立した中日友好病院の概要は以下の通り。</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2291285491"/>
              </p:ext>
            </p:extLst>
          </p:nvPr>
        </p:nvGraphicFramePr>
        <p:xfrm>
          <a:off x="344998" y="2184244"/>
          <a:ext cx="9360527" cy="4413406"/>
        </p:xfrm>
        <a:graphic>
          <a:graphicData uri="http://schemas.openxmlformats.org/drawingml/2006/table">
            <a:tbl>
              <a:tblPr firstRow="1" bandRow="1">
                <a:tableStyleId>{5C22544A-7EE6-4342-B048-85BDC9FD1C3A}</a:tableStyleId>
              </a:tblPr>
              <a:tblGrid>
                <a:gridCol w="478340">
                  <a:extLst>
                    <a:ext uri="{9D8B030D-6E8A-4147-A177-3AD203B41FA5}">
                      <a16:colId xmlns:a16="http://schemas.microsoft.com/office/drawing/2014/main" val="20000"/>
                    </a:ext>
                  </a:extLst>
                </a:gridCol>
                <a:gridCol w="2457215">
                  <a:extLst>
                    <a:ext uri="{9D8B030D-6E8A-4147-A177-3AD203B41FA5}">
                      <a16:colId xmlns:a16="http://schemas.microsoft.com/office/drawing/2014/main" val="20001"/>
                    </a:ext>
                  </a:extLst>
                </a:gridCol>
                <a:gridCol w="2824575">
                  <a:extLst>
                    <a:ext uri="{9D8B030D-6E8A-4147-A177-3AD203B41FA5}">
                      <a16:colId xmlns:a16="http://schemas.microsoft.com/office/drawing/2014/main" val="20002"/>
                    </a:ext>
                  </a:extLst>
                </a:gridCol>
                <a:gridCol w="504056">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432048">
                  <a:extLst>
                    <a:ext uri="{9D8B030D-6E8A-4147-A177-3AD203B41FA5}">
                      <a16:colId xmlns:a16="http://schemas.microsoft.com/office/drawing/2014/main" val="1421179307"/>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749960">
                  <a:extLst>
                    <a:ext uri="{9D8B030D-6E8A-4147-A177-3AD203B41FA5}">
                      <a16:colId xmlns:a16="http://schemas.microsoft.com/office/drawing/2014/main" val="2098362165"/>
                    </a:ext>
                  </a:extLst>
                </a:gridCol>
                <a:gridCol w="474173">
                  <a:extLst>
                    <a:ext uri="{9D8B030D-6E8A-4147-A177-3AD203B41FA5}">
                      <a16:colId xmlns:a16="http://schemas.microsoft.com/office/drawing/2014/main" val="747426486"/>
                    </a:ext>
                  </a:extLst>
                </a:gridCol>
              </a:tblGrid>
              <a:tr h="347075">
                <a:tc>
                  <a:txBody>
                    <a:bodyPr/>
                    <a:lstStyle/>
                    <a:p>
                      <a:pPr algn="ctr" fontAlgn="ctr">
                        <a:spcAft>
                          <a:spcPts val="0"/>
                        </a:spcAft>
                      </a:pP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40005">
                <a:tc rowSpan="5">
                  <a:txBody>
                    <a:bodyPr/>
                    <a:lstStyle/>
                    <a:p>
                      <a:pPr marL="0" algn="ctr" defTabSz="914400" rtl="0" eaLnBrk="1" fontAlgn="ctr" latinLnBrk="0" hangingPunct="1">
                        <a:spcAft>
                          <a:spcPts val="0"/>
                        </a:spcAft>
                      </a:pPr>
                      <a:r>
                        <a:rPr kumimoji="1" lang="ja-JP" altLang="en-US" sz="900" b="0" kern="10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国立</a:t>
                      </a:r>
                      <a:endParaRPr kumimoji="1" lang="zh-CN" altLang="en-US" sz="900" b="0" kern="10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endParaRPr>
                    </a:p>
                  </a:txBody>
                  <a:tcPr marL="9525" marR="9525" marT="9525" marB="0" vert="eaVert"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lang="ja-JP" altLang="en-US" sz="1050" b="0" i="0" u="none" strike="noStrike">
                          <a:solidFill>
                            <a:srgbClr val="000000"/>
                          </a:solidFill>
                          <a:effectLst/>
                          <a:latin typeface="HG創英角ｺﾞｼｯｸUB" panose="020B0909000000000000" pitchFamily="49" charset="-128"/>
                          <a:ea typeface="HG創英角ｺﾞｼｯｸUB" panose="020B0909000000000000" pitchFamily="49" charset="-128"/>
                        </a:rPr>
                        <a:t>北京協和医院</a:t>
                      </a:r>
                      <a:r>
                        <a:rPr kumimoji="1"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（北京市）</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以降病院ランキングでトップとなっている中国最大規模の大学付属病院。中国協和医科大学と、中国医学科学院医療系列の中で総合疾病治療の最高峰と位置付けられている北京協和医院、この２つの組織グループが中核を成す。北京協和医院の他に、腫瘍・心臓血管・整形外科・血液病・皮膚病を核とした５つの専門病院があり、これら</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800"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病院が協和系病院とされる。</a:t>
                      </a:r>
                      <a:endPar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2,000+</a:t>
                      </a:r>
                      <a:endParaRPr 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4,000+</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4.4M+</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4.3M+</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70K+</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800" b="0" kern="100">
                          <a:effectLst/>
                          <a:latin typeface="Arial" panose="020B0604020202020204" pitchFamily="34" charset="0"/>
                          <a:ea typeface="ＭＳ Ｐゴシック" panose="020B0600070205080204" pitchFamily="50" charset="-128"/>
                          <a:cs typeface="Arial" panose="020B0604020202020204" pitchFamily="34" charset="0"/>
                        </a:rPr>
                        <a:t>万件</a:t>
                      </a:r>
                      <a:endPar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a:effectLst/>
                          <a:latin typeface="Arial" panose="020B0604020202020204" pitchFamily="34" charset="0"/>
                          <a:ea typeface="ＭＳ Ｐゴシック" panose="020B0600070205080204" pitchFamily="50" charset="-128"/>
                          <a:cs typeface="Arial" panose="020B0604020202020204" pitchFamily="34" charset="0"/>
                        </a:rPr>
                        <a:t>以上の手術を実績</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7704">
                <a:tc vMerge="1">
                  <a:txBody>
                    <a:bodyPr/>
                    <a:lstStyle/>
                    <a:p>
                      <a:pPr marL="0" algn="ctr" defTabSz="914400" rtl="0" eaLnBrk="1" fontAlgn="ctr" latinLnBrk="0" hangingPunct="1">
                        <a:spcAft>
                          <a:spcPts val="0"/>
                        </a:spcAft>
                      </a:pPr>
                      <a:endParaRPr kumimoji="1" lang="zh-CN"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lang="zh-CN" altLang="en-US" sz="1050" b="0" i="0" u="none" strike="noStrike">
                          <a:solidFill>
                            <a:srgbClr val="000000"/>
                          </a:solidFill>
                          <a:effectLst/>
                          <a:latin typeface="HG創英角ｺﾞｼｯｸUB" panose="020B0909000000000000" pitchFamily="49" charset="-128"/>
                          <a:ea typeface="HG創英角ｺﾞｼｯｸUB" panose="020B0909000000000000" pitchFamily="49" charset="-128"/>
                        </a:rPr>
                        <a:t>中国人民解放軍総医院</a:t>
                      </a:r>
                      <a:r>
                        <a:rPr kumimoji="1"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（北京市）</a:t>
                      </a:r>
                      <a:endParaRPr kumimoji="1" lang="zh-CN"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800"/>
                        <a:t>1953</a:t>
                      </a:r>
                      <a:r>
                        <a:rPr lang="ja-JP" altLang="en-US" sz="800"/>
                        <a:t>年に設立された、中央弁公庁主任の管轄下にある病院。</a:t>
                      </a:r>
                      <a:r>
                        <a:rPr lang="zh-CN" altLang="en-US" sz="800"/>
                        <a:t>日本医科大学附属千葉北総病院</a:t>
                      </a:r>
                      <a:r>
                        <a:rPr lang="ja-JP" altLang="en-US" sz="800"/>
                        <a:t>との交流（日本での看護師の研修など）がある。</a:t>
                      </a:r>
                      <a:endParaRPr lang="en-US" altLang="ja-JP" sz="800"/>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4,400</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4000</a:t>
                      </a:r>
                      <a:endParaRPr 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5.0M+</a:t>
                      </a:r>
                      <a:endParaRPr 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4.9M</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198K</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2015</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37306">
                <a:tc vMerge="1">
                  <a:txBody>
                    <a:bodyPr/>
                    <a:lstStyle/>
                    <a:p>
                      <a:pPr marL="0" algn="ctr" defTabSz="914400" rtl="0" eaLnBrk="1" fontAlgn="ctr" latinLnBrk="0" hangingPunct="1">
                        <a:spcAft>
                          <a:spcPts val="0"/>
                        </a:spcAft>
                      </a:pPr>
                      <a:endParaRPr kumimoji="1" lang="zh-CN"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lang="ja-JP" altLang="en-US" sz="1050" b="0" i="0" u="none" strike="noStrike">
                          <a:solidFill>
                            <a:srgbClr val="000000"/>
                          </a:solidFill>
                          <a:effectLst/>
                          <a:latin typeface="HG創英角ｺﾞｼｯｸUB" panose="020B0909000000000000" pitchFamily="49" charset="-128"/>
                          <a:ea typeface="HG創英角ｺﾞｼｯｸUB" panose="020B0909000000000000" pitchFamily="49" charset="-128"/>
                        </a:rPr>
                        <a:t>中国人民解放軍</a:t>
                      </a:r>
                      <a:r>
                        <a:rPr lang="zh-CN" altLang="en-US" sz="1050" b="0" i="0" u="none" strike="noStrike">
                          <a:solidFill>
                            <a:srgbClr val="000000"/>
                          </a:solidFill>
                          <a:effectLst/>
                          <a:latin typeface="HG創英角ｺﾞｼｯｸUB" panose="020B0909000000000000" pitchFamily="49" charset="-128"/>
                          <a:ea typeface="HG創英角ｺﾞｼｯｸUB" panose="020B0909000000000000" pitchFamily="49" charset="-128"/>
                        </a:rPr>
                        <a:t>第四軍医大学西京医院</a:t>
                      </a:r>
                      <a:r>
                        <a:rPr kumimoji="1"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（西安市）</a:t>
                      </a:r>
                      <a:endParaRPr kumimoji="1" lang="zh-CN"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lang="ja-JP" altLang="en-US" sz="800"/>
                        <a:t>中国人民解放軍に所属する大学付属病院。大学は、基礎医学、臨床医学、軍事医学、生物医学工学など分野で優れた科学研究成果を残している。校長の樊代明氏は、東京国立がんセンター研究員だった経歴を持つ。</a:t>
                      </a:r>
                      <a:endPar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3,218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4.0M+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3.8M+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altLang="ja-JP" sz="800" b="0" i="0" u="none" strike="noStrike">
                          <a:solidFill>
                            <a:srgbClr val="000000"/>
                          </a:solidFill>
                          <a:effectLst/>
                          <a:latin typeface="Arial" panose="020B0604020202020204" pitchFamily="34" charset="0"/>
                        </a:rPr>
                        <a:t>140K+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800" b="0" kern="100">
                          <a:effectLst/>
                          <a:latin typeface="Arial" panose="020B0604020202020204" pitchFamily="34" charset="0"/>
                          <a:ea typeface="ＭＳ Ｐゴシック" panose="020B0600070205080204" pitchFamily="50" charset="-128"/>
                          <a:cs typeface="Arial" panose="020B0604020202020204" pitchFamily="34" charset="0"/>
                        </a:rPr>
                        <a:t>万件</a:t>
                      </a:r>
                      <a:endPar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a:effectLst/>
                          <a:latin typeface="Arial" panose="020B0604020202020204" pitchFamily="34" charset="0"/>
                          <a:ea typeface="ＭＳ Ｐゴシック" panose="020B0600070205080204" pitchFamily="50" charset="-128"/>
                          <a:cs typeface="Arial" panose="020B0604020202020204" pitchFamily="34" charset="0"/>
                        </a:rPr>
                        <a:t>以上の手術を実施</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2017</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98728">
                <a:tc vMerge="1">
                  <a:txBody>
                    <a:bodyPr/>
                    <a:lstStyle/>
                    <a:p>
                      <a:pPr marL="0" algn="ctr" defTabSz="914400" rtl="0" eaLnBrk="1" fontAlgn="ctr" latinLnBrk="0" hangingPunct="1">
                        <a:spcAft>
                          <a:spcPts val="0"/>
                        </a:spcAft>
                      </a:pPr>
                      <a:endParaRPr kumimoji="1" lang="zh-CN"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lang="zh-CN" altLang="en-US" sz="1050" b="0" i="0" u="none" strike="noStrike">
                          <a:solidFill>
                            <a:srgbClr val="000000"/>
                          </a:solidFill>
                          <a:effectLst/>
                          <a:latin typeface="HG創英角ｺﾞｼｯｸUB" panose="020B0909000000000000" pitchFamily="49" charset="-128"/>
                          <a:ea typeface="HG創英角ｺﾞｼｯｸUB" panose="020B0909000000000000" pitchFamily="49" charset="-128"/>
                        </a:rPr>
                        <a:t>上海交通大学医学院附属瑞金医院</a:t>
                      </a:r>
                      <a:r>
                        <a:rPr kumimoji="1"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（上海市）</a:t>
                      </a:r>
                      <a:endParaRPr kumimoji="1" lang="zh-CN"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上海交通大学の付属病院で、</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研究所、その他</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医療機関を持つ。「日中遠隔医療プロジェクト無償援助協定」に参画している</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800" kern="10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医療機関のうちの</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つ。日本側からは、</a:t>
                      </a:r>
                      <a:r>
                        <a:rPr lang="zh-CN" altLang="en-US" sz="800"/>
                        <a:t>旭川医科大学</a:t>
                      </a:r>
                      <a:r>
                        <a:rPr lang="ja-JP" altLang="en-US" sz="800"/>
                        <a:t>が参画している。</a:t>
                      </a:r>
                      <a:endPar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2,742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5,788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800" b="0" i="0" u="none" strike="noStrike">
                          <a:solidFill>
                            <a:srgbClr val="000000"/>
                          </a:solidFill>
                          <a:effectLst/>
                          <a:latin typeface="Arial" panose="020B0604020202020204" pitchFamily="34" charset="0"/>
                        </a:rPr>
                        <a:t> </a:t>
                      </a:r>
                      <a:r>
                        <a:rPr lang="en-US" altLang="ja-JP" sz="8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4.0M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2022</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37306">
                <a:tc vMerge="1">
                  <a:txBody>
                    <a:bodyPr/>
                    <a:lstStyle/>
                    <a:p>
                      <a:pPr marL="0" algn="ctr" defTabSz="914400" rtl="0" eaLnBrk="1" fontAlgn="ctr" latinLnBrk="0" hangingPunct="1">
                        <a:spcAft>
                          <a:spcPts val="0"/>
                        </a:spcAft>
                      </a:pPr>
                      <a:endParaRPr kumimoji="1" lang="zh-CN"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kumimoji="1" lang="ja-JP" altLang="en-US" sz="1050" b="0" kern="10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中日友好病院</a:t>
                      </a:r>
                      <a:r>
                        <a:rPr kumimoji="1"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（北京市）</a:t>
                      </a:r>
                      <a:endParaRPr kumimoji="1" lang="zh-CN"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日本政府の無償資金援助によって、両国政府が共同に建てた大規模総合現代化病院である。</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1984</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日開院され、中国衛生部に直轄管理される。中日友好臨床医学研究所や人材育成センターと言った施設も有する。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1,610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800" b="0" i="0" u="none" strike="noStrike">
                          <a:solidFill>
                            <a:srgbClr val="000000"/>
                          </a:solidFill>
                          <a:effectLst/>
                          <a:latin typeface="Arial" panose="020B0604020202020204" pitchFamily="34" charset="0"/>
                        </a:rPr>
                        <a:t> </a:t>
                      </a:r>
                      <a:r>
                        <a:rPr lang="en-US" altLang="ja-JP" sz="800" b="0" i="0" u="none" strike="noStrike">
                          <a:solidFill>
                            <a:srgbClr val="000000"/>
                          </a:solidFill>
                          <a:effectLst/>
                          <a:latin typeface="Arial" panose="020B0604020202020204" pitchFamily="34" charset="0"/>
                        </a:rPr>
                        <a:t>1,200+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2.7M+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2.6M+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60K+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800" b="0" kern="100">
                          <a:effectLst/>
                          <a:latin typeface="Arial" panose="020B0604020202020204" pitchFamily="34" charset="0"/>
                          <a:ea typeface="ＭＳ Ｐゴシック" panose="020B0600070205080204" pitchFamily="50" charset="-128"/>
                          <a:cs typeface="Arial" panose="020B0604020202020204" pitchFamily="34" charset="0"/>
                        </a:rPr>
                        <a:t>万件</a:t>
                      </a:r>
                      <a:endPar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a:effectLst/>
                          <a:latin typeface="Arial" panose="020B0604020202020204" pitchFamily="34" charset="0"/>
                          <a:ea typeface="ＭＳ Ｐゴシック" panose="020B0600070205080204" pitchFamily="50" charset="-128"/>
                          <a:cs typeface="Arial" panose="020B0604020202020204" pitchFamily="34" charset="0"/>
                        </a:rPr>
                        <a:t>の手術を実施</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2014</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745282">
                <a:tc>
                  <a:txBody>
                    <a:bodyPr/>
                    <a:lstStyle/>
                    <a:p>
                      <a:pPr marL="0" algn="ctr" defTabSz="914400" rtl="0" eaLnBrk="1" fontAlgn="ctr" latinLnBrk="0" hangingPunct="1">
                        <a:spcAft>
                          <a:spcPts val="0"/>
                        </a:spcAft>
                      </a:pPr>
                      <a:r>
                        <a:rPr kumimoji="1" lang="ja-JP" altLang="en-US" sz="900" b="0" kern="10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省立</a:t>
                      </a:r>
                      <a:endParaRPr kumimoji="1" lang="zh-CN" altLang="en-US" sz="900" b="0" kern="10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endParaRPr>
                    </a:p>
                  </a:txBody>
                  <a:tcPr marL="9525" marR="9525" marT="9525" marB="0" vert="eaVert"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0" algn="l" defTabSz="914400" rtl="0" eaLnBrk="1" fontAlgn="ctr" latinLnBrk="0" hangingPunct="1">
                        <a:spcAft>
                          <a:spcPts val="0"/>
                        </a:spcAft>
                      </a:pPr>
                      <a:r>
                        <a:rPr lang="zh-CN" altLang="en-US" sz="1050" b="0" i="0" u="none" strike="noStrike">
                          <a:solidFill>
                            <a:srgbClr val="000000"/>
                          </a:solidFill>
                          <a:effectLst/>
                          <a:latin typeface="HG創英角ｺﾞｼｯｸUB" panose="020B0909000000000000" pitchFamily="49" charset="-128"/>
                          <a:ea typeface="HG創英角ｺﾞｼｯｸUB" panose="020B0909000000000000" pitchFamily="49" charset="-128"/>
                        </a:rPr>
                        <a:t>四川大学華西医院</a:t>
                      </a:r>
                      <a:r>
                        <a:rPr kumimoji="1"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（成都市）</a:t>
                      </a:r>
                      <a:endParaRPr kumimoji="1" lang="zh-CN"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1892</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a:t>
                      </a:r>
                      <a:r>
                        <a:rPr lang="ja-JP" altLang="en-US" sz="800"/>
                        <a:t>中国最大級の大学附属病院。</a:t>
                      </a:r>
                      <a:endPar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4,300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14,000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5.0M+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8.0M+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238K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20</a:t>
                      </a:r>
                      <a:r>
                        <a:rPr lang="ja-JP" altLang="en-US" sz="800" b="0" kern="100">
                          <a:effectLst/>
                          <a:latin typeface="Arial" panose="020B0604020202020204" pitchFamily="34" charset="0"/>
                          <a:ea typeface="ＭＳ Ｐゴシック" panose="020B0600070205080204" pitchFamily="50" charset="-128"/>
                          <a:cs typeface="Arial" panose="020B0604020202020204" pitchFamily="34" charset="0"/>
                        </a:rPr>
                        <a:t>万</a:t>
                      </a:r>
                      <a:r>
                        <a:rPr lang="en-US" altLang="ja-JP" sz="800" b="0" kern="100">
                          <a:effectLst/>
                          <a:latin typeface="Arial" panose="020B0604020202020204" pitchFamily="34" charset="0"/>
                          <a:ea typeface="ＭＳ Ｐゴシック" panose="020B0600070205080204" pitchFamily="50" charset="-128"/>
                          <a:cs typeface="Arial" panose="020B0604020202020204" pitchFamily="34" charset="0"/>
                        </a:rPr>
                        <a:t>7,500</a:t>
                      </a:r>
                      <a:r>
                        <a:rPr lang="ja-JP" altLang="en-US" sz="800" b="0" kern="100">
                          <a:effectLst/>
                          <a:latin typeface="Arial" panose="020B0604020202020204" pitchFamily="34" charset="0"/>
                          <a:ea typeface="ＭＳ Ｐゴシック" panose="020B0600070205080204" pitchFamily="50" charset="-128"/>
                          <a:cs typeface="Arial" panose="020B0604020202020204" pitchFamily="34" charset="0"/>
                        </a:rPr>
                        <a:t>件の手術を実施</a:t>
                      </a:r>
                      <a:endParaRPr lang="ja-JP" altLang="ja-JP" sz="800" b="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2022</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87799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D6C8B30-5BF6-02AE-CFEB-8E3B0420271B}"/>
              </a:ext>
            </a:extLst>
          </p:cNvPr>
          <p:cNvGraphicFramePr>
            <a:graphicFrameLocks/>
          </p:cNvGraphicFramePr>
          <p:nvPr>
            <p:custDataLst>
              <p:tags r:id="rId1"/>
            </p:custDataLst>
            <p:extLst>
              <p:ext uri="{D42A27DB-BD31-4B8C-83A1-F6EECF244321}">
                <p14:modId xmlns:p14="http://schemas.microsoft.com/office/powerpoint/2010/main" val="3774896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B7C156D5-B64A-2091-5794-7429BE2E51B6}"/>
              </a:ext>
            </a:extLst>
          </p:cNvPr>
          <p:cNvGraphicFramePr>
            <a:graphicFrameLocks noChangeAspect="1"/>
          </p:cNvGraphicFramePr>
          <p:nvPr>
            <p:custDataLst>
              <p:tags r:id="rId2"/>
            </p:custDataLst>
            <p:extLst>
              <p:ext uri="{D42A27DB-BD31-4B8C-83A1-F6EECF244321}">
                <p14:modId xmlns:p14="http://schemas.microsoft.com/office/powerpoint/2010/main" val="2544460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中国／医療関連／医療・公衆衛生</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医療機関 </a:t>
            </a:r>
            <a:r>
              <a:rPr lang="en-US" altLang="ja-JP"/>
              <a:t>- </a:t>
            </a:r>
            <a:r>
              <a:rPr lang="ja-JP" altLang="en-US"/>
              <a:t>民間医療機関</a:t>
            </a:r>
            <a:endParaRPr lang="en-US" altLang="ja-JP"/>
          </a:p>
        </p:txBody>
      </p:sp>
      <p:graphicFrame>
        <p:nvGraphicFramePr>
          <p:cNvPr id="18" name="表 17"/>
          <p:cNvGraphicFramePr>
            <a:graphicFrameLocks noGrp="1"/>
          </p:cNvGraphicFramePr>
          <p:nvPr>
            <p:extLst>
              <p:ext uri="{D42A27DB-BD31-4B8C-83A1-F6EECF244321}">
                <p14:modId xmlns:p14="http://schemas.microsoft.com/office/powerpoint/2010/main" val="3876964732"/>
              </p:ext>
            </p:extLst>
          </p:nvPr>
        </p:nvGraphicFramePr>
        <p:xfrm>
          <a:off x="200026" y="1555337"/>
          <a:ext cx="9505058" cy="4938836"/>
        </p:xfrm>
        <a:graphic>
          <a:graphicData uri="http://schemas.openxmlformats.org/drawingml/2006/table">
            <a:tbl>
              <a:tblPr firstRow="1" bandRow="1">
                <a:tableStyleId>{5C22544A-7EE6-4342-B048-85BDC9FD1C3A}</a:tableStyleId>
              </a:tblPr>
              <a:tblGrid>
                <a:gridCol w="255708">
                  <a:extLst>
                    <a:ext uri="{9D8B030D-6E8A-4147-A177-3AD203B41FA5}">
                      <a16:colId xmlns:a16="http://schemas.microsoft.com/office/drawing/2014/main" val="20000"/>
                    </a:ext>
                  </a:extLst>
                </a:gridCol>
                <a:gridCol w="255708">
                  <a:extLst>
                    <a:ext uri="{9D8B030D-6E8A-4147-A177-3AD203B41FA5}">
                      <a16:colId xmlns:a16="http://schemas.microsoft.com/office/drawing/2014/main" val="20001"/>
                    </a:ext>
                  </a:extLst>
                </a:gridCol>
                <a:gridCol w="1834238">
                  <a:extLst>
                    <a:ext uri="{9D8B030D-6E8A-4147-A177-3AD203B41FA5}">
                      <a16:colId xmlns:a16="http://schemas.microsoft.com/office/drawing/2014/main" val="20002"/>
                    </a:ext>
                  </a:extLst>
                </a:gridCol>
                <a:gridCol w="3693420">
                  <a:extLst>
                    <a:ext uri="{9D8B030D-6E8A-4147-A177-3AD203B41FA5}">
                      <a16:colId xmlns:a16="http://schemas.microsoft.com/office/drawing/2014/main" val="20003"/>
                    </a:ext>
                  </a:extLst>
                </a:gridCol>
                <a:gridCol w="577664">
                  <a:extLst>
                    <a:ext uri="{9D8B030D-6E8A-4147-A177-3AD203B41FA5}">
                      <a16:colId xmlns:a16="http://schemas.microsoft.com/office/drawing/2014/main" val="20005"/>
                    </a:ext>
                  </a:extLst>
                </a:gridCol>
                <a:gridCol w="577664">
                  <a:extLst>
                    <a:ext uri="{9D8B030D-6E8A-4147-A177-3AD203B41FA5}">
                      <a16:colId xmlns:a16="http://schemas.microsoft.com/office/drawing/2014/main" val="20006"/>
                    </a:ext>
                  </a:extLst>
                </a:gridCol>
                <a:gridCol w="577664">
                  <a:extLst>
                    <a:ext uri="{9D8B030D-6E8A-4147-A177-3AD203B41FA5}">
                      <a16:colId xmlns:a16="http://schemas.microsoft.com/office/drawing/2014/main" val="2121135335"/>
                    </a:ext>
                  </a:extLst>
                </a:gridCol>
                <a:gridCol w="577664">
                  <a:extLst>
                    <a:ext uri="{9D8B030D-6E8A-4147-A177-3AD203B41FA5}">
                      <a16:colId xmlns:a16="http://schemas.microsoft.com/office/drawing/2014/main" val="20007"/>
                    </a:ext>
                  </a:extLst>
                </a:gridCol>
                <a:gridCol w="577664">
                  <a:extLst>
                    <a:ext uri="{9D8B030D-6E8A-4147-A177-3AD203B41FA5}">
                      <a16:colId xmlns:a16="http://schemas.microsoft.com/office/drawing/2014/main" val="20008"/>
                    </a:ext>
                  </a:extLst>
                </a:gridCol>
                <a:gridCol w="577664">
                  <a:extLst>
                    <a:ext uri="{9D8B030D-6E8A-4147-A177-3AD203B41FA5}">
                      <a16:colId xmlns:a16="http://schemas.microsoft.com/office/drawing/2014/main" val="1055076862"/>
                    </a:ext>
                  </a:extLst>
                </a:gridCol>
              </a:tblGrid>
              <a:tr h="300228">
                <a:tc gridSpan="2">
                  <a:txBody>
                    <a:bodyPr/>
                    <a:lstStyle/>
                    <a:p>
                      <a:pPr algn="ctr" fontAlgn="ctr">
                        <a:spcAft>
                          <a:spcPts val="0"/>
                        </a:spcAft>
                      </a:pP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spcAft>
                          <a:spcPts val="0"/>
                        </a:spcAft>
                      </a:pP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kumimoji="1" lang="ja-JP" altLang="ja-JP" sz="1000" b="0" i="0" u="none" strike="noStrike" kern="100" cap="none" spc="0" normalizeH="0" baseline="0" noProof="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kumimoji="1" lang="ja-JP" altLang="ja-JP" sz="1000" b="0" i="0" u="none" strike="noStrike" kern="0" cap="none" spc="0" normalizeH="0" baseline="0" noProof="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kumimoji="1" lang="ja-JP" altLang="ja-JP" sz="1000" b="0" i="0" u="none" strike="noStrike" kern="100" cap="none" spc="0" normalizeH="0" baseline="0" noProof="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05307">
                <a:tc rowSpan="3" gridSpan="2">
                  <a:txBody>
                    <a:bodyPr/>
                    <a:lstStyle/>
                    <a:p>
                      <a:pPr algn="ctr" fontAlgn="ctr">
                        <a:spcAft>
                          <a:spcPts val="0"/>
                        </a:spcAft>
                      </a:pPr>
                      <a:r>
                        <a:rPr lang="ja-JP" altLang="en-US" sz="900" b="0" kern="10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内資</a:t>
                      </a:r>
                      <a:endParaRPr lang="zh-TW" altLang="en-US" sz="900" b="0" kern="10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vert="ea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rowSpan="3" hMerge="1">
                  <a:txBody>
                    <a:bodyPr/>
                    <a:lstStyle/>
                    <a:p>
                      <a:endParaRPr kumimoji="1" lang="ja-JP" altLang="en-US"/>
                    </a:p>
                  </a:txBody>
                  <a:tcPr/>
                </a:tc>
                <a:tc>
                  <a:txBody>
                    <a:bodyPr/>
                    <a:lstStyle/>
                    <a:p>
                      <a:pPr algn="l" fontAlgn="ctr">
                        <a:spcAft>
                          <a:spcPts val="0"/>
                        </a:spcAft>
                      </a:pPr>
                      <a:r>
                        <a:rPr kumimoji="1" lang="zh-TW" altLang="en-US" sz="1050" b="0" i="0" u="none" strike="noStrike" kern="1200">
                          <a:solidFill>
                            <a:srgbClr val="000000"/>
                          </a:solidFill>
                          <a:effectLst/>
                          <a:latin typeface="HG創英角ｺﾞｼｯｸUB" panose="020B0909000000000000" pitchFamily="49" charset="-128"/>
                          <a:ea typeface="HG創英角ｺﾞｼｯｸUB" panose="020B0909000000000000" pitchFamily="49" charset="-128"/>
                          <a:cs typeface="+mn-cs"/>
                        </a:rPr>
                        <a:t>煙台愛爾眼科病院</a:t>
                      </a:r>
                      <a:r>
                        <a:rPr lang="ja-JP" altLang="en-US" sz="1050"/>
                        <a:t>　</a:t>
                      </a:r>
                      <a:endParaRPr lang="en-US" altLang="ja-JP" sz="1050"/>
                    </a:p>
                    <a:p>
                      <a:pPr algn="l" fontAlgn="ctr">
                        <a:spcAft>
                          <a:spcPts val="0"/>
                        </a:spcAft>
                      </a:pPr>
                      <a:r>
                        <a:rPr lang="ja-JP" altLang="en-US" sz="1050"/>
                        <a:t>（煙台市）</a:t>
                      </a:r>
                      <a:endParaRPr lang="zh-TW" altLang="en-US" sz="105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買収或いは新設の方式で全国に約</a:t>
                      </a:r>
                      <a:r>
                        <a:rPr kumimoji="1" lang="en-US" alt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ヵ所の眼科病院を保有する大規模病院（眼科）チェーンで、深セン証券取引所への上場も果たしている。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80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400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2019</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15239">
                <a:tc gridSpan="2" vMerge="1">
                  <a:txBody>
                    <a:bodyPr/>
                    <a:lstStyle/>
                    <a:p>
                      <a:pPr algn="l" fontAlgn="ctr">
                        <a:spcAft>
                          <a:spcPts val="0"/>
                        </a:spcAft>
                      </a:pPr>
                      <a:endParaRPr lang="zh-TW"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hMerge="1" vMerge="1">
                  <a:txBody>
                    <a:bodyPr/>
                    <a:lstStyle/>
                    <a:p>
                      <a:endParaRPr kumimoji="1" lang="ja-JP" altLang="en-US"/>
                    </a:p>
                  </a:txBody>
                  <a:tcPr/>
                </a:tc>
                <a:tc>
                  <a:txBody>
                    <a:bodyPr/>
                    <a:lstStyle/>
                    <a:p>
                      <a:pPr algn="l" fontAlgn="ctr">
                        <a:spcAft>
                          <a:spcPts val="0"/>
                        </a:spcAft>
                      </a:pPr>
                      <a:r>
                        <a:rPr lang="ja-JP" altLang="en-US" sz="1050">
                          <a:latin typeface="HGP創英角ｺﾞｼｯｸUB" panose="020B0900000000000000" pitchFamily="50" charset="-128"/>
                          <a:ea typeface="HGP創英角ｺﾞｼｯｸUB" panose="020B0900000000000000" pitchFamily="50" charset="-128"/>
                        </a:rPr>
                        <a:t>上海遠大心胸医院</a:t>
                      </a:r>
                      <a:endParaRPr lang="en-US" altLang="ja-JP" sz="1050">
                        <a:latin typeface="HGP創英角ｺﾞｼｯｸUB" panose="020B0900000000000000" pitchFamily="50" charset="-128"/>
                        <a:ea typeface="HGP創英角ｺﾞｼｯｸUB" panose="020B0900000000000000" pitchFamily="50" charset="-128"/>
                      </a:endParaRPr>
                    </a:p>
                    <a:p>
                      <a:pPr algn="l" fontAlgn="ctr">
                        <a:spcAft>
                          <a:spcPts val="0"/>
                        </a:spcAft>
                      </a:pPr>
                      <a:r>
                        <a:rPr lang="ja-JP" altLang="en-US" sz="105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（上海市）</a:t>
                      </a:r>
                      <a:endParaRPr lang="zh-TW" altLang="en-US" sz="105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上海にある</a:t>
                      </a:r>
                      <a:r>
                        <a:rPr lang="ja-JP" altLang="en-US" sz="900"/>
                        <a:t>心臓胸部外科専門の民間病院。医師の多くはアメリカ、ドイツ、オーストラリア等の海外経験を持つ。</a:t>
                      </a: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400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15239">
                <a:tc gridSpan="2" vMerge="1">
                  <a:txBody>
                    <a:bodyPr/>
                    <a:lstStyle/>
                    <a:p>
                      <a:pPr algn="l" fontAlgn="ctr">
                        <a:spcAft>
                          <a:spcPts val="0"/>
                        </a:spcAft>
                      </a:pPr>
                      <a:endParaRPr lang="zh-TW"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hMerge="1" vMerge="1">
                  <a:txBody>
                    <a:bodyPr/>
                    <a:lstStyle/>
                    <a:p>
                      <a:endParaRPr kumimoji="1" lang="ja-JP" altLang="en-US"/>
                    </a:p>
                  </a:txBody>
                  <a:tcPr/>
                </a:tc>
                <a:tc>
                  <a:txBody>
                    <a:bodyPr/>
                    <a:lstStyle/>
                    <a:p>
                      <a:pPr algn="l" fontAlgn="ctr">
                        <a:spcAft>
                          <a:spcPts val="0"/>
                        </a:spcAft>
                      </a:pPr>
                      <a:r>
                        <a:rPr lang="zh-CN" altLang="en-US" sz="1050">
                          <a:latin typeface="HGP創英角ｺﾞｼｯｸUB" panose="020B0900000000000000" pitchFamily="50" charset="-128"/>
                          <a:ea typeface="HGP創英角ｺﾞｼｯｸUB" panose="020B0900000000000000" pitchFamily="50" charset="-128"/>
                        </a:rPr>
                        <a:t>上海阿波羅男子医院</a:t>
                      </a:r>
                      <a:endParaRPr lang="en-US" altLang="zh-CN" sz="1050">
                        <a:latin typeface="HGP創英角ｺﾞｼｯｸUB" panose="020B0900000000000000" pitchFamily="50" charset="-128"/>
                        <a:ea typeface="HGP創英角ｺﾞｼｯｸUB" panose="020B0900000000000000" pitchFamily="50" charset="-128"/>
                      </a:endParaRPr>
                    </a:p>
                    <a:p>
                      <a:pPr algn="l" fontAlgn="ctr">
                        <a:spcAft>
                          <a:spcPts val="0"/>
                        </a:spcAft>
                      </a:pPr>
                      <a:r>
                        <a:rPr lang="ja-JP" altLang="en-US" sz="105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（上海市）</a:t>
                      </a:r>
                      <a:endParaRPr lang="zh-TW" altLang="en-US" sz="105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11330">
                <a:tc rowSpan="3">
                  <a:txBody>
                    <a:bodyPr/>
                    <a:lstStyle/>
                    <a:p>
                      <a:pPr algn="ctr" fontAlgn="ctr">
                        <a:spcAft>
                          <a:spcPts val="0"/>
                        </a:spcAft>
                      </a:pPr>
                      <a:r>
                        <a:rPr lang="ja-JP" altLang="en-US" sz="900" b="0" kern="10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外資</a:t>
                      </a:r>
                      <a:endParaRPr lang="zh-TW" altLang="en-US" sz="900" b="0" kern="10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fontAlgn="ctr">
                        <a:spcAft>
                          <a:spcPts val="0"/>
                        </a:spcAft>
                      </a:pPr>
                      <a:r>
                        <a:rPr lang="ja-JP" altLang="en-US" sz="900" b="0" kern="100">
                          <a:solidFill>
                            <a:schemeClr val="tx1"/>
                          </a:solidFill>
                          <a:effectLst/>
                          <a:latin typeface="+mn-ea"/>
                          <a:ea typeface="+mn-ea"/>
                          <a:cs typeface="Arial" panose="020B0604020202020204" pitchFamily="34" charset="0"/>
                        </a:rPr>
                        <a:t>台湾</a:t>
                      </a:r>
                      <a:endParaRPr lang="zh-TW" altLang="en-US" sz="900" b="0" kern="100">
                        <a:solidFill>
                          <a:schemeClr val="tx1"/>
                        </a:solidFill>
                        <a:effectLst/>
                        <a:latin typeface="+mn-ea"/>
                        <a:ea typeface="+mn-ea"/>
                        <a:cs typeface="Arial" panose="020B0604020202020204" pitchFamily="34" charset="0"/>
                      </a:endParaRP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lang="ja-JP" altLang="en-US" sz="1050" b="0" kern="10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アモイ長庚医院</a:t>
                      </a:r>
                      <a:endParaRPr lang="en-US" altLang="ja-JP" sz="1050" b="0" kern="10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fontAlgn="ctr">
                        <a:spcAft>
                          <a:spcPts val="0"/>
                        </a:spcAft>
                      </a:pPr>
                      <a:r>
                        <a:rPr lang="ja-JP" altLang="en-US" sz="105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a:t>廈門市</a:t>
                      </a:r>
                      <a:r>
                        <a:rPr lang="ja-JP" altLang="en-US" sz="105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zh-TW" altLang="en-US" sz="105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lang="ja-JP" altLang="en-US" sz="900"/>
                        <a:t>台湾のプラスチックグループである台塑集団とアモイ市政府系の企業、海滄公用事業発展が共同で出資し</a:t>
                      </a:r>
                      <a:r>
                        <a:rPr lang="en-US" altLang="ja-JP" sz="900"/>
                        <a:t>2008</a:t>
                      </a:r>
                      <a:r>
                        <a:rPr lang="ja-JP" altLang="en-US" sz="900"/>
                        <a:t>年に設立した中外合弁病院。</a:t>
                      </a: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109K+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85752">
                <a:tc vMerge="1">
                  <a:txBody>
                    <a:bodyPr/>
                    <a:lstStyle/>
                    <a:p>
                      <a:pPr algn="l" fontAlgn="ctr">
                        <a:spcAft>
                          <a:spcPts val="0"/>
                        </a:spcAft>
                      </a:pPr>
                      <a:endParaRPr lang="zh-TW"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a:latin typeface="+mn-ea"/>
                          <a:ea typeface="+mn-ea"/>
                        </a:rPr>
                        <a:t>シンガポール</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lang="zh-CN" altLang="en-US" sz="1050">
                          <a:latin typeface="HGP創英角ｺﾞｼｯｸUB" panose="020B0900000000000000" pitchFamily="50" charset="-128"/>
                          <a:ea typeface="HGP創英角ｺﾞｼｯｸUB" panose="020B0900000000000000" pitchFamily="50" charset="-128"/>
                        </a:rPr>
                        <a:t>浙江新安国際医院</a:t>
                      </a:r>
                      <a:endParaRPr lang="en-US" altLang="zh-CN" sz="1050">
                        <a:latin typeface="HGP創英角ｺﾞｼｯｸUB" panose="020B0900000000000000" pitchFamily="50" charset="-128"/>
                        <a:ea typeface="HGP創英角ｺﾞｼｯｸUB" panose="020B0900000000000000" pitchFamily="50" charset="-128"/>
                      </a:endParaRPr>
                    </a:p>
                    <a:p>
                      <a:pPr algn="l" fontAlgn="ctr">
                        <a:spcAft>
                          <a:spcPts val="0"/>
                        </a:spcAft>
                      </a:pPr>
                      <a:r>
                        <a:rPr lang="ja-JP" altLang="en-US" sz="105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a:t>嘉興市</a:t>
                      </a:r>
                      <a:r>
                        <a:rPr lang="ja-JP" altLang="en-US" sz="105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zh-TW" altLang="en-US" sz="105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中国の保健省、</a:t>
                      </a:r>
                      <a:r>
                        <a:rPr lang="ja-JP" altLang="en-US" sz="900"/>
                        <a:t>商務部、</a:t>
                      </a:r>
                      <a:r>
                        <a:rPr lang="zh-CN" altLang="en-US" sz="900"/>
                        <a:t>国家工商行政管</a:t>
                      </a:r>
                      <a:r>
                        <a:rPr lang="ja-JP" altLang="en-US" sz="900"/>
                        <a:t>から承認を受け、シンガポールの</a:t>
                      </a:r>
                      <a:r>
                        <a:rPr lang="en-US" altLang="ja-JP" sz="900"/>
                        <a:t>IMDC Healthcare Group</a:t>
                      </a:r>
                      <a:r>
                        <a:rPr lang="ja-JP" altLang="en-US" sz="900"/>
                        <a:t>と上海の</a:t>
                      </a:r>
                      <a:r>
                        <a:rPr lang="en-US" altLang="ja-JP" sz="900"/>
                        <a:t>Shanghai Sino-</a:t>
                      </a:r>
                      <a:r>
                        <a:rPr lang="en-US" altLang="ja-JP" sz="900" err="1"/>
                        <a:t>balan</a:t>
                      </a:r>
                      <a:r>
                        <a:rPr lang="en-US" altLang="ja-JP" sz="900"/>
                        <a:t> Investment </a:t>
                      </a:r>
                      <a:r>
                        <a:rPr lang="ja-JP" altLang="en-US" sz="900"/>
                        <a:t>（</a:t>
                      </a:r>
                      <a:r>
                        <a:rPr lang="en-US" altLang="ja-JP" sz="900"/>
                        <a:t>Group</a:t>
                      </a:r>
                      <a:r>
                        <a:rPr lang="ja-JP" altLang="en-US" sz="900"/>
                        <a:t>）</a:t>
                      </a:r>
                      <a:r>
                        <a:rPr lang="en-US" altLang="ja-JP" sz="900"/>
                        <a:t> Co., Ltd</a:t>
                      </a:r>
                      <a:r>
                        <a:rPr lang="ja-JP" altLang="en-US" sz="900"/>
                        <a:t>による共同出資により</a:t>
                      </a:r>
                      <a:r>
                        <a:rPr lang="en-US" altLang="ja-JP" sz="900"/>
                        <a:t>2009</a:t>
                      </a:r>
                      <a:r>
                        <a:rPr lang="ja-JP" altLang="en-US" sz="900"/>
                        <a:t>年に設立された。また、米</a:t>
                      </a:r>
                      <a:r>
                        <a:rPr lang="en-US" altLang="ja-JP" sz="900"/>
                        <a:t>GE</a:t>
                      </a:r>
                      <a:r>
                        <a:rPr lang="ja-JP" altLang="en-US" sz="900"/>
                        <a:t>の中国支社とは戦略パートナーとなっている。</a:t>
                      </a: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800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993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350K+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219K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131K+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810615">
                <a:tc vMerge="1">
                  <a:txBody>
                    <a:bodyPr/>
                    <a:lstStyle/>
                    <a:p>
                      <a:pPr algn="l" fontAlgn="ctr">
                        <a:spcAft>
                          <a:spcPts val="0"/>
                        </a:spcAft>
                      </a:pPr>
                      <a:endParaRPr kumimoji="1" lang="ja-JP" sz="900" kern="120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a:latin typeface="+mn-ea"/>
                          <a:ea typeface="+mn-ea"/>
                        </a:rPr>
                        <a:t>アメリカ</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kumimoji="1" lang="ja-JP" altLang="en-US" sz="1050" b="0" i="0" u="none" strike="noStrike" kern="1200">
                          <a:solidFill>
                            <a:srgbClr val="000000"/>
                          </a:solidFill>
                          <a:effectLst/>
                          <a:latin typeface="HG創英角ｺﾞｼｯｸUB" panose="020B0909000000000000" pitchFamily="49" charset="-128"/>
                          <a:ea typeface="HG創英角ｺﾞｼｯｸUB" panose="020B0909000000000000" pitchFamily="49" charset="-128"/>
                          <a:cs typeface="+mn-cs"/>
                        </a:rPr>
                        <a:t>ユナイテッドファミリーヘルスケア</a:t>
                      </a:r>
                      <a:r>
                        <a:rPr kumimoji="1" lang="ja-JP" altLang="en-US" sz="1050" kern="1200">
                          <a:solidFill>
                            <a:schemeClr val="dk1"/>
                          </a:solidFill>
                          <a:latin typeface="+mn-lt"/>
                          <a:ea typeface="+mn-ea"/>
                          <a:cs typeface="+mn-cs"/>
                        </a:rPr>
                        <a:t>（北京市）</a:t>
                      </a:r>
                      <a:endParaRPr kumimoji="1" lang="ja-JP" sz="1050" kern="120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ja-JP" altLang="en-US" sz="900"/>
                        <a:t>復星集団という中国投資企業とアメリカ企業からの投資で設立された。主に沿岸部のハイエンド市場向けに病院を展開していく方針。現在、北京、上海、広州、无锡、天津に病院施設を備えており、その中でも主要となる北京ユナイテッドファミリー病院（</a:t>
                      </a:r>
                      <a:r>
                        <a:rPr lang="en-US" altLang="ja-JP" sz="900"/>
                        <a:t>BJU</a:t>
                      </a:r>
                      <a:r>
                        <a:rPr lang="ja-JP" altLang="en-US" sz="900"/>
                        <a:t>）は、中国で唯一、国際合同委員会（</a:t>
                      </a:r>
                      <a:r>
                        <a:rPr lang="en-US" altLang="ja-JP" sz="900"/>
                        <a:t>JCI</a:t>
                      </a:r>
                      <a:r>
                        <a:rPr lang="ja-JP" altLang="en-US" sz="900"/>
                        <a:t>）と米国病理学会（</a:t>
                      </a:r>
                      <a:r>
                        <a:rPr lang="en-US" altLang="ja-JP" sz="900"/>
                        <a:t>CAP</a:t>
                      </a:r>
                      <a:r>
                        <a:rPr lang="ja-JP" altLang="en-US" sz="900"/>
                        <a:t>）によって認定されている。</a:t>
                      </a: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531K+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522K+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8,699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810615">
                <a:tc>
                  <a:txBody>
                    <a:bodyPr/>
                    <a:lstStyle/>
                    <a:p>
                      <a:pPr algn="ctr" fontAlgn="ctr">
                        <a:spcAft>
                          <a:spcPts val="0"/>
                        </a:spcAft>
                      </a:pPr>
                      <a:endParaRPr lang="zh-TW" altLang="en-US" sz="900" b="0" kern="10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a:latin typeface="+mn-ea"/>
                          <a:ea typeface="+mn-ea"/>
                        </a:rPr>
                        <a:t>シンガポール</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kumimoji="1" lang="ja-JP" altLang="en-US" sz="1050" b="1" kern="1200">
                          <a:solidFill>
                            <a:schemeClr val="dk1"/>
                          </a:solidFill>
                          <a:latin typeface="+mn-lt"/>
                          <a:ea typeface="+mn-ea"/>
                          <a:cs typeface="+mn-cs"/>
                        </a:rPr>
                        <a:t>ラッフルズ上海総合病院</a:t>
                      </a:r>
                      <a:r>
                        <a:rPr kumimoji="1" lang="ja-JP" altLang="en-US" sz="1050" b="0" kern="1200">
                          <a:solidFill>
                            <a:schemeClr val="dk1"/>
                          </a:solidFill>
                          <a:latin typeface="+mn-lt"/>
                          <a:ea typeface="+mn-ea"/>
                          <a:cs typeface="+mn-cs"/>
                        </a:rPr>
                        <a:t>（上海市）</a:t>
                      </a:r>
                      <a:endParaRPr kumimoji="1" lang="ja-JP" sz="1050" b="1" kern="120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年の歴史を持つシンガポールの老舗医療機関であるラッフルズメディカルグループによって開設される。同地域の人口の</a:t>
                      </a:r>
                      <a:r>
                        <a:rPr kumimoji="1" lang="en-US" alt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占める最富裕層と国外からの駐在者や旅行者の利用を見込む。同グループは、上海、北京、南京、大連を含む中国の７都市で診療所を展開している。今後、上海や重慶に加え、北京や深圳でも新病院開設の機会を探っ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a:solidFill>
                            <a:srgbClr val="000000"/>
                          </a:solidFill>
                          <a:effectLst/>
                          <a:latin typeface="Arial" panose="020B0604020202020204" pitchFamily="34" charset="0"/>
                        </a:rPr>
                        <a:t>3,000+</a:t>
                      </a:r>
                      <a:br>
                        <a:rPr lang="en-US" altLang="ja-JP" sz="1000" b="0" i="0" u="none" strike="noStrike">
                          <a:solidFill>
                            <a:srgbClr val="000000"/>
                          </a:solidFill>
                          <a:effectLst/>
                          <a:latin typeface="Arial" panose="020B0604020202020204" pitchFamily="34" charset="0"/>
                        </a:rPr>
                      </a:br>
                      <a:r>
                        <a:rPr lang="ja-JP" altLang="en-US" sz="1000" b="0" i="0" u="none" strike="noStrike">
                          <a:solidFill>
                            <a:srgbClr val="000000"/>
                          </a:solidFill>
                          <a:effectLst/>
                          <a:latin typeface="Arial" panose="020B0604020202020204" pitchFamily="34" charset="0"/>
                        </a:rPr>
                        <a:t>（ラッフルズグループ合計）</a:t>
                      </a:r>
                      <a:endParaRPr lang="en-US" altLang="ja-JP" sz="1000" b="0" i="0" u="none" strike="noStrike">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a:solidFill>
                            <a:srgbClr val="000000"/>
                          </a:solidFill>
                          <a:effectLst/>
                          <a:latin typeface="Arial" panose="020B0604020202020204" pitchFamily="34" charset="0"/>
                        </a:rPr>
                        <a:t>2.0M</a:t>
                      </a:r>
                      <a:br>
                        <a:rPr lang="en-US" altLang="ja-JP" sz="1000" b="0" i="0" u="none" strike="noStrike">
                          <a:solidFill>
                            <a:srgbClr val="000000"/>
                          </a:solidFill>
                          <a:effectLst/>
                          <a:latin typeface="Arial" panose="020B0604020202020204" pitchFamily="34" charset="0"/>
                        </a:rPr>
                      </a:br>
                      <a:r>
                        <a:rPr lang="ja-JP" altLang="en-US" sz="1000" b="0" i="0" u="none" strike="noStrike">
                          <a:solidFill>
                            <a:srgbClr val="000000"/>
                          </a:solidFill>
                          <a:effectLst/>
                          <a:latin typeface="Arial" panose="020B0604020202020204" pitchFamily="34" charset="0"/>
                        </a:rPr>
                        <a:t>（ラッフルズグループ合計）</a:t>
                      </a:r>
                      <a:endParaRPr lang="en-US" altLang="ja-JP" sz="1000" b="0" i="0" u="none" strike="noStrike">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670337">
                <a:tc>
                  <a:txBody>
                    <a:bodyPr/>
                    <a:lstStyle/>
                    <a:p>
                      <a:pPr algn="ctr" fontAlgn="ctr">
                        <a:spcAft>
                          <a:spcPts val="0"/>
                        </a:spcAft>
                      </a:pPr>
                      <a:endParaRPr lang="zh-TW" altLang="en-US" sz="900" b="0" kern="10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a:latin typeface="+mn-ea"/>
                          <a:ea typeface="+mn-ea"/>
                        </a:rPr>
                        <a:t>シンガポール</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200">
                          <a:solidFill>
                            <a:schemeClr val="dk1"/>
                          </a:solidFill>
                          <a:latin typeface="+mn-lt"/>
                          <a:ea typeface="+mn-ea"/>
                          <a:cs typeface="+mn-cs"/>
                        </a:rPr>
                        <a:t>ラッフルズ重慶総合病院</a:t>
                      </a:r>
                      <a:r>
                        <a:rPr kumimoji="1" lang="ja-JP" altLang="en-US" sz="1050" b="0" kern="1200">
                          <a:solidFill>
                            <a:schemeClr val="dk1"/>
                          </a:solidFill>
                          <a:latin typeface="+mn-lt"/>
                          <a:ea typeface="+mn-ea"/>
                          <a:cs typeface="+mn-cs"/>
                        </a:rPr>
                        <a:t>（重慶市）</a:t>
                      </a:r>
                      <a:endParaRPr kumimoji="1" lang="ja-JP" altLang="ja-JP" sz="1050" b="1" kern="120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100000"/>
                        </a:lnSpc>
                        <a:spcBef>
                          <a:spcPts val="0"/>
                        </a:spcBef>
                        <a:spcAft>
                          <a:spcPts val="200"/>
                        </a:spcAft>
                        <a:buClrTx/>
                        <a:buSzTx/>
                        <a:buFontTx/>
                        <a:buNone/>
                        <a:tabLst/>
                        <a:defRPr/>
                      </a:pPr>
                      <a:r>
                        <a:rPr kumimoji="1" lang="en-US" altLang="ja-JP"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歴史を持つシンガポールの老舗医療機関であるラッフルズメディカルグループによって開設される。同グループは、上海、北京、南京、大連を含む中国の７都市で診療所を展開している。今後、上海や重慶に加え、北京や深圳でも新病院開設の機会を探っ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r>
                        <a:rPr lang="en-US" altLang="ja-JP" sz="1000" b="0" i="0" u="none" strike="noStrike">
                          <a:solidFill>
                            <a:srgbClr val="000000"/>
                          </a:solidFill>
                          <a:effectLst/>
                          <a:latin typeface="Arial" panose="020B0604020202020204" pitchFamily="34" charset="0"/>
                        </a:rPr>
                        <a:t>2,500+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r>
                        <a:rPr lang="en-US" altLang="ja-JP" sz="1000" b="0" i="0" u="none" strike="noStrike">
                          <a:solidFill>
                            <a:srgbClr val="000000"/>
                          </a:solidFill>
                          <a:effectLst/>
                          <a:latin typeface="Arial" panose="020B0604020202020204" pitchFamily="34" charset="0"/>
                        </a:rPr>
                        <a:t>2.0M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20" name="Rectangle 6"/>
          <p:cNvSpPr>
            <a:spLocks noChangeArrowheads="1"/>
          </p:cNvSpPr>
          <p:nvPr/>
        </p:nvSpPr>
        <p:spPr bwMode="auto">
          <a:xfrm>
            <a:off x="200472" y="1268760"/>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主要な民間医療機関の概要</a:t>
            </a:r>
            <a:endParaRPr lang="en-US" altLang="ko-KR" sz="140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709599"/>
            <a:ext cx="9001000"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各病院 ホームページ（</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1" name="テキスト ボックス 10"/>
          <p:cNvSpPr txBox="1"/>
          <p:nvPr/>
        </p:nvSpPr>
        <p:spPr>
          <a:xfrm>
            <a:off x="200472" y="1052736"/>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a:latin typeface="Arial" panose="020B0604020202020204" pitchFamily="34" charset="0"/>
                <a:ea typeface="ＭＳ Ｐゴシック" panose="020B0600070205080204" pitchFamily="50" charset="-128"/>
                <a:cs typeface="Arial" panose="020B0604020202020204" pitchFamily="34" charset="0"/>
              </a:rPr>
              <a:t>年時点では民間病院は規模の小さいものが大半を占めていたが、近年はいくつかの大病院が建てられている。</a:t>
            </a:r>
          </a:p>
          <a:p>
            <a:pPr algn="just">
              <a:lnSpc>
                <a:spcPct val="110000"/>
              </a:lnSpc>
              <a:spcAft>
                <a:spcPts val="200"/>
              </a:spcAft>
              <a:buClr>
                <a:srgbClr val="5F8AC3"/>
              </a:buClr>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20">
            <a:extLst>
              <a:ext uri="{FF2B5EF4-FFF2-40B4-BE49-F238E27FC236}">
                <a16:creationId xmlns:a16="http://schemas.microsoft.com/office/drawing/2014/main" id="{4967E77B-A531-419B-9A76-D49F3DFAC1B4}"/>
              </a:ext>
            </a:extLst>
          </p:cNvPr>
          <p:cNvSpPr txBox="1"/>
          <p:nvPr/>
        </p:nvSpPr>
        <p:spPr>
          <a:xfrm>
            <a:off x="200472" y="6574842"/>
            <a:ext cx="9001000" cy="144016"/>
          </a:xfrm>
          <a:prstGeom prst="rect">
            <a:avLst/>
          </a:prstGeom>
          <a:noFill/>
        </p:spPr>
        <p:txBody>
          <a:bodyPr wrap="square" lIns="0" tIns="0" rIns="0" bIns="0" rtlCol="0">
            <a:noAutofit/>
          </a:bodyPr>
          <a:lstStyle/>
          <a:p>
            <a:r>
              <a:rPr lang="en-US" altLang="ja-JP" sz="800">
                <a:latin typeface="Arial" panose="020B0604020202020204" pitchFamily="34" charset="0"/>
                <a:ea typeface="ＭＳ Ｐゴシック" panose="020B0600070205080204" pitchFamily="50" charset="-128"/>
                <a:cs typeface="Arial" panose="020B0604020202020204" pitchFamily="34" charset="0"/>
              </a:rPr>
              <a:t>1. </a:t>
            </a:r>
            <a:r>
              <a:rPr lang="ja-JP" altLang="en-US" sz="80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a:latin typeface="Arial" panose="020B0604020202020204" pitchFamily="34" charset="0"/>
                <a:ea typeface="ＭＳ Ｐゴシック" panose="020B0600070205080204" pitchFamily="50" charset="-128"/>
                <a:cs typeface="Arial" panose="020B0604020202020204" pitchFamily="34" charset="0"/>
              </a:rPr>
              <a:t>Joint Commission International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JCI</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222247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4E6ED7D-0FDB-F098-02B8-ED9D48918005}"/>
              </a:ext>
            </a:extLst>
          </p:cNvPr>
          <p:cNvGraphicFramePr>
            <a:graphicFrameLocks/>
          </p:cNvGraphicFramePr>
          <p:nvPr>
            <p:custDataLst>
              <p:tags r:id="rId1"/>
            </p:custDataLst>
            <p:extLst>
              <p:ext uri="{D42A27DB-BD31-4B8C-83A1-F6EECF244321}">
                <p14:modId xmlns:p14="http://schemas.microsoft.com/office/powerpoint/2010/main" val="2860604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0" imgW="561" imgH="561" progId="TCLayout.ActiveDocument.1">
                  <p:embed/>
                </p:oleObj>
              </mc:Choice>
              <mc:Fallback>
                <p:oleObj name="think-cellスライド" r:id="rId30" imgW="561" imgH="561" progId="TCLayout.ActiveDocument.1">
                  <p:embed/>
                  <p:pic>
                    <p:nvPicPr>
                      <p:cNvPr id="0" name=""/>
                      <p:cNvPicPr/>
                      <p:nvPr/>
                    </p:nvPicPr>
                    <p:blipFill>
                      <a:blip r:embed="rId31"/>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AD29C14B-EF73-AF01-F890-3A1C96B86E92}"/>
              </a:ext>
            </a:extLst>
          </p:cNvPr>
          <p:cNvGraphicFramePr>
            <a:graphicFrameLocks noChangeAspect="1"/>
          </p:cNvGraphicFramePr>
          <p:nvPr>
            <p:custDataLst>
              <p:tags r:id="rId2"/>
            </p:custDataLst>
            <p:extLst>
              <p:ext uri="{D42A27DB-BD31-4B8C-83A1-F6EECF244321}">
                <p14:modId xmlns:p14="http://schemas.microsoft.com/office/powerpoint/2010/main" val="2847490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2" imgW="561" imgH="561" progId="TCLayout.ActiveDocument.1">
                  <p:embed/>
                </p:oleObj>
              </mc:Choice>
              <mc:Fallback>
                <p:oleObj name="think-cellスライド" r:id="rId32" imgW="561" imgH="561" progId="TCLayout.ActiveDocument.1">
                  <p:embed/>
                  <p:pic>
                    <p:nvPicPr>
                      <p:cNvPr id="0" name=""/>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中国／医療関連／医療・公衆衛生</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医療従事者</a:t>
            </a:r>
          </a:p>
        </p:txBody>
      </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中国における医療従事者の数は、医師、看護師・助産師を中心に継続して増加している。</a:t>
            </a:r>
          </a:p>
        </p:txBody>
      </p:sp>
      <p:grpSp>
        <p:nvGrpSpPr>
          <p:cNvPr id="39" name="グループ化 7"/>
          <p:cNvGrpSpPr/>
          <p:nvPr/>
        </p:nvGrpSpPr>
        <p:grpSpPr>
          <a:xfrm>
            <a:off x="200471" y="1700169"/>
            <a:ext cx="4536507"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1700169"/>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6" name="テキスト ボックス 45"/>
          <p:cNvSpPr txBox="1"/>
          <p:nvPr/>
        </p:nvSpPr>
        <p:spPr>
          <a:xfrm>
            <a:off x="200024" y="6525641"/>
            <a:ext cx="9281789" cy="240333"/>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a:t>
            </a:r>
            <a:r>
              <a:rPr kumimoji="0" lang="ja-JP" altLang="en-US" sz="800" dirty="0" bmk=""/>
              <a:t>（</a:t>
            </a:r>
            <a:r>
              <a:rPr kumimoji="0" lang="en-US" altLang="ja-JP" sz="800" dirty="0" bmk=""/>
              <a:t>GHO</a:t>
            </a:r>
            <a:r>
              <a:rPr kumimoji="0" lang="ja-JP" altLang="en-US" sz="800" dirty="0" bmk=""/>
              <a:t>）</a:t>
            </a:r>
            <a:r>
              <a:rPr kumimoji="0" lang="en-US" altLang="ja-JP" sz="800" dirty="0" bmk=""/>
              <a:t> data</a:t>
            </a:r>
            <a:r>
              <a:rPr kumimoji="0" lang="ja-JP" altLang="en-US" sz="800" dirty="0" bmk=""/>
              <a:t>」 、</a:t>
            </a:r>
            <a:r>
              <a:rPr kumimoji="0" lang="en-US" altLang="ja-JP" sz="800" dirty="0" bmk=""/>
              <a:t>WHO country database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8890" y="2276872"/>
            <a:ext cx="534060" cy="157410"/>
          </a:xfrm>
          <a:prstGeom prst="rect">
            <a:avLst/>
          </a:prstGeom>
          <a:noFill/>
        </p:spPr>
        <p:txBody>
          <a:bodyPr wrap="square" lIns="0" tIns="0" rIns="0" bIns="0" rtlCol="0" anchor="ctr" anchorCtr="0">
            <a:noAutofit/>
          </a:bodyPr>
          <a:lstStyle/>
          <a:p>
            <a:endParaRPr kumimoji="1"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テキスト ボックス 47"/>
          <p:cNvSpPr txBox="1"/>
          <p:nvPr/>
        </p:nvSpPr>
        <p:spPr>
          <a:xfrm>
            <a:off x="5241032" y="2104187"/>
            <a:ext cx="576064" cy="157411"/>
          </a:xfrm>
          <a:prstGeom prst="rect">
            <a:avLst/>
          </a:prstGeom>
          <a:noFill/>
        </p:spPr>
        <p:txBody>
          <a:bodyPr wrap="square" lIns="0" tIns="0" rIns="0" bIns="0" rtlCol="0" anchor="ctr" anchorCtr="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0" name="テキスト ボックス 9">
            <a:extLst>
              <a:ext uri="{FF2B5EF4-FFF2-40B4-BE49-F238E27FC236}">
                <a16:creationId xmlns:a16="http://schemas.microsoft.com/office/drawing/2014/main" id="{0C8EDD99-1600-B090-22D1-87C2470EA335}"/>
              </a:ext>
            </a:extLst>
          </p:cNvPr>
          <p:cNvSpPr txBox="1"/>
          <p:nvPr/>
        </p:nvSpPr>
        <p:spPr>
          <a:xfrm>
            <a:off x="162818" y="2104187"/>
            <a:ext cx="576064" cy="157411"/>
          </a:xfrm>
          <a:prstGeom prst="rect">
            <a:avLst/>
          </a:prstGeom>
          <a:noFill/>
        </p:spPr>
        <p:txBody>
          <a:bodyPr wrap="square" lIns="0" tIns="0" rIns="0" bIns="0" rtlCol="0" anchor="ctr" anchorCtr="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（十万人）</a:t>
            </a:r>
          </a:p>
        </p:txBody>
      </p:sp>
      <p:graphicFrame>
        <p:nvGraphicFramePr>
          <p:cNvPr id="17" name="Chart 16">
            <a:extLst>
              <a:ext uri="{FF2B5EF4-FFF2-40B4-BE49-F238E27FC236}">
                <a16:creationId xmlns:a16="http://schemas.microsoft.com/office/drawing/2014/main" id="{15950C4F-CC55-47D6-57AE-4148066322FB}"/>
              </a:ext>
            </a:extLst>
          </p:cNvPr>
          <p:cNvGraphicFramePr/>
          <p:nvPr>
            <p:custDataLst>
              <p:tags r:id="rId3"/>
            </p:custDataLst>
            <p:extLst>
              <p:ext uri="{D42A27DB-BD31-4B8C-83A1-F6EECF244321}">
                <p14:modId xmlns:p14="http://schemas.microsoft.com/office/powerpoint/2010/main" val="873146369"/>
              </p:ext>
            </p:extLst>
          </p:nvPr>
        </p:nvGraphicFramePr>
        <p:xfrm>
          <a:off x="155575" y="2371725"/>
          <a:ext cx="4732338" cy="3946525"/>
        </p:xfrm>
        <a:graphic>
          <a:graphicData uri="http://schemas.openxmlformats.org/drawingml/2006/chart">
            <c:chart xmlns:c="http://schemas.openxmlformats.org/drawingml/2006/chart" xmlns:r="http://schemas.openxmlformats.org/officeDocument/2006/relationships" r:id="rId33"/>
          </a:graphicData>
        </a:graphic>
      </p:graphicFrame>
      <p:cxnSp>
        <p:nvCxnSpPr>
          <p:cNvPr id="15" name="Straight Connector 14">
            <a:extLst>
              <a:ext uri="{FF2B5EF4-FFF2-40B4-BE49-F238E27FC236}">
                <a16:creationId xmlns:a16="http://schemas.microsoft.com/office/drawing/2014/main" id="{050F449C-994D-D5BD-15E3-A7EFF7B58C1E}"/>
              </a:ext>
            </a:extLst>
          </p:cNvPr>
          <p:cNvCxnSpPr/>
          <p:nvPr>
            <p:custDataLst>
              <p:tags r:id="rId4"/>
            </p:custDataLst>
          </p:nvPr>
        </p:nvCxnSpPr>
        <p:spPr bwMode="auto">
          <a:xfrm>
            <a:off x="2962275" y="5640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A33F390-7D7F-A1D2-322F-990C3CFA0925}"/>
              </a:ext>
            </a:extLst>
          </p:cNvPr>
          <p:cNvCxnSpPr/>
          <p:nvPr>
            <p:custDataLst>
              <p:tags r:id="rId5"/>
            </p:custDataLst>
          </p:nvPr>
        </p:nvCxnSpPr>
        <p:spPr bwMode="auto">
          <a:xfrm>
            <a:off x="3554413" y="5627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5" name="テキスト プレースホルダ 9">
            <a:extLst>
              <a:ext uri="{FF2B5EF4-FFF2-40B4-BE49-F238E27FC236}">
                <a16:creationId xmlns:a16="http://schemas.microsoft.com/office/drawing/2014/main" id="{54FBD67A-0E62-27AF-9BDC-E97AF6E8DE47}"/>
              </a:ext>
            </a:extLst>
          </p:cNvPr>
          <p:cNvSpPr>
            <a:spLocks/>
          </p:cNvSpPr>
          <p:nvPr>
            <p:custDataLst>
              <p:tags r:id="rId6"/>
            </p:custDataLst>
          </p:nvPr>
        </p:nvSpPr>
        <p:spPr bwMode="auto">
          <a:xfrm>
            <a:off x="450850"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C02AD88-8EA9-44DA-9595-220415F2B069}" type="datetime'''''''''''''''''''''''''''''''''''''''2''0''1''''''''''0'''">
              <a:rPr lang="ja-JP" altLang="en-US" sz="1000" smtClean="0"/>
              <a:pPr marL="0" indent="0" algn="ctr">
                <a:spcBef>
                  <a:spcPct val="0"/>
                </a:spcBef>
                <a:buNone/>
              </a:pPr>
              <a:t>2010</a:t>
            </a:fld>
            <a:endParaRPr kumimoji="0" lang="ja-JP" altLang="en-US" sz="640">
              <a:sym typeface="+mn-lt"/>
            </a:endParaRPr>
          </a:p>
        </p:txBody>
      </p:sp>
      <p:sp>
        <p:nvSpPr>
          <p:cNvPr id="67" name="テキスト プレースホルダ 9">
            <a:extLst>
              <a:ext uri="{FF2B5EF4-FFF2-40B4-BE49-F238E27FC236}">
                <a16:creationId xmlns:a16="http://schemas.microsoft.com/office/drawing/2014/main" id="{4BEE65EE-DE9D-1037-6CF8-8437C21D3910}"/>
              </a:ext>
            </a:extLst>
          </p:cNvPr>
          <p:cNvSpPr>
            <a:spLocks noGrp="1"/>
          </p:cNvSpPr>
          <p:nvPr/>
        </p:nvSpPr>
        <p:spPr bwMode="auto">
          <a:xfrm>
            <a:off x="222854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4B075B99-F117-46AE-9A36-835DE717EEBD}" type="datetime'''''''''''''''''''''''''''''''''''15'">
              <a:rPr lang="ja-JP" altLang="en-US" sz="1000" smtClean="0"/>
              <a:pPr marL="0" indent="0" algn="ctr">
                <a:spcBef>
                  <a:spcPct val="0"/>
                </a:spcBef>
                <a:buNone/>
              </a:pPr>
              <a:t>15</a:t>
            </a:fld>
            <a:endParaRPr kumimoji="0" lang="ja-JP" altLang="en-US" sz="640">
              <a:sym typeface="+mn-lt"/>
            </a:endParaRPr>
          </a:p>
        </p:txBody>
      </p:sp>
      <p:sp>
        <p:nvSpPr>
          <p:cNvPr id="68" name="テキスト プレースホルダ 9">
            <a:extLst>
              <a:ext uri="{FF2B5EF4-FFF2-40B4-BE49-F238E27FC236}">
                <a16:creationId xmlns:a16="http://schemas.microsoft.com/office/drawing/2014/main" id="{DF3DCA48-CC3C-F409-C0E3-D9E36E2E0177}"/>
              </a:ext>
            </a:extLst>
          </p:cNvPr>
          <p:cNvSpPr>
            <a:spLocks noGrp="1"/>
          </p:cNvSpPr>
          <p:nvPr/>
        </p:nvSpPr>
        <p:spPr bwMode="auto">
          <a:xfrm>
            <a:off x="262087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4208A008-CBC8-41E3-8A63-28FDE547E2B3}" type="datetime'''''1''''''''''''''''''''6'''''''">
              <a:rPr lang="ja-JP" altLang="en-US" sz="1000" smtClean="0"/>
              <a:pPr marL="0" indent="0" algn="ctr">
                <a:spcBef>
                  <a:spcPct val="0"/>
                </a:spcBef>
                <a:buNone/>
              </a:pPr>
              <a:t>16</a:t>
            </a:fld>
            <a:endParaRPr kumimoji="0" lang="ja-JP" altLang="en-US" sz="640">
              <a:sym typeface="+mn-lt"/>
            </a:endParaRPr>
          </a:p>
        </p:txBody>
      </p:sp>
      <p:cxnSp>
        <p:nvCxnSpPr>
          <p:cNvPr id="49" name="Straight Connector 9">
            <a:extLst>
              <a:ext uri="{FF2B5EF4-FFF2-40B4-BE49-F238E27FC236}">
                <a16:creationId xmlns:a16="http://schemas.microsoft.com/office/drawing/2014/main" id="{7E34519E-CD6D-8E94-B4E0-6813A8EEE18F}"/>
              </a:ext>
            </a:extLst>
          </p:cNvPr>
          <p:cNvCxnSpPr/>
          <p:nvPr>
            <p:custDataLst>
              <p:tags r:id="rId7"/>
            </p:custDataLst>
          </p:nvPr>
        </p:nvCxnSpPr>
        <p:spPr bwMode="gray">
          <a:xfrm>
            <a:off x="3211513" y="448786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10">
            <a:extLst>
              <a:ext uri="{FF2B5EF4-FFF2-40B4-BE49-F238E27FC236}">
                <a16:creationId xmlns:a16="http://schemas.microsoft.com/office/drawing/2014/main" id="{07C6FD25-7F67-14F9-ACA2-A4A3F59752E4}"/>
              </a:ext>
            </a:extLst>
          </p:cNvPr>
          <p:cNvCxnSpPr/>
          <p:nvPr>
            <p:custDataLst>
              <p:tags r:id="rId8"/>
            </p:custDataLst>
          </p:nvPr>
        </p:nvCxnSpPr>
        <p:spPr bwMode="gray">
          <a:xfrm>
            <a:off x="3211513" y="46863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11">
            <a:extLst>
              <a:ext uri="{FF2B5EF4-FFF2-40B4-BE49-F238E27FC236}">
                <a16:creationId xmlns:a16="http://schemas.microsoft.com/office/drawing/2014/main" id="{F442502A-2C8F-01A4-ECE7-D07AF24758E2}"/>
              </a:ext>
            </a:extLst>
          </p:cNvPr>
          <p:cNvCxnSpPr/>
          <p:nvPr>
            <p:custDataLst>
              <p:tags r:id="rId9"/>
            </p:custDataLst>
          </p:nvPr>
        </p:nvCxnSpPr>
        <p:spPr bwMode="gray">
          <a:xfrm>
            <a:off x="3211513" y="487521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12">
            <a:extLst>
              <a:ext uri="{FF2B5EF4-FFF2-40B4-BE49-F238E27FC236}">
                <a16:creationId xmlns:a16="http://schemas.microsoft.com/office/drawing/2014/main" id="{C14CFC1A-CCBB-53AC-7CFA-9E7CC91E228B}"/>
              </a:ext>
            </a:extLst>
          </p:cNvPr>
          <p:cNvCxnSpPr/>
          <p:nvPr>
            <p:custDataLst>
              <p:tags r:id="rId10"/>
            </p:custDataLst>
          </p:nvPr>
        </p:nvCxnSpPr>
        <p:spPr bwMode="gray">
          <a:xfrm>
            <a:off x="3211513" y="507841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 name="Oval 39">
            <a:extLst>
              <a:ext uri="{FF2B5EF4-FFF2-40B4-BE49-F238E27FC236}">
                <a16:creationId xmlns:a16="http://schemas.microsoft.com/office/drawing/2014/main" id="{73CDCD3D-2C3A-0080-ABED-D5365755BFF2}"/>
              </a:ext>
            </a:extLst>
          </p:cNvPr>
          <p:cNvSpPr/>
          <p:nvPr>
            <p:custDataLst>
              <p:tags r:id="rId11"/>
            </p:custDataLst>
          </p:nvPr>
        </p:nvSpPr>
        <p:spPr bwMode="gray">
          <a:xfrm>
            <a:off x="3300413" y="44497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24">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Rectangle 37">
            <a:extLst>
              <a:ext uri="{FF2B5EF4-FFF2-40B4-BE49-F238E27FC236}">
                <a16:creationId xmlns:a16="http://schemas.microsoft.com/office/drawing/2014/main" id="{A226CF0C-8137-3BDF-C350-50A76E4CB538}"/>
              </a:ext>
            </a:extLst>
          </p:cNvPr>
          <p:cNvSpPr/>
          <p:nvPr>
            <p:custDataLst>
              <p:tags r:id="rId12"/>
            </p:custDataLst>
          </p:nvPr>
        </p:nvSpPr>
        <p:spPr bwMode="gray">
          <a:xfrm>
            <a:off x="3300413" y="464820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24">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Isosceles Triangle 36">
            <a:extLst>
              <a:ext uri="{FF2B5EF4-FFF2-40B4-BE49-F238E27FC236}">
                <a16:creationId xmlns:a16="http://schemas.microsoft.com/office/drawing/2014/main" id="{B69CBF96-42A1-DEB4-4742-6AF5E456BBC0}"/>
              </a:ext>
            </a:extLst>
          </p:cNvPr>
          <p:cNvSpPr/>
          <p:nvPr>
            <p:custDataLst>
              <p:tags r:id="rId13"/>
            </p:custDataLst>
          </p:nvPr>
        </p:nvSpPr>
        <p:spPr bwMode="gray">
          <a:xfrm>
            <a:off x="3300413" y="4837113"/>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24">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Diamond 110">
            <a:extLst>
              <a:ext uri="{FF2B5EF4-FFF2-40B4-BE49-F238E27FC236}">
                <a16:creationId xmlns:a16="http://schemas.microsoft.com/office/drawing/2014/main" id="{0AB80DDC-64A5-A7CA-B426-A66B91435717}"/>
              </a:ext>
            </a:extLst>
          </p:cNvPr>
          <p:cNvSpPr/>
          <p:nvPr>
            <p:custDataLst>
              <p:tags r:id="rId14"/>
            </p:custDataLst>
          </p:nvPr>
        </p:nvSpPr>
        <p:spPr bwMode="auto">
          <a:xfrm>
            <a:off x="3300413" y="504031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768"/>
          </a:p>
        </p:txBody>
      </p:sp>
      <p:sp>
        <p:nvSpPr>
          <p:cNvPr id="79" name="テキスト プレースホルダ 9">
            <a:extLst>
              <a:ext uri="{FF2B5EF4-FFF2-40B4-BE49-F238E27FC236}">
                <a16:creationId xmlns:a16="http://schemas.microsoft.com/office/drawing/2014/main" id="{B4CA69D2-3C81-F0B5-A381-9776A9447A61}"/>
              </a:ext>
            </a:extLst>
          </p:cNvPr>
          <p:cNvSpPr>
            <a:spLocks/>
          </p:cNvSpPr>
          <p:nvPr>
            <p:custDataLst>
              <p:tags r:id="rId15"/>
            </p:custDataLst>
          </p:nvPr>
        </p:nvSpPr>
        <p:spPr bwMode="auto">
          <a:xfrm>
            <a:off x="3522663" y="4416425"/>
            <a:ext cx="635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a:t>看護助産師</a:t>
            </a:r>
            <a:endParaRPr kumimoji="0" lang="ja-JP" altLang="en-US" sz="800">
              <a:sym typeface="+mn-lt"/>
            </a:endParaRPr>
          </a:p>
        </p:txBody>
      </p:sp>
      <p:sp>
        <p:nvSpPr>
          <p:cNvPr id="83" name="テキスト プレースホルダ 9">
            <a:extLst>
              <a:ext uri="{FF2B5EF4-FFF2-40B4-BE49-F238E27FC236}">
                <a16:creationId xmlns:a16="http://schemas.microsoft.com/office/drawing/2014/main" id="{C3618457-EF59-316E-E627-A24DA896E027}"/>
              </a:ext>
            </a:extLst>
          </p:cNvPr>
          <p:cNvSpPr>
            <a:spLocks/>
          </p:cNvSpPr>
          <p:nvPr>
            <p:custDataLst>
              <p:tags r:id="rId16"/>
            </p:custDataLst>
          </p:nvPr>
        </p:nvSpPr>
        <p:spPr bwMode="auto">
          <a:xfrm>
            <a:off x="3522663" y="4629150"/>
            <a:ext cx="2032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a:sym typeface="+mn-lt"/>
              </a:rPr>
              <a:t>医者</a:t>
            </a:r>
          </a:p>
        </p:txBody>
      </p:sp>
      <p:sp>
        <p:nvSpPr>
          <p:cNvPr id="90" name="テキスト プレースホルダ 9">
            <a:extLst>
              <a:ext uri="{FF2B5EF4-FFF2-40B4-BE49-F238E27FC236}">
                <a16:creationId xmlns:a16="http://schemas.microsoft.com/office/drawing/2014/main" id="{CE629CAB-2B89-A779-A8E7-7CBD2F2DCA5E}"/>
              </a:ext>
            </a:extLst>
          </p:cNvPr>
          <p:cNvSpPr>
            <a:spLocks/>
          </p:cNvSpPr>
          <p:nvPr>
            <p:custDataLst>
              <p:tags r:id="rId17"/>
            </p:custDataLst>
          </p:nvPr>
        </p:nvSpPr>
        <p:spPr bwMode="auto">
          <a:xfrm>
            <a:off x="3522663" y="48037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a:t>薬剤師</a:t>
            </a:r>
            <a:endParaRPr kumimoji="0" lang="ja-JP" altLang="en-US" sz="800">
              <a:sym typeface="+mn-lt"/>
            </a:endParaRPr>
          </a:p>
        </p:txBody>
      </p:sp>
      <p:sp>
        <p:nvSpPr>
          <p:cNvPr id="91" name="テキスト プレースホルダ 9">
            <a:extLst>
              <a:ext uri="{FF2B5EF4-FFF2-40B4-BE49-F238E27FC236}">
                <a16:creationId xmlns:a16="http://schemas.microsoft.com/office/drawing/2014/main" id="{DD985B77-E78D-D3C2-7B85-55AD9D6B82D7}"/>
              </a:ext>
            </a:extLst>
          </p:cNvPr>
          <p:cNvSpPr>
            <a:spLocks/>
          </p:cNvSpPr>
          <p:nvPr>
            <p:custDataLst>
              <p:tags r:id="rId18"/>
            </p:custDataLst>
          </p:nvPr>
        </p:nvSpPr>
        <p:spPr bwMode="auto">
          <a:xfrm>
            <a:off x="3522663" y="50069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1000">
                <a:sym typeface="+mn-lt"/>
              </a:rPr>
              <a:t>歯科医</a:t>
            </a:r>
            <a:endParaRPr kumimoji="0" lang="ja-JP" altLang="en-US" sz="800">
              <a:sym typeface="+mn-lt"/>
            </a:endParaRPr>
          </a:p>
        </p:txBody>
      </p:sp>
      <p:sp>
        <p:nvSpPr>
          <p:cNvPr id="69" name="テキスト プレースホルダ 9">
            <a:extLst>
              <a:ext uri="{FF2B5EF4-FFF2-40B4-BE49-F238E27FC236}">
                <a16:creationId xmlns:a16="http://schemas.microsoft.com/office/drawing/2014/main" id="{309A1446-CC5D-7006-B4B8-6D9EAFE8DC9F}"/>
              </a:ext>
            </a:extLst>
          </p:cNvPr>
          <p:cNvSpPr>
            <a:spLocks noGrp="1"/>
          </p:cNvSpPr>
          <p:nvPr/>
        </p:nvSpPr>
        <p:spPr bwMode="auto">
          <a:xfrm>
            <a:off x="192866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C0541BA-EC6F-4CCF-9BC5-C28884B0492D}" type="datetime'''''''''''''''''1''''''''''''''''''''''''4'''''''">
              <a:rPr lang="ja-JP" altLang="en-US" sz="1000" smtClean="0"/>
              <a:pPr marL="0" indent="0" algn="ctr">
                <a:spcBef>
                  <a:spcPct val="0"/>
                </a:spcBef>
                <a:buNone/>
              </a:pPr>
              <a:t>14</a:t>
            </a:fld>
            <a:endParaRPr kumimoji="0" lang="ja-JP" altLang="en-US" sz="640">
              <a:sym typeface="+mn-lt"/>
            </a:endParaRPr>
          </a:p>
        </p:txBody>
      </p:sp>
      <p:sp>
        <p:nvSpPr>
          <p:cNvPr id="70" name="テキスト プレースホルダ 9">
            <a:extLst>
              <a:ext uri="{FF2B5EF4-FFF2-40B4-BE49-F238E27FC236}">
                <a16:creationId xmlns:a16="http://schemas.microsoft.com/office/drawing/2014/main" id="{40134DC2-FBCB-A6D7-9E0D-649A8C161CF4}"/>
              </a:ext>
            </a:extLst>
          </p:cNvPr>
          <p:cNvSpPr>
            <a:spLocks noGrp="1"/>
          </p:cNvSpPr>
          <p:nvPr/>
        </p:nvSpPr>
        <p:spPr bwMode="auto">
          <a:xfrm>
            <a:off x="15850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CD0AC52-D7D5-4A9E-8B4D-585F2355DD32}" type="datetime'''''''''''''''''''''''''''1''''''''''''''''''''''''''3'">
              <a:rPr lang="ja-JP" altLang="en-US" sz="1000" smtClean="0"/>
              <a:pPr marL="0" indent="0" algn="ctr">
                <a:spcBef>
                  <a:spcPct val="0"/>
                </a:spcBef>
                <a:buNone/>
              </a:pPr>
              <a:t>13</a:t>
            </a:fld>
            <a:endParaRPr kumimoji="0" lang="ja-JP" altLang="en-US" sz="640">
              <a:sym typeface="+mn-lt"/>
            </a:endParaRPr>
          </a:p>
        </p:txBody>
      </p:sp>
      <p:sp>
        <p:nvSpPr>
          <p:cNvPr id="71" name="テキスト プレースホルダ 9">
            <a:extLst>
              <a:ext uri="{FF2B5EF4-FFF2-40B4-BE49-F238E27FC236}">
                <a16:creationId xmlns:a16="http://schemas.microsoft.com/office/drawing/2014/main" id="{EBE498FC-14E4-0E2E-2A35-381048194551}"/>
              </a:ext>
            </a:extLst>
          </p:cNvPr>
          <p:cNvSpPr>
            <a:spLocks noGrp="1"/>
          </p:cNvSpPr>
          <p:nvPr/>
        </p:nvSpPr>
        <p:spPr bwMode="auto">
          <a:xfrm>
            <a:off x="84854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87390CB-AEAC-4D80-93AF-714CFFBA8927}" type="datetime'''''''''''''''1''''''''''1'''''''''''''''''''''''''''''">
              <a:rPr lang="ja-JP" altLang="en-US" sz="1000" smtClean="0"/>
              <a:pPr marL="0" indent="0" algn="ctr">
                <a:spcBef>
                  <a:spcPct val="0"/>
                </a:spcBef>
                <a:buNone/>
              </a:pPr>
              <a:t>11</a:t>
            </a:fld>
            <a:endParaRPr kumimoji="0" lang="ja-JP" altLang="en-US" sz="640">
              <a:sym typeface="+mn-lt"/>
            </a:endParaRPr>
          </a:p>
        </p:txBody>
      </p:sp>
      <p:sp>
        <p:nvSpPr>
          <p:cNvPr id="72" name="テキスト プレースホルダ 9">
            <a:extLst>
              <a:ext uri="{FF2B5EF4-FFF2-40B4-BE49-F238E27FC236}">
                <a16:creationId xmlns:a16="http://schemas.microsoft.com/office/drawing/2014/main" id="{65C13B4C-F42B-EC88-9C37-C91AA24B5E3F}"/>
              </a:ext>
            </a:extLst>
          </p:cNvPr>
          <p:cNvSpPr>
            <a:spLocks noGrp="1"/>
          </p:cNvSpPr>
          <p:nvPr/>
        </p:nvSpPr>
        <p:spPr bwMode="auto">
          <a:xfrm>
            <a:off x="120858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BE087F96-874B-45C0-A0A8-C8827696355C}" type="datetime'1''''''''''''''''''''''''''''''''''''''''''2'''''''''''''">
              <a:rPr lang="ja-JP" altLang="en-US" sz="1000" smtClean="0"/>
              <a:pPr marL="0" indent="0" algn="ctr">
                <a:spcBef>
                  <a:spcPct val="0"/>
                </a:spcBef>
                <a:buNone/>
              </a:pPr>
              <a:t>12</a:t>
            </a:fld>
            <a:endParaRPr kumimoji="0" lang="ja-JP" altLang="en-US" sz="640">
              <a:sym typeface="+mn-lt"/>
            </a:endParaRPr>
          </a:p>
        </p:txBody>
      </p:sp>
      <p:sp>
        <p:nvSpPr>
          <p:cNvPr id="73" name="テキスト プレースホルダ 9">
            <a:extLst>
              <a:ext uri="{FF2B5EF4-FFF2-40B4-BE49-F238E27FC236}">
                <a16:creationId xmlns:a16="http://schemas.microsoft.com/office/drawing/2014/main" id="{8E17205D-D3FB-4223-7C95-0743E09B9BB5}"/>
              </a:ext>
            </a:extLst>
          </p:cNvPr>
          <p:cNvSpPr>
            <a:spLocks noGrp="1"/>
          </p:cNvSpPr>
          <p:nvPr/>
        </p:nvSpPr>
        <p:spPr bwMode="auto">
          <a:xfrm>
            <a:off x="293677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C373BFE-76F9-4AAE-854A-C8DD688AC95F}" type="datetime'''''''1''''''''''''''7'''''''''''''''''''''''''''''''''''">
              <a:rPr lang="ja-JP" altLang="en-US" sz="1000" smtClean="0"/>
              <a:pPr marL="0" indent="0" algn="ctr">
                <a:spcBef>
                  <a:spcPct val="0"/>
                </a:spcBef>
                <a:buNone/>
              </a:pPr>
              <a:t>17</a:t>
            </a:fld>
            <a:endParaRPr kumimoji="0" lang="ja-JP" altLang="en-US" sz="640">
              <a:sym typeface="+mn-lt"/>
            </a:endParaRPr>
          </a:p>
        </p:txBody>
      </p:sp>
      <p:sp>
        <p:nvSpPr>
          <p:cNvPr id="74" name="テキスト プレースホルダ 9">
            <a:extLst>
              <a:ext uri="{FF2B5EF4-FFF2-40B4-BE49-F238E27FC236}">
                <a16:creationId xmlns:a16="http://schemas.microsoft.com/office/drawing/2014/main" id="{0B87782B-28EB-A708-7C35-842EF7C9FBAA}"/>
              </a:ext>
            </a:extLst>
          </p:cNvPr>
          <p:cNvSpPr>
            <a:spLocks noGrp="1"/>
          </p:cNvSpPr>
          <p:nvPr/>
        </p:nvSpPr>
        <p:spPr bwMode="auto">
          <a:xfrm>
            <a:off x="329681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ja-JP" sz="1000" noProof="1"/>
              <a:t>18</a:t>
            </a:r>
            <a:endParaRPr kumimoji="0" lang="ja-JP" altLang="en-US" sz="800">
              <a:sym typeface="+mn-lt"/>
            </a:endParaRPr>
          </a:p>
        </p:txBody>
      </p:sp>
      <p:sp>
        <p:nvSpPr>
          <p:cNvPr id="75" name="テキスト プレースホルダ 9">
            <a:extLst>
              <a:ext uri="{FF2B5EF4-FFF2-40B4-BE49-F238E27FC236}">
                <a16:creationId xmlns:a16="http://schemas.microsoft.com/office/drawing/2014/main" id="{504E7623-6308-AB13-BE15-FA68FD0E1B4C}"/>
              </a:ext>
            </a:extLst>
          </p:cNvPr>
          <p:cNvSpPr>
            <a:spLocks noGrp="1"/>
          </p:cNvSpPr>
          <p:nvPr/>
        </p:nvSpPr>
        <p:spPr bwMode="auto">
          <a:xfrm>
            <a:off x="365685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ja-JP" sz="1000" noProof="1"/>
              <a:t>19</a:t>
            </a:r>
            <a:endParaRPr kumimoji="0" lang="ja-JP" altLang="en-US" sz="800">
              <a:sym typeface="+mn-lt"/>
            </a:endParaRPr>
          </a:p>
        </p:txBody>
      </p:sp>
      <p:sp>
        <p:nvSpPr>
          <p:cNvPr id="76" name="テキスト プレースホルダ 9">
            <a:extLst>
              <a:ext uri="{FF2B5EF4-FFF2-40B4-BE49-F238E27FC236}">
                <a16:creationId xmlns:a16="http://schemas.microsoft.com/office/drawing/2014/main" id="{AE198595-42D0-474E-A8D6-29A64CECFFC8}"/>
              </a:ext>
            </a:extLst>
          </p:cNvPr>
          <p:cNvSpPr>
            <a:spLocks noGrp="1"/>
          </p:cNvSpPr>
          <p:nvPr/>
        </p:nvSpPr>
        <p:spPr bwMode="auto">
          <a:xfrm>
            <a:off x="402873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sym typeface="+mn-lt"/>
              </a:rPr>
              <a:t>20</a:t>
            </a:r>
            <a:endParaRPr kumimoji="0" lang="ja-JP" altLang="en-US" sz="800">
              <a:sym typeface="+mn-lt"/>
            </a:endParaRPr>
          </a:p>
        </p:txBody>
      </p:sp>
      <p:sp>
        <p:nvSpPr>
          <p:cNvPr id="77" name="テキスト プレースホルダ 9">
            <a:extLst>
              <a:ext uri="{FF2B5EF4-FFF2-40B4-BE49-F238E27FC236}">
                <a16:creationId xmlns:a16="http://schemas.microsoft.com/office/drawing/2014/main" id="{19B575D3-F68F-1399-628C-D66AC4A37D98}"/>
              </a:ext>
            </a:extLst>
          </p:cNvPr>
          <p:cNvSpPr>
            <a:spLocks noGrp="1"/>
          </p:cNvSpPr>
          <p:nvPr/>
        </p:nvSpPr>
        <p:spPr bwMode="auto">
          <a:xfrm>
            <a:off x="4324412"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sym typeface="+mn-lt"/>
              </a:rPr>
              <a:t>21</a:t>
            </a:r>
            <a:endParaRPr kumimoji="0" lang="ja-JP" altLang="en-US" sz="800">
              <a:sym typeface="+mn-lt"/>
            </a:endParaRPr>
          </a:p>
        </p:txBody>
      </p:sp>
      <p:sp>
        <p:nvSpPr>
          <p:cNvPr id="78" name="テキスト プレースホルダ 9">
            <a:extLst>
              <a:ext uri="{FF2B5EF4-FFF2-40B4-BE49-F238E27FC236}">
                <a16:creationId xmlns:a16="http://schemas.microsoft.com/office/drawing/2014/main" id="{8D9F06B4-EF6D-507E-B977-24D0AAEBFB26}"/>
              </a:ext>
            </a:extLst>
          </p:cNvPr>
          <p:cNvSpPr>
            <a:spLocks noGrp="1"/>
          </p:cNvSpPr>
          <p:nvPr/>
        </p:nvSpPr>
        <p:spPr bwMode="auto">
          <a:xfrm>
            <a:off x="466077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sym typeface="+mn-lt"/>
              </a:rPr>
              <a:t>22</a:t>
            </a:r>
            <a:endParaRPr kumimoji="0" lang="ja-JP" altLang="en-US" sz="800">
              <a:sym typeface="+mn-lt"/>
            </a:endParaRPr>
          </a:p>
        </p:txBody>
      </p:sp>
      <p:graphicFrame>
        <p:nvGraphicFramePr>
          <p:cNvPr id="92" name="Chart 66">
            <a:extLst>
              <a:ext uri="{FF2B5EF4-FFF2-40B4-BE49-F238E27FC236}">
                <a16:creationId xmlns:a16="http://schemas.microsoft.com/office/drawing/2014/main" id="{287ECBCE-F50F-FC88-25A1-C798BB972C0B}"/>
              </a:ext>
            </a:extLst>
          </p:cNvPr>
          <p:cNvGraphicFramePr/>
          <p:nvPr>
            <p:custDataLst>
              <p:tags r:id="rId19"/>
            </p:custDataLst>
            <p:extLst>
              <p:ext uri="{D42A27DB-BD31-4B8C-83A1-F6EECF244321}">
                <p14:modId xmlns:p14="http://schemas.microsoft.com/office/powerpoint/2010/main" val="3907835437"/>
              </p:ext>
            </p:extLst>
          </p:nvPr>
        </p:nvGraphicFramePr>
        <p:xfrm>
          <a:off x="5097016" y="2235250"/>
          <a:ext cx="4581525" cy="3956000"/>
        </p:xfrm>
        <a:graphic>
          <a:graphicData uri="http://schemas.openxmlformats.org/drawingml/2006/chart">
            <c:chart xmlns:c="http://schemas.openxmlformats.org/drawingml/2006/chart" xmlns:r="http://schemas.openxmlformats.org/officeDocument/2006/relationships" r:id="rId34"/>
          </a:graphicData>
        </a:graphic>
      </p:graphicFrame>
      <p:sp>
        <p:nvSpPr>
          <p:cNvPr id="94" name="テキスト プレースホルダ 9">
            <a:extLst>
              <a:ext uri="{FF2B5EF4-FFF2-40B4-BE49-F238E27FC236}">
                <a16:creationId xmlns:a16="http://schemas.microsoft.com/office/drawing/2014/main" id="{8E9FCE78-3C52-EDD1-4EAE-2CE3323FB5EA}"/>
              </a:ext>
            </a:extLst>
          </p:cNvPr>
          <p:cNvSpPr>
            <a:spLocks/>
          </p:cNvSpPr>
          <p:nvPr>
            <p:custDataLst>
              <p:tags r:id="rId20"/>
            </p:custDataLst>
          </p:nvPr>
        </p:nvSpPr>
        <p:spPr bwMode="auto">
          <a:xfrm>
            <a:off x="5311328"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891BFE0-03B5-457D-8862-612E2571D97D}" type="datetime'''''''''''2''''''''''''0''''''''1''''''''0'''">
              <a:rPr lang="ja-JP" altLang="en-US" sz="1000" smtClean="0"/>
              <a:pPr marL="0" indent="0" algn="ctr">
                <a:spcBef>
                  <a:spcPct val="0"/>
                </a:spcBef>
                <a:buNone/>
              </a:pPr>
              <a:t>2010</a:t>
            </a:fld>
            <a:endParaRPr kumimoji="0" lang="ja-JP" altLang="en-US" sz="640">
              <a:sym typeface="+mn-lt"/>
            </a:endParaRPr>
          </a:p>
        </p:txBody>
      </p:sp>
      <p:sp>
        <p:nvSpPr>
          <p:cNvPr id="98" name="テキスト プレースホルダ 9">
            <a:extLst>
              <a:ext uri="{FF2B5EF4-FFF2-40B4-BE49-F238E27FC236}">
                <a16:creationId xmlns:a16="http://schemas.microsoft.com/office/drawing/2014/main" id="{ADCA2920-4188-3BC8-B2D8-2F9DB17D01A7}"/>
              </a:ext>
            </a:extLst>
          </p:cNvPr>
          <p:cNvSpPr>
            <a:spLocks/>
          </p:cNvSpPr>
          <p:nvPr>
            <p:custDataLst>
              <p:tags r:id="rId21"/>
            </p:custDataLst>
          </p:nvPr>
        </p:nvSpPr>
        <p:spPr bwMode="auto">
          <a:xfrm>
            <a:off x="567377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87390CB-AEAC-4D80-93AF-714CFFBA8927}" type="datetime'''''''''''''''1''''''''''1'''''''''''''''''''''''''''''">
              <a:rPr lang="ja-JP" altLang="en-US" sz="1000" smtClean="0"/>
              <a:pPr marL="0" indent="0" algn="ctr">
                <a:spcBef>
                  <a:spcPct val="0"/>
                </a:spcBef>
                <a:buNone/>
              </a:pPr>
              <a:t>11</a:t>
            </a:fld>
            <a:endParaRPr kumimoji="0" lang="ja-JP" altLang="en-US" sz="640">
              <a:sym typeface="+mn-lt"/>
            </a:endParaRPr>
          </a:p>
        </p:txBody>
      </p:sp>
      <p:sp>
        <p:nvSpPr>
          <p:cNvPr id="99" name="テキスト プレースホルダ 9">
            <a:extLst>
              <a:ext uri="{FF2B5EF4-FFF2-40B4-BE49-F238E27FC236}">
                <a16:creationId xmlns:a16="http://schemas.microsoft.com/office/drawing/2014/main" id="{E5279A2A-84AF-7369-CC16-953251B1DE73}"/>
              </a:ext>
            </a:extLst>
          </p:cNvPr>
          <p:cNvSpPr>
            <a:spLocks/>
          </p:cNvSpPr>
          <p:nvPr>
            <p:custDataLst>
              <p:tags r:id="rId22"/>
            </p:custDataLst>
          </p:nvPr>
        </p:nvSpPr>
        <p:spPr bwMode="auto">
          <a:xfrm>
            <a:off x="603381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BE087F96-874B-45C0-A0A8-C8827696355C}" type="datetime'1''''''''''''''''''''''''''''''''''''''''''2'''''''''''''">
              <a:rPr lang="ja-JP" altLang="en-US" sz="1000" smtClean="0"/>
              <a:pPr marL="0" indent="0" algn="ctr">
                <a:spcBef>
                  <a:spcPct val="0"/>
                </a:spcBef>
                <a:buNone/>
              </a:pPr>
              <a:t>12</a:t>
            </a:fld>
            <a:endParaRPr kumimoji="0" lang="ja-JP" altLang="en-US" sz="640">
              <a:sym typeface="+mn-lt"/>
            </a:endParaRPr>
          </a:p>
        </p:txBody>
      </p:sp>
      <p:sp>
        <p:nvSpPr>
          <p:cNvPr id="97" name="テキスト プレースホルダ 9">
            <a:extLst>
              <a:ext uri="{FF2B5EF4-FFF2-40B4-BE49-F238E27FC236}">
                <a16:creationId xmlns:a16="http://schemas.microsoft.com/office/drawing/2014/main" id="{9F9A7EF2-0DBC-A1A6-7045-1578468FCD9C}"/>
              </a:ext>
            </a:extLst>
          </p:cNvPr>
          <p:cNvSpPr>
            <a:spLocks/>
          </p:cNvSpPr>
          <p:nvPr>
            <p:custDataLst>
              <p:tags r:id="rId23"/>
            </p:custDataLst>
          </p:nvPr>
        </p:nvSpPr>
        <p:spPr bwMode="auto">
          <a:xfrm>
            <a:off x="641031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CD0AC52-D7D5-4A9E-8B4D-585F2355DD32}" type="datetime'''''''''''''''''''''''''''1''''''''''''''''''''''''''3'">
              <a:rPr lang="ja-JP" altLang="en-US" sz="1000" smtClean="0"/>
              <a:pPr marL="0" indent="0" algn="ctr">
                <a:spcBef>
                  <a:spcPct val="0"/>
                </a:spcBef>
                <a:buNone/>
              </a:pPr>
              <a:t>13</a:t>
            </a:fld>
            <a:endParaRPr kumimoji="0" lang="ja-JP" altLang="en-US" sz="640">
              <a:sym typeface="+mn-lt"/>
            </a:endParaRPr>
          </a:p>
        </p:txBody>
      </p:sp>
      <p:sp>
        <p:nvSpPr>
          <p:cNvPr id="96" name="テキスト プレースホルダ 9">
            <a:extLst>
              <a:ext uri="{FF2B5EF4-FFF2-40B4-BE49-F238E27FC236}">
                <a16:creationId xmlns:a16="http://schemas.microsoft.com/office/drawing/2014/main" id="{F12E1557-D4BB-7764-66FA-F569832AFD20}"/>
              </a:ext>
            </a:extLst>
          </p:cNvPr>
          <p:cNvSpPr>
            <a:spLocks/>
          </p:cNvSpPr>
          <p:nvPr>
            <p:custDataLst>
              <p:tags r:id="rId24"/>
            </p:custDataLst>
          </p:nvPr>
        </p:nvSpPr>
        <p:spPr bwMode="auto">
          <a:xfrm>
            <a:off x="675389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C0541BA-EC6F-4CCF-9BC5-C28884B0492D}" type="datetime'''''''''''''''''1''''''''''''''''''''''''4'''''''">
              <a:rPr lang="ja-JP" altLang="en-US" sz="1000" smtClean="0"/>
              <a:pPr marL="0" indent="0" algn="ctr">
                <a:spcBef>
                  <a:spcPct val="0"/>
                </a:spcBef>
                <a:buNone/>
              </a:pPr>
              <a:t>14</a:t>
            </a:fld>
            <a:endParaRPr kumimoji="0" lang="ja-JP" altLang="en-US" sz="640">
              <a:sym typeface="+mn-lt"/>
            </a:endParaRPr>
          </a:p>
        </p:txBody>
      </p:sp>
      <p:sp>
        <p:nvSpPr>
          <p:cNvPr id="93" name="テキスト プレースホルダ 9">
            <a:extLst>
              <a:ext uri="{FF2B5EF4-FFF2-40B4-BE49-F238E27FC236}">
                <a16:creationId xmlns:a16="http://schemas.microsoft.com/office/drawing/2014/main" id="{51407285-3B47-F805-9495-964F8134CDED}"/>
              </a:ext>
            </a:extLst>
          </p:cNvPr>
          <p:cNvSpPr>
            <a:spLocks/>
          </p:cNvSpPr>
          <p:nvPr>
            <p:custDataLst>
              <p:tags r:id="rId25"/>
            </p:custDataLst>
          </p:nvPr>
        </p:nvSpPr>
        <p:spPr bwMode="auto">
          <a:xfrm>
            <a:off x="705377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4B075B99-F117-46AE-9A36-835DE717EEBD}" type="datetime'''''''''''''''''''''''''''''''''''15'">
              <a:rPr lang="ja-JP" altLang="en-US" sz="1000" smtClean="0"/>
              <a:pPr marL="0" indent="0" algn="ctr">
                <a:spcBef>
                  <a:spcPct val="0"/>
                </a:spcBef>
                <a:buNone/>
              </a:pPr>
              <a:t>15</a:t>
            </a:fld>
            <a:endParaRPr kumimoji="0" lang="ja-JP" altLang="en-US" sz="640">
              <a:sym typeface="+mn-lt"/>
            </a:endParaRPr>
          </a:p>
        </p:txBody>
      </p:sp>
      <p:sp>
        <p:nvSpPr>
          <p:cNvPr id="95" name="テキスト プレースホルダ 9">
            <a:extLst>
              <a:ext uri="{FF2B5EF4-FFF2-40B4-BE49-F238E27FC236}">
                <a16:creationId xmlns:a16="http://schemas.microsoft.com/office/drawing/2014/main" id="{15D16424-D4D8-1C69-E543-98871A4458A7}"/>
              </a:ext>
            </a:extLst>
          </p:cNvPr>
          <p:cNvSpPr>
            <a:spLocks/>
          </p:cNvSpPr>
          <p:nvPr>
            <p:custDataLst>
              <p:tags r:id="rId26"/>
            </p:custDataLst>
          </p:nvPr>
        </p:nvSpPr>
        <p:spPr bwMode="auto">
          <a:xfrm>
            <a:off x="744610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4208A008-CBC8-41E3-8A63-28FDE547E2B3}" type="datetime'''''1''''''''''''''''''''6'''''''">
              <a:rPr lang="ja-JP" altLang="en-US" sz="1000" smtClean="0"/>
              <a:pPr marL="0" indent="0" algn="ctr">
                <a:spcBef>
                  <a:spcPct val="0"/>
                </a:spcBef>
                <a:buNone/>
              </a:pPr>
              <a:t>16</a:t>
            </a:fld>
            <a:endParaRPr kumimoji="0" lang="ja-JP" altLang="en-US" sz="640">
              <a:sym typeface="+mn-lt"/>
            </a:endParaRPr>
          </a:p>
        </p:txBody>
      </p:sp>
      <p:sp>
        <p:nvSpPr>
          <p:cNvPr id="120" name="テキスト プレースホルダ 9">
            <a:extLst>
              <a:ext uri="{FF2B5EF4-FFF2-40B4-BE49-F238E27FC236}">
                <a16:creationId xmlns:a16="http://schemas.microsoft.com/office/drawing/2014/main" id="{57E1AD2F-263B-8B36-3D4E-17D71F3D907E}"/>
              </a:ext>
            </a:extLst>
          </p:cNvPr>
          <p:cNvSpPr>
            <a:spLocks/>
          </p:cNvSpPr>
          <p:nvPr>
            <p:custDataLst>
              <p:tags r:id="rId27"/>
            </p:custDataLst>
          </p:nvPr>
        </p:nvSpPr>
        <p:spPr bwMode="auto">
          <a:xfrm>
            <a:off x="9481814" y="61653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sym typeface="+mn-lt"/>
              </a:rPr>
              <a:t>22</a:t>
            </a:r>
            <a:endParaRPr kumimoji="0" lang="ja-JP" altLang="en-US" sz="800">
              <a:sym typeface="+mn-lt"/>
            </a:endParaRPr>
          </a:p>
        </p:txBody>
      </p:sp>
      <p:sp>
        <p:nvSpPr>
          <p:cNvPr id="100" name="テキスト プレースホルダ 9">
            <a:extLst>
              <a:ext uri="{FF2B5EF4-FFF2-40B4-BE49-F238E27FC236}">
                <a16:creationId xmlns:a16="http://schemas.microsoft.com/office/drawing/2014/main" id="{7E78D0A9-061E-4DFD-6449-3685B78D0BEC}"/>
              </a:ext>
            </a:extLst>
          </p:cNvPr>
          <p:cNvSpPr>
            <a:spLocks noGrp="1"/>
          </p:cNvSpPr>
          <p:nvPr/>
        </p:nvSpPr>
        <p:spPr bwMode="auto">
          <a:xfrm>
            <a:off x="776200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C373BFE-76F9-4AAE-854A-C8DD688AC95F}" type="datetime'''''''1''''''''''''''7'''''''''''''''''''''''''''''''''''">
              <a:rPr lang="ja-JP" altLang="en-US" sz="1000" smtClean="0"/>
              <a:pPr marL="0" indent="0" algn="ctr">
                <a:spcBef>
                  <a:spcPct val="0"/>
                </a:spcBef>
                <a:buNone/>
              </a:pPr>
              <a:t>17</a:t>
            </a:fld>
            <a:endParaRPr kumimoji="0" lang="ja-JP" altLang="en-US" sz="640">
              <a:sym typeface="+mn-lt"/>
            </a:endParaRPr>
          </a:p>
        </p:txBody>
      </p:sp>
      <p:sp>
        <p:nvSpPr>
          <p:cNvPr id="101" name="テキスト プレースホルダ 9">
            <a:extLst>
              <a:ext uri="{FF2B5EF4-FFF2-40B4-BE49-F238E27FC236}">
                <a16:creationId xmlns:a16="http://schemas.microsoft.com/office/drawing/2014/main" id="{301575A5-B80B-8E7A-6710-6C9771E38DAB}"/>
              </a:ext>
            </a:extLst>
          </p:cNvPr>
          <p:cNvSpPr>
            <a:spLocks noGrp="1"/>
          </p:cNvSpPr>
          <p:nvPr/>
        </p:nvSpPr>
        <p:spPr bwMode="auto">
          <a:xfrm>
            <a:off x="812204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ja-JP" sz="1000" noProof="1"/>
              <a:t>18</a:t>
            </a:r>
            <a:endParaRPr kumimoji="0" lang="ja-JP" altLang="en-US" sz="800">
              <a:sym typeface="+mn-lt"/>
            </a:endParaRPr>
          </a:p>
        </p:txBody>
      </p:sp>
      <p:sp>
        <p:nvSpPr>
          <p:cNvPr id="102" name="テキスト プレースホルダ 9">
            <a:extLst>
              <a:ext uri="{FF2B5EF4-FFF2-40B4-BE49-F238E27FC236}">
                <a16:creationId xmlns:a16="http://schemas.microsoft.com/office/drawing/2014/main" id="{E108BA67-5921-F69C-F42B-4BB7EB09FE40}"/>
              </a:ext>
            </a:extLst>
          </p:cNvPr>
          <p:cNvSpPr>
            <a:spLocks noGrp="1"/>
          </p:cNvSpPr>
          <p:nvPr/>
        </p:nvSpPr>
        <p:spPr bwMode="auto">
          <a:xfrm>
            <a:off x="848208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lang="en-US" altLang="ja-JP" sz="1000" noProof="1"/>
              <a:t>19</a:t>
            </a:r>
            <a:endParaRPr kumimoji="0" lang="ja-JP" altLang="en-US" sz="800">
              <a:sym typeface="+mn-lt"/>
            </a:endParaRPr>
          </a:p>
        </p:txBody>
      </p:sp>
      <p:sp>
        <p:nvSpPr>
          <p:cNvPr id="106" name="テキスト プレースホルダ 9">
            <a:extLst>
              <a:ext uri="{FF2B5EF4-FFF2-40B4-BE49-F238E27FC236}">
                <a16:creationId xmlns:a16="http://schemas.microsoft.com/office/drawing/2014/main" id="{8E814984-2D9E-C5BE-731E-710193021947}"/>
              </a:ext>
            </a:extLst>
          </p:cNvPr>
          <p:cNvSpPr>
            <a:spLocks noGrp="1"/>
          </p:cNvSpPr>
          <p:nvPr/>
        </p:nvSpPr>
        <p:spPr bwMode="auto">
          <a:xfrm>
            <a:off x="885396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sym typeface="+mn-lt"/>
              </a:rPr>
              <a:t>20</a:t>
            </a:r>
            <a:endParaRPr kumimoji="0" lang="ja-JP" altLang="en-US" sz="800">
              <a:sym typeface="+mn-lt"/>
            </a:endParaRPr>
          </a:p>
        </p:txBody>
      </p:sp>
      <p:cxnSp>
        <p:nvCxnSpPr>
          <p:cNvPr id="107" name="Straight Connector 11">
            <a:extLst>
              <a:ext uri="{FF2B5EF4-FFF2-40B4-BE49-F238E27FC236}">
                <a16:creationId xmlns:a16="http://schemas.microsoft.com/office/drawing/2014/main" id="{8032CC79-BB12-FE27-372C-988B3806A287}"/>
              </a:ext>
            </a:extLst>
          </p:cNvPr>
          <p:cNvCxnSpPr/>
          <p:nvPr/>
        </p:nvCxnSpPr>
        <p:spPr bwMode="gray">
          <a:xfrm>
            <a:off x="8564809" y="4914950"/>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9">
            <a:extLst>
              <a:ext uri="{FF2B5EF4-FFF2-40B4-BE49-F238E27FC236}">
                <a16:creationId xmlns:a16="http://schemas.microsoft.com/office/drawing/2014/main" id="{37D2A25F-917A-C794-4FC7-6D0EB4677498}"/>
              </a:ext>
            </a:extLst>
          </p:cNvPr>
          <p:cNvCxnSpPr/>
          <p:nvPr/>
        </p:nvCxnSpPr>
        <p:spPr bwMode="gray">
          <a:xfrm>
            <a:off x="8564809" y="4508550"/>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
            <a:extLst>
              <a:ext uri="{FF2B5EF4-FFF2-40B4-BE49-F238E27FC236}">
                <a16:creationId xmlns:a16="http://schemas.microsoft.com/office/drawing/2014/main" id="{9481F619-02A6-E13F-A5A5-1EF0E9DA1B24}"/>
              </a:ext>
            </a:extLst>
          </p:cNvPr>
          <p:cNvCxnSpPr/>
          <p:nvPr/>
        </p:nvCxnSpPr>
        <p:spPr bwMode="gray">
          <a:xfrm>
            <a:off x="8564809" y="4711750"/>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2">
            <a:extLst>
              <a:ext uri="{FF2B5EF4-FFF2-40B4-BE49-F238E27FC236}">
                <a16:creationId xmlns:a16="http://schemas.microsoft.com/office/drawing/2014/main" id="{5986A01E-B8B1-0FB5-7332-E98E0AA4E092}"/>
              </a:ext>
            </a:extLst>
          </p:cNvPr>
          <p:cNvCxnSpPr/>
          <p:nvPr/>
        </p:nvCxnSpPr>
        <p:spPr bwMode="gray">
          <a:xfrm>
            <a:off x="8564809" y="5118150"/>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1" name="Oval 39">
            <a:extLst>
              <a:ext uri="{FF2B5EF4-FFF2-40B4-BE49-F238E27FC236}">
                <a16:creationId xmlns:a16="http://schemas.microsoft.com/office/drawing/2014/main" id="{2779C5E5-459D-C7B0-0C2B-DA8AFCE2A0A2}"/>
              </a:ext>
            </a:extLst>
          </p:cNvPr>
          <p:cNvSpPr/>
          <p:nvPr/>
        </p:nvSpPr>
        <p:spPr bwMode="gray">
          <a:xfrm>
            <a:off x="8658472" y="44704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24">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Rectangle 37">
            <a:extLst>
              <a:ext uri="{FF2B5EF4-FFF2-40B4-BE49-F238E27FC236}">
                <a16:creationId xmlns:a16="http://schemas.microsoft.com/office/drawing/2014/main" id="{01A64652-8DD1-F2C2-A766-EA49A3947F06}"/>
              </a:ext>
            </a:extLst>
          </p:cNvPr>
          <p:cNvSpPr/>
          <p:nvPr/>
        </p:nvSpPr>
        <p:spPr bwMode="gray">
          <a:xfrm>
            <a:off x="8658472" y="467365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24">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Isosceles Triangle 36">
            <a:extLst>
              <a:ext uri="{FF2B5EF4-FFF2-40B4-BE49-F238E27FC236}">
                <a16:creationId xmlns:a16="http://schemas.microsoft.com/office/drawing/2014/main" id="{099E5E9A-3F14-E4E9-2C2F-D140C5504C46}"/>
              </a:ext>
            </a:extLst>
          </p:cNvPr>
          <p:cNvSpPr/>
          <p:nvPr/>
        </p:nvSpPr>
        <p:spPr bwMode="gray">
          <a:xfrm>
            <a:off x="8658472" y="4876850"/>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24">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Diamond 110">
            <a:extLst>
              <a:ext uri="{FF2B5EF4-FFF2-40B4-BE49-F238E27FC236}">
                <a16:creationId xmlns:a16="http://schemas.microsoft.com/office/drawing/2014/main" id="{5080F8BD-4DC3-31A5-758F-9BAC879DF198}"/>
              </a:ext>
            </a:extLst>
          </p:cNvPr>
          <p:cNvSpPr/>
          <p:nvPr/>
        </p:nvSpPr>
        <p:spPr bwMode="auto">
          <a:xfrm>
            <a:off x="8658472" y="5080050"/>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768"/>
          </a:p>
        </p:txBody>
      </p:sp>
      <p:sp>
        <p:nvSpPr>
          <p:cNvPr id="119" name="テキスト プレースホルダ 9">
            <a:extLst>
              <a:ext uri="{FF2B5EF4-FFF2-40B4-BE49-F238E27FC236}">
                <a16:creationId xmlns:a16="http://schemas.microsoft.com/office/drawing/2014/main" id="{6BDA1B8F-F06E-D10B-58CA-66296192C864}"/>
              </a:ext>
            </a:extLst>
          </p:cNvPr>
          <p:cNvSpPr>
            <a:spLocks noGrp="1"/>
          </p:cNvSpPr>
          <p:nvPr/>
        </p:nvSpPr>
        <p:spPr bwMode="auto">
          <a:xfrm>
            <a:off x="9149642"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sym typeface="+mn-lt"/>
              </a:rPr>
              <a:t>21</a:t>
            </a:r>
            <a:endParaRPr kumimoji="0" lang="ja-JP" altLang="en-US" sz="800">
              <a:sym typeface="+mn-lt"/>
            </a:endParaRPr>
          </a:p>
        </p:txBody>
      </p:sp>
      <p:sp>
        <p:nvSpPr>
          <p:cNvPr id="121" name="テキスト プレースホルダ 9">
            <a:extLst>
              <a:ext uri="{FF2B5EF4-FFF2-40B4-BE49-F238E27FC236}">
                <a16:creationId xmlns:a16="http://schemas.microsoft.com/office/drawing/2014/main" id="{806390A9-39E1-C087-857B-3E9670B58B98}"/>
              </a:ext>
            </a:extLst>
          </p:cNvPr>
          <p:cNvSpPr>
            <a:spLocks noGrp="1"/>
          </p:cNvSpPr>
          <p:nvPr/>
        </p:nvSpPr>
        <p:spPr bwMode="auto">
          <a:xfrm>
            <a:off x="8913440" y="4437112"/>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a:t>看護助産師</a:t>
            </a:r>
            <a:endParaRPr kumimoji="0" lang="ja-JP" altLang="en-US" sz="800">
              <a:sym typeface="+mn-lt"/>
            </a:endParaRPr>
          </a:p>
        </p:txBody>
      </p:sp>
      <p:sp>
        <p:nvSpPr>
          <p:cNvPr id="122" name="テキスト プレースホルダ 9">
            <a:extLst>
              <a:ext uri="{FF2B5EF4-FFF2-40B4-BE49-F238E27FC236}">
                <a16:creationId xmlns:a16="http://schemas.microsoft.com/office/drawing/2014/main" id="{04C73DB9-AA9A-84A2-21D9-4E613477E5E2}"/>
              </a:ext>
            </a:extLst>
          </p:cNvPr>
          <p:cNvSpPr>
            <a:spLocks noGrp="1"/>
          </p:cNvSpPr>
          <p:nvPr/>
        </p:nvSpPr>
        <p:spPr bwMode="auto">
          <a:xfrm>
            <a:off x="8913440" y="4640312"/>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sym typeface="+mn-lt"/>
              </a:rPr>
              <a:t>医者</a:t>
            </a:r>
          </a:p>
        </p:txBody>
      </p:sp>
      <p:sp>
        <p:nvSpPr>
          <p:cNvPr id="123" name="テキスト プレースホルダ 9">
            <a:extLst>
              <a:ext uri="{FF2B5EF4-FFF2-40B4-BE49-F238E27FC236}">
                <a16:creationId xmlns:a16="http://schemas.microsoft.com/office/drawing/2014/main" id="{EBEA1B23-646E-016E-6E93-AA7A9B39006F}"/>
              </a:ext>
            </a:extLst>
          </p:cNvPr>
          <p:cNvSpPr>
            <a:spLocks noGrp="1"/>
          </p:cNvSpPr>
          <p:nvPr/>
        </p:nvSpPr>
        <p:spPr bwMode="auto">
          <a:xfrm>
            <a:off x="8913440" y="5046712"/>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1000">
                <a:sym typeface="+mn-lt"/>
              </a:rPr>
              <a:t>歯科医</a:t>
            </a:r>
            <a:endParaRPr kumimoji="0" lang="ja-JP" altLang="en-US" sz="800">
              <a:sym typeface="+mn-lt"/>
            </a:endParaRPr>
          </a:p>
        </p:txBody>
      </p:sp>
      <p:sp>
        <p:nvSpPr>
          <p:cNvPr id="124" name="テキスト プレースホルダ 9">
            <a:extLst>
              <a:ext uri="{FF2B5EF4-FFF2-40B4-BE49-F238E27FC236}">
                <a16:creationId xmlns:a16="http://schemas.microsoft.com/office/drawing/2014/main" id="{CF236AB5-0D47-6DFF-29E7-4E82C87CF5F9}"/>
              </a:ext>
            </a:extLst>
          </p:cNvPr>
          <p:cNvSpPr>
            <a:spLocks noGrp="1"/>
          </p:cNvSpPr>
          <p:nvPr/>
        </p:nvSpPr>
        <p:spPr bwMode="auto">
          <a:xfrm>
            <a:off x="8913440" y="4843512"/>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a:t>薬剤師</a:t>
            </a:r>
            <a:endParaRPr kumimoji="0" lang="ja-JP" altLang="en-US" sz="800">
              <a:sym typeface="+mn-lt"/>
            </a:endParaRPr>
          </a:p>
        </p:txBody>
      </p:sp>
    </p:spTree>
    <p:extLst>
      <p:ext uri="{BB962C8B-B14F-4D97-AF65-F5344CB8AC3E}">
        <p14:creationId xmlns:p14="http://schemas.microsoft.com/office/powerpoint/2010/main" val="2804558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39AB070-57C3-CDB4-3807-052FA24C8FD3}"/>
              </a:ext>
            </a:extLst>
          </p:cNvPr>
          <p:cNvGraphicFramePr>
            <a:graphicFrameLocks/>
          </p:cNvGraphicFramePr>
          <p:nvPr>
            <p:custDataLst>
              <p:tags r:id="rId1"/>
            </p:custDataLst>
            <p:extLst>
              <p:ext uri="{D42A27DB-BD31-4B8C-83A1-F6EECF244321}">
                <p14:modId xmlns:p14="http://schemas.microsoft.com/office/powerpoint/2010/main" val="3499034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 name="think-cell data - do not delete" hidden="1">
            <a:extLst>
              <a:ext uri="{FF2B5EF4-FFF2-40B4-BE49-F238E27FC236}">
                <a16:creationId xmlns:a16="http://schemas.microsoft.com/office/drawing/2014/main" id="{1EB45D4C-F098-5336-578F-66CFB44E4C94}"/>
              </a:ext>
            </a:extLst>
          </p:cNvPr>
          <p:cNvGraphicFramePr>
            <a:graphicFrameLocks noChangeAspect="1"/>
          </p:cNvGraphicFramePr>
          <p:nvPr>
            <p:custDataLst>
              <p:tags r:id="rId2"/>
            </p:custDataLst>
            <p:extLst>
              <p:ext uri="{D42A27DB-BD31-4B8C-83A1-F6EECF244321}">
                <p14:modId xmlns:p14="http://schemas.microsoft.com/office/powerpoint/2010/main" val="2132282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 imgW="561" imgH="561" progId="TCLayout.ActiveDocument.1">
                  <p:embed/>
                </p:oleObj>
              </mc:Choice>
              <mc:Fallback>
                <p:oleObj name="think-cellスライド" r:id="rId6"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a:t>中国／医療関連／医療・公衆衛生</a:t>
            </a:r>
            <a:endParaRPr kumimoji="1" lang="ja-JP" altLang="en-US"/>
          </a:p>
        </p:txBody>
      </p:sp>
      <p:sp>
        <p:nvSpPr>
          <p:cNvPr id="5" name="テキスト ボックス 45">
            <a:extLst>
              <a:ext uri="{FF2B5EF4-FFF2-40B4-BE49-F238E27FC236}">
                <a16:creationId xmlns:a16="http://schemas.microsoft.com/office/drawing/2014/main" id="{DF3164ED-091D-4232-A524-DAD75236F27B}"/>
              </a:ext>
            </a:extLst>
          </p:cNvPr>
          <p:cNvSpPr txBox="1"/>
          <p:nvPr/>
        </p:nvSpPr>
        <p:spPr>
          <a:xfrm>
            <a:off x="304691" y="1101352"/>
            <a:ext cx="9040797"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中国においては、理学療法士や作業療法士などの細かい資格制度は存在しておらず、「総合治療士」と呼ばれる。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が把握している臨床工学医師および臨床検査技師の数は以下の通り。</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45">
            <a:extLst>
              <a:ext uri="{FF2B5EF4-FFF2-40B4-BE49-F238E27FC236}">
                <a16:creationId xmlns:a16="http://schemas.microsoft.com/office/drawing/2014/main" id="{3ADE8E9F-A7DF-4E95-B0BC-C6CEF44EF339}"/>
              </a:ext>
            </a:extLst>
          </p:cNvPr>
          <p:cNvSpPr txBox="1"/>
          <p:nvPr/>
        </p:nvSpPr>
        <p:spPr>
          <a:xfrm>
            <a:off x="200025" y="6436623"/>
            <a:ext cx="9294495" cy="216662"/>
          </a:xfrm>
          <a:prstGeom prst="rect">
            <a:avLst/>
          </a:prstGeom>
          <a:noFill/>
        </p:spPr>
        <p:txBody>
          <a:bodyPr wrap="square" lIns="0" tIns="0" rIns="0" bIns="0" rtlCol="0">
            <a:noAutofit/>
          </a:bodyPr>
          <a:lstStyle/>
          <a:p>
            <a:pPr>
              <a:tabLst>
                <a:tab pos="361950" algn="l"/>
              </a:tabLst>
            </a:pPr>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ea typeface="ＭＳ Ｐゴシック" panose="020B0600070205080204" pitchFamily="50" charset="-128"/>
                <a:cs typeface="Arial" panose="020B0604020202020204" pitchFamily="34" charset="0"/>
              </a:rPr>
              <a:t> </a:t>
            </a:r>
            <a:r>
              <a:rPr lang="ja-JP" altLang="en-US" sz="800">
                <a:ea typeface="ＭＳ Ｐゴシック" panose="020B0600070205080204" pitchFamily="50" charset="-128"/>
                <a:cs typeface="Arial" panose="020B0604020202020204" pitchFamily="34" charset="0"/>
              </a:rPr>
              <a:t>ＷＨＯ</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8B7C48EF-2239-4F80-A33B-8AC5C8FA76A7}"/>
              </a:ext>
            </a:extLst>
          </p:cNvPr>
          <p:cNvGrpSpPr/>
          <p:nvPr/>
        </p:nvGrpSpPr>
        <p:grpSpPr>
          <a:xfrm>
            <a:off x="2000671" y="2564904"/>
            <a:ext cx="1872209" cy="388527"/>
            <a:chOff x="4803500" y="2113806"/>
            <a:chExt cx="2954133" cy="288032"/>
          </a:xfrm>
        </p:grpSpPr>
        <p:cxnSp>
          <p:nvCxnSpPr>
            <p:cNvPr id="11" name="直線コネクタ 40">
              <a:extLst>
                <a:ext uri="{FF2B5EF4-FFF2-40B4-BE49-F238E27FC236}">
                  <a16:creationId xmlns:a16="http://schemas.microsoft.com/office/drawing/2014/main" id="{C38624DD-2A9F-43DA-9E3C-8A13E5893B3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9373FDF-56C0-4BB9-9FC1-E4A60E29E4D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600">
                  <a:solidFill>
                    <a:srgbClr val="000000"/>
                  </a:solidFill>
                  <a:latin typeface="Arial Black" pitchFamily="34" charset="0"/>
                  <a:ea typeface="HGP創英角ｺﾞｼｯｸUB" pitchFamily="50" charset="-128"/>
                </a:rPr>
                <a:t>医療専門職の数</a:t>
              </a:r>
              <a:endParaRPr lang="en-US" altLang="ja-JP" sz="1600">
                <a:solidFill>
                  <a:srgbClr val="000000"/>
                </a:solidFill>
                <a:latin typeface="Arial Black" pitchFamily="34" charset="0"/>
                <a:ea typeface="HGP創英角ｺﾞｼｯｸUB" pitchFamily="50" charset="-128"/>
              </a:endParaRPr>
            </a:p>
          </p:txBody>
        </p:sp>
      </p:grpSp>
      <p:graphicFrame>
        <p:nvGraphicFramePr>
          <p:cNvPr id="13" name="Table 12">
            <a:extLst>
              <a:ext uri="{FF2B5EF4-FFF2-40B4-BE49-F238E27FC236}">
                <a16:creationId xmlns:a16="http://schemas.microsoft.com/office/drawing/2014/main" id="{52E0E318-0F14-4A50-BCE4-42494B22DE68}"/>
              </a:ext>
            </a:extLst>
          </p:cNvPr>
          <p:cNvGraphicFramePr>
            <a:graphicFrameLocks noGrp="1"/>
          </p:cNvGraphicFramePr>
          <p:nvPr>
            <p:extLst>
              <p:ext uri="{D42A27DB-BD31-4B8C-83A1-F6EECF244321}">
                <p14:modId xmlns:p14="http://schemas.microsoft.com/office/powerpoint/2010/main" val="1507255714"/>
              </p:ext>
            </p:extLst>
          </p:nvPr>
        </p:nvGraphicFramePr>
        <p:xfrm>
          <a:off x="2000672" y="3209945"/>
          <a:ext cx="4807793" cy="1505972"/>
        </p:xfrm>
        <a:graphic>
          <a:graphicData uri="http://schemas.openxmlformats.org/drawingml/2006/table">
            <a:tbl>
              <a:tblPr/>
              <a:tblGrid>
                <a:gridCol w="2624137">
                  <a:extLst>
                    <a:ext uri="{9D8B030D-6E8A-4147-A177-3AD203B41FA5}">
                      <a16:colId xmlns:a16="http://schemas.microsoft.com/office/drawing/2014/main" val="977978680"/>
                    </a:ext>
                  </a:extLst>
                </a:gridCol>
                <a:gridCol w="1091828">
                  <a:extLst>
                    <a:ext uri="{9D8B030D-6E8A-4147-A177-3AD203B41FA5}">
                      <a16:colId xmlns:a16="http://schemas.microsoft.com/office/drawing/2014/main" val="54311885"/>
                    </a:ext>
                  </a:extLst>
                </a:gridCol>
                <a:gridCol w="1091828">
                  <a:extLst>
                    <a:ext uri="{9D8B030D-6E8A-4147-A177-3AD203B41FA5}">
                      <a16:colId xmlns:a16="http://schemas.microsoft.com/office/drawing/2014/main" val="2371868653"/>
                    </a:ext>
                  </a:extLst>
                </a:gridCol>
              </a:tblGrid>
              <a:tr h="376493">
                <a:tc>
                  <a:txBody>
                    <a:bodyPr/>
                    <a:lstStyle/>
                    <a:p>
                      <a:pPr algn="l" fontAlgn="ctr"/>
                      <a:endParaRPr lang="ja-JP" altLang="en-US" sz="1600" b="0" i="0" u="none" strike="noStrike" baseline="30000">
                        <a:solidFill>
                          <a:srgbClr val="000000"/>
                        </a:solidFill>
                        <a:effectLst/>
                        <a:latin typeface="+mj-ea"/>
                        <a:ea typeface="+mj-ea"/>
                      </a:endParaRPr>
                    </a:p>
                  </a:txBody>
                  <a:tcPr marL="6350" marR="6350" marT="6350" marB="0" anchor="ctr">
                    <a:lnL>
                      <a:noFill/>
                    </a:lnL>
                    <a:lnR>
                      <a:noFill/>
                    </a:lnR>
                    <a:lnT>
                      <a:noFill/>
                    </a:lnT>
                    <a:lnB>
                      <a:noFill/>
                    </a:lnB>
                  </a:tcPr>
                </a:tc>
                <a:tc>
                  <a:txBody>
                    <a:bodyPr/>
                    <a:lstStyle/>
                    <a:p>
                      <a:pPr algn="l" fontAlgn="ctr"/>
                      <a:endParaRPr lang="ja-JP" altLang="en-US" sz="1600" b="0" i="0" u="none" strike="noStrike">
                        <a:solidFill>
                          <a:srgbClr val="000000"/>
                        </a:solidFill>
                        <a:effectLst/>
                        <a:latin typeface="+mj-ea"/>
                        <a:ea typeface="+mj-ea"/>
                      </a:endParaRPr>
                    </a:p>
                  </a:txBody>
                  <a:tcPr marL="6350" marR="6350" marT="6350" marB="0" anchor="ctr">
                    <a:lnL>
                      <a:noFill/>
                    </a:lnL>
                    <a:lnR>
                      <a:noFill/>
                    </a:lnR>
                    <a:lnT>
                      <a:noFill/>
                    </a:lnT>
                    <a:lnB>
                      <a:noFill/>
                    </a:lnB>
                  </a:tcPr>
                </a:tc>
                <a:tc>
                  <a:txBody>
                    <a:bodyPr/>
                    <a:lstStyle/>
                    <a:p>
                      <a:pPr algn="r" fontAlgn="ctr"/>
                      <a:endParaRPr lang="ja-JP" altLang="en-US" sz="1600" b="0" i="0" u="none" strike="noStrike">
                        <a:solidFill>
                          <a:srgbClr val="000000"/>
                        </a:solidFill>
                        <a:effectLst/>
                        <a:latin typeface="+mj-ea"/>
                        <a:ea typeface="+mj-ea"/>
                      </a:endParaRPr>
                    </a:p>
                  </a:txBody>
                  <a:tcPr marL="6350" marR="6350" marT="6350" marB="0" anchor="ctr">
                    <a:lnL>
                      <a:noFill/>
                    </a:lnL>
                    <a:lnR>
                      <a:noFill/>
                    </a:lnR>
                    <a:lnT>
                      <a:noFill/>
                    </a:lnT>
                    <a:lnB>
                      <a:noFill/>
                    </a:lnB>
                  </a:tcPr>
                </a:tc>
                <a:extLst>
                  <a:ext uri="{0D108BD9-81ED-4DB2-BD59-A6C34878D82A}">
                    <a16:rowId xmlns:a16="http://schemas.microsoft.com/office/drawing/2014/main" val="3033271507"/>
                  </a:ext>
                </a:extLst>
              </a:tr>
              <a:tr h="376493">
                <a:tc>
                  <a:txBody>
                    <a:bodyPr/>
                    <a:lstStyle/>
                    <a:p>
                      <a:pPr algn="l" fontAlgn="ctr"/>
                      <a:r>
                        <a:rPr lang="ja-JP" altLang="en-US" sz="1600" b="0" i="0" u="none" strike="noStrike" baseline="0" dirty="0">
                          <a:solidFill>
                            <a:srgbClr val="000000"/>
                          </a:solidFill>
                          <a:effectLst/>
                          <a:latin typeface="Arial" panose="020B0604020202020204" pitchFamily="34" charset="0"/>
                          <a:ea typeface="ＭＳ Ｐゴシック" panose="020B0600070205080204" pitchFamily="50" charset="-128"/>
                        </a:rPr>
                        <a:t>臨床工学士</a:t>
                      </a:r>
                    </a:p>
                  </a:txBody>
                  <a:tcPr marL="6350" marR="6350" marT="6350" marB="0" anchor="ctr">
                    <a:lnL>
                      <a:noFill/>
                    </a:lnL>
                    <a:lnR>
                      <a:noFill/>
                    </a:lnR>
                    <a:lnT>
                      <a:noFill/>
                    </a:lnT>
                    <a:lnB>
                      <a:noFill/>
                    </a:lnB>
                  </a:tcPr>
                </a:tc>
                <a:tc>
                  <a:txBody>
                    <a:bodyPr/>
                    <a:lstStyle/>
                    <a:p>
                      <a:pPr algn="l" fontAlgn="ctr"/>
                      <a:r>
                        <a:rPr lang="en-US" altLang="ja-JP" sz="1600" b="0" i="0" u="none" strike="noStrike" baseline="0">
                          <a:solidFill>
                            <a:srgbClr val="000000"/>
                          </a:solidFill>
                          <a:effectLst/>
                          <a:latin typeface="Arial" panose="020B0604020202020204" pitchFamily="34" charset="0"/>
                          <a:ea typeface="ＭＳ Ｐゴシック" panose="020B0600070205080204" pitchFamily="50" charset="-128"/>
                        </a:rPr>
                        <a:t>2017</a:t>
                      </a:r>
                      <a:r>
                        <a:rPr lang="ja-JP" altLang="en-US" sz="1600" b="0" i="0" u="none" strike="noStrike" baseline="0">
                          <a:solidFill>
                            <a:srgbClr val="000000"/>
                          </a:solidFill>
                          <a:effectLst/>
                          <a:latin typeface="Arial" panose="020B0604020202020204" pitchFamily="34" charset="0"/>
                          <a:ea typeface="ＭＳ Ｐゴシック" panose="020B0600070205080204"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baseline="0">
                          <a:solidFill>
                            <a:srgbClr val="000000"/>
                          </a:solidFill>
                          <a:effectLst/>
                          <a:latin typeface="Arial" panose="020B0604020202020204" pitchFamily="34" charset="0"/>
                          <a:ea typeface="ＭＳ Ｐゴシック" panose="020B0600070205080204" pitchFamily="50" charset="-128"/>
                        </a:rPr>
                        <a:t>661,030</a:t>
                      </a:r>
                      <a:r>
                        <a:rPr lang="ja-JP" altLang="en-US" sz="1600" b="0" i="0" u="none" strike="noStrike" baseline="0">
                          <a:solidFill>
                            <a:srgbClr val="000000"/>
                          </a:solidFill>
                          <a:effectLst/>
                          <a:latin typeface="Arial" panose="020B0604020202020204" pitchFamily="34" charset="0"/>
                          <a:ea typeface="ＭＳ Ｐゴシック" panose="020B0600070205080204"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2748377981"/>
                  </a:ext>
                </a:extLst>
              </a:tr>
              <a:tr h="376493">
                <a:tc>
                  <a:txBody>
                    <a:bodyPr/>
                    <a:lstStyle/>
                    <a:p>
                      <a:pPr algn="l" fontAlgn="ctr"/>
                      <a:r>
                        <a:rPr lang="ja-JP" altLang="en-US" sz="1600" b="0" i="0" u="none" strike="noStrike" baseline="0" dirty="0">
                          <a:solidFill>
                            <a:srgbClr val="000000"/>
                          </a:solidFill>
                          <a:effectLst/>
                          <a:latin typeface="Arial" panose="020B0604020202020204" pitchFamily="34" charset="0"/>
                          <a:ea typeface="ＭＳ Ｐゴシック" panose="020B0600070205080204" pitchFamily="50" charset="-128"/>
                        </a:rPr>
                        <a:t>臨床検査技師 </a:t>
                      </a:r>
                      <a:r>
                        <a:rPr lang="en-US" altLang="ja-JP" sz="16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sz="1600" b="0" i="0" u="none" strike="noStrike" baseline="0" dirty="0">
                          <a:solidFill>
                            <a:srgbClr val="000000"/>
                          </a:solidFill>
                          <a:effectLst/>
                          <a:latin typeface="Arial" panose="020B0604020202020204" pitchFamily="34" charset="0"/>
                          <a:ea typeface="ＭＳ Ｐゴシック" panose="020B0600070205080204" pitchFamily="50" charset="-128"/>
                        </a:rPr>
                        <a:t>Technicians</a:t>
                      </a:r>
                    </a:p>
                  </a:txBody>
                  <a:tcPr marL="6350" marR="6350" marT="6350" marB="0" anchor="ctr">
                    <a:lnL>
                      <a:noFill/>
                    </a:lnL>
                    <a:lnR>
                      <a:noFill/>
                    </a:lnR>
                    <a:lnT>
                      <a:noFill/>
                    </a:lnT>
                    <a:lnB>
                      <a:noFill/>
                    </a:lnB>
                  </a:tcPr>
                </a:tc>
                <a:tc>
                  <a:txBody>
                    <a:bodyPr/>
                    <a:lstStyle/>
                    <a:p>
                      <a:pPr algn="l" fontAlgn="ctr"/>
                      <a:r>
                        <a:rPr lang="en-US" altLang="ja-JP" sz="1600" b="0" i="0" u="none" strike="noStrike" baseline="0">
                          <a:solidFill>
                            <a:srgbClr val="000000"/>
                          </a:solidFill>
                          <a:effectLst/>
                          <a:latin typeface="Arial" panose="020B0604020202020204" pitchFamily="34" charset="0"/>
                          <a:ea typeface="ＭＳ Ｐゴシック" panose="020B0600070205080204" pitchFamily="50" charset="-128"/>
                        </a:rPr>
                        <a:t>2010</a:t>
                      </a:r>
                      <a:r>
                        <a:rPr lang="ja-JP" altLang="en-US" sz="1600" b="0" i="0" u="none" strike="noStrike" baseline="0">
                          <a:solidFill>
                            <a:srgbClr val="000000"/>
                          </a:solidFill>
                          <a:effectLst/>
                          <a:latin typeface="Arial" panose="020B0604020202020204" pitchFamily="34" charset="0"/>
                          <a:ea typeface="ＭＳ Ｐゴシック" panose="020B0600070205080204" pitchFamily="50" charset="-128"/>
                        </a:rPr>
                        <a:t>年</a:t>
                      </a:r>
                    </a:p>
                  </a:txBody>
                  <a:tcPr marL="6350" marR="6350" marT="6350" marB="0" anchor="ctr">
                    <a:lnL>
                      <a:noFill/>
                    </a:lnL>
                    <a:lnR>
                      <a:noFill/>
                    </a:lnR>
                    <a:lnT>
                      <a:noFill/>
                    </a:lnT>
                    <a:lnB>
                      <a:noFill/>
                    </a:lnB>
                  </a:tcPr>
                </a:tc>
                <a:tc>
                  <a:txBody>
                    <a:bodyPr/>
                    <a:lstStyle/>
                    <a:p>
                      <a:pPr algn="r" fontAlgn="ctr"/>
                      <a:r>
                        <a:rPr lang="en-US" altLang="ja-JP" sz="1600" b="0" i="0" u="none" strike="noStrike" baseline="0">
                          <a:solidFill>
                            <a:srgbClr val="000000"/>
                          </a:solidFill>
                          <a:effectLst/>
                          <a:latin typeface="Arial" panose="020B0604020202020204" pitchFamily="34" charset="0"/>
                          <a:ea typeface="ＭＳ Ｐゴシック" panose="020B0600070205080204" pitchFamily="50" charset="-128"/>
                        </a:rPr>
                        <a:t>230,572</a:t>
                      </a:r>
                      <a:r>
                        <a:rPr lang="ja-JP" altLang="en-US" sz="1600" b="0" i="0" u="none" strike="noStrike" baseline="0">
                          <a:solidFill>
                            <a:srgbClr val="000000"/>
                          </a:solidFill>
                          <a:effectLst/>
                          <a:latin typeface="Arial" panose="020B0604020202020204" pitchFamily="34" charset="0"/>
                          <a:ea typeface="ＭＳ Ｐゴシック" panose="020B0600070205080204" pitchFamily="50" charset="-128"/>
                        </a:rPr>
                        <a:t>名</a:t>
                      </a:r>
                    </a:p>
                  </a:txBody>
                  <a:tcPr marL="6350" marR="6350" marT="6350" marB="0" anchor="ctr">
                    <a:lnL>
                      <a:noFill/>
                    </a:lnL>
                    <a:lnR>
                      <a:noFill/>
                    </a:lnR>
                    <a:lnT>
                      <a:noFill/>
                    </a:lnT>
                    <a:lnB>
                      <a:noFill/>
                    </a:lnB>
                  </a:tcPr>
                </a:tc>
                <a:extLst>
                  <a:ext uri="{0D108BD9-81ED-4DB2-BD59-A6C34878D82A}">
                    <a16:rowId xmlns:a16="http://schemas.microsoft.com/office/drawing/2014/main" val="1832342272"/>
                  </a:ext>
                </a:extLst>
              </a:tr>
              <a:tr h="376493">
                <a:tc>
                  <a:txBody>
                    <a:bodyPr/>
                    <a:lstStyle/>
                    <a:p>
                      <a:pPr algn="l" fontAlgn="ctr"/>
                      <a:endParaRPr lang="ja-JP" altLang="en-US" sz="1600" b="0" i="0" u="none" strike="noStrike" baseline="0">
                        <a:solidFill>
                          <a:srgbClr val="000000"/>
                        </a:solidFill>
                        <a:effectLst/>
                        <a:latin typeface="Arial" panose="020B0604020202020204" pitchFamily="34" charset="0"/>
                        <a:ea typeface="ＭＳ Ｐゴシック" panose="020B0600070205080204" pitchFamily="50" charset="-128"/>
                      </a:endParaRPr>
                    </a:p>
                  </a:txBody>
                  <a:tcPr marL="6350" marR="6350" marT="6350" marB="0" anchor="ctr">
                    <a:lnL>
                      <a:noFill/>
                    </a:lnL>
                    <a:lnR>
                      <a:noFill/>
                    </a:lnR>
                    <a:lnT>
                      <a:noFill/>
                    </a:lnT>
                    <a:lnB>
                      <a:noFill/>
                    </a:lnB>
                  </a:tcPr>
                </a:tc>
                <a:tc>
                  <a:txBody>
                    <a:bodyPr/>
                    <a:lstStyle/>
                    <a:p>
                      <a:pPr algn="l" fontAlgn="ctr"/>
                      <a:endParaRPr lang="ja-JP" altLang="en-US" sz="1600" b="0" i="0" u="none" strike="noStrike" baseline="0">
                        <a:solidFill>
                          <a:srgbClr val="000000"/>
                        </a:solidFill>
                        <a:effectLst/>
                        <a:latin typeface="Arial" panose="020B0604020202020204" pitchFamily="34" charset="0"/>
                        <a:ea typeface="ＭＳ Ｐゴシック" panose="020B0600070205080204" pitchFamily="50" charset="-128"/>
                      </a:endParaRPr>
                    </a:p>
                  </a:txBody>
                  <a:tcPr marL="6350" marR="6350" marT="6350" marB="0" anchor="ctr">
                    <a:lnL>
                      <a:noFill/>
                    </a:lnL>
                    <a:lnR>
                      <a:noFill/>
                    </a:lnR>
                    <a:lnT>
                      <a:noFill/>
                    </a:lnT>
                    <a:lnB>
                      <a:noFill/>
                    </a:lnB>
                  </a:tcPr>
                </a:tc>
                <a:tc>
                  <a:txBody>
                    <a:bodyPr/>
                    <a:lstStyle/>
                    <a:p>
                      <a:pPr algn="r" fontAlgn="ctr"/>
                      <a:endParaRPr lang="ja-JP" altLang="en-US" sz="16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6350" marR="6350" marT="6350" marB="0" anchor="ctr">
                    <a:lnL>
                      <a:noFill/>
                    </a:lnL>
                    <a:lnR>
                      <a:noFill/>
                    </a:lnR>
                    <a:lnT>
                      <a:noFill/>
                    </a:lnT>
                    <a:lnB>
                      <a:noFill/>
                    </a:lnB>
                  </a:tcPr>
                </a:tc>
                <a:extLst>
                  <a:ext uri="{0D108BD9-81ED-4DB2-BD59-A6C34878D82A}">
                    <a16:rowId xmlns:a16="http://schemas.microsoft.com/office/drawing/2014/main" val="3699638880"/>
                  </a:ext>
                </a:extLst>
              </a:tr>
            </a:tbl>
          </a:graphicData>
        </a:graphic>
      </p:graphicFrame>
    </p:spTree>
    <p:extLst>
      <p:ext uri="{BB962C8B-B14F-4D97-AF65-F5344CB8AC3E}">
        <p14:creationId xmlns:p14="http://schemas.microsoft.com/office/powerpoint/2010/main" val="2126789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DDAC0AF-448B-9D22-E64E-314B046A0F3F}"/>
              </a:ext>
            </a:extLst>
          </p:cNvPr>
          <p:cNvGraphicFramePr>
            <a:graphicFrameLocks/>
          </p:cNvGraphicFramePr>
          <p:nvPr>
            <p:custDataLst>
              <p:tags r:id="rId1"/>
            </p:custDataLst>
            <p:extLst>
              <p:ext uri="{D42A27DB-BD31-4B8C-83A1-F6EECF244321}">
                <p14:modId xmlns:p14="http://schemas.microsoft.com/office/powerpoint/2010/main" val="2314631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61" imgH="561" progId="TCLayout.ActiveDocument.1">
                  <p:embed/>
                </p:oleObj>
              </mc:Choice>
              <mc:Fallback>
                <p:oleObj name="think-cellスライド" r:id="rId3" imgW="561" imgH="56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2">
            <a:extLst>
              <a:ext uri="{FF2B5EF4-FFF2-40B4-BE49-F238E27FC236}">
                <a16:creationId xmlns:a16="http://schemas.microsoft.com/office/drawing/2014/main" id="{075B45C3-2A08-4EBB-B2A0-FE8582FF52CB}"/>
              </a:ext>
            </a:extLst>
          </p:cNvPr>
          <p:cNvSpPr>
            <a:spLocks noGrp="1"/>
          </p:cNvSpPr>
          <p:nvPr>
            <p:ph type="title"/>
          </p:nvPr>
        </p:nvSpPr>
        <p:spPr>
          <a:xfrm>
            <a:off x="200471" y="188550"/>
            <a:ext cx="9505055" cy="360050"/>
          </a:xfrm>
        </p:spPr>
        <p:txBody>
          <a:bodyPr vert="horz"/>
          <a:lstStyle/>
          <a:p>
            <a:r>
              <a:rPr lang="ja-JP" altLang="en-US"/>
              <a:t>中国／医療関連／医療・公衆衛生</a:t>
            </a:r>
            <a:endParaRPr lang="en-US"/>
          </a:p>
        </p:txBody>
      </p:sp>
      <p:sp>
        <p:nvSpPr>
          <p:cNvPr id="7" name="Text Placeholder 3">
            <a:extLst>
              <a:ext uri="{FF2B5EF4-FFF2-40B4-BE49-F238E27FC236}">
                <a16:creationId xmlns:a16="http://schemas.microsoft.com/office/drawing/2014/main" id="{533D9F4E-268F-4C4C-804D-7A83AE453124}"/>
              </a:ext>
            </a:extLst>
          </p:cNvPr>
          <p:cNvSpPr>
            <a:spLocks noGrp="1"/>
          </p:cNvSpPr>
          <p:nvPr>
            <p:ph type="body" sz="quarter" idx="15"/>
          </p:nvPr>
        </p:nvSpPr>
        <p:spPr>
          <a:xfrm>
            <a:off x="200025" y="549275"/>
            <a:ext cx="9505950" cy="359445"/>
          </a:xfrm>
        </p:spPr>
        <p:txBody>
          <a:bodyPr/>
          <a:lstStyle/>
          <a:p>
            <a:r>
              <a:rPr lang="ja-JP" altLang="en-US"/>
              <a:t>医療の</a:t>
            </a:r>
            <a:r>
              <a:rPr lang="en-US" altLang="ja-JP"/>
              <a:t>IT</a:t>
            </a:r>
            <a:r>
              <a:rPr lang="ja-JP" altLang="en-US"/>
              <a:t>化データ</a:t>
            </a:r>
            <a:endParaRPr lang="en-US"/>
          </a:p>
        </p:txBody>
      </p:sp>
      <p:sp>
        <p:nvSpPr>
          <p:cNvPr id="9" name="Rectangle: Rounded Corners 8">
            <a:extLst>
              <a:ext uri="{FF2B5EF4-FFF2-40B4-BE49-F238E27FC236}">
                <a16:creationId xmlns:a16="http://schemas.microsoft.com/office/drawing/2014/main" id="{94363104-FE17-4DB8-B5CC-FB8389DCD0C9}"/>
              </a:ext>
            </a:extLst>
          </p:cNvPr>
          <p:cNvSpPr>
            <a:spLocks/>
          </p:cNvSpPr>
          <p:nvPr/>
        </p:nvSpPr>
        <p:spPr>
          <a:xfrm>
            <a:off x="279211" y="2060848"/>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kumimoji="1" lang="en-US" sz="1600" b="1">
                <a:solidFill>
                  <a:schemeClr val="bg1"/>
                </a:solidFill>
              </a:rPr>
              <a:t>HIS</a:t>
            </a:r>
            <a:r>
              <a:rPr kumimoji="1" lang="ja-JP" altLang="en-US" sz="1600" b="1">
                <a:solidFill>
                  <a:schemeClr val="bg1"/>
                </a:solidFill>
              </a:rPr>
              <a:t>の導入状況</a:t>
            </a:r>
            <a:endParaRPr kumimoji="1" lang="en-US" sz="1600" b="1">
              <a:solidFill>
                <a:schemeClr val="bg1"/>
              </a:solidFill>
            </a:endParaRPr>
          </a:p>
        </p:txBody>
      </p:sp>
      <p:sp>
        <p:nvSpPr>
          <p:cNvPr id="13" name="テキスト ボックス 3">
            <a:extLst>
              <a:ext uri="{FF2B5EF4-FFF2-40B4-BE49-F238E27FC236}">
                <a16:creationId xmlns:a16="http://schemas.microsoft.com/office/drawing/2014/main" id="{531D8F61-0B86-4775-8ECC-D53C8145B2BC}"/>
              </a:ext>
            </a:extLst>
          </p:cNvPr>
          <p:cNvSpPr txBox="1"/>
          <p:nvPr/>
        </p:nvSpPr>
        <p:spPr>
          <a:xfrm>
            <a:off x="2227453" y="2060848"/>
            <a:ext cx="7406065"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多くの病院が独自に</a:t>
            </a:r>
            <a:r>
              <a:rPr lang="en-US" altLang="ja-JP" sz="140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a:latin typeface="Arial" panose="020B0604020202020204" pitchFamily="34" charset="0"/>
                <a:ea typeface="ＭＳ Ｐゴシック" panose="020B0600070205080204" pitchFamily="50" charset="-128"/>
                <a:cs typeface="Arial" panose="020B0604020202020204" pitchFamily="34" charset="0"/>
              </a:rPr>
              <a:t>を構築しており、</a:t>
            </a:r>
            <a:r>
              <a:rPr lang="en-US" altLang="ja-JP" sz="140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年の保健省の発表によると、</a:t>
            </a:r>
            <a:r>
              <a:rPr lang="en-US" altLang="ja-JP" sz="1400">
                <a:latin typeface="Arial" panose="020B0604020202020204" pitchFamily="34" charset="0"/>
                <a:ea typeface="ＭＳ Ｐゴシック" panose="020B0600070205080204" pitchFamily="50" charset="-128"/>
                <a:cs typeface="Arial" panose="020B0604020202020204" pitchFamily="34" charset="0"/>
              </a:rPr>
              <a:t>15,924</a:t>
            </a:r>
            <a:r>
              <a:rPr lang="ja-JP" altLang="en-US" sz="1400">
                <a:latin typeface="Arial" panose="020B0604020202020204" pitchFamily="34" charset="0"/>
                <a:ea typeface="ＭＳ Ｐゴシック" panose="020B0600070205080204" pitchFamily="50" charset="-128"/>
                <a:cs typeface="Arial" panose="020B0604020202020204" pitchFamily="34" charset="0"/>
              </a:rPr>
              <a:t>の病院のうち、</a:t>
            </a:r>
            <a:r>
              <a:rPr lang="en-US" altLang="ja-JP" sz="1400">
                <a:latin typeface="Arial" panose="020B0604020202020204" pitchFamily="34" charset="0"/>
                <a:ea typeface="ＭＳ Ｐゴシック" panose="020B0600070205080204" pitchFamily="50" charset="-128"/>
                <a:cs typeface="Arial" panose="020B0604020202020204" pitchFamily="34" charset="0"/>
              </a:rPr>
              <a:t>6,063</a:t>
            </a:r>
            <a:r>
              <a:rPr lang="ja-JP" altLang="en-US" sz="1400">
                <a:latin typeface="Arial" panose="020B0604020202020204" pitchFamily="34" charset="0"/>
                <a:ea typeface="ＭＳ Ｐゴシック" panose="020B0600070205080204" pitchFamily="50" charset="-128"/>
                <a:cs typeface="Arial" panose="020B0604020202020204" pitchFamily="34" charset="0"/>
              </a:rPr>
              <a:t>の病院が</a:t>
            </a:r>
            <a:r>
              <a:rPr lang="en-US" altLang="ja-JP" sz="140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a:latin typeface="Arial" panose="020B0604020202020204" pitchFamily="34" charset="0"/>
                <a:ea typeface="ＭＳ Ｐゴシック" panose="020B0600070205080204" pitchFamily="50" charset="-128"/>
                <a:cs typeface="Arial" panose="020B0604020202020204" pitchFamily="34" charset="0"/>
              </a:rPr>
              <a:t>を構築している。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b="1">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b="1">
                <a:latin typeface="Arial" panose="020B0604020202020204" pitchFamily="34" charset="0"/>
                <a:ea typeface="ＭＳ Ｐゴシック" panose="020B0600070205080204" pitchFamily="50" charset="-128"/>
                <a:cs typeface="Arial" panose="020B0604020202020204" pitchFamily="34" charset="0"/>
              </a:rPr>
              <a:t>年半ばまでに県レベルの病院以上の約</a:t>
            </a:r>
            <a:r>
              <a:rPr lang="en-US" altLang="ja-JP" sz="1400" b="1">
                <a:latin typeface="Arial" panose="020B0604020202020204" pitchFamily="34" charset="0"/>
                <a:ea typeface="ＭＳ Ｐゴシック" panose="020B0600070205080204" pitchFamily="50" charset="-128"/>
                <a:cs typeface="Arial" panose="020B0604020202020204" pitchFamily="34" charset="0"/>
              </a:rPr>
              <a:t>70</a:t>
            </a:r>
            <a:r>
              <a:rPr lang="ja-JP" altLang="en-US" sz="1400" b="1">
                <a:latin typeface="Arial" panose="020B0604020202020204" pitchFamily="34" charset="0"/>
                <a:ea typeface="ＭＳ Ｐゴシック" panose="020B0600070205080204" pitchFamily="50" charset="-128"/>
                <a:cs typeface="Arial" panose="020B0604020202020204" pitchFamily="34" charset="0"/>
              </a:rPr>
              <a:t>％が</a:t>
            </a:r>
            <a:r>
              <a:rPr lang="en-US" altLang="ja-JP" sz="1400" b="1">
                <a:latin typeface="Arial" panose="020B0604020202020204" pitchFamily="34" charset="0"/>
                <a:ea typeface="ＭＳ Ｐゴシック" panose="020B0600070205080204" pitchFamily="50" charset="-128"/>
                <a:cs typeface="Arial" panose="020B0604020202020204" pitchFamily="34" charset="0"/>
              </a:rPr>
              <a:t>HIS</a:t>
            </a:r>
            <a:r>
              <a:rPr lang="ja-JP" altLang="en-US" sz="1400" b="1">
                <a:latin typeface="Arial" panose="020B0604020202020204" pitchFamily="34" charset="0"/>
                <a:ea typeface="ＭＳ Ｐゴシック" panose="020B0600070205080204" pitchFamily="50" charset="-128"/>
                <a:cs typeface="Arial" panose="020B0604020202020204" pitchFamily="34" charset="0"/>
              </a:rPr>
              <a:t>を構築</a:t>
            </a:r>
            <a:r>
              <a:rPr lang="ja-JP" altLang="en-US" sz="1400">
                <a:latin typeface="Arial" panose="020B0604020202020204" pitchFamily="34" charset="0"/>
                <a:ea typeface="ＭＳ Ｐゴシック" panose="020B0600070205080204" pitchFamily="50" charset="-128"/>
                <a:cs typeface="Arial" panose="020B0604020202020204" pitchFamily="34" charset="0"/>
              </a:rPr>
              <a:t>したと推定されるが、現在の</a:t>
            </a:r>
            <a:r>
              <a:rPr lang="en-US" altLang="ja-JP" sz="140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a:latin typeface="Arial" panose="020B0604020202020204" pitchFamily="34" charset="0"/>
                <a:ea typeface="ＭＳ Ｐゴシック" panose="020B0600070205080204" pitchFamily="50" charset="-128"/>
                <a:cs typeface="Arial" panose="020B0604020202020204" pitchFamily="34" charset="0"/>
              </a:rPr>
              <a:t>の普及率は不明である。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5">
            <a:extLst>
              <a:ext uri="{FF2B5EF4-FFF2-40B4-BE49-F238E27FC236}">
                <a16:creationId xmlns:a16="http://schemas.microsoft.com/office/drawing/2014/main" id="{A5834818-BC22-474A-8252-35F275B29824}"/>
              </a:ext>
            </a:extLst>
          </p:cNvPr>
          <p:cNvSpPr txBox="1"/>
          <p:nvPr/>
        </p:nvSpPr>
        <p:spPr>
          <a:xfrm>
            <a:off x="114072" y="6343808"/>
            <a:ext cx="9433046" cy="246221"/>
          </a:xfrm>
          <a:prstGeom prst="rect">
            <a:avLst/>
          </a:prstGeom>
          <a:noFill/>
        </p:spPr>
        <p:txBody>
          <a:bodyPr wrap="square" lIns="0" tIns="0" rIns="0" bIns="0" rtlCol="0">
            <a:sp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b="0" i="0">
                <a:solidFill>
                  <a:srgbClr val="202122"/>
                </a:solidFill>
                <a:effectLst/>
                <a:latin typeface="Arial" panose="020B0604020202020204" pitchFamily="34" charset="0"/>
              </a:rPr>
              <a:t>An investigation into health informatics and related standards in China</a:t>
            </a:r>
            <a:r>
              <a:rPr lang="ja-JP" altLang="en-US" sz="800" b="0" i="0">
                <a:solidFill>
                  <a:srgbClr val="202122"/>
                </a:solidFill>
                <a:effectLst/>
                <a:latin typeface="Arial" panose="020B0604020202020204" pitchFamily="34" charset="0"/>
              </a:rPr>
              <a:t>（</a:t>
            </a:r>
            <a:r>
              <a:rPr lang="en-US" altLang="ja-JP" sz="800" b="0" i="0" err="1">
                <a:solidFill>
                  <a:srgbClr val="202122"/>
                </a:solidFill>
                <a:effectLst/>
                <a:latin typeface="Arial" panose="020B0604020202020204" pitchFamily="34" charset="0"/>
              </a:rPr>
              <a:t>Yuhai</a:t>
            </a:r>
            <a:r>
              <a:rPr lang="en-US" altLang="ja-JP" sz="800">
                <a:solidFill>
                  <a:srgbClr val="202122"/>
                </a:solidFill>
                <a:latin typeface="Arial" panose="020B0604020202020204" pitchFamily="34" charset="0"/>
              </a:rPr>
              <a:t> et al., 2006</a:t>
            </a:r>
            <a:r>
              <a:rPr lang="ja-JP" altLang="en-US" sz="800" b="0" i="0">
                <a:solidFill>
                  <a:srgbClr val="202122"/>
                </a:solidFill>
                <a:effectLst/>
                <a:latin typeface="Arial" panose="020B0604020202020204" pitchFamily="34" charset="0"/>
              </a:rPr>
              <a:t>）、</a:t>
            </a:r>
            <a:r>
              <a:rPr lang="en-US" altLang="ja-JP" sz="800" b="0" i="0">
                <a:solidFill>
                  <a:srgbClr val="202122"/>
                </a:solidFill>
                <a:effectLst/>
                <a:latin typeface="Arial" panose="020B0604020202020204" pitchFamily="34" charset="0"/>
              </a:rPr>
              <a:t> Adoption of Electronic Health Records </a:t>
            </a:r>
            <a:r>
              <a:rPr lang="ja-JP" altLang="en-US" sz="800" b="0" i="0">
                <a:solidFill>
                  <a:srgbClr val="202122"/>
                </a:solidFill>
                <a:effectLst/>
                <a:latin typeface="Arial" panose="020B0604020202020204" pitchFamily="34" charset="0"/>
              </a:rPr>
              <a:t>（</a:t>
            </a:r>
            <a:r>
              <a:rPr lang="en-US" altLang="ja-JP" sz="800" b="0" i="0">
                <a:solidFill>
                  <a:srgbClr val="202122"/>
                </a:solidFill>
                <a:effectLst/>
                <a:latin typeface="Arial" panose="020B0604020202020204" pitchFamily="34" charset="0"/>
              </a:rPr>
              <a:t>EHRs</a:t>
            </a:r>
            <a:r>
              <a:rPr lang="ja-JP" altLang="en-US" sz="800" b="0" i="0">
                <a:solidFill>
                  <a:srgbClr val="202122"/>
                </a:solidFill>
                <a:effectLst/>
                <a:latin typeface="Arial" panose="020B0604020202020204" pitchFamily="34" charset="0"/>
              </a:rPr>
              <a:t>）</a:t>
            </a:r>
            <a:r>
              <a:rPr lang="en-US" altLang="ja-JP" sz="800" b="0" i="0">
                <a:solidFill>
                  <a:srgbClr val="202122"/>
                </a:solidFill>
                <a:effectLst/>
                <a:latin typeface="Arial" panose="020B0604020202020204" pitchFamily="34" charset="0"/>
              </a:rPr>
              <a:t> in China During the Past 10 Years: Consecutive Survey Data Analysis and Comparison of Sino-American Challenges and Experiences</a:t>
            </a:r>
            <a:r>
              <a:rPr lang="ja-JP" altLang="en-US" sz="800" b="0" i="0">
                <a:solidFill>
                  <a:srgbClr val="202122"/>
                </a:solidFill>
                <a:effectLst/>
                <a:latin typeface="Arial" panose="020B0604020202020204" pitchFamily="34" charset="0"/>
              </a:rPr>
              <a:t>（</a:t>
            </a:r>
            <a:r>
              <a:rPr lang="en-US" altLang="ja-JP" sz="800" b="0" i="0">
                <a:solidFill>
                  <a:srgbClr val="202122"/>
                </a:solidFill>
                <a:effectLst/>
                <a:latin typeface="Arial" panose="020B0604020202020204" pitchFamily="34" charset="0"/>
              </a:rPr>
              <a:t>Lun et al., 2021</a:t>
            </a:r>
            <a:r>
              <a:rPr lang="ja-JP" altLang="en-US" sz="800" b="0" i="0">
                <a:solidFill>
                  <a:srgbClr val="202122"/>
                </a:solidFill>
                <a:effectLst/>
                <a:latin typeface="Arial" panose="020B0604020202020204" pitchFamily="34" charset="0"/>
              </a:rPr>
              <a:t>））、</a:t>
            </a:r>
            <a:r>
              <a:rPr lang="en-US" altLang="ja-JP" sz="800" b="0" i="0" err="1">
                <a:solidFill>
                  <a:srgbClr val="202122"/>
                </a:solidFill>
                <a:effectLst/>
                <a:latin typeface="Arial" panose="020B0604020202020204" pitchFamily="34" charset="0"/>
              </a:rPr>
              <a:t>GenomiCare</a:t>
            </a:r>
            <a:r>
              <a:rPr lang="en-US" altLang="ja-JP" sz="800" b="0" i="0">
                <a:solidFill>
                  <a:srgbClr val="202122"/>
                </a:solidFill>
                <a:effectLst/>
                <a:latin typeface="Arial" panose="020B0604020202020204" pitchFamily="34" charset="0"/>
              </a:rPr>
              <a:t> Biotechnology</a:t>
            </a:r>
            <a:r>
              <a:rPr lang="ja-JP" altLang="en-US" sz="800" b="0" i="0">
                <a:solidFill>
                  <a:srgbClr val="202122"/>
                </a:solidFill>
                <a:effectLst/>
                <a:latin typeface="Arial" panose="020B0604020202020204" pitchFamily="34" charset="0"/>
              </a:rPr>
              <a:t>ウェブサイト</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a:p>
        </p:txBody>
      </p:sp>
      <p:grpSp>
        <p:nvGrpSpPr>
          <p:cNvPr id="21" name="Group 20">
            <a:extLst>
              <a:ext uri="{FF2B5EF4-FFF2-40B4-BE49-F238E27FC236}">
                <a16:creationId xmlns:a16="http://schemas.microsoft.com/office/drawing/2014/main" id="{A8500224-E7A6-484A-BE39-758A4BC7F156}"/>
              </a:ext>
            </a:extLst>
          </p:cNvPr>
          <p:cNvGrpSpPr/>
          <p:nvPr/>
        </p:nvGrpSpPr>
        <p:grpSpPr>
          <a:xfrm>
            <a:off x="279211" y="3186579"/>
            <a:ext cx="9361038" cy="1397313"/>
            <a:chOff x="344488" y="2996952"/>
            <a:chExt cx="9289032" cy="1397313"/>
          </a:xfrm>
        </p:grpSpPr>
        <p:cxnSp>
          <p:nvCxnSpPr>
            <p:cNvPr id="17" name="Straight Connector 16">
              <a:extLst>
                <a:ext uri="{FF2B5EF4-FFF2-40B4-BE49-F238E27FC236}">
                  <a16:creationId xmlns:a16="http://schemas.microsoft.com/office/drawing/2014/main" id="{9CFDE0EF-70FB-4B2A-B335-EDEC84AA4037}"/>
                </a:ext>
              </a:extLst>
            </p:cNvPr>
            <p:cNvCxnSpPr>
              <a:cxnSpLocks/>
            </p:cNvCxnSpPr>
            <p:nvPr/>
          </p:nvCxnSpPr>
          <p:spPr>
            <a:xfrm>
              <a:off x="344488" y="2996952"/>
              <a:ext cx="928903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D7DCFD-F0A3-451F-B002-F43AA0213AEC}"/>
                </a:ext>
              </a:extLst>
            </p:cNvPr>
            <p:cNvCxnSpPr>
              <a:cxnSpLocks/>
            </p:cNvCxnSpPr>
            <p:nvPr/>
          </p:nvCxnSpPr>
          <p:spPr>
            <a:xfrm>
              <a:off x="351683" y="4394265"/>
              <a:ext cx="92026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2D9E189-DE4C-45B5-B8AC-F29DA6E1D461}"/>
              </a:ext>
            </a:extLst>
          </p:cNvPr>
          <p:cNvGrpSpPr/>
          <p:nvPr/>
        </p:nvGrpSpPr>
        <p:grpSpPr>
          <a:xfrm>
            <a:off x="272480" y="3423179"/>
            <a:ext cx="9354307" cy="953274"/>
            <a:chOff x="279211" y="5140022"/>
            <a:chExt cx="9354307" cy="953274"/>
          </a:xfrm>
        </p:grpSpPr>
        <p:sp>
          <p:nvSpPr>
            <p:cNvPr id="12" name="Rectangle: Rounded Corners 11">
              <a:extLst>
                <a:ext uri="{FF2B5EF4-FFF2-40B4-BE49-F238E27FC236}">
                  <a16:creationId xmlns:a16="http://schemas.microsoft.com/office/drawing/2014/main" id="{16E1DF99-8823-43C8-A67B-80FBCD9DD124}"/>
                </a:ext>
              </a:extLst>
            </p:cNvPr>
            <p:cNvSpPr>
              <a:spLocks/>
            </p:cNvSpPr>
            <p:nvPr/>
          </p:nvSpPr>
          <p:spPr>
            <a:xfrm>
              <a:off x="279211" y="5140022"/>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lang="en-US" altLang="ja-JP" sz="1600" b="1">
                  <a:solidFill>
                    <a:schemeClr val="bg1"/>
                  </a:solidFill>
                </a:rPr>
                <a:t>EHR</a:t>
              </a:r>
              <a:r>
                <a:rPr lang="ja-JP" altLang="en-US" sz="1600" b="1">
                  <a:solidFill>
                    <a:schemeClr val="bg1"/>
                  </a:solidFill>
                </a:rPr>
                <a:t>の導入状況</a:t>
              </a:r>
              <a:endParaRPr lang="en-US" altLang="ja-JP" sz="1600" b="1">
                <a:solidFill>
                  <a:schemeClr val="bg1"/>
                </a:solidFill>
              </a:endParaRPr>
            </a:p>
          </p:txBody>
        </p:sp>
        <p:sp>
          <p:nvSpPr>
            <p:cNvPr id="22" name="テキスト ボックス 3">
              <a:extLst>
                <a:ext uri="{FF2B5EF4-FFF2-40B4-BE49-F238E27FC236}">
                  <a16:creationId xmlns:a16="http://schemas.microsoft.com/office/drawing/2014/main" id="{D860A220-9C3D-4D06-88E3-F958DF39B949}"/>
                </a:ext>
              </a:extLst>
            </p:cNvPr>
            <p:cNvSpPr txBox="1"/>
            <p:nvPr/>
          </p:nvSpPr>
          <p:spPr>
            <a:xfrm>
              <a:off x="2227453" y="5140022"/>
              <a:ext cx="7406065"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1">
                  <a:latin typeface="Arial" panose="020B0604020202020204" pitchFamily="34" charset="0"/>
                  <a:ea typeface="ＭＳ Ｐゴシック" panose="020B0600070205080204" pitchFamily="50" charset="-128"/>
                  <a:cs typeface="Arial" panose="020B0604020202020204" pitchFamily="34" charset="0"/>
                </a:rPr>
                <a:t>中国の病院の</a:t>
              </a:r>
              <a:r>
                <a:rPr lang="en-US" altLang="ja-JP" sz="1400" b="1">
                  <a:latin typeface="Arial" panose="020B0604020202020204" pitchFamily="34" charset="0"/>
                  <a:ea typeface="ＭＳ Ｐゴシック" panose="020B0600070205080204" pitchFamily="50" charset="-128"/>
                  <a:cs typeface="Arial" panose="020B0604020202020204" pitchFamily="34" charset="0"/>
                </a:rPr>
                <a:t>9</a:t>
              </a:r>
              <a:r>
                <a:rPr lang="ja-JP" altLang="en-US" sz="1400" b="1">
                  <a:latin typeface="Arial" panose="020B0604020202020204" pitchFamily="34" charset="0"/>
                  <a:ea typeface="ＭＳ Ｐゴシック" panose="020B0600070205080204" pitchFamily="50" charset="-128"/>
                  <a:cs typeface="Arial" panose="020B0604020202020204" pitchFamily="34" charset="0"/>
                </a:rPr>
                <a:t>割が</a:t>
              </a:r>
              <a:r>
                <a:rPr lang="en-US" altLang="ja-JP" sz="1400">
                  <a:latin typeface="Arial" panose="020B0604020202020204" pitchFamily="34" charset="0"/>
                  <a:ea typeface="ＭＳ Ｐゴシック" panose="020B0600070205080204" pitchFamily="50" charset="-128"/>
                  <a:cs typeface="Arial" panose="020B0604020202020204" pitchFamily="34" charset="0"/>
                </a:rPr>
                <a:t>EMR</a:t>
              </a:r>
              <a:r>
                <a:rPr lang="ja-JP" altLang="en-US" sz="1400">
                  <a:latin typeface="Arial" panose="020B0604020202020204" pitchFamily="34" charset="0"/>
                  <a:ea typeface="ＭＳ Ｐゴシック" panose="020B0600070205080204" pitchFamily="50" charset="-128"/>
                  <a:cs typeface="Arial" panose="020B0604020202020204" pitchFamily="34" charset="0"/>
                </a:rPr>
                <a:t>を</a:t>
              </a:r>
              <a:r>
                <a:rPr lang="ja-JP" altLang="en-US" sz="1400" b="1">
                  <a:latin typeface="Arial" panose="020B0604020202020204" pitchFamily="34" charset="0"/>
                  <a:ea typeface="ＭＳ Ｐゴシック" panose="020B0600070205080204" pitchFamily="50" charset="-128"/>
                  <a:cs typeface="Arial" panose="020B0604020202020204" pitchFamily="34" charset="0"/>
                </a:rPr>
                <a:t>導入</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しかし、中国には他の多くの国で見られるような中央集権的な医療記録システムや主要ベンダーが不在で、各病院が独自の</a:t>
              </a:r>
              <a:r>
                <a:rPr lang="en-US" altLang="ja-JP" sz="1400">
                  <a:latin typeface="Arial" panose="020B0604020202020204" pitchFamily="34" charset="0"/>
                  <a:ea typeface="ＭＳ Ｐゴシック" panose="020B0600070205080204" pitchFamily="50" charset="-128"/>
                  <a:cs typeface="Arial" panose="020B0604020202020204" pitchFamily="34" charset="0"/>
                </a:rPr>
                <a:t>EMR</a:t>
              </a:r>
              <a:r>
                <a:rPr lang="ja-JP" altLang="en-US" sz="1400">
                  <a:latin typeface="Arial" panose="020B0604020202020204" pitchFamily="34" charset="0"/>
                  <a:ea typeface="ＭＳ Ｐゴシック" panose="020B0600070205080204" pitchFamily="50" charset="-128"/>
                  <a:cs typeface="Arial" panose="020B0604020202020204" pitchFamily="34" charset="0"/>
                </a:rPr>
                <a:t>を使用しており、 医療の分類やコーディングも標準化されていないため、</a:t>
              </a:r>
              <a:r>
                <a:rPr lang="ja-JP" altLang="en-US" sz="1400" b="1">
                  <a:latin typeface="Arial" panose="020B0604020202020204" pitchFamily="34" charset="0"/>
                  <a:ea typeface="ＭＳ Ｐゴシック" panose="020B0600070205080204" pitchFamily="50" charset="-128"/>
                  <a:cs typeface="Arial" panose="020B0604020202020204" pitchFamily="34" charset="0"/>
                </a:rPr>
                <a:t>情報のサイロ化が課題と指摘されている</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3" name="テキスト ボックス 3">
            <a:extLst>
              <a:ext uri="{FF2B5EF4-FFF2-40B4-BE49-F238E27FC236}">
                <a16:creationId xmlns:a16="http://schemas.microsoft.com/office/drawing/2014/main" id="{3799D7E6-D9CD-47C1-B74E-D49CA3CC3D03}"/>
              </a:ext>
            </a:extLst>
          </p:cNvPr>
          <p:cNvSpPr txBox="1"/>
          <p:nvPr/>
        </p:nvSpPr>
        <p:spPr>
          <a:xfrm>
            <a:off x="200470"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中国は健康情報システム（</a:t>
            </a:r>
            <a:r>
              <a:rPr lang="en-US" altLang="ja-JP" sz="1400">
                <a:latin typeface="Arial" panose="020B0604020202020204" pitchFamily="34" charset="0"/>
                <a:ea typeface="ＭＳ Ｐゴシック" panose="020B0600070205080204" pitchFamily="50" charset="-128"/>
                <a:cs typeface="Arial" panose="020B0604020202020204" pitchFamily="34" charset="0"/>
              </a:rPr>
              <a:t>HIS: Health Information System</a:t>
            </a:r>
            <a:r>
              <a:rPr lang="ja-JP" altLang="en-US" sz="1400">
                <a:latin typeface="Arial" panose="020B0604020202020204" pitchFamily="34" charset="0"/>
                <a:ea typeface="ＭＳ Ｐゴシック" panose="020B0600070205080204" pitchFamily="50" charset="-128"/>
                <a:cs typeface="Arial" panose="020B0604020202020204" pitchFamily="34" charset="0"/>
              </a:rPr>
              <a:t>）、電子健康記録（</a:t>
            </a:r>
            <a:r>
              <a:rPr lang="en-US" altLang="ja-JP" sz="1400">
                <a:latin typeface="Arial" panose="020B0604020202020204" pitchFamily="34" charset="0"/>
                <a:ea typeface="ＭＳ Ｐゴシック" panose="020B0600070205080204" pitchFamily="50" charset="-128"/>
                <a:cs typeface="Arial" panose="020B0604020202020204" pitchFamily="34" charset="0"/>
              </a:rPr>
              <a:t>HER</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a:latin typeface="Arial" panose="020B0604020202020204" pitchFamily="34" charset="0"/>
                <a:ea typeface="ＭＳ Ｐゴシック" panose="020B0600070205080204" pitchFamily="50" charset="-128"/>
                <a:cs typeface="Arial" panose="020B0604020202020204" pitchFamily="34" charset="0"/>
              </a:rPr>
              <a:t>Electronic Health Record</a:t>
            </a:r>
            <a:r>
              <a:rPr lang="ja-JP" altLang="en-US" sz="1400">
                <a:latin typeface="Arial" panose="020B0604020202020204" pitchFamily="34" charset="0"/>
                <a:ea typeface="ＭＳ Ｐゴシック" panose="020B0600070205080204" pitchFamily="50" charset="-128"/>
                <a:cs typeface="Arial" panose="020B0604020202020204" pitchFamily="34" charset="0"/>
              </a:rPr>
              <a:t>）、電子医療記録（</a:t>
            </a:r>
            <a:r>
              <a:rPr lang="en-US" altLang="ja-JP" sz="1400">
                <a:latin typeface="Arial" panose="020B0604020202020204" pitchFamily="34" charset="0"/>
                <a:ea typeface="ＭＳ Ｐゴシック" panose="020B0600070205080204" pitchFamily="50" charset="-128"/>
                <a:cs typeface="Arial" panose="020B0604020202020204" pitchFamily="34" charset="0"/>
              </a:rPr>
              <a:t>EMR:</a:t>
            </a:r>
            <a:r>
              <a:rPr lang="ja-JP" altLang="en-US" sz="1400">
                <a:latin typeface="Arial" panose="020B0604020202020204" pitchFamily="34" charset="0"/>
                <a:ea typeface="ＭＳ Ｐゴシック" panose="020B0600070205080204" pitchFamily="50" charset="-128"/>
                <a:cs typeface="Arial" panose="020B0604020202020204" pitchFamily="34" charset="0"/>
              </a:rPr>
              <a:t> </a:t>
            </a:r>
            <a:r>
              <a:rPr lang="en-US" altLang="ja-JP" sz="1400">
                <a:latin typeface="Arial" panose="020B0604020202020204" pitchFamily="34" charset="0"/>
                <a:ea typeface="ＭＳ Ｐゴシック" panose="020B0600070205080204" pitchFamily="50" charset="-128"/>
                <a:cs typeface="Arial" panose="020B0604020202020204" pitchFamily="34" charset="0"/>
              </a:rPr>
              <a:t>Electronic Medical Record</a:t>
            </a:r>
            <a:r>
              <a:rPr lang="ja-JP" altLang="en-US" sz="1400">
                <a:latin typeface="Arial" panose="020B0604020202020204" pitchFamily="34" charset="0"/>
                <a:ea typeface="ＭＳ Ｐゴシック" panose="020B0600070205080204" pitchFamily="50" charset="-128"/>
                <a:cs typeface="Arial" panose="020B0604020202020204" pitchFamily="34" charset="0"/>
              </a:rPr>
              <a:t>）の普及が進んでおり、</a:t>
            </a:r>
            <a:r>
              <a:rPr lang="en-US" altLang="ja-JP" sz="1400">
                <a:latin typeface="Arial" panose="020B0604020202020204" pitchFamily="34" charset="0"/>
                <a:ea typeface="ＭＳ Ｐゴシック" panose="020B0600070205080204" pitchFamily="50" charset="-128"/>
                <a:cs typeface="Arial" panose="020B0604020202020204" pitchFamily="34" charset="0"/>
              </a:rPr>
              <a:t>EHR</a:t>
            </a:r>
            <a:r>
              <a:rPr lang="ja-JP" altLang="en-US" sz="1400">
                <a:latin typeface="Arial" panose="020B0604020202020204" pitchFamily="34" charset="0"/>
                <a:ea typeface="ＭＳ Ｐゴシック" panose="020B0600070205080204" pitchFamily="50" charset="-128"/>
                <a:cs typeface="Arial" panose="020B0604020202020204" pitchFamily="34" charset="0"/>
              </a:rPr>
              <a:t>に関しては</a:t>
            </a:r>
            <a:r>
              <a:rPr lang="en-US" altLang="ja-JP" sz="1400">
                <a:latin typeface="Arial" panose="020B0604020202020204" pitchFamily="34" charset="0"/>
                <a:ea typeface="ＭＳ Ｐゴシック" panose="020B0600070205080204" pitchFamily="50" charset="-128"/>
                <a:cs typeface="Arial" panose="020B0604020202020204" pitchFamily="34" charset="0"/>
              </a:rPr>
              <a:t>9</a:t>
            </a:r>
            <a:r>
              <a:rPr lang="ja-JP" altLang="en-US" sz="1400">
                <a:latin typeface="Arial" panose="020B0604020202020204" pitchFamily="34" charset="0"/>
                <a:ea typeface="ＭＳ Ｐゴシック" panose="020B0600070205080204" pitchFamily="50" charset="-128"/>
                <a:cs typeface="Arial" panose="020B0604020202020204" pitchFamily="34" charset="0"/>
              </a:rPr>
              <a:t>割の病院で導入済み。</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一方で、各医療機関が独自のシステムを活用しているため、情報のサイロ化が懸念されている。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Group 2">
            <a:extLst>
              <a:ext uri="{FF2B5EF4-FFF2-40B4-BE49-F238E27FC236}">
                <a16:creationId xmlns:a16="http://schemas.microsoft.com/office/drawing/2014/main" id="{97F82A81-E41F-4AED-8047-3CA912EFBC7E}"/>
              </a:ext>
            </a:extLst>
          </p:cNvPr>
          <p:cNvGrpSpPr/>
          <p:nvPr/>
        </p:nvGrpSpPr>
        <p:grpSpPr>
          <a:xfrm>
            <a:off x="279211" y="4791331"/>
            <a:ext cx="9433046" cy="953274"/>
            <a:chOff x="272480" y="3771870"/>
            <a:chExt cx="9433046" cy="953274"/>
          </a:xfrm>
        </p:grpSpPr>
        <p:sp>
          <p:nvSpPr>
            <p:cNvPr id="11" name="Rectangle: Rounded Corners 10">
              <a:extLst>
                <a:ext uri="{FF2B5EF4-FFF2-40B4-BE49-F238E27FC236}">
                  <a16:creationId xmlns:a16="http://schemas.microsoft.com/office/drawing/2014/main" id="{973BF901-9A12-450A-AAFA-5A2AF1F2630E}"/>
                </a:ext>
              </a:extLst>
            </p:cNvPr>
            <p:cNvSpPr>
              <a:spLocks/>
            </p:cNvSpPr>
            <p:nvPr/>
          </p:nvSpPr>
          <p:spPr>
            <a:xfrm>
              <a:off x="272480" y="3771870"/>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kumimoji="1" lang="en-US" altLang="ja-JP" sz="1600" b="1">
                  <a:solidFill>
                    <a:schemeClr val="bg1"/>
                  </a:solidFill>
                </a:rPr>
                <a:t>EMR</a:t>
              </a:r>
              <a:r>
                <a:rPr kumimoji="1" lang="ja-JP" altLang="en-US" sz="1600" b="1">
                  <a:solidFill>
                    <a:schemeClr val="bg1"/>
                  </a:solidFill>
                </a:rPr>
                <a:t>の導入状況</a:t>
              </a:r>
              <a:endParaRPr kumimoji="1" lang="en-US" sz="1600" b="1">
                <a:solidFill>
                  <a:schemeClr val="bg1"/>
                </a:solidFill>
              </a:endParaRPr>
            </a:p>
          </p:txBody>
        </p:sp>
        <p:sp>
          <p:nvSpPr>
            <p:cNvPr id="19" name="テキスト ボックス 3">
              <a:extLst>
                <a:ext uri="{FF2B5EF4-FFF2-40B4-BE49-F238E27FC236}">
                  <a16:creationId xmlns:a16="http://schemas.microsoft.com/office/drawing/2014/main" id="{2E354C7C-BBB0-4B19-9ED0-2EF1F6D7F0D3}"/>
                </a:ext>
              </a:extLst>
            </p:cNvPr>
            <p:cNvSpPr txBox="1"/>
            <p:nvPr/>
          </p:nvSpPr>
          <p:spPr>
            <a:xfrm>
              <a:off x="2299461" y="3771870"/>
              <a:ext cx="7406065"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年にかけて、中国で</a:t>
              </a:r>
              <a:r>
                <a:rPr lang="en-US" altLang="ja-JP" sz="1400">
                  <a:latin typeface="Arial" panose="020B0604020202020204" pitchFamily="34" charset="0"/>
                  <a:ea typeface="ＭＳ Ｐゴシック" panose="020B0600070205080204" pitchFamily="50" charset="-128"/>
                  <a:cs typeface="Arial" panose="020B0604020202020204" pitchFamily="34" charset="0"/>
                </a:rPr>
                <a:t>EHR</a:t>
              </a:r>
              <a:r>
                <a:rPr lang="ja-JP" altLang="en-US" sz="1400">
                  <a:latin typeface="Arial" panose="020B0604020202020204" pitchFamily="34" charset="0"/>
                  <a:ea typeface="ＭＳ Ｐゴシック" panose="020B0600070205080204" pitchFamily="50" charset="-128"/>
                  <a:cs typeface="Arial" panose="020B0604020202020204" pitchFamily="34" charset="0"/>
                </a:rPr>
                <a:t>を導入した病院の年間平均数は</a:t>
              </a:r>
              <a:r>
                <a:rPr lang="en-US" altLang="ja-JP" sz="1400">
                  <a:latin typeface="Arial" panose="020B0604020202020204" pitchFamily="34" charset="0"/>
                  <a:ea typeface="ＭＳ Ｐゴシック" panose="020B0600070205080204" pitchFamily="50" charset="-128"/>
                  <a:cs typeface="Arial" panose="020B0604020202020204" pitchFamily="34" charset="0"/>
                </a:rPr>
                <a:t>1500</a:t>
              </a:r>
              <a:r>
                <a:rPr lang="ja-JP" altLang="en-US" sz="1400">
                  <a:latin typeface="Arial" panose="020B0604020202020204" pitchFamily="34" charset="0"/>
                  <a:ea typeface="ＭＳ Ｐゴシック" panose="020B0600070205080204" pitchFamily="50" charset="-128"/>
                  <a:cs typeface="Arial" panose="020B0604020202020204" pitchFamily="34" charset="0"/>
                </a:rPr>
                <a:t>件に上り、短期間で</a:t>
              </a:r>
              <a:r>
                <a:rPr lang="en-US" altLang="ja-JP" sz="1400">
                  <a:latin typeface="Arial" panose="020B0604020202020204" pitchFamily="34" charset="0"/>
                  <a:ea typeface="ＭＳ Ｐゴシック" panose="020B0600070205080204" pitchFamily="50" charset="-128"/>
                  <a:cs typeface="Arial" panose="020B0604020202020204" pitchFamily="34" charset="0"/>
                </a:rPr>
                <a:t>EMR</a:t>
              </a:r>
              <a:r>
                <a:rPr lang="ja-JP" altLang="en-US" sz="1400">
                  <a:latin typeface="Arial" panose="020B0604020202020204" pitchFamily="34" charset="0"/>
                  <a:ea typeface="ＭＳ Ｐゴシック" panose="020B0600070205080204" pitchFamily="50" charset="-128"/>
                  <a:cs typeface="Arial" panose="020B0604020202020204" pitchFamily="34" charset="0"/>
                </a:rPr>
                <a:t>の普及が進んでいる。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b="1">
                  <a:latin typeface="Arial" panose="020B0604020202020204" pitchFamily="34" charset="0"/>
                  <a:ea typeface="ＭＳ Ｐゴシック" panose="020B0600070205080204" pitchFamily="50" charset="-128"/>
                  <a:cs typeface="Arial" panose="020B0604020202020204" pitchFamily="34" charset="0"/>
                </a:rPr>
                <a:t>80%</a:t>
              </a:r>
              <a:r>
                <a:rPr lang="ja-JP" altLang="en-US" sz="1400" b="1">
                  <a:latin typeface="Arial" panose="020B0604020202020204" pitchFamily="34" charset="0"/>
                  <a:ea typeface="ＭＳ Ｐゴシック" panose="020B0600070205080204" pitchFamily="50" charset="-128"/>
                  <a:cs typeface="Arial" panose="020B0604020202020204" pitchFamily="34" charset="0"/>
                </a:rPr>
                <a:t>以上の公立病院が既に</a:t>
              </a:r>
              <a:r>
                <a:rPr lang="en-US" altLang="ja-JP" sz="1400" b="1">
                  <a:latin typeface="Arial" panose="020B0604020202020204" pitchFamily="34" charset="0"/>
                  <a:ea typeface="ＭＳ Ｐゴシック" panose="020B0600070205080204" pitchFamily="50" charset="-128"/>
                  <a:cs typeface="Arial" panose="020B0604020202020204" pitchFamily="34" charset="0"/>
                </a:rPr>
                <a:t>EHR</a:t>
              </a:r>
              <a:r>
                <a:rPr lang="ja-JP" altLang="en-US" sz="1400" b="1">
                  <a:latin typeface="Arial" panose="020B0604020202020204" pitchFamily="34" charset="0"/>
                  <a:ea typeface="ＭＳ Ｐゴシック" panose="020B0600070205080204" pitchFamily="50" charset="-128"/>
                  <a:cs typeface="Arial" panose="020B0604020202020204" pitchFamily="34" charset="0"/>
                </a:rPr>
                <a:t>を導入</a:t>
              </a:r>
              <a:r>
                <a:rPr lang="ja-JP" altLang="en-US" sz="1400">
                  <a:latin typeface="Arial" panose="020B0604020202020204" pitchFamily="34" charset="0"/>
                  <a:ea typeface="ＭＳ Ｐゴシック" panose="020B0600070205080204" pitchFamily="50" charset="-128"/>
                  <a:cs typeface="Arial" panose="020B0604020202020204" pitchFamily="34" charset="0"/>
                </a:rPr>
                <a:t>。さらに</a:t>
              </a:r>
              <a:r>
                <a:rPr lang="en-US" altLang="ja-JP" sz="1400" b="1">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b="1">
                  <a:latin typeface="Arial" panose="020B0604020202020204" pitchFamily="34" charset="0"/>
                  <a:ea typeface="ＭＳ Ｐゴシック" panose="020B0600070205080204" pitchFamily="50" charset="-128"/>
                  <a:cs typeface="Arial" panose="020B0604020202020204" pitchFamily="34" charset="0"/>
                </a:rPr>
                <a:t>年までに公立病院の</a:t>
              </a:r>
              <a:r>
                <a:rPr lang="en-US" altLang="ja-JP" sz="1400" b="1">
                  <a:latin typeface="Arial" panose="020B0604020202020204" pitchFamily="34" charset="0"/>
                  <a:ea typeface="ＭＳ Ｐゴシック" panose="020B0600070205080204" pitchFamily="50" charset="-128"/>
                  <a:cs typeface="Arial" panose="020B0604020202020204" pitchFamily="34" charset="0"/>
                </a:rPr>
                <a:t>95</a:t>
              </a:r>
              <a:r>
                <a:rPr lang="ja-JP" altLang="en-US" sz="1400" b="1">
                  <a:latin typeface="Arial" panose="020B0604020202020204" pitchFamily="34" charset="0"/>
                  <a:ea typeface="ＭＳ Ｐゴシック" panose="020B0600070205080204" pitchFamily="50" charset="-128"/>
                  <a:cs typeface="Arial" panose="020B0604020202020204" pitchFamily="34" charset="0"/>
                </a:rPr>
                <a:t>％が</a:t>
              </a:r>
              <a:r>
                <a:rPr lang="en-US" altLang="ja-JP" sz="1400" b="1">
                  <a:latin typeface="Arial" panose="020B0604020202020204" pitchFamily="34" charset="0"/>
                  <a:ea typeface="ＭＳ Ｐゴシック" panose="020B0600070205080204" pitchFamily="50" charset="-128"/>
                  <a:cs typeface="Arial" panose="020B0604020202020204" pitchFamily="34" charset="0"/>
                </a:rPr>
                <a:t>EHR</a:t>
              </a:r>
              <a:r>
                <a:rPr lang="ja-JP" altLang="en-US" sz="1400" b="1">
                  <a:latin typeface="Arial" panose="020B0604020202020204" pitchFamily="34" charset="0"/>
                  <a:ea typeface="ＭＳ Ｐゴシック" panose="020B0600070205080204" pitchFamily="50" charset="-128"/>
                  <a:cs typeface="Arial" panose="020B0604020202020204" pitchFamily="34" charset="0"/>
                </a:rPr>
                <a:t>を導入</a:t>
              </a:r>
              <a:r>
                <a:rPr lang="ja-JP" altLang="en-US" sz="1400">
                  <a:latin typeface="Arial" panose="020B0604020202020204" pitchFamily="34" charset="0"/>
                  <a:ea typeface="ＭＳ Ｐゴシック" panose="020B0600070205080204" pitchFamily="50" charset="-128"/>
                  <a:cs typeface="Arial" panose="020B0604020202020204" pitchFamily="34" charset="0"/>
                </a:rPr>
                <a:t>すると予測される。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37693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中国／医療関連／制度</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公的保険制度</a:t>
            </a:r>
          </a:p>
        </p:txBody>
      </p:sp>
      <p:sp>
        <p:nvSpPr>
          <p:cNvPr id="4" name="テキスト プレースホルダ 1"/>
          <p:cNvSpPr txBox="1">
            <a:spLocks/>
          </p:cNvSpPr>
          <p:nvPr/>
        </p:nvSpPr>
        <p:spPr>
          <a:xfrm>
            <a:off x="200025" y="1022729"/>
            <a:ext cx="9505950" cy="547803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300" dirty="0">
                <a:latin typeface="ヒラギノ角ゴ Pro W3"/>
              </a:rPr>
              <a:t>保険契約者の減少</a:t>
            </a:r>
            <a:endParaRPr lang="en-US" altLang="ja-JP" sz="1300" dirty="0">
              <a:latin typeface="ヒラギノ角ゴ Pro W3"/>
            </a:endParaRPr>
          </a:p>
          <a:p>
            <a:pPr marL="447675" lvl="2" indent="-285750" algn="just">
              <a:lnSpc>
                <a:spcPct val="110000"/>
              </a:lnSpc>
              <a:spcAft>
                <a:spcPts val="200"/>
              </a:spcAft>
              <a:buClr>
                <a:srgbClr val="5F8AC3"/>
              </a:buClr>
              <a:buFont typeface="Wingdings" panose="05000000000000000000" pitchFamily="2" charset="2"/>
              <a:buChar char="Ø"/>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中国の公的医療保険制度の加入者が大幅に減少しており、コスト上昇のために数千万人の加入者数が減少している。</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年の加入者数は</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1900</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万人減少し、ここ数年の着実な成長の中で初めて減少した。この傾向は今後も続くと予想され、</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年の最初の</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か月間に、</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つの省の内、</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つの省が減少を報告した。</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447675" lvl="2" indent="-285750" algn="just">
              <a:lnSpc>
                <a:spcPct val="110000"/>
              </a:lnSpc>
              <a:spcAft>
                <a:spcPts val="200"/>
              </a:spcAft>
              <a:buClr>
                <a:srgbClr val="5F8AC3"/>
              </a:buClr>
              <a:buFont typeface="Wingdings" panose="05000000000000000000" pitchFamily="2" charset="2"/>
              <a:buChar char="Ø"/>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減少の主な理由には、保険料と自己負担額の増加、補償範囲の制限、世帯収入の減少などがあり、特に農業従事者と移住労働者に影響が出ている。強固な社会的なセーフティーネットがないため、人々は消費を控え、より貯蓄をする傾向にあり、景気回復を妨げている。そのため、この状況は経済的課題を悪化させている。</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447675" lvl="2" indent="-285750" algn="just">
              <a:lnSpc>
                <a:spcPct val="110000"/>
              </a:lnSpc>
              <a:spcAft>
                <a:spcPts val="200"/>
              </a:spcAft>
              <a:buClr>
                <a:srgbClr val="5F8AC3"/>
              </a:buClr>
              <a:buFont typeface="Wingdings" panose="05000000000000000000" pitchFamily="2" charset="2"/>
              <a:buChar char="Ø"/>
            </a:pPr>
            <a:r>
              <a:rPr lang="en-US" altLang="ja-JP" sz="13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年以上前に創設された中国の医療制度は、所得の伸びを上回る保険料の上昇に直面している。資金繰りに苦しむ地方自治体は、保険加入者にコストを転嫁している。特に農村部の住民は、都市部の病院で高い自己負担に直面しており、多くの人が保険の価値を疑問視している。</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447675" lvl="2" indent="-285750" algn="just">
              <a:lnSpc>
                <a:spcPct val="110000"/>
              </a:lnSpc>
              <a:spcAft>
                <a:spcPts val="200"/>
              </a:spcAft>
              <a:buClr>
                <a:srgbClr val="5F8AC3"/>
              </a:buClr>
              <a:buFont typeface="Wingdings" panose="05000000000000000000" pitchFamily="2" charset="2"/>
              <a:buChar char="Ø"/>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保険適用範囲の制限は、特に高齢者が多い低開発地域において、深刻な健康リスクをもたらしている。中には、節約のために子どもの保険料の支払いをやめる家族もいるが、それは深刻な病気の場合に経済的破綻につながる可能性がある。</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lvl="1" indent="-277813">
              <a:buFont typeface="Wingdings" panose="05000000000000000000" pitchFamily="2" charset="2"/>
              <a:buChar char="Ø"/>
            </a:pPr>
            <a:endParaRPr lang="en-US" altLang="ja-JP" sz="1300" dirty="0">
              <a:latin typeface="Arial" panose="020B0604020202020204" pitchFamily="34" charset="0"/>
              <a:ea typeface="ＭＳ Ｐゴシック" panose="020B0600070205080204" pitchFamily="50" charset="-128"/>
            </a:endParaRPr>
          </a:p>
          <a:p>
            <a:pPr indent="-277813"/>
            <a:r>
              <a:rPr lang="ja-JP" altLang="en-US" sz="1300" dirty="0"/>
              <a:t>新しい改革</a:t>
            </a:r>
            <a:endParaRPr lang="en-US" altLang="ja-JP" sz="1300" dirty="0"/>
          </a:p>
          <a:p>
            <a:pPr marL="447675" lvl="2" indent="-285750" algn="just">
              <a:lnSpc>
                <a:spcPct val="110000"/>
              </a:lnSpc>
              <a:spcAft>
                <a:spcPts val="200"/>
              </a:spcAft>
              <a:buClr>
                <a:srgbClr val="5F8AC3"/>
              </a:buClr>
              <a:buFont typeface="Wingdings" panose="05000000000000000000" pitchFamily="2" charset="2"/>
              <a:buChar char="Ø"/>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中国は三中全会で、国営医療保険制度に大幅な改革を導入する見通しである。</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億人以上をカバーする現在の制度は、コストの上昇やサービスへの不平等なアクセスなどの課題に直面している。これらの問題は新型コロナウイルス感染症のパンデミックによる経済的影響によって悪化している。</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447675" lvl="2" indent="-285750" algn="just">
              <a:lnSpc>
                <a:spcPct val="110000"/>
              </a:lnSpc>
              <a:spcAft>
                <a:spcPts val="200"/>
              </a:spcAft>
              <a:buClr>
                <a:srgbClr val="5F8AC3"/>
              </a:buClr>
              <a:buFont typeface="Wingdings" panose="05000000000000000000" pitchFamily="2" charset="2"/>
              <a:buChar char="Ø"/>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新しい改革では、制度の財政的持続性を向上し、医療の質を改善し、異なる地域間における医療サービスへのより公平なアクセスを確保することが期待される。政府は、コスト管理の必要性と国民に包括的な保険を提供する必要性のバランスを取ることを目指している。</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447675" lvl="2" indent="-285750" algn="just">
              <a:lnSpc>
                <a:spcPct val="110000"/>
              </a:lnSpc>
              <a:spcAft>
                <a:spcPts val="200"/>
              </a:spcAft>
              <a:buClr>
                <a:srgbClr val="5F8AC3"/>
              </a:buClr>
              <a:buFont typeface="Wingdings" panose="05000000000000000000" pitchFamily="2" charset="2"/>
              <a:buChar char="Ø"/>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改革案には、資金調達メカニズムの調整が含まれる可能性が高く、政府補助金の増額や民間セクターの関与を促す可能性もある。さらに、管理プロセスを合理化し、制度内の非効率性を削除するための取組みも含まれるかもしれない。</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447675" lvl="2" indent="-285750" algn="just">
              <a:lnSpc>
                <a:spcPct val="110000"/>
              </a:lnSpc>
              <a:spcAft>
                <a:spcPts val="200"/>
              </a:spcAft>
              <a:buClr>
                <a:srgbClr val="5F8AC3"/>
              </a:buClr>
              <a:buFont typeface="Wingdings" panose="05000000000000000000" pitchFamily="2" charset="2"/>
              <a:buChar char="Ø"/>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これらの改革は、中国の社会的セーフティーネットを強化し、すべての国民が医療を利用しやすく、また手頃な価格で受けられるようにすることで、経済の安定を支える広範な戦略の一環である。</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5064" y="6486853"/>
            <a:ext cx="8856984" cy="260648"/>
          </a:xfrm>
          <a:prstGeom prst="rect">
            <a:avLst/>
          </a:prstGeom>
          <a:noFill/>
        </p:spPr>
        <p:txBody>
          <a:bodyPr wrap="square" lIns="0" tIns="0" rIns="0" bIns="0" rtlCol="0">
            <a:noAutofit/>
          </a:bodyPr>
          <a:lstStyle/>
          <a:p>
            <a:pPr>
              <a:spcAft>
                <a:spcPts val="100"/>
              </a:spcAft>
            </a:pPr>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FINANCIAL TIMES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Millions drop out of China’s state health insurance system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PEARLS AND IRRITATIONS JOURNAL</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Big Changes to China’s healthcare insurance system expected at 3</a:t>
            </a:r>
            <a:r>
              <a:rPr lang="en-US" altLang="ja-JP" sz="800" baseline="30000">
                <a:latin typeface="Arial" panose="020B0604020202020204" pitchFamily="34" charset="0"/>
                <a:ea typeface="ＭＳ Ｐゴシック" panose="020B0600070205080204" pitchFamily="50" charset="-128"/>
                <a:cs typeface="Arial" panose="020B0604020202020204" pitchFamily="34" charset="0"/>
              </a:rPr>
              <a:t>rd</a:t>
            </a:r>
            <a:r>
              <a:rPr lang="en-US" altLang="ja-JP" sz="800">
                <a:latin typeface="Arial" panose="020B0604020202020204" pitchFamily="34" charset="0"/>
                <a:ea typeface="ＭＳ Ｐゴシック" panose="020B0600070205080204" pitchFamily="50" charset="-128"/>
                <a:cs typeface="Arial" panose="020B0604020202020204" pitchFamily="34" charset="0"/>
              </a:rPr>
              <a:t> Plenum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71827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2680790-1BE8-087F-EAD1-E1B3496CF912}"/>
              </a:ext>
            </a:extLst>
          </p:cNvPr>
          <p:cNvGraphicFramePr>
            <a:graphicFrameLocks/>
          </p:cNvGraphicFramePr>
          <p:nvPr>
            <p:custDataLst>
              <p:tags r:id="rId1"/>
            </p:custDataLst>
            <p:extLst>
              <p:ext uri="{D42A27DB-BD31-4B8C-83A1-F6EECF244321}">
                <p14:modId xmlns:p14="http://schemas.microsoft.com/office/powerpoint/2010/main" val="375635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1" imgW="561" imgH="561" progId="TCLayout.ActiveDocument.1">
                  <p:embed/>
                </p:oleObj>
              </mc:Choice>
              <mc:Fallback>
                <p:oleObj name="think-cellスライド" r:id="rId31" imgW="561" imgH="561" progId="TCLayout.ActiveDocument.1">
                  <p:embed/>
                  <p:pic>
                    <p:nvPicPr>
                      <p:cNvPr id="0" name=""/>
                      <p:cNvPicPr/>
                      <p:nvPr/>
                    </p:nvPicPr>
                    <p:blipFill>
                      <a:blip r:embed="rId32"/>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29A3DFCC-BE8B-C473-30E3-AB3356AF721E}"/>
              </a:ext>
            </a:extLst>
          </p:cNvPr>
          <p:cNvGraphicFramePr>
            <a:graphicFrameLocks noChangeAspect="1"/>
          </p:cNvGraphicFramePr>
          <p:nvPr>
            <p:custDataLst>
              <p:tags r:id="rId2"/>
            </p:custDataLst>
            <p:extLst>
              <p:ext uri="{D42A27DB-BD31-4B8C-83A1-F6EECF244321}">
                <p14:modId xmlns:p14="http://schemas.microsoft.com/office/powerpoint/2010/main" val="1002073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3" imgW="561" imgH="561" progId="TCLayout.ActiveDocument.1">
                  <p:embed/>
                </p:oleObj>
              </mc:Choice>
              <mc:Fallback>
                <p:oleObj name="think-cellスライド" r:id="rId33" imgW="561" imgH="561" progId="TCLayout.ActiveDocument.1">
                  <p:embed/>
                  <p:pic>
                    <p:nvPicPr>
                      <p:cNvPr id="0" name=""/>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中国／医療関連／制度</a:t>
            </a:r>
            <a:endParaRPr kumimoji="1" lang="ja-JP" altLang="en-US"/>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民間保険制度</a:t>
            </a:r>
          </a:p>
        </p:txBody>
      </p:sp>
      <p:graphicFrame>
        <p:nvGraphicFramePr>
          <p:cNvPr id="45" name="Chart 44">
            <a:extLst>
              <a:ext uri="{FF2B5EF4-FFF2-40B4-BE49-F238E27FC236}">
                <a16:creationId xmlns:a16="http://schemas.microsoft.com/office/drawing/2014/main" id="{2589ED69-DEA9-49E4-9BFB-DB96AFA14213}"/>
              </a:ext>
            </a:extLst>
          </p:cNvPr>
          <p:cNvGraphicFramePr/>
          <p:nvPr>
            <p:custDataLst>
              <p:tags r:id="rId3"/>
            </p:custDataLst>
          </p:nvPr>
        </p:nvGraphicFramePr>
        <p:xfrm>
          <a:off x="574675" y="3078163"/>
          <a:ext cx="8893175" cy="3170237"/>
        </p:xfrm>
        <a:graphic>
          <a:graphicData uri="http://schemas.openxmlformats.org/drawingml/2006/chart">
            <c:chart xmlns:c="http://schemas.openxmlformats.org/drawingml/2006/chart" xmlns:r="http://schemas.openxmlformats.org/officeDocument/2006/relationships" r:id="rId34"/>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4"/>
            </p:custDataLst>
          </p:nvPr>
        </p:nvCxnSpPr>
        <p:spPr bwMode="auto">
          <a:xfrm flipV="1">
            <a:off x="854075" y="2897188"/>
            <a:ext cx="8293100" cy="28352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990FB1CD-A0DC-41DA-93B2-82F48A1288D8}"/>
              </a:ext>
            </a:extLst>
          </p:cNvPr>
          <p:cNvCxnSpPr/>
          <p:nvPr>
            <p:custDataLst>
              <p:tags r:id="rId5"/>
            </p:custDataLst>
          </p:nvPr>
        </p:nvCxnSpPr>
        <p:spPr bwMode="auto">
          <a:xfrm>
            <a:off x="5199063" y="5727700"/>
            <a:ext cx="0" cy="279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1" name="テキスト プレースホルダ 9">
            <a:extLst>
              <a:ext uri="{FF2B5EF4-FFF2-40B4-BE49-F238E27FC236}">
                <a16:creationId xmlns:a16="http://schemas.microsoft.com/office/drawing/2014/main" id="{FC3AD2AE-2910-436E-869F-FD52D49D3193}"/>
              </a:ext>
            </a:extLst>
          </p:cNvPr>
          <p:cNvSpPr>
            <a:spLocks/>
          </p:cNvSpPr>
          <p:nvPr>
            <p:custDataLst>
              <p:tags r:id="rId6"/>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marL="0" indent="0" algn="ctr">
                <a:spcBef>
                  <a:spcPct val="0"/>
                </a:spcBef>
                <a:buNone/>
              </a:pPr>
              <a:t>2012</a:t>
            </a:fld>
            <a:endParaRPr lang="ja-JP" altLang="en-US" sz="1200"/>
          </a:p>
        </p:txBody>
      </p:sp>
      <p:sp>
        <p:nvSpPr>
          <p:cNvPr id="26" name="テキスト プレースホルダ 9">
            <a:extLst>
              <a:ext uri="{FF2B5EF4-FFF2-40B4-BE49-F238E27FC236}">
                <a16:creationId xmlns:a16="http://schemas.microsoft.com/office/drawing/2014/main" id="{E5D8C5F7-75F4-4B23-8A80-9961DF65092D}"/>
              </a:ext>
            </a:extLst>
          </p:cNvPr>
          <p:cNvSpPr>
            <a:spLocks/>
          </p:cNvSpPr>
          <p:nvPr>
            <p:custDataLst>
              <p:tags r:id="rId7"/>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marL="0" indent="0" algn="ctr">
                <a:spcBef>
                  <a:spcPct val="0"/>
                </a:spcBef>
                <a:buNone/>
              </a:pPr>
              <a:t>2007</a:t>
            </a:fld>
            <a:endParaRPr lang="ja-JP" altLang="en-US" sz="1200"/>
          </a:p>
        </p:txBody>
      </p:sp>
      <p:sp>
        <p:nvSpPr>
          <p:cNvPr id="12" name="テキスト プレースホルダ 9">
            <a:extLst>
              <a:ext uri="{FF2B5EF4-FFF2-40B4-BE49-F238E27FC236}">
                <a16:creationId xmlns:a16="http://schemas.microsoft.com/office/drawing/2014/main" id="{45EA959A-2173-49C2-8266-92A5E79C11CF}"/>
              </a:ext>
            </a:extLst>
          </p:cNvPr>
          <p:cNvSpPr>
            <a:spLocks/>
          </p:cNvSpPr>
          <p:nvPr>
            <p:custDataLst>
              <p:tags r:id="rId8"/>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marL="0" indent="0" algn="ctr">
                <a:spcBef>
                  <a:spcPct val="0"/>
                </a:spcBef>
                <a:buNone/>
              </a:pPr>
              <a:t>2000</a:t>
            </a:fld>
            <a:endParaRPr lang="ja-JP" altLang="en-US" sz="1200"/>
          </a:p>
        </p:txBody>
      </p:sp>
      <p:sp>
        <p:nvSpPr>
          <p:cNvPr id="40" name="テキスト プレースホルダ 9">
            <a:extLst>
              <a:ext uri="{FF2B5EF4-FFF2-40B4-BE49-F238E27FC236}">
                <a16:creationId xmlns:a16="http://schemas.microsoft.com/office/drawing/2014/main" id="{3E8DD3F0-709D-4B97-8859-9B7DFD4E958E}"/>
              </a:ext>
            </a:extLst>
          </p:cNvPr>
          <p:cNvSpPr>
            <a:spLocks/>
          </p:cNvSpPr>
          <p:nvPr>
            <p:custDataLst>
              <p:tags r:id="rId9"/>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marL="0" indent="0" algn="ctr">
                <a:spcBef>
                  <a:spcPct val="0"/>
                </a:spcBef>
                <a:buNone/>
              </a:pPr>
              <a:t>2021</a:t>
            </a:fld>
            <a:endParaRPr lang="ja-JP" altLang="en-US" sz="1200"/>
          </a:p>
        </p:txBody>
      </p:sp>
      <p:sp>
        <p:nvSpPr>
          <p:cNvPr id="13" name="テキスト プレースホルダ 9">
            <a:extLst>
              <a:ext uri="{FF2B5EF4-FFF2-40B4-BE49-F238E27FC236}">
                <a16:creationId xmlns:a16="http://schemas.microsoft.com/office/drawing/2014/main" id="{CC047AC0-E8E4-46B3-853B-F682DF448FFC}"/>
              </a:ext>
            </a:extLst>
          </p:cNvPr>
          <p:cNvSpPr>
            <a:spLocks/>
          </p:cNvSpPr>
          <p:nvPr>
            <p:custDataLst>
              <p:tags r:id="rId10"/>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marL="0" indent="0" algn="ctr">
                <a:spcBef>
                  <a:spcPct val="0"/>
                </a:spcBef>
                <a:buNone/>
              </a:pPr>
              <a:t>2001</a:t>
            </a:fld>
            <a:endParaRPr lang="ja-JP" altLang="en-US" sz="1200"/>
          </a:p>
        </p:txBody>
      </p:sp>
      <p:sp>
        <p:nvSpPr>
          <p:cNvPr id="22" name="テキスト プレースホルダ 9">
            <a:extLst>
              <a:ext uri="{FF2B5EF4-FFF2-40B4-BE49-F238E27FC236}">
                <a16:creationId xmlns:a16="http://schemas.microsoft.com/office/drawing/2014/main" id="{0C43565D-9CA4-4F3F-9E60-4D3EFEE09553}"/>
              </a:ext>
            </a:extLst>
          </p:cNvPr>
          <p:cNvSpPr>
            <a:spLocks/>
          </p:cNvSpPr>
          <p:nvPr>
            <p:custDataLst>
              <p:tags r:id="rId11"/>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marL="0" indent="0" algn="ctr">
                <a:spcBef>
                  <a:spcPct val="0"/>
                </a:spcBef>
                <a:buNone/>
              </a:pPr>
              <a:t>2003</a:t>
            </a:fld>
            <a:endParaRPr lang="ja-JP" altLang="en-US" sz="1200"/>
          </a:p>
        </p:txBody>
      </p:sp>
      <p:sp>
        <p:nvSpPr>
          <p:cNvPr id="14" name="テキスト プレースホルダ 9">
            <a:extLst>
              <a:ext uri="{FF2B5EF4-FFF2-40B4-BE49-F238E27FC236}">
                <a16:creationId xmlns:a16="http://schemas.microsoft.com/office/drawing/2014/main" id="{527247A9-BC40-44C2-97E3-B07A83F61233}"/>
              </a:ext>
            </a:extLst>
          </p:cNvPr>
          <p:cNvSpPr>
            <a:spLocks/>
          </p:cNvSpPr>
          <p:nvPr>
            <p:custDataLst>
              <p:tags r:id="rId12"/>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marL="0" indent="0" algn="ctr">
                <a:spcBef>
                  <a:spcPct val="0"/>
                </a:spcBef>
                <a:buNone/>
              </a:pPr>
              <a:t>2002</a:t>
            </a:fld>
            <a:endParaRPr lang="ja-JP" altLang="en-US" sz="1200"/>
          </a:p>
        </p:txBody>
      </p:sp>
      <p:sp>
        <p:nvSpPr>
          <p:cNvPr id="25" name="テキスト プレースホルダ 9">
            <a:extLst>
              <a:ext uri="{FF2B5EF4-FFF2-40B4-BE49-F238E27FC236}">
                <a16:creationId xmlns:a16="http://schemas.microsoft.com/office/drawing/2014/main" id="{B693899E-C83A-4625-AC90-2C887E8F7C15}"/>
              </a:ext>
            </a:extLst>
          </p:cNvPr>
          <p:cNvSpPr>
            <a:spLocks/>
          </p:cNvSpPr>
          <p:nvPr>
            <p:custDataLst>
              <p:tags r:id="rId13"/>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marL="0" indent="0" algn="ctr">
                <a:spcBef>
                  <a:spcPct val="0"/>
                </a:spcBef>
                <a:buNone/>
              </a:pPr>
              <a:t>2006</a:t>
            </a:fld>
            <a:endParaRPr lang="ja-JP" altLang="en-US" sz="1200"/>
          </a:p>
        </p:txBody>
      </p:sp>
      <p:sp>
        <p:nvSpPr>
          <p:cNvPr id="24" name="テキスト プレースホルダ 9">
            <a:extLst>
              <a:ext uri="{FF2B5EF4-FFF2-40B4-BE49-F238E27FC236}">
                <a16:creationId xmlns:a16="http://schemas.microsoft.com/office/drawing/2014/main" id="{0A997B44-F1B4-49CB-9124-1F712F00C83E}"/>
              </a:ext>
            </a:extLst>
          </p:cNvPr>
          <p:cNvSpPr>
            <a:spLocks/>
          </p:cNvSpPr>
          <p:nvPr>
            <p:custDataLst>
              <p:tags r:id="rId14"/>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marL="0" indent="0" algn="ctr">
                <a:spcBef>
                  <a:spcPct val="0"/>
                </a:spcBef>
                <a:buNone/>
              </a:pPr>
              <a:t>2005</a:t>
            </a:fld>
            <a:endParaRPr lang="ja-JP" altLang="en-US" sz="1200"/>
          </a:p>
        </p:txBody>
      </p:sp>
      <p:sp>
        <p:nvSpPr>
          <p:cNvPr id="23" name="テキスト プレースホルダ 9">
            <a:extLst>
              <a:ext uri="{FF2B5EF4-FFF2-40B4-BE49-F238E27FC236}">
                <a16:creationId xmlns:a16="http://schemas.microsoft.com/office/drawing/2014/main" id="{63D4EB95-1A00-4A3C-A1C4-9BAB7F5DD42F}"/>
              </a:ext>
            </a:extLst>
          </p:cNvPr>
          <p:cNvSpPr>
            <a:spLocks/>
          </p:cNvSpPr>
          <p:nvPr>
            <p:custDataLst>
              <p:tags r:id="rId15"/>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marL="0" indent="0" algn="ctr">
                <a:spcBef>
                  <a:spcPct val="0"/>
                </a:spcBef>
                <a:buNone/>
              </a:pPr>
              <a:t>2004</a:t>
            </a:fld>
            <a:endParaRPr lang="ja-JP" altLang="en-US" sz="1200"/>
          </a:p>
        </p:txBody>
      </p:sp>
      <p:sp>
        <p:nvSpPr>
          <p:cNvPr id="27" name="テキスト プレースホルダ 9">
            <a:extLst>
              <a:ext uri="{FF2B5EF4-FFF2-40B4-BE49-F238E27FC236}">
                <a16:creationId xmlns:a16="http://schemas.microsoft.com/office/drawing/2014/main" id="{A9805F42-E971-46FD-8F65-BA55A320D51D}"/>
              </a:ext>
            </a:extLst>
          </p:cNvPr>
          <p:cNvSpPr>
            <a:spLocks/>
          </p:cNvSpPr>
          <p:nvPr>
            <p:custDataLst>
              <p:tags r:id="rId16"/>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marL="0" indent="0" algn="ctr">
                <a:spcBef>
                  <a:spcPct val="0"/>
                </a:spcBef>
                <a:buNone/>
              </a:pPr>
              <a:t>2008</a:t>
            </a:fld>
            <a:endParaRPr lang="ja-JP" altLang="en-US" sz="1200"/>
          </a:p>
        </p:txBody>
      </p:sp>
      <p:sp>
        <p:nvSpPr>
          <p:cNvPr id="28" name="テキスト プレースホルダ 9">
            <a:extLst>
              <a:ext uri="{FF2B5EF4-FFF2-40B4-BE49-F238E27FC236}">
                <a16:creationId xmlns:a16="http://schemas.microsoft.com/office/drawing/2014/main" id="{2C261A06-8E72-4995-A4E1-D61C878B1C84}"/>
              </a:ext>
            </a:extLst>
          </p:cNvPr>
          <p:cNvSpPr>
            <a:spLocks/>
          </p:cNvSpPr>
          <p:nvPr>
            <p:custDataLst>
              <p:tags r:id="rId17"/>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marL="0" indent="0" algn="ctr">
                <a:spcBef>
                  <a:spcPct val="0"/>
                </a:spcBef>
                <a:buNone/>
              </a:pPr>
              <a:t>2009</a:t>
            </a:fld>
            <a:endParaRPr lang="ja-JP" altLang="en-US" sz="1200"/>
          </a:p>
        </p:txBody>
      </p:sp>
      <p:sp>
        <p:nvSpPr>
          <p:cNvPr id="29" name="テキスト プレースホルダ 9">
            <a:extLst>
              <a:ext uri="{FF2B5EF4-FFF2-40B4-BE49-F238E27FC236}">
                <a16:creationId xmlns:a16="http://schemas.microsoft.com/office/drawing/2014/main" id="{B112F699-A6AB-4366-90C4-CC0F5993B84F}"/>
              </a:ext>
            </a:extLst>
          </p:cNvPr>
          <p:cNvSpPr>
            <a:spLocks/>
          </p:cNvSpPr>
          <p:nvPr>
            <p:custDataLst>
              <p:tags r:id="rId18"/>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marL="0" indent="0" algn="ctr">
                <a:spcBef>
                  <a:spcPct val="0"/>
                </a:spcBef>
                <a:buNone/>
              </a:pPr>
              <a:t>2010</a:t>
            </a:fld>
            <a:endParaRPr lang="ja-JP" altLang="en-US" sz="1200"/>
          </a:p>
        </p:txBody>
      </p:sp>
      <p:sp>
        <p:nvSpPr>
          <p:cNvPr id="30" name="テキスト プレースホルダ 9">
            <a:extLst>
              <a:ext uri="{FF2B5EF4-FFF2-40B4-BE49-F238E27FC236}">
                <a16:creationId xmlns:a16="http://schemas.microsoft.com/office/drawing/2014/main" id="{FDADB845-3788-4621-9304-AE023D2E0175}"/>
              </a:ext>
            </a:extLst>
          </p:cNvPr>
          <p:cNvSpPr>
            <a:spLocks/>
          </p:cNvSpPr>
          <p:nvPr>
            <p:custDataLst>
              <p:tags r:id="rId19"/>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marL="0" indent="0" algn="ctr">
                <a:spcBef>
                  <a:spcPct val="0"/>
                </a:spcBef>
                <a:buNone/>
              </a:pPr>
              <a:t>2011</a:t>
            </a:fld>
            <a:endParaRPr lang="ja-JP" altLang="en-US" sz="1200"/>
          </a:p>
        </p:txBody>
      </p:sp>
      <p:sp>
        <p:nvSpPr>
          <p:cNvPr id="32" name="テキスト プレースホルダ 9">
            <a:extLst>
              <a:ext uri="{FF2B5EF4-FFF2-40B4-BE49-F238E27FC236}">
                <a16:creationId xmlns:a16="http://schemas.microsoft.com/office/drawing/2014/main" id="{383B12AC-21F1-4757-AD56-7178C1516612}"/>
              </a:ext>
            </a:extLst>
          </p:cNvPr>
          <p:cNvSpPr>
            <a:spLocks/>
          </p:cNvSpPr>
          <p:nvPr>
            <p:custDataLst>
              <p:tags r:id="rId20"/>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marL="0" indent="0" algn="ctr">
                <a:spcBef>
                  <a:spcPct val="0"/>
                </a:spcBef>
                <a:buNone/>
              </a:pPr>
              <a:t>2013</a:t>
            </a:fld>
            <a:endParaRPr lang="ja-JP" altLang="en-US" sz="1200"/>
          </a:p>
        </p:txBody>
      </p:sp>
      <p:sp>
        <p:nvSpPr>
          <p:cNvPr id="33" name="テキスト プレースホルダ 9">
            <a:extLst>
              <a:ext uri="{FF2B5EF4-FFF2-40B4-BE49-F238E27FC236}">
                <a16:creationId xmlns:a16="http://schemas.microsoft.com/office/drawing/2014/main" id="{309D2AEA-D45E-4698-93DB-B1E1FEA8EBC5}"/>
              </a:ext>
            </a:extLst>
          </p:cNvPr>
          <p:cNvSpPr>
            <a:spLocks/>
          </p:cNvSpPr>
          <p:nvPr>
            <p:custDataLst>
              <p:tags r:id="rId21"/>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marL="0" indent="0" algn="ctr">
                <a:spcBef>
                  <a:spcPct val="0"/>
                </a:spcBef>
                <a:buNone/>
              </a:pPr>
              <a:t>2014</a:t>
            </a:fld>
            <a:endParaRPr lang="ja-JP" altLang="en-US" sz="1200"/>
          </a:p>
        </p:txBody>
      </p:sp>
      <p:sp>
        <p:nvSpPr>
          <p:cNvPr id="34" name="テキスト プレースホルダ 9">
            <a:extLst>
              <a:ext uri="{FF2B5EF4-FFF2-40B4-BE49-F238E27FC236}">
                <a16:creationId xmlns:a16="http://schemas.microsoft.com/office/drawing/2014/main" id="{70ACEC9E-1F35-452F-AAEF-76CDEDBA49BD}"/>
              </a:ext>
            </a:extLst>
          </p:cNvPr>
          <p:cNvSpPr>
            <a:spLocks/>
          </p:cNvSpPr>
          <p:nvPr>
            <p:custDataLst>
              <p:tags r:id="rId22"/>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marL="0" indent="0" algn="ctr">
                <a:spcBef>
                  <a:spcPct val="0"/>
                </a:spcBef>
                <a:buNone/>
              </a:pPr>
              <a:t>2015</a:t>
            </a:fld>
            <a:endParaRPr lang="ja-JP" altLang="en-US" sz="1200"/>
          </a:p>
        </p:txBody>
      </p:sp>
      <p:sp>
        <p:nvSpPr>
          <p:cNvPr id="37" name="テキスト プレースホルダ 9">
            <a:extLst>
              <a:ext uri="{FF2B5EF4-FFF2-40B4-BE49-F238E27FC236}">
                <a16:creationId xmlns:a16="http://schemas.microsoft.com/office/drawing/2014/main" id="{96EAD1C2-B772-4469-A2B3-B9491282B034}"/>
              </a:ext>
            </a:extLst>
          </p:cNvPr>
          <p:cNvSpPr>
            <a:spLocks/>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marL="0" indent="0" algn="ctr">
                <a:spcBef>
                  <a:spcPct val="0"/>
                </a:spcBef>
                <a:buNone/>
              </a:pPr>
              <a:t>2018</a:t>
            </a:fld>
            <a:endParaRPr lang="ja-JP" altLang="en-US" sz="1200"/>
          </a:p>
        </p:txBody>
      </p:sp>
      <p:sp>
        <p:nvSpPr>
          <p:cNvPr id="35" name="テキスト プレースホルダ 9">
            <a:extLst>
              <a:ext uri="{FF2B5EF4-FFF2-40B4-BE49-F238E27FC236}">
                <a16:creationId xmlns:a16="http://schemas.microsoft.com/office/drawing/2014/main" id="{A97D71B7-108E-424C-ADEF-12EE3ED748C6}"/>
              </a:ext>
            </a:extLst>
          </p:cNvPr>
          <p:cNvSpPr>
            <a:spLocks/>
          </p:cNvSpPr>
          <p:nvPr>
            <p:custDataLst>
              <p:tags r:id="rId24"/>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marL="0" indent="0" algn="ctr">
                <a:spcBef>
                  <a:spcPct val="0"/>
                </a:spcBef>
                <a:buNone/>
              </a:pPr>
              <a:t>2016</a:t>
            </a:fld>
            <a:endParaRPr lang="ja-JP" altLang="en-US" sz="1200"/>
          </a:p>
        </p:txBody>
      </p:sp>
      <p:sp>
        <p:nvSpPr>
          <p:cNvPr id="39" name="テキスト プレースホルダ 9">
            <a:extLst>
              <a:ext uri="{FF2B5EF4-FFF2-40B4-BE49-F238E27FC236}">
                <a16:creationId xmlns:a16="http://schemas.microsoft.com/office/drawing/2014/main" id="{310A5C9E-37CB-45C7-8BCA-08AAFA5B4D5B}"/>
              </a:ext>
            </a:extLst>
          </p:cNvPr>
          <p:cNvSpPr>
            <a:spLocks/>
          </p:cNvSpPr>
          <p:nvPr>
            <p:custDataLst>
              <p:tags r:id="rId25"/>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marL="0" indent="0" algn="ctr">
                <a:spcBef>
                  <a:spcPct val="0"/>
                </a:spcBef>
                <a:buNone/>
              </a:pPr>
              <a:t>2020</a:t>
            </a:fld>
            <a:endParaRPr lang="ja-JP" altLang="en-US" sz="1200"/>
          </a:p>
        </p:txBody>
      </p:sp>
      <p:sp>
        <p:nvSpPr>
          <p:cNvPr id="36" name="テキスト プレースホルダ 9">
            <a:extLst>
              <a:ext uri="{FF2B5EF4-FFF2-40B4-BE49-F238E27FC236}">
                <a16:creationId xmlns:a16="http://schemas.microsoft.com/office/drawing/2014/main" id="{EC0C92BD-A36C-42BF-8A81-BA7DDA7F988A}"/>
              </a:ext>
            </a:extLst>
          </p:cNvPr>
          <p:cNvSpPr>
            <a:spLocks/>
          </p:cNvSpPr>
          <p:nvPr>
            <p:custDataLst>
              <p:tags r:id="rId26"/>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marL="0" indent="0" algn="ctr">
                <a:spcBef>
                  <a:spcPct val="0"/>
                </a:spcBef>
                <a:buNone/>
              </a:pPr>
              <a:t>2017</a:t>
            </a:fld>
            <a:endParaRPr lang="ja-JP" altLang="en-US" sz="1200"/>
          </a:p>
        </p:txBody>
      </p:sp>
      <p:sp>
        <p:nvSpPr>
          <p:cNvPr id="38" name="テキスト プレースホルダ 9">
            <a:extLst>
              <a:ext uri="{FF2B5EF4-FFF2-40B4-BE49-F238E27FC236}">
                <a16:creationId xmlns:a16="http://schemas.microsoft.com/office/drawing/2014/main" id="{6F8E1234-0908-4878-A586-C995329A85FE}"/>
              </a:ext>
            </a:extLst>
          </p:cNvPr>
          <p:cNvSpPr>
            <a:spLocks/>
          </p:cNvSpPr>
          <p:nvPr>
            <p:custDataLst>
              <p:tags r:id="rId27"/>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marL="0" indent="0" algn="ctr">
                <a:spcBef>
                  <a:spcPct val="0"/>
                </a:spcBef>
                <a:buNone/>
              </a:pPr>
              <a:t>2019</a:t>
            </a:fld>
            <a:endParaRPr lang="ja-JP" altLang="en-US" sz="1200"/>
          </a:p>
        </p:txBody>
      </p:sp>
      <p:sp useBgFill="1">
        <p:nvSpPr>
          <p:cNvPr id="41" name="テキスト プレースホルダ 9">
            <a:extLst>
              <a:ext uri="{FF2B5EF4-FFF2-40B4-BE49-F238E27FC236}">
                <a16:creationId xmlns:a16="http://schemas.microsoft.com/office/drawing/2014/main" id="{23E4545C-3372-43DC-9EAB-C8E2FAE55171}"/>
              </a:ext>
            </a:extLst>
          </p:cNvPr>
          <p:cNvSpPr>
            <a:spLocks/>
          </p:cNvSpPr>
          <p:nvPr>
            <p:custDataLst>
              <p:tags r:id="rId28"/>
            </p:custDataLst>
          </p:nvPr>
        </p:nvSpPr>
        <p:spPr bwMode="gray">
          <a:xfrm>
            <a:off x="6264275" y="5421314"/>
            <a:ext cx="508000" cy="182563"/>
          </a:xfrm>
          <a:prstGeom prst="rect">
            <a:avLst/>
          </a:prstGeom>
          <a:ln>
            <a:noFill/>
          </a:ln>
          <a:effectLst/>
        </p:spPr>
        <p:txBody>
          <a:bodyPr vert="horz" wrap="none" lIns="22225" tIns="0" rIns="2222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FFBC71-7D59-4349-A135-D72D65B5DC16}" type="datetime'2''''4'',''''''''56''''''''9'''''''''''''''''''''''''">
              <a:rPr lang="en-US" altLang="en-US" sz="1200" smtClean="0">
                <a:effectLst/>
              </a:rPr>
              <a:pPr marL="0" indent="0" algn="ctr">
                <a:spcBef>
                  <a:spcPct val="0"/>
                </a:spcBef>
                <a:buNone/>
              </a:pPr>
              <a:t>24,569</a:t>
            </a:fld>
            <a:endParaRPr lang="ja-JP" altLang="en-US" sz="1200"/>
          </a:p>
        </p:txBody>
      </p:sp>
      <p:sp>
        <p:nvSpPr>
          <p:cNvPr id="105" name="テキスト プレースホルダ 9">
            <a:extLst>
              <a:ext uri="{FF2B5EF4-FFF2-40B4-BE49-F238E27FC236}">
                <a16:creationId xmlns:a16="http://schemas.microsoft.com/office/drawing/2014/main" id="{C8E8BD9A-E2B7-4299-A74A-731F549A6491}"/>
              </a:ext>
            </a:extLst>
          </p:cNvPr>
          <p:cNvSpPr>
            <a:spLocks/>
          </p:cNvSpPr>
          <p:nvPr>
            <p:custDataLst>
              <p:tags r:id="rId29"/>
            </p:custDataLst>
          </p:nvPr>
        </p:nvSpPr>
        <p:spPr bwMode="auto">
          <a:xfrm>
            <a:off x="4629150" y="3942966"/>
            <a:ext cx="1152525" cy="401616"/>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02E3A0-1FEA-4919-98E6-25F3E260DBC0}" type="datetime'''''+2''''''''''''''''''''''6''''''''''''''''%'''''">
              <a:rPr lang="en-US" altLang="en-US" sz="1400" b="1" smtClean="0">
                <a:effectLst/>
              </a:rPr>
              <a:pPr marL="0" indent="0" algn="ctr">
                <a:spcBef>
                  <a:spcPct val="0"/>
                </a:spcBef>
                <a:buNone/>
              </a:pPr>
              <a:t>+26%</a:t>
            </a:fld>
            <a:endParaRPr lang="en-US" altLang="en-US" sz="1400" b="1">
              <a:effectLst/>
            </a:endParaRPr>
          </a:p>
          <a:p>
            <a:pPr marL="0" indent="0" algn="ctr">
              <a:spcBef>
                <a:spcPct val="0"/>
              </a:spcBef>
              <a:buNone/>
            </a:pPr>
            <a:r>
              <a:rPr lang="en-US" altLang="en-US" sz="1400" b="1"/>
              <a:t>CAGR</a:t>
            </a:r>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CIRC,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China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Yearbook,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China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Intermediary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Market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Report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、ニッセイ基礎研究所（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中国における民間医療保険の保険料収入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433048"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年頃から一般市民向けの「恵民保」と呼ばれる比較的手ごろな保険商品が登場し、その後医療保険市場全体も大きく成長している。</a:t>
            </a:r>
          </a:p>
        </p:txBody>
      </p:sp>
    </p:spTree>
    <p:extLst>
      <p:ext uri="{BB962C8B-B14F-4D97-AF65-F5344CB8AC3E}">
        <p14:creationId xmlns:p14="http://schemas.microsoft.com/office/powerpoint/2010/main" val="3411535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中国／医療関連／制度</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保健に関する制度・行政体制</a:t>
            </a:r>
          </a:p>
        </p:txBody>
      </p:sp>
      <p:sp>
        <p:nvSpPr>
          <p:cNvPr id="46" name="テキスト ボックス 45"/>
          <p:cNvSpPr txBox="1"/>
          <p:nvPr/>
        </p:nvSpPr>
        <p:spPr>
          <a:xfrm>
            <a:off x="200470" y="1060841"/>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b="0" i="0">
                <a:effectLst/>
                <a:latin typeface="Arial" panose="020B0604020202020204" pitchFamily="34" charset="0"/>
                <a:cs typeface="Arial" panose="020B0604020202020204" pitchFamily="34" charset="0"/>
              </a:rPr>
              <a:t>国家衛生健康委員会は、主要な国家保健機関である。委員会は、医療・保健改革を調整・推進などの国民健康政策を策定し、公衆衛生、医療、保健緊急対応、家族計画サービスを監督・運営している。</a:t>
            </a:r>
            <a:endParaRPr kumimoji="1" lang="en-US" altLang="ja-JP" sz="1400" b="0" i="0" u="none" strike="noStrike" kern="1200" cap="none" spc="0" normalizeH="0" baseline="0" noProof="1">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Rectangle 3">
            <a:extLst>
              <a:ext uri="{FF2B5EF4-FFF2-40B4-BE49-F238E27FC236}">
                <a16:creationId xmlns:a16="http://schemas.microsoft.com/office/drawing/2014/main" id="{43B1125B-00AD-9740-3899-F1155C2CDB43}"/>
              </a:ext>
            </a:extLst>
          </p:cNvPr>
          <p:cNvSpPr/>
          <p:nvPr/>
        </p:nvSpPr>
        <p:spPr>
          <a:xfrm>
            <a:off x="200025" y="1988840"/>
            <a:ext cx="2926080" cy="45720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20"/>
              <a:t>中国人民代表大会 </a:t>
            </a:r>
            <a:endParaRPr kumimoji="1" lang="en-US" sz="1120"/>
          </a:p>
        </p:txBody>
      </p:sp>
      <p:sp>
        <p:nvSpPr>
          <p:cNvPr id="11" name="Rectangle 10">
            <a:extLst>
              <a:ext uri="{FF2B5EF4-FFF2-40B4-BE49-F238E27FC236}">
                <a16:creationId xmlns:a16="http://schemas.microsoft.com/office/drawing/2014/main" id="{8D26BF65-D67E-2B87-F569-DACE93428FF9}"/>
              </a:ext>
            </a:extLst>
          </p:cNvPr>
          <p:cNvSpPr/>
          <p:nvPr/>
        </p:nvSpPr>
        <p:spPr>
          <a:xfrm>
            <a:off x="6779446" y="1988840"/>
            <a:ext cx="2926080" cy="457200"/>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a:t>中国共産党中央委員会</a:t>
            </a:r>
            <a:endParaRPr kumimoji="1" lang="en-US" sz="1120"/>
          </a:p>
        </p:txBody>
      </p:sp>
      <p:sp>
        <p:nvSpPr>
          <p:cNvPr id="13" name="Rectangle 12">
            <a:extLst>
              <a:ext uri="{FF2B5EF4-FFF2-40B4-BE49-F238E27FC236}">
                <a16:creationId xmlns:a16="http://schemas.microsoft.com/office/drawing/2014/main" id="{995F14A5-ED98-4D97-1AAE-0679E2315FF4}"/>
              </a:ext>
            </a:extLst>
          </p:cNvPr>
          <p:cNvSpPr/>
          <p:nvPr/>
        </p:nvSpPr>
        <p:spPr>
          <a:xfrm>
            <a:off x="3489958" y="2423695"/>
            <a:ext cx="2926080" cy="45720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20"/>
              <a:t>国務院</a:t>
            </a:r>
            <a:endParaRPr kumimoji="1" lang="en-US" sz="1120"/>
          </a:p>
        </p:txBody>
      </p:sp>
      <p:sp>
        <p:nvSpPr>
          <p:cNvPr id="18" name="Rectangle 17">
            <a:extLst>
              <a:ext uri="{FF2B5EF4-FFF2-40B4-BE49-F238E27FC236}">
                <a16:creationId xmlns:a16="http://schemas.microsoft.com/office/drawing/2014/main" id="{A85C844C-BED1-AD0F-E778-138CE7ABA8A4}"/>
              </a:ext>
            </a:extLst>
          </p:cNvPr>
          <p:cNvSpPr/>
          <p:nvPr/>
        </p:nvSpPr>
        <p:spPr>
          <a:xfrm>
            <a:off x="200025" y="3347392"/>
            <a:ext cx="1097280" cy="777240"/>
          </a:xfrm>
          <a:prstGeom prst="rect">
            <a:avLst/>
          </a:prstGeom>
          <a:solidFill>
            <a:schemeClr val="bg1">
              <a:lumMod val="75000"/>
            </a:schemeClr>
          </a:solidFill>
        </p:spPr>
        <p:txBody>
          <a:bodyPr wrap="square" rtlCol="0" anchor="ctr">
            <a:noAutofit/>
          </a:bodyPr>
          <a:lstStyle/>
          <a:p>
            <a:pPr marL="0" algn="ctr" fontAlgn="ctr">
              <a:lnSpc>
                <a:spcPct val="114000"/>
              </a:lnSpc>
              <a:spcAft>
                <a:spcPts val="400"/>
              </a:spcAft>
            </a:pPr>
            <a:r>
              <a:rPr kumimoji="1" lang="ja-JP" altLang="en-US" sz="1000"/>
              <a:t>国家市場監督管理総局</a:t>
            </a:r>
            <a:endParaRPr kumimoji="1" lang="en-US" sz="1000"/>
          </a:p>
        </p:txBody>
      </p:sp>
      <p:sp>
        <p:nvSpPr>
          <p:cNvPr id="20" name="Rectangle 19">
            <a:extLst>
              <a:ext uri="{FF2B5EF4-FFF2-40B4-BE49-F238E27FC236}">
                <a16:creationId xmlns:a16="http://schemas.microsoft.com/office/drawing/2014/main" id="{8D7ADD95-2523-F64E-84F0-4545A5629C53}"/>
              </a:ext>
            </a:extLst>
          </p:cNvPr>
          <p:cNvSpPr/>
          <p:nvPr/>
        </p:nvSpPr>
        <p:spPr>
          <a:xfrm>
            <a:off x="2998641" y="3350480"/>
            <a:ext cx="1097280" cy="777240"/>
          </a:xfrm>
          <a:prstGeom prst="rect">
            <a:avLst/>
          </a:prstGeom>
          <a:solidFill>
            <a:schemeClr val="bg1">
              <a:lumMod val="75000"/>
            </a:schemeClr>
          </a:solidFill>
        </p:spPr>
        <p:txBody>
          <a:bodyPr wrap="square" rtlCol="0" anchor="ctr">
            <a:noAutofit/>
          </a:bodyPr>
          <a:lstStyle/>
          <a:p>
            <a:pPr marL="0" algn="ctr" fontAlgn="ctr">
              <a:lnSpc>
                <a:spcPct val="114000"/>
              </a:lnSpc>
              <a:spcAft>
                <a:spcPts val="400"/>
              </a:spcAft>
            </a:pPr>
            <a:r>
              <a:rPr kumimoji="1" lang="ja-JP" altLang="en-US" sz="1000"/>
              <a:t>国家発展改革委員会</a:t>
            </a:r>
            <a:endParaRPr kumimoji="1" lang="en-US" sz="1000"/>
          </a:p>
        </p:txBody>
      </p:sp>
      <p:sp>
        <p:nvSpPr>
          <p:cNvPr id="21" name="Rectangle 20">
            <a:extLst>
              <a:ext uri="{FF2B5EF4-FFF2-40B4-BE49-F238E27FC236}">
                <a16:creationId xmlns:a16="http://schemas.microsoft.com/office/drawing/2014/main" id="{C3D2CCD9-E14F-7D57-8B00-3412ECD8DDD6}"/>
              </a:ext>
            </a:extLst>
          </p:cNvPr>
          <p:cNvSpPr/>
          <p:nvPr/>
        </p:nvSpPr>
        <p:spPr>
          <a:xfrm>
            <a:off x="4397949" y="3347392"/>
            <a:ext cx="1097280" cy="777240"/>
          </a:xfrm>
          <a:prstGeom prst="rect">
            <a:avLst/>
          </a:prstGeom>
          <a:solidFill>
            <a:schemeClr val="bg1">
              <a:lumMod val="75000"/>
            </a:schemeClr>
          </a:solidFill>
        </p:spPr>
        <p:txBody>
          <a:bodyPr wrap="square" rtlCol="0" anchor="ctr">
            <a:noAutofit/>
          </a:bodyPr>
          <a:lstStyle/>
          <a:p>
            <a:pPr marL="0" algn="ctr" fontAlgn="ctr">
              <a:lnSpc>
                <a:spcPct val="114000"/>
              </a:lnSpc>
              <a:spcAft>
                <a:spcPts val="400"/>
              </a:spcAft>
            </a:pPr>
            <a:r>
              <a:rPr kumimoji="1" lang="ja-JP" altLang="en-US" sz="1000"/>
              <a:t>国家衛生健康委員会</a:t>
            </a:r>
            <a:endParaRPr kumimoji="1" lang="en-US" sz="1000"/>
          </a:p>
        </p:txBody>
      </p:sp>
      <p:sp>
        <p:nvSpPr>
          <p:cNvPr id="22" name="Rectangle 21">
            <a:extLst>
              <a:ext uri="{FF2B5EF4-FFF2-40B4-BE49-F238E27FC236}">
                <a16:creationId xmlns:a16="http://schemas.microsoft.com/office/drawing/2014/main" id="{F5539092-6593-A55F-FFD3-830BFCA8B576}"/>
              </a:ext>
            </a:extLst>
          </p:cNvPr>
          <p:cNvSpPr/>
          <p:nvPr/>
        </p:nvSpPr>
        <p:spPr>
          <a:xfrm>
            <a:off x="5797257" y="3347392"/>
            <a:ext cx="1097280" cy="777240"/>
          </a:xfrm>
          <a:prstGeom prst="rect">
            <a:avLst/>
          </a:prstGeom>
          <a:solidFill>
            <a:schemeClr val="bg1">
              <a:lumMod val="75000"/>
            </a:schemeClr>
          </a:solidFill>
        </p:spPr>
        <p:txBody>
          <a:bodyPr wrap="square" rtlCol="0" anchor="ctr">
            <a:noAutofit/>
          </a:bodyPr>
          <a:lstStyle/>
          <a:p>
            <a:pPr marL="0" algn="ctr" fontAlgn="ctr">
              <a:lnSpc>
                <a:spcPct val="114000"/>
              </a:lnSpc>
              <a:spcAft>
                <a:spcPts val="400"/>
              </a:spcAft>
            </a:pPr>
            <a:r>
              <a:rPr kumimoji="1" lang="ja-JP" altLang="en-US" sz="1000"/>
              <a:t>財務局</a:t>
            </a:r>
            <a:endParaRPr kumimoji="1" lang="en-US" sz="1000"/>
          </a:p>
        </p:txBody>
      </p:sp>
      <p:sp>
        <p:nvSpPr>
          <p:cNvPr id="23" name="Rectangle 22">
            <a:extLst>
              <a:ext uri="{FF2B5EF4-FFF2-40B4-BE49-F238E27FC236}">
                <a16:creationId xmlns:a16="http://schemas.microsoft.com/office/drawing/2014/main" id="{AE562B79-CD74-C3D5-0181-B9B22CF3D0BC}"/>
              </a:ext>
            </a:extLst>
          </p:cNvPr>
          <p:cNvSpPr/>
          <p:nvPr/>
        </p:nvSpPr>
        <p:spPr>
          <a:xfrm>
            <a:off x="7196565" y="3347392"/>
            <a:ext cx="1097280" cy="777240"/>
          </a:xfrm>
          <a:prstGeom prst="rect">
            <a:avLst/>
          </a:prstGeom>
          <a:solidFill>
            <a:schemeClr val="bg1">
              <a:lumMod val="75000"/>
            </a:schemeClr>
          </a:solidFill>
        </p:spPr>
        <p:txBody>
          <a:bodyPr wrap="square" rtlCol="0" anchor="ctr">
            <a:noAutofit/>
          </a:bodyPr>
          <a:lstStyle/>
          <a:p>
            <a:pPr marL="0" algn="ctr" fontAlgn="ctr">
              <a:lnSpc>
                <a:spcPct val="114000"/>
              </a:lnSpc>
              <a:spcAft>
                <a:spcPts val="400"/>
              </a:spcAft>
            </a:pPr>
            <a:r>
              <a:rPr kumimoji="1" lang="ja-JP" altLang="en-US" sz="1000"/>
              <a:t>国家医療保険局</a:t>
            </a:r>
            <a:endParaRPr kumimoji="1" lang="en-US" sz="1000"/>
          </a:p>
        </p:txBody>
      </p:sp>
      <p:sp>
        <p:nvSpPr>
          <p:cNvPr id="24" name="Rectangle 23">
            <a:extLst>
              <a:ext uri="{FF2B5EF4-FFF2-40B4-BE49-F238E27FC236}">
                <a16:creationId xmlns:a16="http://schemas.microsoft.com/office/drawing/2014/main" id="{275F4F98-CDC6-FD83-2BCF-C26D69187F51}"/>
              </a:ext>
            </a:extLst>
          </p:cNvPr>
          <p:cNvSpPr/>
          <p:nvPr/>
        </p:nvSpPr>
        <p:spPr>
          <a:xfrm>
            <a:off x="8595871" y="3347392"/>
            <a:ext cx="1097280" cy="777240"/>
          </a:xfrm>
          <a:prstGeom prst="rect">
            <a:avLst/>
          </a:prstGeom>
          <a:solidFill>
            <a:schemeClr val="bg1">
              <a:lumMod val="75000"/>
            </a:schemeClr>
          </a:solidFill>
        </p:spPr>
        <p:txBody>
          <a:bodyPr wrap="square" rtlCol="0" anchor="ctr">
            <a:noAutofit/>
          </a:bodyPr>
          <a:lstStyle/>
          <a:p>
            <a:pPr marL="0" algn="ctr" fontAlgn="ctr">
              <a:lnSpc>
                <a:spcPct val="114000"/>
              </a:lnSpc>
              <a:spcAft>
                <a:spcPts val="400"/>
              </a:spcAft>
            </a:pPr>
            <a:r>
              <a:rPr kumimoji="1" lang="ja-JP" altLang="en-US" sz="1000"/>
              <a:t>教育部</a:t>
            </a:r>
            <a:endParaRPr kumimoji="1" lang="en-US" sz="1000"/>
          </a:p>
        </p:txBody>
      </p:sp>
      <p:sp>
        <p:nvSpPr>
          <p:cNvPr id="25" name="Rectangle 24">
            <a:extLst>
              <a:ext uri="{FF2B5EF4-FFF2-40B4-BE49-F238E27FC236}">
                <a16:creationId xmlns:a16="http://schemas.microsoft.com/office/drawing/2014/main" id="{9A3E640E-7C6E-EBEA-EB87-ED6B8FE9A776}"/>
              </a:ext>
            </a:extLst>
          </p:cNvPr>
          <p:cNvSpPr/>
          <p:nvPr/>
        </p:nvSpPr>
        <p:spPr>
          <a:xfrm>
            <a:off x="199946" y="4619413"/>
            <a:ext cx="1097280" cy="777240"/>
          </a:xfrm>
          <a:prstGeom prst="rect">
            <a:avLst/>
          </a:prstGeom>
          <a:solidFill>
            <a:srgbClr val="DDEFE8"/>
          </a:solidFill>
        </p:spPr>
        <p:txBody>
          <a:bodyPr wrap="square" rtlCol="0" anchor="ctr">
            <a:noAutofit/>
          </a:bodyPr>
          <a:lstStyle/>
          <a:p>
            <a:pPr marL="0" algn="ctr" fontAlgn="ctr">
              <a:lnSpc>
                <a:spcPct val="114000"/>
              </a:lnSpc>
              <a:spcAft>
                <a:spcPts val="400"/>
              </a:spcAft>
            </a:pPr>
            <a:r>
              <a:rPr kumimoji="1" lang="ja-JP" altLang="en-US" sz="900"/>
              <a:t>中国薬品監督管理局</a:t>
            </a:r>
            <a:endParaRPr kumimoji="1" lang="en-US" sz="900"/>
          </a:p>
        </p:txBody>
      </p:sp>
      <p:sp>
        <p:nvSpPr>
          <p:cNvPr id="26" name="Rectangle 25">
            <a:extLst>
              <a:ext uri="{FF2B5EF4-FFF2-40B4-BE49-F238E27FC236}">
                <a16:creationId xmlns:a16="http://schemas.microsoft.com/office/drawing/2014/main" id="{C9D2F03A-655E-2A80-52BC-3B1983700318}"/>
              </a:ext>
            </a:extLst>
          </p:cNvPr>
          <p:cNvSpPr/>
          <p:nvPr/>
        </p:nvSpPr>
        <p:spPr>
          <a:xfrm>
            <a:off x="1599333" y="3347392"/>
            <a:ext cx="1097280" cy="777240"/>
          </a:xfrm>
          <a:prstGeom prst="rect">
            <a:avLst/>
          </a:prstGeom>
          <a:solidFill>
            <a:schemeClr val="bg1">
              <a:lumMod val="75000"/>
            </a:schemeClr>
          </a:solidFill>
        </p:spPr>
        <p:txBody>
          <a:bodyPr wrap="square" rtlCol="0" anchor="ctr">
            <a:noAutofit/>
          </a:bodyPr>
          <a:lstStyle/>
          <a:p>
            <a:pPr algn="ctr" fontAlgn="ctr">
              <a:lnSpc>
                <a:spcPct val="114000"/>
              </a:lnSpc>
              <a:spcAft>
                <a:spcPts val="400"/>
              </a:spcAft>
            </a:pPr>
            <a:r>
              <a:rPr lang="ja-JP" altLang="en-US" sz="1000"/>
              <a:t>州政府</a:t>
            </a:r>
            <a:endParaRPr lang="en-US" sz="1000"/>
          </a:p>
        </p:txBody>
      </p:sp>
      <p:sp>
        <p:nvSpPr>
          <p:cNvPr id="27" name="Rectangle 26">
            <a:extLst>
              <a:ext uri="{FF2B5EF4-FFF2-40B4-BE49-F238E27FC236}">
                <a16:creationId xmlns:a16="http://schemas.microsoft.com/office/drawing/2014/main" id="{58DEC510-8152-A73F-6671-2E25DB453789}"/>
              </a:ext>
            </a:extLst>
          </p:cNvPr>
          <p:cNvSpPr/>
          <p:nvPr/>
        </p:nvSpPr>
        <p:spPr>
          <a:xfrm>
            <a:off x="3183883" y="4609691"/>
            <a:ext cx="1097280" cy="777240"/>
          </a:xfrm>
          <a:prstGeom prst="rect">
            <a:avLst/>
          </a:prstGeom>
          <a:solidFill>
            <a:srgbClr val="DDEFE8"/>
          </a:solidFill>
        </p:spPr>
        <p:txBody>
          <a:bodyPr wrap="square" rtlCol="0" anchor="ctr">
            <a:noAutofit/>
          </a:bodyPr>
          <a:lstStyle/>
          <a:p>
            <a:pPr marL="0" algn="ctr" fontAlgn="ctr">
              <a:lnSpc>
                <a:spcPct val="114000"/>
              </a:lnSpc>
              <a:spcAft>
                <a:spcPts val="400"/>
              </a:spcAft>
            </a:pPr>
            <a:r>
              <a:rPr lang="ja-JP" altLang="en-US" sz="900"/>
              <a:t>国家漢方医薬管理局</a:t>
            </a:r>
            <a:endParaRPr kumimoji="1" lang="en-US" sz="900"/>
          </a:p>
        </p:txBody>
      </p:sp>
      <p:sp>
        <p:nvSpPr>
          <p:cNvPr id="30" name="Rectangle 29">
            <a:extLst>
              <a:ext uri="{FF2B5EF4-FFF2-40B4-BE49-F238E27FC236}">
                <a16:creationId xmlns:a16="http://schemas.microsoft.com/office/drawing/2014/main" id="{C97973E2-5502-A49F-F75C-049A4CD8038A}"/>
              </a:ext>
            </a:extLst>
          </p:cNvPr>
          <p:cNvSpPr/>
          <p:nvPr/>
        </p:nvSpPr>
        <p:spPr>
          <a:xfrm>
            <a:off x="8595871" y="4619413"/>
            <a:ext cx="1097280" cy="777240"/>
          </a:xfrm>
          <a:prstGeom prst="rect">
            <a:avLst/>
          </a:prstGeom>
          <a:solidFill>
            <a:srgbClr val="DDEFE8"/>
          </a:solidFill>
        </p:spPr>
        <p:txBody>
          <a:bodyPr wrap="square" rtlCol="0" anchor="ctr">
            <a:noAutofit/>
          </a:bodyPr>
          <a:lstStyle/>
          <a:p>
            <a:pPr marL="0" algn="ctr" fontAlgn="ctr">
              <a:lnSpc>
                <a:spcPct val="114000"/>
              </a:lnSpc>
              <a:spcAft>
                <a:spcPts val="400"/>
              </a:spcAft>
            </a:pPr>
            <a:r>
              <a:rPr lang="ja-JP" altLang="en-US" sz="900"/>
              <a:t>国立大学</a:t>
            </a:r>
            <a:endParaRPr kumimoji="1" lang="en-US" sz="900"/>
          </a:p>
        </p:txBody>
      </p:sp>
      <p:sp>
        <p:nvSpPr>
          <p:cNvPr id="31" name="Rectangle 30">
            <a:extLst>
              <a:ext uri="{FF2B5EF4-FFF2-40B4-BE49-F238E27FC236}">
                <a16:creationId xmlns:a16="http://schemas.microsoft.com/office/drawing/2014/main" id="{0964AFFE-5AE6-94D8-CBA7-1986D30C29D4}"/>
              </a:ext>
            </a:extLst>
          </p:cNvPr>
          <p:cNvSpPr/>
          <p:nvPr/>
        </p:nvSpPr>
        <p:spPr>
          <a:xfrm>
            <a:off x="8608246" y="5739603"/>
            <a:ext cx="1097280" cy="777240"/>
          </a:xfrm>
          <a:prstGeom prst="rect">
            <a:avLst/>
          </a:prstGeom>
          <a:solidFill>
            <a:srgbClr val="DDEFE8"/>
          </a:solidFill>
        </p:spPr>
        <p:txBody>
          <a:bodyPr wrap="square" rtlCol="0" anchor="ctr">
            <a:noAutofit/>
          </a:bodyPr>
          <a:lstStyle/>
          <a:p>
            <a:pPr marL="0" algn="ctr" fontAlgn="ctr">
              <a:lnSpc>
                <a:spcPct val="114000"/>
              </a:lnSpc>
              <a:spcAft>
                <a:spcPts val="400"/>
              </a:spcAft>
            </a:pPr>
            <a:r>
              <a:rPr lang="ja-JP" altLang="en-US" sz="900"/>
              <a:t>病院</a:t>
            </a:r>
            <a:endParaRPr kumimoji="1" lang="en-US" sz="900"/>
          </a:p>
        </p:txBody>
      </p:sp>
      <p:sp>
        <p:nvSpPr>
          <p:cNvPr id="32" name="Rectangle 31">
            <a:extLst>
              <a:ext uri="{FF2B5EF4-FFF2-40B4-BE49-F238E27FC236}">
                <a16:creationId xmlns:a16="http://schemas.microsoft.com/office/drawing/2014/main" id="{BE8B5B43-CCAF-5E3B-EF1E-A62539C54393}"/>
              </a:ext>
            </a:extLst>
          </p:cNvPr>
          <p:cNvSpPr/>
          <p:nvPr/>
        </p:nvSpPr>
        <p:spPr>
          <a:xfrm>
            <a:off x="5580465" y="4615117"/>
            <a:ext cx="1097280" cy="777240"/>
          </a:xfrm>
          <a:prstGeom prst="rect">
            <a:avLst/>
          </a:prstGeom>
          <a:solidFill>
            <a:srgbClr val="DDEFE8"/>
          </a:solidFill>
        </p:spPr>
        <p:txBody>
          <a:bodyPr wrap="square" rtlCol="0" anchor="ctr">
            <a:noAutofit/>
          </a:bodyPr>
          <a:lstStyle/>
          <a:p>
            <a:pPr marL="0" algn="ctr" fontAlgn="ctr">
              <a:lnSpc>
                <a:spcPct val="114000"/>
              </a:lnSpc>
              <a:spcAft>
                <a:spcPts val="400"/>
              </a:spcAft>
            </a:pPr>
            <a:r>
              <a:rPr lang="ja-JP" altLang="en-US" sz="900"/>
              <a:t>中国医学院</a:t>
            </a:r>
            <a:endParaRPr kumimoji="1" lang="en-US" sz="900"/>
          </a:p>
        </p:txBody>
      </p:sp>
      <p:sp>
        <p:nvSpPr>
          <p:cNvPr id="33" name="Rectangle 32">
            <a:extLst>
              <a:ext uri="{FF2B5EF4-FFF2-40B4-BE49-F238E27FC236}">
                <a16:creationId xmlns:a16="http://schemas.microsoft.com/office/drawing/2014/main" id="{89410E5E-D3A8-125D-7389-BEBA78F0951E}"/>
              </a:ext>
            </a:extLst>
          </p:cNvPr>
          <p:cNvSpPr/>
          <p:nvPr/>
        </p:nvSpPr>
        <p:spPr>
          <a:xfrm>
            <a:off x="4381483" y="4615117"/>
            <a:ext cx="1097280" cy="777240"/>
          </a:xfrm>
          <a:prstGeom prst="rect">
            <a:avLst/>
          </a:prstGeom>
          <a:solidFill>
            <a:srgbClr val="DDEFE8"/>
          </a:solidFill>
        </p:spPr>
        <p:txBody>
          <a:bodyPr wrap="square" rtlCol="0" anchor="ctr">
            <a:noAutofit/>
          </a:bodyPr>
          <a:lstStyle/>
          <a:p>
            <a:pPr marL="0" algn="ctr" fontAlgn="ctr">
              <a:lnSpc>
                <a:spcPct val="114000"/>
              </a:lnSpc>
              <a:spcAft>
                <a:spcPts val="400"/>
              </a:spcAft>
            </a:pPr>
            <a:r>
              <a:rPr lang="ja-JP" altLang="en-US" sz="900"/>
              <a:t>中国疾病管理予防センター</a:t>
            </a:r>
            <a:endParaRPr kumimoji="1" lang="en-US" sz="900"/>
          </a:p>
        </p:txBody>
      </p:sp>
      <p:sp>
        <p:nvSpPr>
          <p:cNvPr id="34" name="Rectangle 33">
            <a:extLst>
              <a:ext uri="{FF2B5EF4-FFF2-40B4-BE49-F238E27FC236}">
                <a16:creationId xmlns:a16="http://schemas.microsoft.com/office/drawing/2014/main" id="{800DBD3E-0117-5A48-09C7-ACF1AF23A97A}"/>
              </a:ext>
            </a:extLst>
          </p:cNvPr>
          <p:cNvSpPr/>
          <p:nvPr/>
        </p:nvSpPr>
        <p:spPr>
          <a:xfrm>
            <a:off x="6779446" y="4615117"/>
            <a:ext cx="1097280" cy="777240"/>
          </a:xfrm>
          <a:prstGeom prst="rect">
            <a:avLst/>
          </a:prstGeom>
          <a:solidFill>
            <a:srgbClr val="DDEFE8"/>
          </a:solidFill>
        </p:spPr>
        <p:txBody>
          <a:bodyPr wrap="square" rtlCol="0" anchor="ctr">
            <a:noAutofit/>
          </a:bodyPr>
          <a:lstStyle/>
          <a:p>
            <a:pPr marL="0" algn="ctr" fontAlgn="ctr">
              <a:lnSpc>
                <a:spcPct val="114000"/>
              </a:lnSpc>
              <a:spcAft>
                <a:spcPts val="400"/>
              </a:spcAft>
            </a:pPr>
            <a:r>
              <a:rPr kumimoji="1" lang="ja-JP" altLang="en-US" sz="900"/>
              <a:t>病院</a:t>
            </a:r>
            <a:endParaRPr kumimoji="1" lang="en-US" sz="900"/>
          </a:p>
        </p:txBody>
      </p:sp>
      <p:sp>
        <p:nvSpPr>
          <p:cNvPr id="39" name="Rectangle 38">
            <a:extLst>
              <a:ext uri="{FF2B5EF4-FFF2-40B4-BE49-F238E27FC236}">
                <a16:creationId xmlns:a16="http://schemas.microsoft.com/office/drawing/2014/main" id="{375603FF-13C1-A040-678D-B98945F9FF86}"/>
              </a:ext>
            </a:extLst>
          </p:cNvPr>
          <p:cNvSpPr/>
          <p:nvPr/>
        </p:nvSpPr>
        <p:spPr>
          <a:xfrm>
            <a:off x="1977383" y="4609691"/>
            <a:ext cx="1097280" cy="777240"/>
          </a:xfrm>
          <a:prstGeom prst="rect">
            <a:avLst/>
          </a:prstGeom>
          <a:solidFill>
            <a:srgbClr val="DDEFE8"/>
          </a:solidFill>
        </p:spPr>
        <p:txBody>
          <a:bodyPr wrap="square" rtlCol="0" anchor="ctr">
            <a:noAutofit/>
          </a:bodyPr>
          <a:lstStyle/>
          <a:p>
            <a:pPr marL="0" algn="ctr" fontAlgn="ctr">
              <a:lnSpc>
                <a:spcPct val="114000"/>
              </a:lnSpc>
              <a:spcAft>
                <a:spcPts val="400"/>
              </a:spcAft>
            </a:pPr>
            <a:r>
              <a:rPr kumimoji="1" lang="ja-JP" altLang="en-US" sz="900"/>
              <a:t>保健政治・病院管理局</a:t>
            </a:r>
            <a:endParaRPr kumimoji="1" lang="en-US" sz="900"/>
          </a:p>
        </p:txBody>
      </p:sp>
      <p:sp>
        <p:nvSpPr>
          <p:cNvPr id="40" name="Rectangle 39">
            <a:extLst>
              <a:ext uri="{FF2B5EF4-FFF2-40B4-BE49-F238E27FC236}">
                <a16:creationId xmlns:a16="http://schemas.microsoft.com/office/drawing/2014/main" id="{C77773C9-7B9F-4D12-8109-8BA69FCB0405}"/>
              </a:ext>
            </a:extLst>
          </p:cNvPr>
          <p:cNvSpPr/>
          <p:nvPr/>
        </p:nvSpPr>
        <p:spPr>
          <a:xfrm>
            <a:off x="1977383" y="5739603"/>
            <a:ext cx="1097280" cy="777240"/>
          </a:xfrm>
          <a:prstGeom prst="rect">
            <a:avLst/>
          </a:prstGeom>
          <a:solidFill>
            <a:srgbClr val="DDEFE8"/>
          </a:solidFill>
        </p:spPr>
        <p:txBody>
          <a:bodyPr wrap="square" rtlCol="0" anchor="ctr">
            <a:noAutofit/>
          </a:bodyPr>
          <a:lstStyle/>
          <a:p>
            <a:pPr marL="0" algn="ctr" fontAlgn="ctr">
              <a:lnSpc>
                <a:spcPct val="114000"/>
              </a:lnSpc>
              <a:spcAft>
                <a:spcPts val="400"/>
              </a:spcAft>
            </a:pPr>
            <a:r>
              <a:rPr kumimoji="1" lang="en-US" sz="900"/>
              <a:t>Department of Health Care Quality</a:t>
            </a:r>
          </a:p>
        </p:txBody>
      </p:sp>
      <p:cxnSp>
        <p:nvCxnSpPr>
          <p:cNvPr id="48" name="Connector: Elbow 47">
            <a:extLst>
              <a:ext uri="{FF2B5EF4-FFF2-40B4-BE49-F238E27FC236}">
                <a16:creationId xmlns:a16="http://schemas.microsoft.com/office/drawing/2014/main" id="{D598B36F-F7E1-909E-DFD6-CBAA066C56E4}"/>
              </a:ext>
            </a:extLst>
          </p:cNvPr>
          <p:cNvCxnSpPr>
            <a:stCxn id="4" idx="2"/>
            <a:endCxn id="13" idx="1"/>
          </p:cNvCxnSpPr>
          <p:nvPr/>
        </p:nvCxnSpPr>
        <p:spPr>
          <a:xfrm rot="16200000" flipH="1">
            <a:off x="2473384" y="1635720"/>
            <a:ext cx="206255" cy="1826893"/>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8B80C125-AA4D-6962-713E-1BEE23FE8334}"/>
              </a:ext>
            </a:extLst>
          </p:cNvPr>
          <p:cNvCxnSpPr>
            <a:stCxn id="11" idx="2"/>
            <a:endCxn id="13" idx="3"/>
          </p:cNvCxnSpPr>
          <p:nvPr/>
        </p:nvCxnSpPr>
        <p:spPr>
          <a:xfrm rot="5400000">
            <a:off x="7226135" y="1635943"/>
            <a:ext cx="206255" cy="1826448"/>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8E6346B5-7E5E-E812-500D-B4D73D90CBDB}"/>
              </a:ext>
            </a:extLst>
          </p:cNvPr>
          <p:cNvCxnSpPr>
            <a:stCxn id="13" idx="2"/>
            <a:endCxn id="18" idx="0"/>
          </p:cNvCxnSpPr>
          <p:nvPr/>
        </p:nvCxnSpPr>
        <p:spPr>
          <a:xfrm rot="5400000">
            <a:off x="2617584" y="1011977"/>
            <a:ext cx="466497" cy="4204333"/>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1E4D5F4B-836A-0C7D-2222-1374CD6E82D8}"/>
              </a:ext>
            </a:extLst>
          </p:cNvPr>
          <p:cNvCxnSpPr>
            <a:stCxn id="13" idx="2"/>
            <a:endCxn id="20" idx="0"/>
          </p:cNvCxnSpPr>
          <p:nvPr/>
        </p:nvCxnSpPr>
        <p:spPr>
          <a:xfrm rot="5400000">
            <a:off x="4015348" y="2412829"/>
            <a:ext cx="469585" cy="1405717"/>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23D3E654-017E-3237-D527-1027A9ECF8F5}"/>
              </a:ext>
            </a:extLst>
          </p:cNvPr>
          <p:cNvCxnSpPr>
            <a:stCxn id="13" idx="2"/>
            <a:endCxn id="21" idx="0"/>
          </p:cNvCxnSpPr>
          <p:nvPr/>
        </p:nvCxnSpPr>
        <p:spPr>
          <a:xfrm rot="5400000">
            <a:off x="4716546" y="3110939"/>
            <a:ext cx="466497" cy="6409"/>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0C845AC3-DA89-F75A-7B2E-5113DB43D126}"/>
              </a:ext>
            </a:extLst>
          </p:cNvPr>
          <p:cNvCxnSpPr>
            <a:stCxn id="13" idx="2"/>
            <a:endCxn id="22" idx="0"/>
          </p:cNvCxnSpPr>
          <p:nvPr/>
        </p:nvCxnSpPr>
        <p:spPr>
          <a:xfrm rot="16200000" flipH="1">
            <a:off x="5416199" y="2417693"/>
            <a:ext cx="466497" cy="1392899"/>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19703F95-5B2A-DE74-9D21-2A07D2FFAEB0}"/>
              </a:ext>
            </a:extLst>
          </p:cNvPr>
          <p:cNvCxnSpPr>
            <a:stCxn id="13" idx="2"/>
            <a:endCxn id="23" idx="0"/>
          </p:cNvCxnSpPr>
          <p:nvPr/>
        </p:nvCxnSpPr>
        <p:spPr>
          <a:xfrm rot="16200000" flipH="1">
            <a:off x="6115853" y="1718039"/>
            <a:ext cx="466497" cy="2792207"/>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B3E04851-C97F-E6BB-7317-57BC29D1EE98}"/>
              </a:ext>
            </a:extLst>
          </p:cNvPr>
          <p:cNvCxnSpPr>
            <a:stCxn id="13" idx="2"/>
            <a:endCxn id="24" idx="0"/>
          </p:cNvCxnSpPr>
          <p:nvPr/>
        </p:nvCxnSpPr>
        <p:spPr>
          <a:xfrm rot="16200000" flipH="1">
            <a:off x="6815506" y="1018386"/>
            <a:ext cx="466497" cy="4191513"/>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596BC0B3-EB57-6FE4-3BB6-49E4A821ECA3}"/>
              </a:ext>
            </a:extLst>
          </p:cNvPr>
          <p:cNvCxnSpPr>
            <a:stCxn id="13" idx="2"/>
            <a:endCxn id="26" idx="0"/>
          </p:cNvCxnSpPr>
          <p:nvPr/>
        </p:nvCxnSpPr>
        <p:spPr>
          <a:xfrm rot="5400000">
            <a:off x="3317238" y="1711631"/>
            <a:ext cx="466497" cy="2805025"/>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A66F61D6-2937-1B01-8CFF-AF5E5DE738C1}"/>
              </a:ext>
            </a:extLst>
          </p:cNvPr>
          <p:cNvCxnSpPr>
            <a:cxnSpLocks/>
            <a:stCxn id="18" idx="2"/>
            <a:endCxn id="25" idx="0"/>
          </p:cNvCxnSpPr>
          <p:nvPr/>
        </p:nvCxnSpPr>
        <p:spPr>
          <a:xfrm flipH="1">
            <a:off x="748586" y="4124632"/>
            <a:ext cx="79" cy="49478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FB140F93-447D-E806-19A0-ED93EE02A8AF}"/>
              </a:ext>
            </a:extLst>
          </p:cNvPr>
          <p:cNvCxnSpPr>
            <a:stCxn id="21" idx="2"/>
            <a:endCxn id="39" idx="0"/>
          </p:cNvCxnSpPr>
          <p:nvPr/>
        </p:nvCxnSpPr>
        <p:spPr>
          <a:xfrm rot="5400000">
            <a:off x="3493777" y="3156878"/>
            <a:ext cx="485059" cy="2420566"/>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A24AE1AF-75CB-483E-E52B-8B7B6B758DDB}"/>
              </a:ext>
            </a:extLst>
          </p:cNvPr>
          <p:cNvCxnSpPr>
            <a:cxnSpLocks/>
            <a:stCxn id="21" idx="2"/>
            <a:endCxn id="27" idx="0"/>
          </p:cNvCxnSpPr>
          <p:nvPr/>
        </p:nvCxnSpPr>
        <p:spPr>
          <a:xfrm rot="5400000">
            <a:off x="4097027" y="3760128"/>
            <a:ext cx="485059" cy="1214066"/>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033FFB4A-D6AA-0403-10EF-48F3F6C4E6C0}"/>
              </a:ext>
            </a:extLst>
          </p:cNvPr>
          <p:cNvCxnSpPr>
            <a:cxnSpLocks/>
            <a:stCxn id="21" idx="2"/>
            <a:endCxn id="33" idx="0"/>
          </p:cNvCxnSpPr>
          <p:nvPr/>
        </p:nvCxnSpPr>
        <p:spPr>
          <a:xfrm rot="5400000">
            <a:off x="4693114" y="4361641"/>
            <a:ext cx="490485" cy="16466"/>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A9F86A79-AE82-FB7D-B78F-24C91FC1F953}"/>
              </a:ext>
            </a:extLst>
          </p:cNvPr>
          <p:cNvCxnSpPr>
            <a:stCxn id="21" idx="2"/>
            <a:endCxn id="32" idx="0"/>
          </p:cNvCxnSpPr>
          <p:nvPr/>
        </p:nvCxnSpPr>
        <p:spPr>
          <a:xfrm rot="16200000" flipH="1">
            <a:off x="5292605" y="3778616"/>
            <a:ext cx="490485" cy="1182516"/>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DB8A786C-9959-72B7-4D2E-41D7C9B87717}"/>
              </a:ext>
            </a:extLst>
          </p:cNvPr>
          <p:cNvCxnSpPr>
            <a:cxnSpLocks/>
            <a:stCxn id="21" idx="2"/>
            <a:endCxn id="34" idx="0"/>
          </p:cNvCxnSpPr>
          <p:nvPr/>
        </p:nvCxnSpPr>
        <p:spPr>
          <a:xfrm rot="16200000" flipH="1">
            <a:off x="5892095" y="3179125"/>
            <a:ext cx="490485" cy="2381497"/>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CE23AC41-1846-B3F2-AB23-01E656960EE5}"/>
              </a:ext>
            </a:extLst>
          </p:cNvPr>
          <p:cNvCxnSpPr>
            <a:stCxn id="24" idx="2"/>
            <a:endCxn id="30" idx="0"/>
          </p:cNvCxnSpPr>
          <p:nvPr/>
        </p:nvCxnSpPr>
        <p:spPr>
          <a:xfrm>
            <a:off x="9144511" y="4124632"/>
            <a:ext cx="0" cy="49478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3B43E389-85A7-A112-EAA9-1F2C3091EE25}"/>
              </a:ext>
            </a:extLst>
          </p:cNvPr>
          <p:cNvCxnSpPr>
            <a:cxnSpLocks/>
            <a:stCxn id="30" idx="2"/>
            <a:endCxn id="31" idx="0"/>
          </p:cNvCxnSpPr>
          <p:nvPr/>
        </p:nvCxnSpPr>
        <p:spPr>
          <a:xfrm>
            <a:off x="9144511" y="5396653"/>
            <a:ext cx="12375" cy="34295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746129DE-E6FE-1977-7F81-F66A92972DB2}"/>
              </a:ext>
            </a:extLst>
          </p:cNvPr>
          <p:cNvCxnSpPr>
            <a:cxnSpLocks/>
            <a:stCxn id="39" idx="2"/>
            <a:endCxn id="40" idx="0"/>
          </p:cNvCxnSpPr>
          <p:nvPr/>
        </p:nvCxnSpPr>
        <p:spPr>
          <a:xfrm>
            <a:off x="2526023" y="5386931"/>
            <a:ext cx="0" cy="35267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テキスト プレースホルダ 1">
            <a:extLst>
              <a:ext uri="{FF2B5EF4-FFF2-40B4-BE49-F238E27FC236}">
                <a16:creationId xmlns:a16="http://schemas.microsoft.com/office/drawing/2014/main" id="{05F54CB4-8C14-52A6-EBE1-B77CD181949E}"/>
              </a:ext>
            </a:extLst>
          </p:cNvPr>
          <p:cNvSpPr txBox="1">
            <a:spLocks/>
          </p:cNvSpPr>
          <p:nvPr/>
        </p:nvSpPr>
        <p:spPr>
          <a:xfrm>
            <a:off x="200023" y="1721591"/>
            <a:ext cx="9505950" cy="17492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0" indent="0">
              <a:buNone/>
            </a:pPr>
            <a:r>
              <a:rPr lang="ja-JP" altLang="en-US" b="1" noProof="1"/>
              <a:t>中国の衛生行政制度</a:t>
            </a:r>
            <a:endParaRPr lang="en-US" altLang="ja-JP" b="1" noProof="1"/>
          </a:p>
        </p:txBody>
      </p:sp>
      <p:sp>
        <p:nvSpPr>
          <p:cNvPr id="12" name="テキスト ボックス 11">
            <a:extLst>
              <a:ext uri="{FF2B5EF4-FFF2-40B4-BE49-F238E27FC236}">
                <a16:creationId xmlns:a16="http://schemas.microsoft.com/office/drawing/2014/main" id="{F0EBB8D4-6FF7-FF70-87E8-19CB9ECB14D5}"/>
              </a:ext>
            </a:extLst>
          </p:cNvPr>
          <p:cNvSpPr txBox="1"/>
          <p:nvPr/>
        </p:nvSpPr>
        <p:spPr>
          <a:xfrm>
            <a:off x="199946" y="6593208"/>
            <a:ext cx="9001000"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The Commonwealth Fund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China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1399396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330D8CE-BCFD-401F-7060-FDB5796A67AD}"/>
              </a:ext>
            </a:extLst>
          </p:cNvPr>
          <p:cNvGraphicFramePr>
            <a:graphicFrameLocks/>
          </p:cNvGraphicFramePr>
          <p:nvPr>
            <p:custDataLst>
              <p:tags r:id="rId1"/>
            </p:custDataLst>
            <p:extLst>
              <p:ext uri="{D42A27DB-BD31-4B8C-83A1-F6EECF244321}">
                <p14:modId xmlns:p14="http://schemas.microsoft.com/office/powerpoint/2010/main" val="918627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8" name="think-cell data - do not delete" hidden="1">
            <a:extLst>
              <a:ext uri="{FF2B5EF4-FFF2-40B4-BE49-F238E27FC236}">
                <a16:creationId xmlns:a16="http://schemas.microsoft.com/office/drawing/2014/main" id="{52D095AD-9AC5-8CCC-E91C-7670383F61DB}"/>
              </a:ext>
            </a:extLst>
          </p:cNvPr>
          <p:cNvGraphicFramePr>
            <a:graphicFrameLocks noChangeAspect="1"/>
          </p:cNvGraphicFramePr>
          <p:nvPr>
            <p:custDataLst>
              <p:tags r:id="rId2"/>
            </p:custDataLst>
            <p:extLst>
              <p:ext uri="{D42A27DB-BD31-4B8C-83A1-F6EECF244321}">
                <p14:modId xmlns:p14="http://schemas.microsoft.com/office/powerpoint/2010/main" val="1187915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 imgW="561" imgH="561" progId="TCLayout.ActiveDocument.1">
                  <p:embed/>
                </p:oleObj>
              </mc:Choice>
              <mc:Fallback>
                <p:oleObj name="think-cellスライド" r:id="rId6"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医療機器に対する規制（</a:t>
            </a:r>
            <a:r>
              <a:rPr lang="en-US" altLang="ja-JP"/>
              <a:t>1/3</a:t>
            </a:r>
            <a:r>
              <a:rPr lang="ja-JP" altLang="en-US"/>
              <a:t>）</a:t>
            </a:r>
          </a:p>
        </p:txBody>
      </p:sp>
      <p:sp>
        <p:nvSpPr>
          <p:cNvPr id="10" name="Rectangle 6"/>
          <p:cNvSpPr>
            <a:spLocks noChangeArrowheads="1"/>
          </p:cNvSpPr>
          <p:nvPr/>
        </p:nvSpPr>
        <p:spPr bwMode="auto">
          <a:xfrm>
            <a:off x="285380" y="1916832"/>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HGP創英角ｺﾞｼｯｸUB" panose="020B0900000000000000" pitchFamily="50" charset="-128"/>
                <a:ea typeface="HGP創英角ｺﾞｼｯｸUB" panose="020B0900000000000000" pitchFamily="50" charset="-128"/>
              </a:rPr>
              <a:t>中国における医療機器の分類</a:t>
            </a:r>
            <a:endParaRPr lang="en-US" altLang="ko-KR" sz="1400" b="1">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25" name="テキスト ボックス 24"/>
          <p:cNvSpPr txBox="1"/>
          <p:nvPr/>
        </p:nvSpPr>
        <p:spPr>
          <a:xfrm>
            <a:off x="236208" y="1124744"/>
            <a:ext cx="9331835"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cs typeface="Arial" panose="020B0604020202020204" pitchFamily="34" charset="0"/>
              </a:rPr>
              <a:t>中国の医療機器監督官庁は国家薬品監督管理局（</a:t>
            </a:r>
            <a:r>
              <a:rPr lang="en-US" altLang="ja-JP" sz="1400">
                <a:cs typeface="Arial" panose="020B0604020202020204" pitchFamily="34" charset="0"/>
              </a:rPr>
              <a:t>NMPA</a:t>
            </a:r>
            <a:r>
              <a:rPr lang="ja-JP" altLang="en-US" sz="1400">
                <a:cs typeface="Arial" panose="020B0604020202020204" pitchFamily="34" charset="0"/>
              </a:rPr>
              <a:t>：</a:t>
            </a:r>
            <a:r>
              <a:rPr lang="en-US" altLang="ja-JP" sz="1400">
                <a:cs typeface="Arial" panose="020B0604020202020204" pitchFamily="34" charset="0"/>
              </a:rPr>
              <a:t>The National Medical Products Administration</a:t>
            </a:r>
            <a:r>
              <a:rPr lang="ja-JP" altLang="en-US" sz="1400">
                <a:cs typeface="Arial" panose="020B0604020202020204" pitchFamily="34" charset="0"/>
              </a:rPr>
              <a:t>）で　医薬品、医療機器、化粧品の監督管理を行っており、その他省・市レベルにある地方の薬品監督管理局（</a:t>
            </a:r>
            <a:r>
              <a:rPr lang="en-US" altLang="ja-JP" sz="1400">
                <a:cs typeface="Arial" panose="020B0604020202020204" pitchFamily="34" charset="0"/>
              </a:rPr>
              <a:t>MPA: Medical Products Administration</a:t>
            </a:r>
            <a:r>
              <a:rPr lang="ja-JP" altLang="en-US" sz="1400">
                <a:cs typeface="Arial" panose="020B0604020202020204" pitchFamily="34" charset="0"/>
              </a:rPr>
              <a:t>）が各地の規制・監督業務を担当している。</a:t>
            </a:r>
          </a:p>
        </p:txBody>
      </p:sp>
      <p:sp>
        <p:nvSpPr>
          <p:cNvPr id="2" name="テキスト ボックス 1"/>
          <p:cNvSpPr txBox="1"/>
          <p:nvPr/>
        </p:nvSpPr>
        <p:spPr>
          <a:xfrm>
            <a:off x="272479" y="6186834"/>
            <a:ext cx="9433047" cy="246221"/>
          </a:xfrm>
          <a:prstGeom prst="rect">
            <a:avLst/>
          </a:prstGeom>
          <a:noFill/>
        </p:spPr>
        <p:txBody>
          <a:bodyPr wrap="square" rtlCol="0">
            <a:spAutoFit/>
          </a:bodyPr>
          <a:lstStyle/>
          <a:p>
            <a:r>
              <a:rPr lang="en-US" altLang="ja-JP" sz="1000">
                <a:latin typeface="+mn-ea"/>
                <a:cs typeface="Arial" panose="020B0604020202020204" pitchFamily="34" charset="0"/>
              </a:rPr>
              <a:t>※</a:t>
            </a:r>
            <a:r>
              <a:rPr lang="ja-JP" altLang="en-US" sz="1000">
                <a:latin typeface="+mn-ea"/>
                <a:cs typeface="Arial" panose="020B0604020202020204" pitchFamily="34" charset="0"/>
              </a:rPr>
              <a:t>登録の際に必要な書類等は次ページ参照</a:t>
            </a:r>
            <a:endParaRPr kumimoji="1" lang="ja-JP" altLang="en-US" sz="1000">
              <a:latin typeface="+mn-ea"/>
              <a:cs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2767005153"/>
              </p:ext>
            </p:extLst>
          </p:nvPr>
        </p:nvGraphicFramePr>
        <p:xfrm>
          <a:off x="412666" y="2263821"/>
          <a:ext cx="8494272" cy="2553315"/>
        </p:xfrm>
        <a:graphic>
          <a:graphicData uri="http://schemas.openxmlformats.org/drawingml/2006/table">
            <a:tbl>
              <a:tblPr firstRow="1" bandRow="1">
                <a:tableStyleId>{2D5ABB26-0587-4C30-8999-92F81FD0307C}</a:tableStyleId>
              </a:tblPr>
              <a:tblGrid>
                <a:gridCol w="1058418">
                  <a:extLst>
                    <a:ext uri="{9D8B030D-6E8A-4147-A177-3AD203B41FA5}">
                      <a16:colId xmlns:a16="http://schemas.microsoft.com/office/drawing/2014/main" val="20000"/>
                    </a:ext>
                  </a:extLst>
                </a:gridCol>
                <a:gridCol w="3466571">
                  <a:extLst>
                    <a:ext uri="{9D8B030D-6E8A-4147-A177-3AD203B41FA5}">
                      <a16:colId xmlns:a16="http://schemas.microsoft.com/office/drawing/2014/main" val="20001"/>
                    </a:ext>
                  </a:extLst>
                </a:gridCol>
                <a:gridCol w="1749573">
                  <a:extLst>
                    <a:ext uri="{9D8B030D-6E8A-4147-A177-3AD203B41FA5}">
                      <a16:colId xmlns:a16="http://schemas.microsoft.com/office/drawing/2014/main" val="2823590756"/>
                    </a:ext>
                  </a:extLst>
                </a:gridCol>
                <a:gridCol w="2219710">
                  <a:extLst>
                    <a:ext uri="{9D8B030D-6E8A-4147-A177-3AD203B41FA5}">
                      <a16:colId xmlns:a16="http://schemas.microsoft.com/office/drawing/2014/main" val="20003"/>
                    </a:ext>
                  </a:extLst>
                </a:gridCol>
              </a:tblGrid>
              <a:tr h="299811">
                <a:tc>
                  <a:txBody>
                    <a:bodyPr/>
                    <a:lstStyle/>
                    <a:p>
                      <a:pPr algn="ctr" fontAlgn="ctr" hangingPunct="0"/>
                      <a:r>
                        <a:rPr kumimoji="1" lang="ja-JP" altLang="en-US" sz="1100" b="1">
                          <a:solidFill>
                            <a:sysClr val="windowText" lastClr="000000"/>
                          </a:solidFill>
                          <a:latin typeface="+mn-lt"/>
                          <a:ea typeface="+mn-ea"/>
                          <a:cs typeface="Arial" panose="020B0604020202020204" pitchFamily="34" charset="0"/>
                        </a:rPr>
                        <a:t>クラス分類</a:t>
                      </a:r>
                    </a:p>
                  </a:txBody>
                  <a:tcPr marL="180000" marR="18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indent="0" algn="ctr" fontAlgn="ctr" hangingPunct="0">
                        <a:buFont typeface="Arial" panose="020B0604020202020204" pitchFamily="34" charset="0"/>
                        <a:buNone/>
                      </a:pPr>
                      <a:r>
                        <a:rPr kumimoji="1" lang="ja-JP" altLang="en-US" sz="1100" b="1">
                          <a:solidFill>
                            <a:sysClr val="windowText" lastClr="000000"/>
                          </a:solidFill>
                          <a:latin typeface="+mn-lt"/>
                          <a:ea typeface="+mn-ea"/>
                          <a:cs typeface="Arial" panose="020B0604020202020204" pitchFamily="34" charset="0"/>
                        </a:rPr>
                        <a:t>リスク</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indent="0" algn="ctr" fontAlgn="ctr" hangingPunct="0">
                        <a:buFont typeface="Arial" panose="020B0604020202020204" pitchFamily="34" charset="0"/>
                        <a:buNone/>
                      </a:pPr>
                      <a:r>
                        <a:rPr kumimoji="1" lang="ja-JP" altLang="en-US" sz="1100" b="1">
                          <a:solidFill>
                            <a:sysClr val="windowText" lastClr="000000"/>
                          </a:solidFill>
                          <a:latin typeface="+mn-ea"/>
                          <a:ea typeface="+mn-ea"/>
                          <a:cs typeface="Arial" panose="020B0604020202020204" pitchFamily="34" charset="0"/>
                        </a:rPr>
                        <a:t>医療機器の形態</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indent="0" algn="ctr" fontAlgn="ctr" hangingPunct="0">
                        <a:buFont typeface="Arial" panose="020B0604020202020204" pitchFamily="34" charset="0"/>
                        <a:buNone/>
                      </a:pPr>
                      <a:r>
                        <a:rPr kumimoji="1" lang="ja-JP" altLang="en-US" sz="1100" b="1">
                          <a:solidFill>
                            <a:sysClr val="windowText" lastClr="000000"/>
                          </a:solidFill>
                          <a:latin typeface="+mn-lt"/>
                          <a:ea typeface="+mn-ea"/>
                          <a:cs typeface="Arial" panose="020B0604020202020204" pitchFamily="34" charset="0"/>
                        </a:rPr>
                        <a:t>販売許認可機関</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5584">
                <a:tc rowSpan="2">
                  <a:txBody>
                    <a:bodyPr/>
                    <a:lstStyle/>
                    <a:p>
                      <a:pPr algn="ctr" fontAlgn="ctr" hangingPunct="0"/>
                      <a:r>
                        <a:rPr kumimoji="1" lang="ja-JP" altLang="en-US" sz="1100" b="1">
                          <a:solidFill>
                            <a:sysClr val="windowText" lastClr="000000"/>
                          </a:solidFill>
                          <a:latin typeface="+mn-lt"/>
                          <a:ea typeface="+mn-ea"/>
                          <a:cs typeface="Arial" panose="020B0604020202020204" pitchFamily="34" charset="0"/>
                        </a:rPr>
                        <a:t>第</a:t>
                      </a:r>
                      <a:r>
                        <a:rPr kumimoji="1" lang="en-US" altLang="ja-JP" sz="1100" b="1">
                          <a:solidFill>
                            <a:sysClr val="windowText" lastClr="000000"/>
                          </a:solidFill>
                          <a:latin typeface="+mn-lt"/>
                          <a:ea typeface="+mn-ea"/>
                          <a:cs typeface="Arial" panose="020B0604020202020204" pitchFamily="34" charset="0"/>
                        </a:rPr>
                        <a:t>1</a:t>
                      </a:r>
                      <a:r>
                        <a:rPr kumimoji="1" lang="ja-JP" altLang="en-US" sz="1100" b="1">
                          <a:solidFill>
                            <a:sysClr val="windowText" lastClr="000000"/>
                          </a:solidFill>
                          <a:latin typeface="+mn-lt"/>
                          <a:ea typeface="+mn-ea"/>
                          <a:cs typeface="Arial" panose="020B0604020202020204" pitchFamily="34" charset="0"/>
                        </a:rPr>
                        <a:t>分類</a:t>
                      </a:r>
                    </a:p>
                  </a:txBody>
                  <a:tcPr marL="180000" marR="18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marL="0" indent="0" algn="ctr" fontAlgn="ctr" hangingPunct="0">
                        <a:buFont typeface="Arial" panose="020B0604020202020204" pitchFamily="34" charset="0"/>
                        <a:buNone/>
                      </a:pPr>
                      <a:r>
                        <a:rPr kumimoji="1" lang="ja-JP" altLang="en-US" sz="1100">
                          <a:solidFill>
                            <a:schemeClr val="tx1"/>
                          </a:solidFill>
                          <a:latin typeface="+mn-lt"/>
                          <a:ea typeface="+mn-ea"/>
                          <a:cs typeface="Arial" panose="020B0604020202020204" pitchFamily="34" charset="0"/>
                        </a:rPr>
                        <a:t>最もリスクの低い医療機器</a:t>
                      </a:r>
                      <a:endParaRPr kumimoji="1" lang="en-US" altLang="ja-JP" sz="1100">
                        <a:solidFill>
                          <a:schemeClr val="tx1"/>
                        </a:solidFill>
                        <a:latin typeface="+mn-lt"/>
                        <a:ea typeface="+mn-ea"/>
                        <a:cs typeface="Arial" panose="020B0604020202020204" pitchFamily="34" charset="0"/>
                      </a:endParaRPr>
                    </a:p>
                    <a:p>
                      <a:pPr marL="0" indent="0" algn="ctr" fontAlgn="ctr" hangingPunct="0">
                        <a:buFont typeface="Arial" panose="020B0604020202020204" pitchFamily="34" charset="0"/>
                        <a:buNone/>
                      </a:pPr>
                      <a:r>
                        <a:rPr kumimoji="1" lang="ja-JP" altLang="en-US" sz="1100">
                          <a:solidFill>
                            <a:schemeClr val="tx1"/>
                          </a:solidFill>
                          <a:latin typeface="+mn-lt"/>
                          <a:ea typeface="+mn-ea"/>
                          <a:cs typeface="Arial" panose="020B0604020202020204" pitchFamily="34" charset="0"/>
                        </a:rPr>
                        <a:t>例：遠心分離機、手術器械等</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n-ea"/>
                          <a:ea typeface="+mn-ea"/>
                          <a:cs typeface="Arial" panose="020B0604020202020204" pitchFamily="34" charset="0"/>
                        </a:rPr>
                        <a:t>国産の医療機器</a:t>
                      </a:r>
                      <a:endParaRPr kumimoji="1" lang="en-US" altLang="ja-JP" sz="1100">
                        <a:solidFill>
                          <a:schemeClr val="tx1"/>
                        </a:solidFill>
                        <a:latin typeface="+mn-ea"/>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fontAlgn="ctr" hangingPunct="0">
                        <a:buFont typeface="Arial" panose="020B0604020202020204" pitchFamily="34" charset="0"/>
                        <a:buNone/>
                      </a:pPr>
                      <a:r>
                        <a:rPr kumimoji="1" lang="en-US" altLang="ja-JP" sz="1100">
                          <a:solidFill>
                            <a:schemeClr val="tx1"/>
                          </a:solidFill>
                          <a:latin typeface="+mn-lt"/>
                          <a:ea typeface="+mn-ea"/>
                          <a:cs typeface="Arial" panose="020B0604020202020204" pitchFamily="34" charset="0"/>
                        </a:rPr>
                        <a:t>MPA</a:t>
                      </a:r>
                      <a:r>
                        <a:rPr kumimoji="1" lang="ja-JP" altLang="en-US" sz="1100">
                          <a:solidFill>
                            <a:schemeClr val="tx1"/>
                          </a:solidFill>
                          <a:latin typeface="+mn-lt"/>
                          <a:ea typeface="+mn-ea"/>
                          <a:cs typeface="Arial" panose="020B0604020202020204" pitchFamily="34" charset="0"/>
                        </a:rPr>
                        <a:t>（地方の監督局）</a:t>
                      </a:r>
                      <a:endParaRPr kumimoji="1" lang="en-US" altLang="ja-JP" sz="1100">
                        <a:solidFill>
                          <a:schemeClr val="tx1"/>
                        </a:solidFill>
                        <a:latin typeface="+mn-lt"/>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75584">
                <a:tc vMerge="1">
                  <a:txBody>
                    <a:bodyPr/>
                    <a:lstStyle/>
                    <a:p>
                      <a:pPr algn="ctr" fontAlgn="ctr" hangingPunct="0"/>
                      <a:endParaRPr kumimoji="1" lang="ja-JP" altLang="en-US" sz="105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indent="0" algn="ctr" fontAlgn="ctr" hangingPunct="0">
                        <a:buFont typeface="Arial" panose="020B0604020202020204" pitchFamily="34" charset="0"/>
                        <a:buNone/>
                      </a:pPr>
                      <a:endParaRPr kumimoji="1" lang="ja-JP" altLang="en-US" sz="100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n-ea"/>
                          <a:ea typeface="+mn-ea"/>
                          <a:cs typeface="Arial" panose="020B0604020202020204" pitchFamily="34" charset="0"/>
                        </a:rPr>
                        <a:t>輸入の医療機器</a:t>
                      </a:r>
                      <a:endParaRPr kumimoji="1" lang="en-US" altLang="ja-JP" sz="1100">
                        <a:solidFill>
                          <a:schemeClr val="tx1"/>
                        </a:solidFill>
                        <a:latin typeface="+mn-ea"/>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fontAlgn="ctr" hangingPunct="0">
                        <a:buFont typeface="Arial" panose="020B0604020202020204" pitchFamily="34" charset="0"/>
                        <a:buNone/>
                      </a:pPr>
                      <a:r>
                        <a:rPr kumimoji="1" lang="en-US" altLang="ja-JP" sz="1100">
                          <a:solidFill>
                            <a:schemeClr val="tx1"/>
                          </a:solidFill>
                          <a:latin typeface="+mn-lt"/>
                          <a:ea typeface="+mn-ea"/>
                          <a:cs typeface="Arial" panose="020B0604020202020204" pitchFamily="34" charset="0"/>
                        </a:rPr>
                        <a:t>NMPA</a:t>
                      </a:r>
                      <a:r>
                        <a:rPr kumimoji="1" lang="ja-JP" altLang="en-US" sz="1100">
                          <a:solidFill>
                            <a:schemeClr val="tx1"/>
                          </a:solidFill>
                          <a:latin typeface="+mn-lt"/>
                          <a:ea typeface="+mn-ea"/>
                          <a:cs typeface="Arial" panose="020B0604020202020204" pitchFamily="34" charset="0"/>
                        </a:rPr>
                        <a:t>（国家の監督局）</a:t>
                      </a:r>
                      <a:endParaRPr kumimoji="1" lang="en-US" altLang="ja-JP" sz="1100">
                        <a:solidFill>
                          <a:schemeClr val="tx1"/>
                        </a:solidFill>
                        <a:latin typeface="+mn-lt"/>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8341137"/>
                  </a:ext>
                </a:extLst>
              </a:tr>
              <a:tr h="375584">
                <a:tc rowSpan="2">
                  <a:txBody>
                    <a:bodyPr/>
                    <a:lstStyle/>
                    <a:p>
                      <a:pPr algn="ctr" fontAlgn="ctr" hangingPunct="0"/>
                      <a:r>
                        <a:rPr kumimoji="1" lang="ja-JP" altLang="en-US" sz="1100" b="1">
                          <a:solidFill>
                            <a:sysClr val="windowText" lastClr="000000"/>
                          </a:solidFill>
                          <a:latin typeface="+mn-lt"/>
                          <a:ea typeface="+mn-ea"/>
                          <a:cs typeface="Arial" panose="020B0604020202020204" pitchFamily="34" charset="0"/>
                        </a:rPr>
                        <a:t>第</a:t>
                      </a:r>
                      <a:r>
                        <a:rPr kumimoji="1" lang="en-US" altLang="ja-JP" sz="1100" b="1">
                          <a:solidFill>
                            <a:sysClr val="windowText" lastClr="000000"/>
                          </a:solidFill>
                          <a:latin typeface="+mn-lt"/>
                          <a:ea typeface="+mn-ea"/>
                          <a:cs typeface="Arial" panose="020B0604020202020204" pitchFamily="34" charset="0"/>
                        </a:rPr>
                        <a:t>2</a:t>
                      </a:r>
                      <a:r>
                        <a:rPr kumimoji="1" lang="ja-JP" altLang="en-US" sz="1100" b="1">
                          <a:solidFill>
                            <a:sysClr val="windowText" lastClr="000000"/>
                          </a:solidFill>
                          <a:latin typeface="+mn-lt"/>
                          <a:ea typeface="+mn-ea"/>
                          <a:cs typeface="Arial" panose="020B0604020202020204" pitchFamily="34" charset="0"/>
                        </a:rPr>
                        <a:t>分類</a:t>
                      </a:r>
                    </a:p>
                  </a:txBody>
                  <a:tcPr marL="180000" marR="18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marL="0" marR="0" indent="0" algn="ctr" defTabSz="914400" rtl="0" eaLnBrk="1" fontAlgn="ctr" latinLnBrk="0" hangingPunct="0">
                        <a:lnSpc>
                          <a:spcPct val="100000"/>
                        </a:lnSpc>
                        <a:spcBef>
                          <a:spcPts val="0"/>
                        </a:spcBef>
                        <a:spcAft>
                          <a:spcPts val="200"/>
                        </a:spcAft>
                        <a:buClrTx/>
                        <a:buSzTx/>
                        <a:buFont typeface="Arial" pitchFamily="34" charset="0"/>
                        <a:buNone/>
                        <a:tabLst/>
                        <a:defRPr/>
                      </a:pPr>
                      <a:r>
                        <a:rPr lang="ja-JP" altLang="en-US" sz="1100">
                          <a:solidFill>
                            <a:schemeClr val="tx1"/>
                          </a:solidFill>
                          <a:latin typeface="+mn-lt"/>
                          <a:ea typeface="+mn-ea"/>
                          <a:cs typeface="Arial" panose="020B0604020202020204" pitchFamily="34" charset="0"/>
                        </a:rPr>
                        <a:t>第</a:t>
                      </a:r>
                      <a:r>
                        <a:rPr lang="en-US" altLang="ja-JP" sz="1100">
                          <a:solidFill>
                            <a:schemeClr val="tx1"/>
                          </a:solidFill>
                          <a:latin typeface="+mn-lt"/>
                          <a:ea typeface="+mn-ea"/>
                          <a:cs typeface="Arial" panose="020B0604020202020204" pitchFamily="34" charset="0"/>
                        </a:rPr>
                        <a:t>1</a:t>
                      </a:r>
                      <a:r>
                        <a:rPr lang="ja-JP" altLang="en-US" sz="1100">
                          <a:solidFill>
                            <a:schemeClr val="tx1"/>
                          </a:solidFill>
                          <a:latin typeface="+mn-lt"/>
                          <a:ea typeface="+mn-ea"/>
                          <a:cs typeface="Arial" panose="020B0604020202020204" pitchFamily="34" charset="0"/>
                        </a:rPr>
                        <a:t>分類と第</a:t>
                      </a:r>
                      <a:r>
                        <a:rPr lang="en-US" altLang="ja-JP" sz="1100">
                          <a:solidFill>
                            <a:schemeClr val="tx1"/>
                          </a:solidFill>
                          <a:latin typeface="+mn-lt"/>
                          <a:ea typeface="+mn-ea"/>
                          <a:cs typeface="Arial" panose="020B0604020202020204" pitchFamily="34" charset="0"/>
                        </a:rPr>
                        <a:t>3</a:t>
                      </a:r>
                      <a:r>
                        <a:rPr lang="ja-JP" altLang="en-US" sz="1100">
                          <a:solidFill>
                            <a:schemeClr val="tx1"/>
                          </a:solidFill>
                          <a:latin typeface="+mn-lt"/>
                          <a:ea typeface="+mn-ea"/>
                          <a:cs typeface="Arial" panose="020B0604020202020204" pitchFamily="34" charset="0"/>
                        </a:rPr>
                        <a:t>分類の中間のリスクとなる医療機器</a:t>
                      </a:r>
                      <a:endParaRPr lang="en-US" altLang="ja-JP" sz="1100">
                        <a:solidFill>
                          <a:schemeClr val="tx1"/>
                        </a:solidFill>
                        <a:latin typeface="+mn-lt"/>
                        <a:ea typeface="+mn-ea"/>
                        <a:cs typeface="Arial" panose="020B0604020202020204" pitchFamily="34" charset="0"/>
                      </a:endParaRPr>
                    </a:p>
                    <a:p>
                      <a:pPr marL="0" marR="0" indent="0" algn="ctr" defTabSz="914400" rtl="0" eaLnBrk="1" fontAlgn="ctr" latinLnBrk="0" hangingPunct="0">
                        <a:lnSpc>
                          <a:spcPct val="100000"/>
                        </a:lnSpc>
                        <a:spcBef>
                          <a:spcPts val="0"/>
                        </a:spcBef>
                        <a:spcAft>
                          <a:spcPts val="200"/>
                        </a:spcAft>
                        <a:buClrTx/>
                        <a:buSzTx/>
                        <a:buFont typeface="Arial" pitchFamily="34" charset="0"/>
                        <a:buNone/>
                        <a:tabLst/>
                        <a:defRPr/>
                      </a:pPr>
                      <a:r>
                        <a:rPr lang="ja-JP" altLang="en-US" sz="1100">
                          <a:solidFill>
                            <a:schemeClr val="tx1"/>
                          </a:solidFill>
                          <a:latin typeface="+mn-lt"/>
                          <a:ea typeface="+mn-ea"/>
                          <a:cs typeface="Arial" panose="020B0604020202020204" pitchFamily="34" charset="0"/>
                        </a:rPr>
                        <a:t>例：</a:t>
                      </a:r>
                      <a:r>
                        <a:rPr lang="en-US" altLang="ja-JP" sz="1100">
                          <a:solidFill>
                            <a:schemeClr val="tx1"/>
                          </a:solidFill>
                          <a:latin typeface="+mn-lt"/>
                          <a:ea typeface="+mn-ea"/>
                          <a:cs typeface="Arial" panose="020B0604020202020204" pitchFamily="34" charset="0"/>
                        </a:rPr>
                        <a:t> SpO2</a:t>
                      </a:r>
                      <a:r>
                        <a:rPr lang="ja-JP" altLang="en-US" sz="1100">
                          <a:solidFill>
                            <a:schemeClr val="tx1"/>
                          </a:solidFill>
                          <a:latin typeface="+mn-lt"/>
                          <a:ea typeface="+mn-ea"/>
                          <a:cs typeface="Arial" panose="020B0604020202020204" pitchFamily="34" charset="0"/>
                        </a:rPr>
                        <a:t>センサー、マスク等</a:t>
                      </a:r>
                      <a:endParaRPr lang="en-US" altLang="ja-JP" sz="1100">
                        <a:solidFill>
                          <a:schemeClr val="tx1"/>
                        </a:solidFill>
                        <a:latin typeface="+mn-lt"/>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n-ea"/>
                          <a:ea typeface="+mn-ea"/>
                          <a:cs typeface="Arial" panose="020B0604020202020204" pitchFamily="34" charset="0"/>
                        </a:rPr>
                        <a:t>国産の医療機器</a:t>
                      </a:r>
                      <a:endParaRPr kumimoji="1" lang="en-US" altLang="ja-JP" sz="1100">
                        <a:solidFill>
                          <a:schemeClr val="tx1"/>
                        </a:solidFill>
                        <a:latin typeface="+mn-ea"/>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None/>
                        <a:tabLst/>
                        <a:defRPr/>
                      </a:pPr>
                      <a:r>
                        <a:rPr kumimoji="1" lang="en-US" altLang="ja-JP" sz="1100">
                          <a:solidFill>
                            <a:schemeClr val="tx1"/>
                          </a:solidFill>
                          <a:latin typeface="+mn-lt"/>
                          <a:ea typeface="+mn-ea"/>
                          <a:cs typeface="Arial" panose="020B0604020202020204" pitchFamily="34" charset="0"/>
                        </a:rPr>
                        <a:t>MPA</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375584">
                <a:tc vMerge="1">
                  <a:txBody>
                    <a:bodyPr/>
                    <a:lstStyle/>
                    <a:p>
                      <a:pPr algn="ctr" fontAlgn="ctr" hangingPunct="0"/>
                      <a:endParaRPr kumimoji="1" lang="ja-JP" altLang="en-US" sz="105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marR="0" indent="0" algn="ctr" defTabSz="914400" rtl="0" eaLnBrk="1" fontAlgn="ctr" latinLnBrk="0" hangingPunct="0">
                        <a:lnSpc>
                          <a:spcPct val="100000"/>
                        </a:lnSpc>
                        <a:spcBef>
                          <a:spcPts val="0"/>
                        </a:spcBef>
                        <a:spcAft>
                          <a:spcPts val="200"/>
                        </a:spcAft>
                        <a:buClrTx/>
                        <a:buSzTx/>
                        <a:buFont typeface="Arial" pitchFamily="34" charset="0"/>
                        <a:buNone/>
                        <a:tabLst/>
                        <a:defRPr/>
                      </a:pP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n-ea"/>
                          <a:ea typeface="+mn-ea"/>
                          <a:cs typeface="Arial" panose="020B0604020202020204" pitchFamily="34" charset="0"/>
                        </a:rPr>
                        <a:t>輸入の医療機器</a:t>
                      </a:r>
                      <a:endParaRPr kumimoji="1" lang="en-US" altLang="ja-JP" sz="1100">
                        <a:solidFill>
                          <a:schemeClr val="tx1"/>
                        </a:solidFill>
                        <a:latin typeface="+mn-ea"/>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None/>
                        <a:tabLst/>
                        <a:defRPr/>
                      </a:pPr>
                      <a:r>
                        <a:rPr lang="en-US" altLang="ja-JP" sz="1100">
                          <a:solidFill>
                            <a:schemeClr val="tx1"/>
                          </a:solidFill>
                          <a:latin typeface="+mn-lt"/>
                          <a:ea typeface="+mn-ea"/>
                          <a:cs typeface="Arial" panose="020B0604020202020204" pitchFamily="34" charset="0"/>
                        </a:rPr>
                        <a:t>NMPA</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57384715"/>
                  </a:ext>
                </a:extLst>
              </a:tr>
              <a:tr h="375584">
                <a:tc rowSpan="2">
                  <a:txBody>
                    <a:bodyPr/>
                    <a:lstStyle/>
                    <a:p>
                      <a:pPr algn="ctr" fontAlgn="ctr" hangingPunct="0"/>
                      <a:r>
                        <a:rPr kumimoji="1" lang="ja-JP" altLang="en-US" sz="1100" b="1">
                          <a:solidFill>
                            <a:sysClr val="windowText" lastClr="000000"/>
                          </a:solidFill>
                          <a:latin typeface="+mn-lt"/>
                          <a:ea typeface="+mn-ea"/>
                          <a:cs typeface="Arial" panose="020B0604020202020204" pitchFamily="34" charset="0"/>
                        </a:rPr>
                        <a:t>第</a:t>
                      </a:r>
                      <a:r>
                        <a:rPr kumimoji="1" lang="en-US" altLang="ja-JP" sz="1100" b="1">
                          <a:solidFill>
                            <a:sysClr val="windowText" lastClr="000000"/>
                          </a:solidFill>
                          <a:latin typeface="+mn-lt"/>
                          <a:ea typeface="+mn-ea"/>
                          <a:cs typeface="Arial" panose="020B0604020202020204" pitchFamily="34" charset="0"/>
                        </a:rPr>
                        <a:t>3</a:t>
                      </a:r>
                      <a:r>
                        <a:rPr kumimoji="1" lang="ja-JP" altLang="en-US" sz="1100" b="1">
                          <a:solidFill>
                            <a:sysClr val="windowText" lastClr="000000"/>
                          </a:solidFill>
                          <a:latin typeface="+mn-lt"/>
                          <a:ea typeface="+mn-ea"/>
                          <a:cs typeface="Arial" panose="020B0604020202020204" pitchFamily="34" charset="0"/>
                        </a:rPr>
                        <a:t>分類</a:t>
                      </a:r>
                    </a:p>
                  </a:txBody>
                  <a:tcPr marL="180000" marR="18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marL="0" indent="0" algn="ctr" fontAlgn="ctr" hangingPunct="0">
                        <a:buFont typeface="Arial" panose="020B0604020202020204" pitchFamily="34" charset="0"/>
                        <a:buNone/>
                      </a:pPr>
                      <a:r>
                        <a:rPr kumimoji="1" lang="ja-JP" altLang="en-US" sz="1100">
                          <a:solidFill>
                            <a:schemeClr val="tx1"/>
                          </a:solidFill>
                          <a:latin typeface="+mn-lt"/>
                          <a:ea typeface="+mn-ea"/>
                          <a:cs typeface="Arial" panose="020B0604020202020204" pitchFamily="34" charset="0"/>
                        </a:rPr>
                        <a:t>最もリスクの高い医療機器</a:t>
                      </a:r>
                      <a:endParaRPr kumimoji="1" lang="en-US" altLang="ja-JP" sz="1100">
                        <a:solidFill>
                          <a:schemeClr val="tx1"/>
                        </a:solidFill>
                        <a:latin typeface="+mn-lt"/>
                        <a:ea typeface="+mn-ea"/>
                        <a:cs typeface="Arial" panose="020B0604020202020204" pitchFamily="34" charset="0"/>
                      </a:endParaRPr>
                    </a:p>
                    <a:p>
                      <a:pPr marL="0" indent="0" algn="ctr" fontAlgn="ctr" hangingPunct="0">
                        <a:buFont typeface="Arial" panose="020B0604020202020204" pitchFamily="34" charset="0"/>
                        <a:buNone/>
                      </a:pPr>
                      <a:r>
                        <a:rPr kumimoji="1" lang="ja-JP" altLang="en-US" sz="1100">
                          <a:solidFill>
                            <a:schemeClr val="tx1"/>
                          </a:solidFill>
                          <a:latin typeface="+mn-lt"/>
                          <a:ea typeface="+mn-ea"/>
                          <a:cs typeface="Arial" panose="020B0604020202020204" pitchFamily="34" charset="0"/>
                        </a:rPr>
                        <a:t>（体内植込型機器や生命の維持に関わる機器）</a:t>
                      </a:r>
                      <a:endParaRPr kumimoji="1" lang="en-US" altLang="ja-JP" sz="1100">
                        <a:solidFill>
                          <a:schemeClr val="tx1"/>
                        </a:solidFill>
                        <a:latin typeface="+mn-lt"/>
                        <a:ea typeface="+mn-ea"/>
                        <a:cs typeface="Arial" panose="020B0604020202020204" pitchFamily="34" charset="0"/>
                      </a:endParaRPr>
                    </a:p>
                    <a:p>
                      <a:pPr marL="0" indent="0" algn="ctr" fontAlgn="ctr" hangingPunct="0">
                        <a:buFont typeface="Arial" panose="020B0604020202020204" pitchFamily="34" charset="0"/>
                        <a:buNone/>
                      </a:pPr>
                      <a:r>
                        <a:rPr kumimoji="1" lang="ja-JP" altLang="en-US" sz="1100">
                          <a:solidFill>
                            <a:schemeClr val="tx1"/>
                          </a:solidFill>
                          <a:latin typeface="+mn-lt"/>
                          <a:ea typeface="+mn-ea"/>
                          <a:cs typeface="Arial" panose="020B0604020202020204" pitchFamily="34" charset="0"/>
                        </a:rPr>
                        <a:t>例：</a:t>
                      </a:r>
                      <a:r>
                        <a:rPr kumimoji="1" lang="en-US" altLang="ja-JP" sz="1100">
                          <a:solidFill>
                            <a:schemeClr val="tx1"/>
                          </a:solidFill>
                          <a:latin typeface="+mn-lt"/>
                          <a:ea typeface="+mn-ea"/>
                          <a:cs typeface="Arial" panose="020B0604020202020204" pitchFamily="34" charset="0"/>
                        </a:rPr>
                        <a:t>IOL</a:t>
                      </a:r>
                      <a:r>
                        <a:rPr kumimoji="1" lang="ja-JP" altLang="en-US" sz="1100">
                          <a:solidFill>
                            <a:schemeClr val="tx1"/>
                          </a:solidFill>
                          <a:latin typeface="+mn-lt"/>
                          <a:ea typeface="+mn-ea"/>
                          <a:cs typeface="Arial" panose="020B0604020202020204" pitchFamily="34" charset="0"/>
                        </a:rPr>
                        <a:t>、</a:t>
                      </a:r>
                      <a:r>
                        <a:rPr kumimoji="1" lang="en-US" altLang="ja-JP" sz="1100">
                          <a:solidFill>
                            <a:schemeClr val="tx1"/>
                          </a:solidFill>
                          <a:latin typeface="+mn-lt"/>
                          <a:ea typeface="+mn-ea"/>
                          <a:cs typeface="Arial" panose="020B0604020202020204" pitchFamily="34" charset="0"/>
                        </a:rPr>
                        <a:t>MRI</a:t>
                      </a:r>
                      <a:r>
                        <a:rPr kumimoji="1" lang="ja-JP" altLang="en-US" sz="1100">
                          <a:solidFill>
                            <a:schemeClr val="tx1"/>
                          </a:solidFill>
                          <a:latin typeface="+mn-lt"/>
                          <a:ea typeface="+mn-ea"/>
                          <a:cs typeface="Arial" panose="020B0604020202020204" pitchFamily="34" charset="0"/>
                        </a:rPr>
                        <a:t>、</a:t>
                      </a:r>
                      <a:r>
                        <a:rPr kumimoji="1" lang="en-US" altLang="ja-JP" sz="1100">
                          <a:solidFill>
                            <a:schemeClr val="tx1"/>
                          </a:solidFill>
                          <a:latin typeface="+mn-lt"/>
                          <a:ea typeface="+mn-ea"/>
                          <a:cs typeface="Arial" panose="020B0604020202020204" pitchFamily="34" charset="0"/>
                        </a:rPr>
                        <a:t>AED</a:t>
                      </a:r>
                      <a:r>
                        <a:rPr kumimoji="1" lang="ja-JP" altLang="en-US" sz="1100">
                          <a:solidFill>
                            <a:schemeClr val="tx1"/>
                          </a:solidFill>
                          <a:latin typeface="+mn-lt"/>
                          <a:ea typeface="+mn-ea"/>
                          <a:cs typeface="Arial" panose="020B0604020202020204" pitchFamily="34" charset="0"/>
                        </a:rPr>
                        <a:t>、歯科インプラント等</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n-ea"/>
                          <a:ea typeface="+mn-ea"/>
                          <a:cs typeface="Arial" panose="020B0604020202020204" pitchFamily="34" charset="0"/>
                        </a:rPr>
                        <a:t>国産の医療機器</a:t>
                      </a:r>
                      <a:endParaRPr kumimoji="1" lang="en-US" altLang="ja-JP" sz="1100">
                        <a:solidFill>
                          <a:schemeClr val="tx1"/>
                        </a:solidFill>
                        <a:latin typeface="+mn-ea"/>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fontAlgn="ctr" hangingPunct="0">
                        <a:buFont typeface="Arial" panose="020B0604020202020204" pitchFamily="34" charset="0"/>
                        <a:buNone/>
                      </a:pPr>
                      <a:r>
                        <a:rPr kumimoji="1" lang="en-US" altLang="ja-JP" sz="1100">
                          <a:solidFill>
                            <a:schemeClr val="tx1"/>
                          </a:solidFill>
                          <a:latin typeface="+mn-lt"/>
                          <a:ea typeface="+mn-ea"/>
                          <a:cs typeface="Arial" panose="020B0604020202020204" pitchFamily="34" charset="0"/>
                        </a:rPr>
                        <a:t>NMPA</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75584">
                <a:tc vMerge="1">
                  <a:txBody>
                    <a:bodyPr/>
                    <a:lstStyle/>
                    <a:p>
                      <a:pPr algn="ctr" fontAlgn="ctr" hangingPunct="0"/>
                      <a:endParaRPr kumimoji="1" lang="ja-JP" altLang="en-US" sz="105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5F8AC3"/>
                    </a:solidFill>
                  </a:tcPr>
                </a:tc>
                <a:tc vMerge="1">
                  <a:txBody>
                    <a:bodyPr/>
                    <a:lstStyle/>
                    <a:p>
                      <a:pPr marL="0" indent="0" algn="ctr" fontAlgn="ctr" hangingPunct="0">
                        <a:buFont typeface="Arial" panose="020B0604020202020204" pitchFamily="34" charset="0"/>
                        <a:buNone/>
                      </a:pPr>
                      <a:endParaRPr kumimoji="1" lang="ja-JP"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n-ea"/>
                          <a:ea typeface="+mn-ea"/>
                          <a:cs typeface="Arial" panose="020B0604020202020204" pitchFamily="34" charset="0"/>
                        </a:rPr>
                        <a:t>輸入の医療機器</a:t>
                      </a:r>
                      <a:endParaRPr kumimoji="1" lang="en-US" altLang="ja-JP" sz="1100">
                        <a:solidFill>
                          <a:schemeClr val="tx1"/>
                        </a:solidFill>
                        <a:latin typeface="+mn-ea"/>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fontAlgn="ctr" hangingPunct="0">
                        <a:buFont typeface="Arial" panose="020B0604020202020204" pitchFamily="34" charset="0"/>
                        <a:buNone/>
                      </a:pPr>
                      <a:r>
                        <a:rPr kumimoji="1" lang="en-US" altLang="ja-JP" sz="1100" dirty="0">
                          <a:solidFill>
                            <a:schemeClr val="tx1"/>
                          </a:solidFill>
                          <a:latin typeface="+mn-lt"/>
                          <a:ea typeface="+mn-ea"/>
                          <a:cs typeface="Arial" panose="020B0604020202020204" pitchFamily="34" charset="0"/>
                        </a:rPr>
                        <a:t>NMPA</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99414329"/>
                  </a:ext>
                </a:extLst>
              </a:tr>
            </a:tbl>
          </a:graphicData>
        </a:graphic>
      </p:graphicFrame>
      <p:grpSp>
        <p:nvGrpSpPr>
          <p:cNvPr id="11" name="グループ化 7">
            <a:extLst>
              <a:ext uri="{FF2B5EF4-FFF2-40B4-BE49-F238E27FC236}">
                <a16:creationId xmlns:a16="http://schemas.microsoft.com/office/drawing/2014/main" id="{E29DD2D7-AD3C-4E4D-966B-6F38B2EE8E0C}"/>
              </a:ext>
            </a:extLst>
          </p:cNvPr>
          <p:cNvGrpSpPr/>
          <p:nvPr/>
        </p:nvGrpSpPr>
        <p:grpSpPr>
          <a:xfrm>
            <a:off x="272479" y="4951843"/>
            <a:ext cx="9073009" cy="288032"/>
            <a:chOff x="4944173" y="2174063"/>
            <a:chExt cx="5908263" cy="288032"/>
          </a:xfrm>
        </p:grpSpPr>
        <p:cxnSp>
          <p:nvCxnSpPr>
            <p:cNvPr id="12" name="直線コネクタ 11">
              <a:extLst>
                <a:ext uri="{FF2B5EF4-FFF2-40B4-BE49-F238E27FC236}">
                  <a16:creationId xmlns:a16="http://schemas.microsoft.com/office/drawing/2014/main" id="{61BC08ED-194C-F842-BC31-FE586ACB108F}"/>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6ECC94BC-1A02-C740-BD8A-FB0CF42FE443}"/>
                </a:ext>
              </a:extLst>
            </p:cNvPr>
            <p:cNvSpPr>
              <a:spLocks noChangeArrowheads="1"/>
            </p:cNvSpPr>
            <p:nvPr/>
          </p:nvSpPr>
          <p:spPr bwMode="auto">
            <a:xfrm>
              <a:off x="4991065" y="2174063"/>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en-US" altLang="ja-JP" sz="1400" b="1">
                <a:solidFill>
                  <a:srgbClr val="000000"/>
                </a:solidFill>
                <a:latin typeface="HGP創英角ｺﾞｼｯｸUB" panose="020B0900000000000000" pitchFamily="50" charset="-128"/>
                <a:ea typeface="HGP創英角ｺﾞｼｯｸUB" panose="020B0900000000000000" pitchFamily="50" charset="-128"/>
              </a:endParaRPr>
            </a:p>
            <a:p>
              <a:pPr defTabSz="955675">
                <a:buSzPct val="120000"/>
              </a:pPr>
              <a:r>
                <a:rPr lang="ja-JP" altLang="en-US" sz="1400" b="1">
                  <a:latin typeface="HGP創英角ｺﾞｼｯｸUB" panose="020B0900000000000000" pitchFamily="50" charset="-128"/>
                  <a:ea typeface="HGP創英角ｺﾞｼｯｸUB" panose="020B0900000000000000" pitchFamily="50" charset="-128"/>
                </a:rPr>
                <a:t>医療機器登録までの流れ</a:t>
              </a:r>
              <a:endParaRPr lang="zh-TW" altLang="en-US" sz="1400" b="1">
                <a:latin typeface="HGP創英角ｺﾞｼｯｸUB" panose="020B0900000000000000" pitchFamily="50" charset="-128"/>
                <a:ea typeface="HGP創英角ｺﾞｼｯｸUB" panose="020B0900000000000000" pitchFamily="50" charset="-128"/>
              </a:endParaRPr>
            </a:p>
          </p:txBody>
        </p:sp>
      </p:grpSp>
      <p:sp>
        <p:nvSpPr>
          <p:cNvPr id="16" name="テキスト ボックス 15">
            <a:extLst>
              <a:ext uri="{FF2B5EF4-FFF2-40B4-BE49-F238E27FC236}">
                <a16:creationId xmlns:a16="http://schemas.microsoft.com/office/drawing/2014/main" id="{8C53E57E-63AD-2549-AE00-56D442A19900}"/>
              </a:ext>
            </a:extLst>
          </p:cNvPr>
          <p:cNvSpPr txBox="1"/>
          <p:nvPr/>
        </p:nvSpPr>
        <p:spPr>
          <a:xfrm>
            <a:off x="8515314" y="5356709"/>
            <a:ext cx="1320806"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a:latin typeface="メイリオ" panose="020B0604030504040204" pitchFamily="50" charset="-128"/>
                <a:ea typeface="メイリオ" panose="020B0604030504040204" pitchFamily="50" charset="-128"/>
                <a:cs typeface="Arial" panose="020B0604020202020204" pitchFamily="34" charset="0"/>
              </a:rPr>
              <a:t>販　売</a:t>
            </a:r>
          </a:p>
        </p:txBody>
      </p:sp>
      <p:sp>
        <p:nvSpPr>
          <p:cNvPr id="17" name="右矢印 82">
            <a:extLst>
              <a:ext uri="{FF2B5EF4-FFF2-40B4-BE49-F238E27FC236}">
                <a16:creationId xmlns:a16="http://schemas.microsoft.com/office/drawing/2014/main" id="{38F09920-95B0-334C-B07F-0A3765CFE37B}"/>
              </a:ext>
            </a:extLst>
          </p:cNvPr>
          <p:cNvSpPr/>
          <p:nvPr/>
        </p:nvSpPr>
        <p:spPr>
          <a:xfrm>
            <a:off x="8265368" y="529297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18" name="右矢印 17">
            <a:extLst>
              <a:ext uri="{FF2B5EF4-FFF2-40B4-BE49-F238E27FC236}">
                <a16:creationId xmlns:a16="http://schemas.microsoft.com/office/drawing/2014/main" id="{0BE999F3-A541-1140-A414-04CF63073B0E}"/>
              </a:ext>
            </a:extLst>
          </p:cNvPr>
          <p:cNvSpPr/>
          <p:nvPr/>
        </p:nvSpPr>
        <p:spPr>
          <a:xfrm>
            <a:off x="1496616" y="533380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19" name="右矢印 18">
            <a:extLst>
              <a:ext uri="{FF2B5EF4-FFF2-40B4-BE49-F238E27FC236}">
                <a16:creationId xmlns:a16="http://schemas.microsoft.com/office/drawing/2014/main" id="{BE1F13D0-302B-C34A-AED6-7890625BCBFE}"/>
              </a:ext>
            </a:extLst>
          </p:cNvPr>
          <p:cNvSpPr/>
          <p:nvPr/>
        </p:nvSpPr>
        <p:spPr>
          <a:xfrm>
            <a:off x="2876464" y="5334153"/>
            <a:ext cx="3391040"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0" name="正方形/長方形 19">
            <a:extLst>
              <a:ext uri="{FF2B5EF4-FFF2-40B4-BE49-F238E27FC236}">
                <a16:creationId xmlns:a16="http://schemas.microsoft.com/office/drawing/2014/main" id="{C0743876-6F17-CF4C-A1E4-DC5994B0A3C9}"/>
              </a:ext>
            </a:extLst>
          </p:cNvPr>
          <p:cNvSpPr/>
          <p:nvPr/>
        </p:nvSpPr>
        <p:spPr>
          <a:xfrm>
            <a:off x="567486" y="5248087"/>
            <a:ext cx="1307530" cy="415498"/>
          </a:xfrm>
          <a:prstGeom prst="rect">
            <a:avLst/>
          </a:prstGeom>
        </p:spPr>
        <p:txBody>
          <a:bodyPr wrap="square" anchor="t">
            <a:spAutoFit/>
          </a:bodyPr>
          <a:lstStyle/>
          <a:p>
            <a:pPr fontAlgn="ctr">
              <a:spcBef>
                <a:spcPts val="300"/>
              </a:spcBef>
              <a:buClr>
                <a:srgbClr val="3D6AA7"/>
              </a:buClr>
              <a:buSzPct val="120000"/>
            </a:pPr>
            <a:r>
              <a:rPr lang="ja-JP" altLang="en-US" sz="1050">
                <a:latin typeface="+mn-ea"/>
                <a:cs typeface="Arial" panose="020B0604020202020204" pitchFamily="34" charset="0"/>
              </a:rPr>
              <a:t>医療機器の　　　　クラス分類を決定</a:t>
            </a:r>
          </a:p>
        </p:txBody>
      </p:sp>
      <p:sp>
        <p:nvSpPr>
          <p:cNvPr id="21" name="右矢印 20">
            <a:extLst>
              <a:ext uri="{FF2B5EF4-FFF2-40B4-BE49-F238E27FC236}">
                <a16:creationId xmlns:a16="http://schemas.microsoft.com/office/drawing/2014/main" id="{DC85A24E-A6B8-6347-9F98-0FD5969857BD}"/>
              </a:ext>
            </a:extLst>
          </p:cNvPr>
          <p:cNvSpPr/>
          <p:nvPr/>
        </p:nvSpPr>
        <p:spPr>
          <a:xfrm>
            <a:off x="5781526" y="576445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2" name="角丸四角形 21">
            <a:extLst>
              <a:ext uri="{FF2B5EF4-FFF2-40B4-BE49-F238E27FC236}">
                <a16:creationId xmlns:a16="http://schemas.microsoft.com/office/drawing/2014/main" id="{0BD40495-0D04-364F-84C6-A9CC3C4D6A55}"/>
              </a:ext>
            </a:extLst>
          </p:cNvPr>
          <p:cNvSpPr/>
          <p:nvPr/>
        </p:nvSpPr>
        <p:spPr>
          <a:xfrm>
            <a:off x="344488" y="5298293"/>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a:solidFill>
                  <a:schemeClr val="bg1"/>
                </a:solidFill>
                <a:latin typeface="メイリオ" panose="020B0604030504040204" pitchFamily="50" charset="-128"/>
                <a:ea typeface="メイリオ" panose="020B0604030504040204" pitchFamily="50" charset="-128"/>
                <a:cs typeface="Arial" panose="020B0604020202020204" pitchFamily="34" charset="0"/>
              </a:rPr>
              <a:t>1</a:t>
            </a:r>
            <a:endParaRPr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3" name="角丸四角形 22">
            <a:extLst>
              <a:ext uri="{FF2B5EF4-FFF2-40B4-BE49-F238E27FC236}">
                <a16:creationId xmlns:a16="http://schemas.microsoft.com/office/drawing/2014/main" id="{25E356B6-382E-5A45-B109-8288C77EDCBD}"/>
              </a:ext>
            </a:extLst>
          </p:cNvPr>
          <p:cNvSpPr/>
          <p:nvPr/>
        </p:nvSpPr>
        <p:spPr>
          <a:xfrm>
            <a:off x="2000672" y="5298293"/>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a:solidFill>
                  <a:schemeClr val="bg1"/>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4" name="角丸四角形 23">
            <a:extLst>
              <a:ext uri="{FF2B5EF4-FFF2-40B4-BE49-F238E27FC236}">
                <a16:creationId xmlns:a16="http://schemas.microsoft.com/office/drawing/2014/main" id="{B3A84F01-39E9-D548-8057-D9575F9796C5}"/>
              </a:ext>
            </a:extLst>
          </p:cNvPr>
          <p:cNvSpPr/>
          <p:nvPr/>
        </p:nvSpPr>
        <p:spPr>
          <a:xfrm>
            <a:off x="3723366" y="5738590"/>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a:solidFill>
                  <a:schemeClr val="bg1"/>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6" name="正方形/長方形 38">
            <a:extLst>
              <a:ext uri="{FF2B5EF4-FFF2-40B4-BE49-F238E27FC236}">
                <a16:creationId xmlns:a16="http://schemas.microsoft.com/office/drawing/2014/main" id="{7DD279CE-A6E0-6941-A27D-B4DFE546107D}"/>
              </a:ext>
            </a:extLst>
          </p:cNvPr>
          <p:cNvSpPr/>
          <p:nvPr/>
        </p:nvSpPr>
        <p:spPr>
          <a:xfrm>
            <a:off x="2274966" y="5353150"/>
            <a:ext cx="1539645" cy="654025"/>
          </a:xfrm>
          <a:prstGeom prst="rect">
            <a:avLst/>
          </a:prstGeom>
        </p:spPr>
        <p:txBody>
          <a:bodyPr wrap="square" anchor="t">
            <a:spAutoFit/>
          </a:bodyPr>
          <a:lstStyle/>
          <a:p>
            <a:pPr fontAlgn="ctr">
              <a:spcBef>
                <a:spcPts val="300"/>
              </a:spcBef>
              <a:buClr>
                <a:srgbClr val="3D6AA7"/>
              </a:buClr>
              <a:buSzPct val="120000"/>
            </a:pPr>
            <a:r>
              <a:rPr lang="ja-JP" altLang="en-US" sz="1050">
                <a:cs typeface="Arial" panose="020B0604020202020204" pitchFamily="34" charset="0"/>
              </a:rPr>
              <a:t>■第</a:t>
            </a:r>
            <a:r>
              <a:rPr lang="en-US" altLang="ja-JP" sz="1050">
                <a:cs typeface="Arial" panose="020B0604020202020204" pitchFamily="34" charset="0"/>
              </a:rPr>
              <a:t>1</a:t>
            </a:r>
            <a:r>
              <a:rPr lang="ja-JP" altLang="en-US" sz="1050">
                <a:cs typeface="Arial" panose="020B0604020202020204" pitchFamily="34" charset="0"/>
              </a:rPr>
              <a:t>分類</a:t>
            </a:r>
            <a:endParaRPr lang="en-US" altLang="ja-JP" sz="1050">
              <a:cs typeface="Arial" panose="020B0604020202020204" pitchFamily="34" charset="0"/>
            </a:endParaRPr>
          </a:p>
          <a:p>
            <a:pPr fontAlgn="ctr">
              <a:spcBef>
                <a:spcPts val="300"/>
              </a:spcBef>
              <a:buClr>
                <a:srgbClr val="3D6AA7"/>
              </a:buClr>
              <a:buSzPct val="120000"/>
            </a:pPr>
            <a:endParaRPr lang="en-US" altLang="ja-JP" sz="1050">
              <a:cs typeface="Arial" panose="020B0604020202020204" pitchFamily="34" charset="0"/>
            </a:endParaRPr>
          </a:p>
          <a:p>
            <a:pPr fontAlgn="ctr">
              <a:spcBef>
                <a:spcPts val="300"/>
              </a:spcBef>
              <a:buClr>
                <a:srgbClr val="3D6AA7"/>
              </a:buClr>
              <a:buSzPct val="120000"/>
            </a:pPr>
            <a:r>
              <a:rPr lang="ja-JP" altLang="en-US" sz="1050">
                <a:cs typeface="Arial" panose="020B0604020202020204" pitchFamily="34" charset="0"/>
              </a:rPr>
              <a:t>■第</a:t>
            </a:r>
            <a:r>
              <a:rPr lang="en-US" altLang="ja-JP" sz="1050">
                <a:cs typeface="Arial" panose="020B0604020202020204" pitchFamily="34" charset="0"/>
              </a:rPr>
              <a:t>2</a:t>
            </a:r>
            <a:r>
              <a:rPr lang="ja-JP" altLang="en-US" sz="1050">
                <a:cs typeface="Arial" panose="020B0604020202020204" pitchFamily="34" charset="0"/>
              </a:rPr>
              <a:t>、</a:t>
            </a:r>
            <a:r>
              <a:rPr lang="en-US" altLang="ja-JP" sz="1050">
                <a:cs typeface="Arial" panose="020B0604020202020204" pitchFamily="34" charset="0"/>
              </a:rPr>
              <a:t>3</a:t>
            </a:r>
            <a:r>
              <a:rPr lang="ja-JP" altLang="en-US" sz="1050">
                <a:cs typeface="Arial" panose="020B0604020202020204" pitchFamily="34" charset="0"/>
              </a:rPr>
              <a:t>分類</a:t>
            </a:r>
          </a:p>
        </p:txBody>
      </p:sp>
      <p:sp>
        <p:nvSpPr>
          <p:cNvPr id="27" name="Rectangle 7">
            <a:extLst>
              <a:ext uri="{FF2B5EF4-FFF2-40B4-BE49-F238E27FC236}">
                <a16:creationId xmlns:a16="http://schemas.microsoft.com/office/drawing/2014/main" id="{A74F9F80-B72E-7E49-8018-B0F38AC0B6D6}"/>
              </a:ext>
            </a:extLst>
          </p:cNvPr>
          <p:cNvSpPr/>
          <p:nvPr/>
        </p:nvSpPr>
        <p:spPr>
          <a:xfrm>
            <a:off x="6656530" y="5243281"/>
            <a:ext cx="1732142" cy="415498"/>
          </a:xfrm>
          <a:prstGeom prst="rect">
            <a:avLst/>
          </a:prstGeom>
        </p:spPr>
        <p:txBody>
          <a:bodyPr wrap="square" anchor="t">
            <a:spAutoFit/>
          </a:bodyPr>
          <a:lstStyle/>
          <a:p>
            <a:pPr fontAlgn="ctr">
              <a:spcBef>
                <a:spcPts val="600"/>
              </a:spcBef>
              <a:buClr>
                <a:srgbClr val="3D6AA7"/>
              </a:buClr>
              <a:buSzPct val="120000"/>
            </a:pPr>
            <a:r>
              <a:rPr lang="en-MY" altLang="ja-JP" sz="1050"/>
              <a:t>NMPA</a:t>
            </a:r>
            <a:r>
              <a:rPr lang="en-US" altLang="ja-JP" sz="1050"/>
              <a:t>/</a:t>
            </a:r>
            <a:r>
              <a:rPr lang="en-MY" altLang="ja-JP" sz="1050"/>
              <a:t>MPA</a:t>
            </a:r>
            <a:r>
              <a:rPr lang="ja-JP" altLang="en-US" sz="1050"/>
              <a:t>へ申請し許可を得る</a:t>
            </a:r>
            <a:endParaRPr lang="en-SG" altLang="ja-JP" sz="1050" strike="dblStrike" baseline="30000">
              <a:cs typeface="Arial" panose="020B0604020202020204" pitchFamily="34" charset="0"/>
            </a:endParaRPr>
          </a:p>
        </p:txBody>
      </p:sp>
      <p:sp>
        <p:nvSpPr>
          <p:cNvPr id="28" name="角丸四角形 80">
            <a:extLst>
              <a:ext uri="{FF2B5EF4-FFF2-40B4-BE49-F238E27FC236}">
                <a16:creationId xmlns:a16="http://schemas.microsoft.com/office/drawing/2014/main" id="{9E5D5C0B-161F-E449-9CE3-9EBA452B87C9}"/>
              </a:ext>
            </a:extLst>
          </p:cNvPr>
          <p:cNvSpPr/>
          <p:nvPr/>
        </p:nvSpPr>
        <p:spPr>
          <a:xfrm>
            <a:off x="6393160" y="5298293"/>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a:solidFill>
                  <a:schemeClr val="bg1"/>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9" name="正方形/長方形 38">
            <a:extLst>
              <a:ext uri="{FF2B5EF4-FFF2-40B4-BE49-F238E27FC236}">
                <a16:creationId xmlns:a16="http://schemas.microsoft.com/office/drawing/2014/main" id="{E1913459-E0EC-3B40-B079-43EA702BC549}"/>
              </a:ext>
            </a:extLst>
          </p:cNvPr>
          <p:cNvSpPr/>
          <p:nvPr/>
        </p:nvSpPr>
        <p:spPr>
          <a:xfrm>
            <a:off x="4045786" y="5636528"/>
            <a:ext cx="1852516" cy="577081"/>
          </a:xfrm>
          <a:prstGeom prst="rect">
            <a:avLst/>
          </a:prstGeom>
        </p:spPr>
        <p:txBody>
          <a:bodyPr wrap="square" anchor="t">
            <a:spAutoFit/>
          </a:bodyPr>
          <a:lstStyle/>
          <a:p>
            <a:pPr fontAlgn="ctr">
              <a:spcBef>
                <a:spcPts val="300"/>
              </a:spcBef>
              <a:buClr>
                <a:srgbClr val="3D6AA7"/>
              </a:buClr>
              <a:buSzPct val="120000"/>
            </a:pPr>
            <a:r>
              <a:rPr lang="ja-JP" altLang="en-US" sz="1050">
                <a:latin typeface="+mn-ea"/>
                <a:cs typeface="Arial" panose="020B0604020202020204" pitchFamily="34" charset="0"/>
              </a:rPr>
              <a:t>製品技術要求に基づき、　　中国国内の試験所にて試験を実施</a:t>
            </a:r>
          </a:p>
        </p:txBody>
      </p:sp>
      <p:sp>
        <p:nvSpPr>
          <p:cNvPr id="30" name="右矢印 29">
            <a:extLst>
              <a:ext uri="{FF2B5EF4-FFF2-40B4-BE49-F238E27FC236}">
                <a16:creationId xmlns:a16="http://schemas.microsoft.com/office/drawing/2014/main" id="{442EE5BD-30C7-DD48-9B86-E851378DBE73}"/>
              </a:ext>
            </a:extLst>
          </p:cNvPr>
          <p:cNvSpPr/>
          <p:nvPr/>
        </p:nvSpPr>
        <p:spPr>
          <a:xfrm>
            <a:off x="3184922" y="5738590"/>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1" name="角丸四角形 80">
            <a:extLst>
              <a:ext uri="{FF2B5EF4-FFF2-40B4-BE49-F238E27FC236}">
                <a16:creationId xmlns:a16="http://schemas.microsoft.com/office/drawing/2014/main" id="{CE943A26-8357-D343-BEDF-19259A93B18C}"/>
              </a:ext>
            </a:extLst>
          </p:cNvPr>
          <p:cNvSpPr/>
          <p:nvPr/>
        </p:nvSpPr>
        <p:spPr>
          <a:xfrm>
            <a:off x="6393160" y="5751323"/>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a:solidFill>
                  <a:schemeClr val="bg1"/>
                </a:solidFill>
                <a:latin typeface="メイリオ" panose="020B0604030504040204" pitchFamily="50" charset="-128"/>
                <a:ea typeface="メイリオ" panose="020B0604030504040204" pitchFamily="50" charset="-128"/>
                <a:cs typeface="Arial" panose="020B0604020202020204" pitchFamily="34" charset="0"/>
              </a:rPr>
              <a:t>4</a:t>
            </a:r>
            <a:endParaRPr kumimoji="1"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2" name="正方形/長方形 38">
            <a:extLst>
              <a:ext uri="{FF2B5EF4-FFF2-40B4-BE49-F238E27FC236}">
                <a16:creationId xmlns:a16="http://schemas.microsoft.com/office/drawing/2014/main" id="{FAE20EB7-D3F2-DB43-9B1A-EA42854841C8}"/>
              </a:ext>
            </a:extLst>
          </p:cNvPr>
          <p:cNvSpPr/>
          <p:nvPr/>
        </p:nvSpPr>
        <p:spPr>
          <a:xfrm>
            <a:off x="6656530" y="5689877"/>
            <a:ext cx="1852516" cy="615553"/>
          </a:xfrm>
          <a:prstGeom prst="rect">
            <a:avLst/>
          </a:prstGeom>
        </p:spPr>
        <p:txBody>
          <a:bodyPr wrap="square" anchor="t">
            <a:spAutoFit/>
          </a:bodyPr>
          <a:lstStyle/>
          <a:p>
            <a:pPr fontAlgn="ctr">
              <a:spcBef>
                <a:spcPts val="300"/>
              </a:spcBef>
              <a:buClr>
                <a:srgbClr val="3D6AA7"/>
              </a:buClr>
              <a:buSzPct val="120000"/>
            </a:pPr>
            <a:r>
              <a:rPr lang="ja-JP" altLang="en-US" sz="1050">
                <a:cs typeface="Arial" panose="020B0604020202020204" pitchFamily="34" charset="0"/>
              </a:rPr>
              <a:t>オンラインで申請し、指摘事項に対し、</a:t>
            </a:r>
            <a:r>
              <a:rPr lang="en-US" altLang="ja-JP" sz="1050">
                <a:cs typeface="Arial" panose="020B0604020202020204" pitchFamily="34" charset="0"/>
              </a:rPr>
              <a:t>1</a:t>
            </a:r>
            <a:r>
              <a:rPr lang="ja-JP" altLang="en-US" sz="1050">
                <a:cs typeface="Arial" panose="020B0604020202020204" pitchFamily="34" charset="0"/>
              </a:rPr>
              <a:t>年以内に回答</a:t>
            </a:r>
            <a:endParaRPr lang="en-US" altLang="ja-JP" sz="1050">
              <a:cs typeface="Arial" panose="020B0604020202020204" pitchFamily="34" charset="0"/>
            </a:endParaRPr>
          </a:p>
          <a:p>
            <a:pPr fontAlgn="ctr">
              <a:spcBef>
                <a:spcPts val="300"/>
              </a:spcBef>
              <a:buClr>
                <a:srgbClr val="3D6AA7"/>
              </a:buClr>
              <a:buSzPct val="120000"/>
            </a:pPr>
            <a:r>
              <a:rPr lang="ja-JP" altLang="en-US" sz="1050">
                <a:cs typeface="Arial" panose="020B0604020202020204" pitchFamily="34" charset="0"/>
              </a:rPr>
              <a:t>（回答チャンスは一回のみ）</a:t>
            </a:r>
          </a:p>
        </p:txBody>
      </p:sp>
      <p:sp>
        <p:nvSpPr>
          <p:cNvPr id="33" name="右矢印 82">
            <a:extLst>
              <a:ext uri="{FF2B5EF4-FFF2-40B4-BE49-F238E27FC236}">
                <a16:creationId xmlns:a16="http://schemas.microsoft.com/office/drawing/2014/main" id="{6CC2EA2D-E43B-6646-804D-4FC7FED612F2}"/>
              </a:ext>
            </a:extLst>
          </p:cNvPr>
          <p:cNvSpPr/>
          <p:nvPr/>
        </p:nvSpPr>
        <p:spPr>
          <a:xfrm>
            <a:off x="8278194" y="5728978"/>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05B25ADB-6116-A56F-5939-C480A965DEEC}"/>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n-ea"/>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1334012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id="{72F4C1B6-F2D8-5A12-B361-DE7B28D4D265}"/>
              </a:ext>
            </a:extLst>
          </p:cNvPr>
          <p:cNvSpPr txBox="1">
            <a:spLocks/>
          </p:cNvSpPr>
          <p:nvPr/>
        </p:nvSpPr>
        <p:spPr>
          <a:xfrm>
            <a:off x="200471" y="240823"/>
            <a:ext cx="950505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914400" rtl="0" eaLnBrk="1" fontAlgn="base" latinLnBrk="0" hangingPunct="1">
              <a:lnSpc>
                <a:spcPct val="100000"/>
              </a:lnSpc>
              <a:spcBef>
                <a:spcPct val="0"/>
              </a:spcBef>
              <a:spcAft>
                <a:spcPts val="0"/>
              </a:spcAft>
              <a:buClrTx/>
              <a:buSzTx/>
              <a:buFontTx/>
              <a:buNone/>
              <a:tabLst/>
              <a:defRPr kumimoji="1" sz="1400" kern="1200">
                <a:solidFill>
                  <a:schemeClr val="tx1"/>
                </a:solidFill>
                <a:latin typeface="Arial Black" panose="020B0A04020102020204" pitchFamily="34" charset="0"/>
                <a:ea typeface="HGP創英角ｺﾞｼｯｸUB" pitchFamily="50" charset="-128"/>
                <a:cs typeface="+mj-cs"/>
              </a:defRPr>
            </a:lvl1pPr>
          </a:lstStyle>
          <a:p>
            <a:r>
              <a:rPr lang="ja-JP" altLang="en-US"/>
              <a:t>中国／医療関連／制度</a:t>
            </a:r>
          </a:p>
        </p:txBody>
      </p:sp>
      <p:sp>
        <p:nvSpPr>
          <p:cNvPr id="5" name="テキスト プレースホルダー 5">
            <a:extLst>
              <a:ext uri="{FF2B5EF4-FFF2-40B4-BE49-F238E27FC236}">
                <a16:creationId xmlns:a16="http://schemas.microsoft.com/office/drawing/2014/main" id="{E1A9ECB3-5EF5-A3BE-C2F0-885E111387A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医療機器に対する規制（</a:t>
            </a:r>
            <a:r>
              <a:rPr lang="en-US" altLang="ja-JP"/>
              <a:t>2/3</a:t>
            </a:r>
            <a:r>
              <a:rPr lang="ja-JP" altLang="en-US"/>
              <a:t>）</a:t>
            </a:r>
          </a:p>
        </p:txBody>
      </p:sp>
      <p:sp>
        <p:nvSpPr>
          <p:cNvPr id="6" name="正方形/長方形 5">
            <a:extLst>
              <a:ext uri="{FF2B5EF4-FFF2-40B4-BE49-F238E27FC236}">
                <a16:creationId xmlns:a16="http://schemas.microsoft.com/office/drawing/2014/main" id="{5A4CFC3B-D15A-ACE6-C79D-4D85A39E6FED}"/>
              </a:ext>
            </a:extLst>
          </p:cNvPr>
          <p:cNvSpPr/>
          <p:nvPr/>
        </p:nvSpPr>
        <p:spPr>
          <a:xfrm>
            <a:off x="3406455" y="1124744"/>
            <a:ext cx="3706784" cy="243381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cs typeface="Arial" panose="020B0604020202020204" pitchFamily="34" charset="0"/>
            </a:endParaRPr>
          </a:p>
        </p:txBody>
      </p:sp>
      <p:sp>
        <p:nvSpPr>
          <p:cNvPr id="7" name="正方形/長方形 6">
            <a:extLst>
              <a:ext uri="{FF2B5EF4-FFF2-40B4-BE49-F238E27FC236}">
                <a16:creationId xmlns:a16="http://schemas.microsoft.com/office/drawing/2014/main" id="{2AB1640F-F1CF-B432-442A-153A4BDF90C9}"/>
              </a:ext>
            </a:extLst>
          </p:cNvPr>
          <p:cNvSpPr/>
          <p:nvPr/>
        </p:nvSpPr>
        <p:spPr>
          <a:xfrm>
            <a:off x="7171478" y="1127159"/>
            <a:ext cx="2625666" cy="243381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cs typeface="Arial" panose="020B0604020202020204" pitchFamily="34" charset="0"/>
            </a:endParaRPr>
          </a:p>
        </p:txBody>
      </p:sp>
      <p:sp>
        <p:nvSpPr>
          <p:cNvPr id="8" name="正方形/長方形 7">
            <a:extLst>
              <a:ext uri="{FF2B5EF4-FFF2-40B4-BE49-F238E27FC236}">
                <a16:creationId xmlns:a16="http://schemas.microsoft.com/office/drawing/2014/main" id="{925D4067-482C-45F8-2B85-15F2FFF97B0E}"/>
              </a:ext>
            </a:extLst>
          </p:cNvPr>
          <p:cNvSpPr/>
          <p:nvPr/>
        </p:nvSpPr>
        <p:spPr>
          <a:xfrm>
            <a:off x="216994" y="1124744"/>
            <a:ext cx="3131223" cy="2433816"/>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cs typeface="Arial" panose="020B0604020202020204" pitchFamily="34" charset="0"/>
            </a:endParaRPr>
          </a:p>
        </p:txBody>
      </p:sp>
      <p:sp>
        <p:nvSpPr>
          <p:cNvPr id="9" name="テキスト ボックス 8">
            <a:extLst>
              <a:ext uri="{FF2B5EF4-FFF2-40B4-BE49-F238E27FC236}">
                <a16:creationId xmlns:a16="http://schemas.microsoft.com/office/drawing/2014/main" id="{2D3DE797-2F42-19A3-F23E-1601DB1847B1}"/>
              </a:ext>
            </a:extLst>
          </p:cNvPr>
          <p:cNvSpPr txBox="1"/>
          <p:nvPr/>
        </p:nvSpPr>
        <p:spPr>
          <a:xfrm>
            <a:off x="272479" y="1421880"/>
            <a:ext cx="3024336" cy="2275649"/>
          </a:xfrm>
          <a:prstGeom prst="rect">
            <a:avLst/>
          </a:prstGeom>
          <a:noFill/>
        </p:spPr>
        <p:txBody>
          <a:bodyPr wrap="square" lIns="0" tIns="72000" rIns="0" bIns="0" rtlCol="0">
            <a:noAutofit/>
          </a:bodyPr>
          <a:lstStyle/>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050">
                <a:cs typeface="Arial" panose="020B0604020202020204" pitchFamily="34" charset="0"/>
              </a:rPr>
              <a:t>企業が相応の技術スタッフ、経営場所、保管設備、品質管理制度、技術研修、アフターサービス能力などを備えていることが必要。</a:t>
            </a:r>
            <a:endParaRPr lang="en-US" altLang="ja-JP" sz="1050">
              <a:cs typeface="Arial" panose="020B0604020202020204" pitchFamily="34" charset="0"/>
            </a:endParaRPr>
          </a:p>
          <a:p>
            <a:pPr marL="144000" indent="-144000" algn="just" fontAlgn="ctr" hangingPunct="0">
              <a:spcAft>
                <a:spcPts val="200"/>
              </a:spcAft>
              <a:buClr>
                <a:srgbClr val="5F8AC3"/>
              </a:buClr>
              <a:buSzPct val="100000"/>
              <a:buFont typeface="Wingdings" panose="05000000000000000000" pitchFamily="2" charset="2"/>
              <a:buChar char="l"/>
              <a:defRPr/>
            </a:pPr>
            <a:r>
              <a:rPr lang="zh-TW" altLang="en-US" sz="1050">
                <a:cs typeface="Arial" panose="020B0604020202020204" pitchFamily="34" charset="0"/>
              </a:rPr>
              <a:t>「医療機器経営企業許可証」</a:t>
            </a:r>
            <a:r>
              <a:rPr lang="ja-JP" altLang="en-US" sz="1050">
                <a:cs typeface="Arial" panose="020B0604020202020204" pitchFamily="34" charset="0"/>
              </a:rPr>
              <a:t>の有効期限は</a:t>
            </a:r>
            <a:r>
              <a:rPr lang="en-US" altLang="ja-JP" sz="1050">
                <a:cs typeface="Arial" panose="020B0604020202020204" pitchFamily="34" charset="0"/>
              </a:rPr>
              <a:t>5</a:t>
            </a:r>
            <a:r>
              <a:rPr lang="ja-JP" altLang="en-US" sz="1050">
                <a:cs typeface="Arial" panose="020B0604020202020204" pitchFamily="34" charset="0"/>
              </a:rPr>
              <a:t>年間であり、有効期限の</a:t>
            </a:r>
            <a:r>
              <a:rPr lang="en-US" altLang="ja-JP" sz="1050">
                <a:cs typeface="Arial" panose="020B0604020202020204" pitchFamily="34" charset="0"/>
              </a:rPr>
              <a:t>6</a:t>
            </a:r>
            <a:r>
              <a:rPr lang="ja-JP" altLang="en-US" sz="1050">
                <a:cs typeface="Arial" panose="020B0604020202020204" pitchFamily="34" charset="0"/>
              </a:rPr>
              <a:t>カ月前に再登録する必要がある。</a:t>
            </a:r>
            <a:endParaRPr lang="en-US" altLang="ja-JP" sz="1050">
              <a:cs typeface="Arial" panose="020B0604020202020204" pitchFamily="34" charset="0"/>
            </a:endParaRPr>
          </a:p>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050">
                <a:cs typeface="Arial" panose="020B0604020202020204" pitchFamily="34" charset="0"/>
              </a:rPr>
              <a:t>申請に必要な書類は下記参照。</a:t>
            </a:r>
            <a:endParaRPr lang="en-US" altLang="ja-JP" sz="1050">
              <a:cs typeface="Arial" panose="020B0604020202020204" pitchFamily="34" charset="0"/>
            </a:endParaRPr>
          </a:p>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050">
                <a:cs typeface="Arial" panose="020B0604020202020204" pitchFamily="34" charset="0"/>
              </a:rPr>
              <a:t>外国の企業については、中国国内の医療機器経営企業許可証を持つ法人が法定代理人となり、</a:t>
            </a:r>
            <a:r>
              <a:rPr lang="en-US" altLang="ja-JP" sz="1050">
                <a:cs typeface="Arial" panose="020B0604020202020204" pitchFamily="34" charset="0"/>
              </a:rPr>
              <a:t>NMPA</a:t>
            </a:r>
            <a:r>
              <a:rPr lang="ja-JP" altLang="en-US" sz="1050">
                <a:cs typeface="Arial" panose="020B0604020202020204" pitchFamily="34" charset="0"/>
              </a:rPr>
              <a:t>に対する製品登録申請の窓口となる。また、法定代理人は市販後の有害事象に関連する</a:t>
            </a:r>
            <a:r>
              <a:rPr lang="en-US" altLang="ja-JP" sz="1050">
                <a:cs typeface="Arial" panose="020B0604020202020204" pitchFamily="34" charset="0"/>
              </a:rPr>
              <a:t>NMPA</a:t>
            </a:r>
            <a:r>
              <a:rPr lang="ja-JP" altLang="en-US" sz="1050">
                <a:cs typeface="Arial" panose="020B0604020202020204" pitchFamily="34" charset="0"/>
              </a:rPr>
              <a:t>への報告についてもその責任を有する。</a:t>
            </a:r>
            <a:endParaRPr lang="en-US" altLang="ja-JP" sz="1050">
              <a:cs typeface="Arial" panose="020B0604020202020204" pitchFamily="34" charset="0"/>
            </a:endParaRPr>
          </a:p>
          <a:p>
            <a:pPr algn="just" fontAlgn="ctr" hangingPunct="0">
              <a:spcAft>
                <a:spcPts val="200"/>
              </a:spcAft>
              <a:buClr>
                <a:srgbClr val="5F8AC3"/>
              </a:buClr>
              <a:buSzPct val="100000"/>
              <a:defRPr/>
            </a:pPr>
            <a:endParaRPr lang="ja-JP" altLang="en-US" sz="1050">
              <a:cs typeface="Arial" panose="020B0604020202020204" pitchFamily="34" charset="0"/>
            </a:endParaRPr>
          </a:p>
        </p:txBody>
      </p:sp>
      <p:sp>
        <p:nvSpPr>
          <p:cNvPr id="10" name="テキスト ボックス 9">
            <a:extLst>
              <a:ext uri="{FF2B5EF4-FFF2-40B4-BE49-F238E27FC236}">
                <a16:creationId xmlns:a16="http://schemas.microsoft.com/office/drawing/2014/main" id="{34233051-2E62-8787-D9AE-6B77A8800ABD}"/>
              </a:ext>
            </a:extLst>
          </p:cNvPr>
          <p:cNvSpPr txBox="1"/>
          <p:nvPr/>
        </p:nvSpPr>
        <p:spPr>
          <a:xfrm>
            <a:off x="3440832" y="1421881"/>
            <a:ext cx="3672406" cy="1656184"/>
          </a:xfrm>
          <a:prstGeom prst="rect">
            <a:avLst/>
          </a:prstGeom>
          <a:noFill/>
        </p:spPr>
        <p:txBody>
          <a:bodyPr wrap="square" lIns="0" tIns="72000" rIns="0" bIns="0" rtlCol="0">
            <a:noAutofit/>
          </a:bodyPr>
          <a:lstStyle/>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a:cs typeface="Arial" panose="020B0604020202020204" pitchFamily="34" charset="0"/>
              </a:rPr>
              <a:t>輸入製品販売への申請は、全て現地法人から</a:t>
            </a:r>
            <a:r>
              <a:rPr lang="en-US" altLang="ja-JP" sz="1050">
                <a:cs typeface="Arial" panose="020B0604020202020204" pitchFamily="34" charset="0"/>
              </a:rPr>
              <a:t>NMPA</a:t>
            </a:r>
            <a:r>
              <a:rPr lang="ja-JP" altLang="en-US" sz="1050">
                <a:cs typeface="Arial" panose="020B0604020202020204" pitchFamily="34" charset="0"/>
              </a:rPr>
              <a:t>に行われなくてはならない。</a:t>
            </a:r>
            <a:endParaRPr lang="en-US" altLang="ja-JP" sz="1050">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a:cs typeface="Arial" panose="020B0604020202020204" pitchFamily="34" charset="0"/>
              </a:rPr>
              <a:t>輸入製品は、輸出国で市場販売許可を取得した製品でなくてはならず、その証明として原産国の政府が発給する自由販売証明（</a:t>
            </a:r>
            <a:r>
              <a:rPr lang="en-US" altLang="ja-JP" sz="1050">
                <a:cs typeface="Arial" panose="020B0604020202020204" pitchFamily="34" charset="0"/>
              </a:rPr>
              <a:t>Certificate of Free Sale</a:t>
            </a:r>
            <a:r>
              <a:rPr lang="ja-JP" altLang="en-US" sz="1050">
                <a:cs typeface="Arial" panose="020B0604020202020204" pitchFamily="34" charset="0"/>
              </a:rPr>
              <a:t>）をいずれのクラス分類の製品に関しても</a:t>
            </a:r>
            <a:r>
              <a:rPr lang="en-US" altLang="ja-JP" sz="1050">
                <a:cs typeface="Arial" panose="020B0604020202020204" pitchFamily="34" charset="0"/>
              </a:rPr>
              <a:t>NMPA</a:t>
            </a:r>
            <a:r>
              <a:rPr lang="ja-JP" altLang="en-US" sz="1050">
                <a:cs typeface="Arial" panose="020B0604020202020204" pitchFamily="34" charset="0"/>
              </a:rPr>
              <a:t>に提出しなくてはならない。</a:t>
            </a:r>
            <a:endParaRPr lang="en-US" altLang="ja-JP" sz="1050">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en-US" altLang="ja-JP" sz="1050">
                <a:cs typeface="Arial" panose="020B0604020202020204" pitchFamily="34" charset="0"/>
              </a:rPr>
              <a:t>NMPA</a:t>
            </a:r>
            <a:r>
              <a:rPr lang="ja-JP" altLang="en-US" sz="1050">
                <a:cs typeface="Arial" panose="020B0604020202020204" pitchFamily="34" charset="0"/>
              </a:rPr>
              <a:t>の審査が無事合格すると「医療機器登録証」が発給される。輸入企業は「医療機器登録証」または届け出文書をもって、中国の税関で輸入手続を行う。</a:t>
            </a:r>
            <a:endParaRPr lang="en-US" altLang="ja-JP" sz="1050">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a:cs typeface="Arial" panose="020B0604020202020204" pitchFamily="34" charset="0"/>
              </a:rPr>
              <a:t>「医療機器登録証」の有効期限は</a:t>
            </a:r>
            <a:r>
              <a:rPr lang="en-US" altLang="ja-JP" sz="1050">
                <a:cs typeface="Arial" panose="020B0604020202020204" pitchFamily="34" charset="0"/>
              </a:rPr>
              <a:t>5</a:t>
            </a:r>
            <a:r>
              <a:rPr lang="ja-JP" altLang="en-US" sz="1050">
                <a:cs typeface="Arial" panose="020B0604020202020204" pitchFamily="34" charset="0"/>
              </a:rPr>
              <a:t>年間であり、有効期限の</a:t>
            </a:r>
            <a:r>
              <a:rPr lang="en-US" altLang="ja-JP" sz="1050">
                <a:cs typeface="Arial" panose="020B0604020202020204" pitchFamily="34" charset="0"/>
              </a:rPr>
              <a:t>6</a:t>
            </a:r>
            <a:r>
              <a:rPr lang="ja-JP" altLang="en-US" sz="1050">
                <a:cs typeface="Arial" panose="020B0604020202020204" pitchFamily="34" charset="0"/>
              </a:rPr>
              <a:t>カ月前までに再登録申請する必要がある。</a:t>
            </a:r>
          </a:p>
        </p:txBody>
      </p:sp>
      <p:grpSp>
        <p:nvGrpSpPr>
          <p:cNvPr id="11" name="グループ化 10">
            <a:extLst>
              <a:ext uri="{FF2B5EF4-FFF2-40B4-BE49-F238E27FC236}">
                <a16:creationId xmlns:a16="http://schemas.microsoft.com/office/drawing/2014/main" id="{10ECA891-793E-4BF8-C8DA-DA0297581707}"/>
              </a:ext>
            </a:extLst>
          </p:cNvPr>
          <p:cNvGrpSpPr/>
          <p:nvPr/>
        </p:nvGrpSpPr>
        <p:grpSpPr>
          <a:xfrm>
            <a:off x="272480" y="1185393"/>
            <a:ext cx="3024336" cy="288032"/>
            <a:chOff x="4803500" y="2165350"/>
            <a:chExt cx="2954133" cy="288032"/>
          </a:xfrm>
        </p:grpSpPr>
        <p:cxnSp>
          <p:nvCxnSpPr>
            <p:cNvPr id="12" name="直線コネクタ 11">
              <a:extLst>
                <a:ext uri="{FF2B5EF4-FFF2-40B4-BE49-F238E27FC236}">
                  <a16:creationId xmlns:a16="http://schemas.microsoft.com/office/drawing/2014/main" id="{09CB7B41-8DEF-5B4D-C033-E6902F2AD28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E25E7844-D75B-04CE-C91B-4D4DB6130A8A}"/>
                </a:ext>
              </a:extLst>
            </p:cNvPr>
            <p:cNvSpPr>
              <a:spLocks noChangeArrowheads="1"/>
            </p:cNvSpPr>
            <p:nvPr/>
          </p:nvSpPr>
          <p:spPr bwMode="auto">
            <a:xfrm>
              <a:off x="4803500" y="2165350"/>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b="1">
                  <a:solidFill>
                    <a:srgbClr val="000000"/>
                  </a:solidFill>
                  <a:latin typeface="+mn-lt"/>
                  <a:ea typeface="+mn-ea"/>
                </a:rPr>
                <a:t>「医療機器経営企業許可証」</a:t>
              </a:r>
              <a:r>
                <a:rPr lang="ja-JP" altLang="en-US" sz="1400" b="1">
                  <a:solidFill>
                    <a:srgbClr val="000000"/>
                  </a:solidFill>
                  <a:latin typeface="+mn-lt"/>
                  <a:ea typeface="+mn-ea"/>
                </a:rPr>
                <a:t>の申請</a:t>
              </a:r>
              <a:endParaRPr lang="zh-TW" altLang="en-US" sz="1400" b="1">
                <a:solidFill>
                  <a:srgbClr val="000000"/>
                </a:solidFill>
                <a:latin typeface="+mn-lt"/>
                <a:ea typeface="+mn-ea"/>
              </a:endParaRPr>
            </a:p>
          </p:txBody>
        </p:sp>
      </p:grpSp>
      <p:grpSp>
        <p:nvGrpSpPr>
          <p:cNvPr id="14" name="グループ化 13">
            <a:extLst>
              <a:ext uri="{FF2B5EF4-FFF2-40B4-BE49-F238E27FC236}">
                <a16:creationId xmlns:a16="http://schemas.microsoft.com/office/drawing/2014/main" id="{D3A56A8C-A973-7C38-6517-425E867BDD56}"/>
              </a:ext>
            </a:extLst>
          </p:cNvPr>
          <p:cNvGrpSpPr/>
          <p:nvPr/>
        </p:nvGrpSpPr>
        <p:grpSpPr>
          <a:xfrm>
            <a:off x="3440832" y="1185393"/>
            <a:ext cx="3672408" cy="288032"/>
            <a:chOff x="4803500" y="2165350"/>
            <a:chExt cx="2954133" cy="288032"/>
          </a:xfrm>
        </p:grpSpPr>
        <p:cxnSp>
          <p:nvCxnSpPr>
            <p:cNvPr id="15" name="直線コネクタ 14">
              <a:extLst>
                <a:ext uri="{FF2B5EF4-FFF2-40B4-BE49-F238E27FC236}">
                  <a16:creationId xmlns:a16="http://schemas.microsoft.com/office/drawing/2014/main" id="{761FB4DE-7C75-B6B5-2538-52CAA5E0B94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a:extLst>
                <a:ext uri="{FF2B5EF4-FFF2-40B4-BE49-F238E27FC236}">
                  <a16:creationId xmlns:a16="http://schemas.microsoft.com/office/drawing/2014/main" id="{1850C58E-450E-8DC0-7B4F-BEEF80931539}"/>
                </a:ext>
              </a:extLst>
            </p:cNvPr>
            <p:cNvSpPr>
              <a:spLocks noChangeArrowheads="1"/>
            </p:cNvSpPr>
            <p:nvPr/>
          </p:nvSpPr>
          <p:spPr bwMode="auto">
            <a:xfrm>
              <a:off x="4803500" y="2165350"/>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n-lt"/>
                  <a:ea typeface="+mn-ea"/>
                </a:rPr>
                <a:t>輸入に関する規制</a:t>
              </a:r>
            </a:p>
          </p:txBody>
        </p:sp>
      </p:grpSp>
      <p:sp>
        <p:nvSpPr>
          <p:cNvPr id="17" name="テキスト ボックス 16">
            <a:extLst>
              <a:ext uri="{FF2B5EF4-FFF2-40B4-BE49-F238E27FC236}">
                <a16:creationId xmlns:a16="http://schemas.microsoft.com/office/drawing/2014/main" id="{EB7C4AA1-511E-DD92-9AF5-6691385CCEBE}"/>
              </a:ext>
            </a:extLst>
          </p:cNvPr>
          <p:cNvSpPr txBox="1"/>
          <p:nvPr/>
        </p:nvSpPr>
        <p:spPr>
          <a:xfrm>
            <a:off x="7200450" y="1401417"/>
            <a:ext cx="2596694" cy="1656184"/>
          </a:xfrm>
          <a:prstGeom prst="rect">
            <a:avLst/>
          </a:prstGeom>
          <a:noFill/>
        </p:spPr>
        <p:txBody>
          <a:bodyPr wrap="square" lIns="0" tIns="72000" rIns="0" bIns="0" rtlCol="0">
            <a:noAutofit/>
          </a:bodyPr>
          <a:lstStyle/>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a:cs typeface="Arial" panose="020B0604020202020204" pitchFamily="34" charset="0"/>
              </a:rPr>
              <a:t>販売企業は「医療機器経営企業許可証」を取得し、かつ「医療機器登録証」を取得した製品しか販売できない。</a:t>
            </a:r>
            <a:endParaRPr lang="en-US" altLang="ja-JP" sz="1050">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a:cs typeface="Arial" panose="020B0604020202020204" pitchFamily="34" charset="0"/>
              </a:rPr>
              <a:t>登録の手続きは一般にメーカーが行う。輸入製品の場合はメーカーが中国の手続き機関または中国企業に申請の代行を依頼する。（医療機器登録管理方法に基づく） </a:t>
            </a:r>
          </a:p>
        </p:txBody>
      </p:sp>
      <p:grpSp>
        <p:nvGrpSpPr>
          <p:cNvPr id="18" name="グループ化 17">
            <a:extLst>
              <a:ext uri="{FF2B5EF4-FFF2-40B4-BE49-F238E27FC236}">
                <a16:creationId xmlns:a16="http://schemas.microsoft.com/office/drawing/2014/main" id="{2E552AE1-130B-0E4B-1600-F1BC754ACE8B}"/>
              </a:ext>
            </a:extLst>
          </p:cNvPr>
          <p:cNvGrpSpPr/>
          <p:nvPr/>
        </p:nvGrpSpPr>
        <p:grpSpPr>
          <a:xfrm>
            <a:off x="7214200" y="1185393"/>
            <a:ext cx="2446820" cy="288032"/>
            <a:chOff x="4803500" y="2185814"/>
            <a:chExt cx="2954133" cy="288032"/>
          </a:xfrm>
        </p:grpSpPr>
        <p:cxnSp>
          <p:nvCxnSpPr>
            <p:cNvPr id="19" name="直線コネクタ 18">
              <a:extLst>
                <a:ext uri="{FF2B5EF4-FFF2-40B4-BE49-F238E27FC236}">
                  <a16:creationId xmlns:a16="http://schemas.microsoft.com/office/drawing/2014/main" id="{C9DB4F90-7F7D-9452-D1D3-1D653414310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E62AF884-A452-AFC2-C763-63AC54236615}"/>
                </a:ext>
              </a:extLst>
            </p:cNvPr>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n-lt"/>
                  <a:ea typeface="+mn-ea"/>
                </a:rPr>
                <a:t>販売に関する規制</a:t>
              </a:r>
            </a:p>
          </p:txBody>
        </p:sp>
      </p:grpSp>
      <p:sp>
        <p:nvSpPr>
          <p:cNvPr id="21" name="角丸四角形 17">
            <a:extLst>
              <a:ext uri="{FF2B5EF4-FFF2-40B4-BE49-F238E27FC236}">
                <a16:creationId xmlns:a16="http://schemas.microsoft.com/office/drawing/2014/main" id="{E3C88E11-7201-EBC6-7E7A-11CB3C440468}"/>
              </a:ext>
            </a:extLst>
          </p:cNvPr>
          <p:cNvSpPr/>
          <p:nvPr/>
        </p:nvSpPr>
        <p:spPr>
          <a:xfrm>
            <a:off x="5047268" y="3909550"/>
            <a:ext cx="4536000" cy="2905009"/>
          </a:xfrm>
          <a:prstGeom prst="roundRect">
            <a:avLst>
              <a:gd name="adj" fmla="val 1268"/>
            </a:avLst>
          </a:prstGeom>
          <a:solidFill>
            <a:schemeClr val="accent4">
              <a:lumMod val="20000"/>
              <a:lumOff val="8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2" name="角丸四角形 18">
            <a:extLst>
              <a:ext uri="{FF2B5EF4-FFF2-40B4-BE49-F238E27FC236}">
                <a16:creationId xmlns:a16="http://schemas.microsoft.com/office/drawing/2014/main" id="{EECF0B8B-6D8D-278E-1099-6BA344429469}"/>
              </a:ext>
            </a:extLst>
          </p:cNvPr>
          <p:cNvSpPr/>
          <p:nvPr/>
        </p:nvSpPr>
        <p:spPr>
          <a:xfrm>
            <a:off x="244494" y="3927352"/>
            <a:ext cx="4662150" cy="2340000"/>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3" name="テキスト プレースホルダ 1">
            <a:extLst>
              <a:ext uri="{FF2B5EF4-FFF2-40B4-BE49-F238E27FC236}">
                <a16:creationId xmlns:a16="http://schemas.microsoft.com/office/drawing/2014/main" id="{E814CAFB-984B-4F15-7C98-86ED2BBF0B6A}"/>
              </a:ext>
            </a:extLst>
          </p:cNvPr>
          <p:cNvSpPr txBox="1">
            <a:spLocks/>
          </p:cNvSpPr>
          <p:nvPr/>
        </p:nvSpPr>
        <p:spPr>
          <a:xfrm>
            <a:off x="131370" y="3719939"/>
            <a:ext cx="4615621" cy="2454622"/>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cs typeface="Arial" panose="020B0604020202020204" pitchFamily="34" charset="0"/>
              </a:rPr>
              <a:t>医療機器経営企業許可証申請表</a:t>
            </a:r>
            <a:endParaRPr lang="en-US" altLang="ja-JP" sz="105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cs typeface="Arial" panose="020B0604020202020204" pitchFamily="34" charset="0"/>
              </a:rPr>
              <a:t>工商行政管理部門が発行する企業名称の事前許可証明書</a:t>
            </a:r>
            <a:endParaRPr lang="en-US" altLang="ja-JP" sz="105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cs typeface="Arial" panose="020B0604020202020204" pitchFamily="34" charset="0"/>
              </a:rPr>
              <a:t>設立予定の企業の品質管理員の身分証、学歴または職称証明の写し、個人履歴書</a:t>
            </a:r>
            <a:endParaRPr lang="en-US" altLang="ja-JP" sz="105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cs typeface="Arial" panose="020B0604020202020204" pitchFamily="34" charset="0"/>
              </a:rPr>
              <a:t>設立予定の企業の内部組織および各業務内容（組織図など）</a:t>
            </a:r>
            <a:endParaRPr lang="en-US" altLang="ja-JP" sz="105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cs typeface="Arial" panose="020B0604020202020204" pitchFamily="34" charset="0"/>
              </a:rPr>
              <a:t>設立予定の企業の登録所在地、倉庫所在地の位置図、平面図（面積を明記）、不動産権利証明（または賃貸協定書）の写し</a:t>
            </a:r>
            <a:endParaRPr lang="en-US" altLang="ja-JP" sz="105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cs typeface="Arial" panose="020B0604020202020204" pitchFamily="34" charset="0"/>
              </a:rPr>
              <a:t>設立予定の企業の品質管理システム文書、業務手順および保管設備、機器リスト</a:t>
            </a:r>
            <a:endParaRPr lang="en-US" altLang="ja-JP" sz="105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cs typeface="Arial" panose="020B0604020202020204" pitchFamily="34" charset="0"/>
              </a:rPr>
              <a:t>設立予定の企業の業務内容</a:t>
            </a:r>
            <a:endParaRPr lang="en-US" altLang="ja-JP" sz="105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cs typeface="Arial" panose="020B0604020202020204" pitchFamily="34" charset="0"/>
              </a:rPr>
              <a:t>使用するコンピューター管理システムに関する情報</a:t>
            </a:r>
            <a:endParaRPr lang="en-US" altLang="ja-JP" sz="105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cs typeface="Arial" panose="020B0604020202020204" pitchFamily="34" charset="0"/>
              </a:rPr>
              <a:t>申請資料の真実性に関する自主保証声明書</a:t>
            </a:r>
            <a:endParaRPr lang="en-US" altLang="ja-JP" sz="105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a:cs typeface="Arial" panose="020B0604020202020204" pitchFamily="34" charset="0"/>
              </a:rPr>
              <a:t>その他の関連書類</a:t>
            </a:r>
          </a:p>
        </p:txBody>
      </p:sp>
      <p:sp>
        <p:nvSpPr>
          <p:cNvPr id="24" name="テキスト プレースホルダ 1">
            <a:extLst>
              <a:ext uri="{FF2B5EF4-FFF2-40B4-BE49-F238E27FC236}">
                <a16:creationId xmlns:a16="http://schemas.microsoft.com/office/drawing/2014/main" id="{EDAAA9CB-5BAA-0B1B-8A6F-F165080B973E}"/>
              </a:ext>
            </a:extLst>
          </p:cNvPr>
          <p:cNvSpPr txBox="1">
            <a:spLocks/>
          </p:cNvSpPr>
          <p:nvPr/>
        </p:nvSpPr>
        <p:spPr>
          <a:xfrm>
            <a:off x="5018990" y="3800366"/>
            <a:ext cx="4778153" cy="2573164"/>
          </a:xfrm>
          <a:prstGeom prst="rect">
            <a:avLst/>
          </a:prstGeom>
          <a:noFill/>
          <a:extLst>
            <a:ext uri="{909E8E84-426E-40DD-AFC4-6F175D3DCCD1}">
              <a14:hiddenFill xmlns:a14="http://schemas.microsoft.com/office/drawing/2010/main">
                <a:solidFill>
                  <a:srgbClr val="DDE6F3"/>
                </a:solidFill>
              </a14:hiddenFill>
            </a:ext>
          </a:extLst>
        </p:spPr>
        <p:txBody>
          <a:bodyPr lIns="108000" tIns="216000" rIns="216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28600" indent="-228600" algn="just" fontAlgn="ctr" hangingPunct="0">
              <a:spcBef>
                <a:spcPts val="0"/>
              </a:spcBef>
              <a:spcAft>
                <a:spcPts val="0"/>
              </a:spcAft>
              <a:buClr>
                <a:schemeClr val="tx1"/>
              </a:buClr>
              <a:buSzPct val="100000"/>
              <a:buFont typeface="+mj-lt"/>
              <a:buAutoNum type="arabicPeriod"/>
            </a:pPr>
            <a:r>
              <a:rPr lang="ja-JP" altLang="en-US" sz="1050">
                <a:cs typeface="Arial" panose="020B0604020202020204" pitchFamily="34" charset="0"/>
              </a:rPr>
              <a:t>医療機器登録申請表</a:t>
            </a:r>
            <a:endParaRPr lang="en-US" altLang="ja-JP" sz="105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a:cs typeface="Arial" panose="020B0604020202020204" pitchFamily="34" charset="0"/>
              </a:rPr>
              <a:t>医療機器メーカーの資格証明（生産許可証、営業免許の写し）</a:t>
            </a:r>
            <a:endParaRPr lang="en-US" altLang="ja-JP" sz="105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a:cs typeface="Arial" panose="020B0604020202020204" pitchFamily="34" charset="0"/>
              </a:rPr>
              <a:t>原産国における医療機器許可の証明（自由販売証明書）</a:t>
            </a:r>
            <a:endParaRPr lang="en-US" altLang="ja-JP" sz="105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a:cs typeface="Arial" panose="020B0604020202020204" pitchFamily="34" charset="0"/>
              </a:rPr>
              <a:t>適合宣言書</a:t>
            </a:r>
            <a:endParaRPr lang="en-US" altLang="ja-JP" sz="105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a:cs typeface="Arial" panose="020B0604020202020204" pitchFamily="34" charset="0"/>
              </a:rPr>
              <a:t>中国国内の法定代理人に対する委任状（外国企業の場合）</a:t>
            </a:r>
            <a:endParaRPr lang="en-US" altLang="ja-JP" sz="105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a:cs typeface="Arial" panose="020B0604020202020204" pitchFamily="34" charset="0"/>
              </a:rPr>
              <a:t>製品技術報告</a:t>
            </a:r>
            <a:endParaRPr lang="en-US" altLang="ja-JP" sz="105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a:cs typeface="Arial" panose="020B0604020202020204" pitchFamily="34" charset="0"/>
              </a:rPr>
              <a:t>安全リスク分析報告　（リスクマネジメント報告書）</a:t>
            </a:r>
            <a:endParaRPr lang="en-US" altLang="ja-JP" sz="105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a:cs typeface="Arial" panose="020B0604020202020204" pitchFamily="34" charset="0"/>
              </a:rPr>
              <a:t>登録製品標準およびその作成に関する説明</a:t>
            </a:r>
            <a:endParaRPr lang="en-US" altLang="ja-JP" sz="105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a:cs typeface="Arial" panose="020B0604020202020204" pitchFamily="34" charset="0"/>
              </a:rPr>
              <a:t>製品技術要求と試験所が発行する試験報告書</a:t>
            </a:r>
            <a:endParaRPr lang="en-US" altLang="ja-JP" sz="1050" strike="dblStrike">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a:cs typeface="Arial" panose="020B0604020202020204" pitchFamily="34" charset="0"/>
              </a:rPr>
              <a:t>10. </a:t>
            </a:r>
            <a:r>
              <a:rPr lang="ja-JP" altLang="en-US" sz="1050">
                <a:cs typeface="Arial" panose="020B0604020202020204" pitchFamily="34" charset="0"/>
              </a:rPr>
              <a:t>（臨床試験を実施する場合）</a:t>
            </a:r>
            <a:r>
              <a:rPr lang="en-US" altLang="ja-JP" sz="1050">
                <a:cs typeface="Arial" panose="020B0604020202020204" pitchFamily="34" charset="0"/>
              </a:rPr>
              <a:t>2</a:t>
            </a:r>
            <a:r>
              <a:rPr lang="ja-JP" altLang="en-US" sz="1050">
                <a:cs typeface="Arial" panose="020B0604020202020204" pitchFamily="34" charset="0"/>
              </a:rPr>
              <a:t>ヵ所以上の臨床試験機関による臨床試験資料</a:t>
            </a:r>
            <a:endParaRPr lang="en-US" altLang="ja-JP" sz="105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a:cs typeface="Arial" panose="020B0604020202020204" pitchFamily="34" charset="0"/>
              </a:rPr>
              <a:t>11. </a:t>
            </a:r>
            <a:r>
              <a:rPr lang="ja-JP" altLang="en-US" sz="1050">
                <a:cs typeface="Arial" panose="020B0604020202020204" pitchFamily="34" charset="0"/>
              </a:rPr>
              <a:t>非臨床試験報告書</a:t>
            </a:r>
            <a:endParaRPr lang="en-US" altLang="ja-JP" sz="105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a:cs typeface="Arial" panose="020B0604020202020204" pitchFamily="34" charset="0"/>
              </a:rPr>
              <a:t>12. </a:t>
            </a:r>
            <a:r>
              <a:rPr lang="ja-JP" altLang="en-US" sz="1050">
                <a:cs typeface="Arial" panose="020B0604020202020204" pitchFamily="34" charset="0"/>
              </a:rPr>
              <a:t>製品寿命、包装に関する検証報告書</a:t>
            </a:r>
            <a:endParaRPr lang="en-US" altLang="ja-JP" sz="105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a:cs typeface="Arial" panose="020B0604020202020204" pitchFamily="34" charset="0"/>
              </a:rPr>
              <a:t>13. </a:t>
            </a:r>
            <a:r>
              <a:rPr lang="ja-JP" altLang="en-US" sz="1050">
                <a:cs typeface="Arial" panose="020B0604020202020204" pitchFamily="34" charset="0"/>
              </a:rPr>
              <a:t>臨床評価報告書</a:t>
            </a:r>
            <a:endParaRPr lang="en-US" altLang="ja-JP" sz="105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a:cs typeface="Arial" panose="020B0604020202020204" pitchFamily="34" charset="0"/>
              </a:rPr>
              <a:t>14. </a:t>
            </a:r>
            <a:r>
              <a:rPr lang="ja-JP" altLang="en-US" sz="1050">
                <a:cs typeface="Arial" panose="020B0604020202020204" pitchFamily="34" charset="0"/>
              </a:rPr>
              <a:t>ユーザーマニュアル、ラベル</a:t>
            </a:r>
            <a:endParaRPr lang="en-US" altLang="ja-JP" sz="105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a:cs typeface="Arial" panose="020B0604020202020204" pitchFamily="34" charset="0"/>
              </a:rPr>
              <a:t>15. </a:t>
            </a:r>
            <a:r>
              <a:rPr lang="ja-JP" altLang="en-US" sz="1050">
                <a:cs typeface="Arial" panose="020B0604020202020204" pitchFamily="34" charset="0"/>
              </a:rPr>
              <a:t>企業の品質体系審査（認証）の有効証明文書</a:t>
            </a:r>
            <a:endParaRPr lang="en-US" altLang="ja-JP" sz="105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a:cs typeface="Arial" panose="020B0604020202020204" pitchFamily="34" charset="0"/>
              </a:rPr>
              <a:t>16. </a:t>
            </a:r>
            <a:r>
              <a:rPr lang="ja-JP" altLang="en-US" sz="1050">
                <a:cs typeface="Arial" panose="020B0604020202020204" pitchFamily="34" charset="0"/>
              </a:rPr>
              <a:t>資料の真実性に関する自主保証声明書の提出</a:t>
            </a:r>
            <a:endParaRPr lang="en-US" altLang="ja-JP" sz="105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a:cs typeface="Arial" panose="020B0604020202020204" pitchFamily="34" charset="0"/>
              </a:rPr>
              <a:t>※</a:t>
            </a:r>
            <a:r>
              <a:rPr lang="ja-JP" altLang="en-US" sz="1050">
                <a:cs typeface="Arial" panose="020B0604020202020204" pitchFamily="34" charset="0"/>
              </a:rPr>
              <a:t>提出する資料は全て中文（簡体字）であること	</a:t>
            </a:r>
          </a:p>
        </p:txBody>
      </p:sp>
      <p:grpSp>
        <p:nvGrpSpPr>
          <p:cNvPr id="25" name="グループ化 24">
            <a:extLst>
              <a:ext uri="{FF2B5EF4-FFF2-40B4-BE49-F238E27FC236}">
                <a16:creationId xmlns:a16="http://schemas.microsoft.com/office/drawing/2014/main" id="{4D700035-32FE-7D9F-2203-98C48DC8DD24}"/>
              </a:ext>
            </a:extLst>
          </p:cNvPr>
          <p:cNvGrpSpPr/>
          <p:nvPr/>
        </p:nvGrpSpPr>
        <p:grpSpPr>
          <a:xfrm>
            <a:off x="253921" y="3689763"/>
            <a:ext cx="4662150" cy="244136"/>
            <a:chOff x="200472" y="1196672"/>
            <a:chExt cx="9505950" cy="360040"/>
          </a:xfrm>
        </p:grpSpPr>
        <p:cxnSp>
          <p:nvCxnSpPr>
            <p:cNvPr id="26" name="直線コネクタ 25">
              <a:extLst>
                <a:ext uri="{FF2B5EF4-FFF2-40B4-BE49-F238E27FC236}">
                  <a16:creationId xmlns:a16="http://schemas.microsoft.com/office/drawing/2014/main" id="{CA485D43-CEE5-8FDA-8566-C9F1169D7125}"/>
                </a:ext>
              </a:extLst>
            </p:cNvPr>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5E4E1148-8095-937A-4E31-A74672C341A0}"/>
                </a:ext>
              </a:extLst>
            </p:cNvPr>
            <p:cNvSpPr>
              <a:spLocks noChangeArrowheads="1"/>
            </p:cNvSpPr>
            <p:nvPr/>
          </p:nvSpPr>
          <p:spPr bwMode="auto">
            <a:xfrm>
              <a:off x="200472" y="1196672"/>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200" b="1">
                  <a:solidFill>
                    <a:srgbClr val="000000"/>
                  </a:solidFill>
                  <a:latin typeface="+mn-ea"/>
                </a:rPr>
                <a:t>製品販売に必要な</a:t>
              </a:r>
              <a:r>
                <a:rPr lang="zh-TW" altLang="en-US" sz="1200" b="1">
                  <a:solidFill>
                    <a:srgbClr val="000000"/>
                  </a:solidFill>
                  <a:latin typeface="+mn-ea"/>
                </a:rPr>
                <a:t>「医療機器経営企業許可証」</a:t>
              </a:r>
              <a:r>
                <a:rPr lang="ja-JP" altLang="en-US" sz="1200" b="1">
                  <a:solidFill>
                    <a:srgbClr val="000000"/>
                  </a:solidFill>
                  <a:latin typeface="+mn-ea"/>
                </a:rPr>
                <a:t>申請時に必要な書類</a:t>
              </a:r>
              <a:endParaRPr lang="zh-TW" altLang="en-US" sz="1200" b="1">
                <a:solidFill>
                  <a:srgbClr val="000000"/>
                </a:solidFill>
                <a:latin typeface="+mn-ea"/>
              </a:endParaRPr>
            </a:p>
          </p:txBody>
        </p:sp>
      </p:grpSp>
      <p:grpSp>
        <p:nvGrpSpPr>
          <p:cNvPr id="28" name="グループ化 27">
            <a:extLst>
              <a:ext uri="{FF2B5EF4-FFF2-40B4-BE49-F238E27FC236}">
                <a16:creationId xmlns:a16="http://schemas.microsoft.com/office/drawing/2014/main" id="{132690C3-B64D-15D5-B694-22747233450F}"/>
              </a:ext>
            </a:extLst>
          </p:cNvPr>
          <p:cNvGrpSpPr/>
          <p:nvPr/>
        </p:nvGrpSpPr>
        <p:grpSpPr>
          <a:xfrm>
            <a:off x="8763738" y="5797838"/>
            <a:ext cx="751064" cy="753445"/>
            <a:chOff x="7569377" y="3903973"/>
            <a:chExt cx="1752281" cy="2160240"/>
          </a:xfrm>
        </p:grpSpPr>
        <p:grpSp>
          <p:nvGrpSpPr>
            <p:cNvPr id="29" name="グループ化 28">
              <a:extLst>
                <a:ext uri="{FF2B5EF4-FFF2-40B4-BE49-F238E27FC236}">
                  <a16:creationId xmlns:a16="http://schemas.microsoft.com/office/drawing/2014/main" id="{497705FC-D893-EFF0-FDAF-D148FC3ADD37}"/>
                </a:ext>
              </a:extLst>
            </p:cNvPr>
            <p:cNvGrpSpPr/>
            <p:nvPr/>
          </p:nvGrpSpPr>
          <p:grpSpPr>
            <a:xfrm rot="767249">
              <a:off x="7569377" y="3903973"/>
              <a:ext cx="1224136" cy="1656184"/>
              <a:chOff x="2432720" y="3429000"/>
              <a:chExt cx="1224136" cy="1656184"/>
            </a:xfrm>
          </p:grpSpPr>
          <p:sp>
            <p:nvSpPr>
              <p:cNvPr id="52" name="正方形/長方形 51">
                <a:extLst>
                  <a:ext uri="{FF2B5EF4-FFF2-40B4-BE49-F238E27FC236}">
                    <a16:creationId xmlns:a16="http://schemas.microsoft.com/office/drawing/2014/main" id="{625247B5-2018-9151-6724-7D7579D4C3B7}"/>
                  </a:ext>
                </a:extLst>
              </p:cNvPr>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cxnSp>
            <p:nvCxnSpPr>
              <p:cNvPr id="53" name="直線コネクタ 52">
                <a:extLst>
                  <a:ext uri="{FF2B5EF4-FFF2-40B4-BE49-F238E27FC236}">
                    <a16:creationId xmlns:a16="http://schemas.microsoft.com/office/drawing/2014/main" id="{D28958F9-2703-5421-7D88-F66BFABDC55E}"/>
                  </a:ext>
                </a:extLst>
              </p:cNvPr>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AC3FDFED-7943-2ED3-F5DA-7B3B3ECC3A27}"/>
                  </a:ext>
                </a:extLst>
              </p:cNvPr>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26508A9-E418-824A-7F3C-D8C755906072}"/>
                  </a:ext>
                </a:extLst>
              </p:cNvPr>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F8D936CB-D71F-D4DC-8064-01E06985FA43}"/>
                  </a:ext>
                </a:extLst>
              </p:cNvPr>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8C642C5-F48E-8A16-CC90-9FC90456F6A1}"/>
                  </a:ext>
                </a:extLst>
              </p:cNvPr>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66E43AA3-DA41-984B-01CF-60FC181A82AD}"/>
                  </a:ext>
                </a:extLst>
              </p:cNvPr>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39981C5C-7DE0-A8E9-3B96-E4A3B9907F65}"/>
                  </a:ext>
                </a:extLst>
              </p:cNvPr>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0E90F72-1FCE-E1E7-92FD-84BEAB53B8E2}"/>
                  </a:ext>
                </a:extLst>
              </p:cNvPr>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7947CB70-1545-336D-1E41-2FA98D59F0BA}"/>
                  </a:ext>
                </a:extLst>
              </p:cNvPr>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CB03588-7876-7256-290C-DD1364647B40}"/>
                  </a:ext>
                </a:extLst>
              </p:cNvPr>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88EE6904-17DA-E718-0987-675E203FC714}"/>
                  </a:ext>
                </a:extLst>
              </p:cNvPr>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EC8206EF-2B73-A2C3-C7C8-33B352BC1C62}"/>
                  </a:ext>
                </a:extLst>
              </p:cNvPr>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A1DA3BF9-2772-A8C9-049D-A15719004272}"/>
                  </a:ext>
                </a:extLst>
              </p:cNvPr>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BB79BC6-E10B-B84E-936D-2835EF815D75}"/>
                  </a:ext>
                </a:extLst>
              </p:cNvPr>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5DAF5E61-6991-56D2-C8D7-12F3F0FA8416}"/>
                  </a:ext>
                </a:extLst>
              </p:cNvPr>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651DA9EA-0DEA-987F-7933-1F28E4ED77C3}"/>
                  </a:ext>
                </a:extLst>
              </p:cNvPr>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F0DAA944-228E-9077-3B2F-1585EE9748A9}"/>
                  </a:ext>
                </a:extLst>
              </p:cNvPr>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B716521A-3043-BEC4-9CBF-621CA8802532}"/>
                  </a:ext>
                </a:extLst>
              </p:cNvPr>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0804B1B5-54B6-97A1-F913-EA7185BB8AB6}"/>
                  </a:ext>
                </a:extLst>
              </p:cNvPr>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44A12034-1F4C-BD85-36E6-E8B7FEF07814}"/>
                  </a:ext>
                </a:extLst>
              </p:cNvPr>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571F1EBC-0814-474B-524A-87540842D992}"/>
                </a:ext>
              </a:extLst>
            </p:cNvPr>
            <p:cNvGrpSpPr/>
            <p:nvPr/>
          </p:nvGrpSpPr>
          <p:grpSpPr>
            <a:xfrm rot="767249">
              <a:off x="8097522" y="4408029"/>
              <a:ext cx="1224136" cy="1656184"/>
              <a:chOff x="2432720" y="3429000"/>
              <a:chExt cx="1224136" cy="1656184"/>
            </a:xfrm>
          </p:grpSpPr>
          <p:sp>
            <p:nvSpPr>
              <p:cNvPr id="31" name="正方形/長方形 30">
                <a:extLst>
                  <a:ext uri="{FF2B5EF4-FFF2-40B4-BE49-F238E27FC236}">
                    <a16:creationId xmlns:a16="http://schemas.microsoft.com/office/drawing/2014/main" id="{5D48BAD0-D939-C6F9-0D68-738F4E9312BD}"/>
                  </a:ext>
                </a:extLst>
              </p:cNvPr>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cxnSp>
            <p:nvCxnSpPr>
              <p:cNvPr id="32" name="直線コネクタ 31">
                <a:extLst>
                  <a:ext uri="{FF2B5EF4-FFF2-40B4-BE49-F238E27FC236}">
                    <a16:creationId xmlns:a16="http://schemas.microsoft.com/office/drawing/2014/main" id="{35BE93C6-1366-07F7-FEAE-4A2B4305BFA6}"/>
                  </a:ext>
                </a:extLst>
              </p:cNvPr>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EE48BB90-AAEB-91FF-6328-88B000F926F6}"/>
                  </a:ext>
                </a:extLst>
              </p:cNvPr>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D6B06669-69E3-50A8-7609-85845E9D7DDF}"/>
                  </a:ext>
                </a:extLst>
              </p:cNvPr>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704B567-239E-9361-63F0-630A4841CFBC}"/>
                  </a:ext>
                </a:extLst>
              </p:cNvPr>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71756809-9EA5-D010-6EAE-D64D80011171}"/>
                  </a:ext>
                </a:extLst>
              </p:cNvPr>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14E4DBE7-8EA3-730F-EDED-F15785A988A9}"/>
                  </a:ext>
                </a:extLst>
              </p:cNvPr>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756FB0E-95A1-CD14-3DDE-D00252ECD3C3}"/>
                  </a:ext>
                </a:extLst>
              </p:cNvPr>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A1DB130-DD8E-C9C3-A89F-88EE4651545F}"/>
                  </a:ext>
                </a:extLst>
              </p:cNvPr>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57E11E6-FA2C-BDC5-6069-292863BB80F1}"/>
                  </a:ext>
                </a:extLst>
              </p:cNvPr>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F2C6F747-DCAA-1435-4C62-C849D2CFD584}"/>
                  </a:ext>
                </a:extLst>
              </p:cNvPr>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7AC5E75-5643-4BBC-27D5-99985CF75941}"/>
                  </a:ext>
                </a:extLst>
              </p:cNvPr>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AEA8072F-7B1C-8BA4-C389-ADCBE86E6F74}"/>
                  </a:ext>
                </a:extLst>
              </p:cNvPr>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BFC96727-D09D-67DF-E92A-347AB78B8C39}"/>
                  </a:ext>
                </a:extLst>
              </p:cNvPr>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FA094BA-F22F-DD37-6710-494644A69F48}"/>
                  </a:ext>
                </a:extLst>
              </p:cNvPr>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24144C14-F63E-AA9B-608B-4ACA1A5BB910}"/>
                  </a:ext>
                </a:extLst>
              </p:cNvPr>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C516199-14AC-2F6E-2DCD-5987B5A1B096}"/>
                  </a:ext>
                </a:extLst>
              </p:cNvPr>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A691EFD-47AC-6F62-A3EA-5F2C7CABA74C}"/>
                  </a:ext>
                </a:extLst>
              </p:cNvPr>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BA30C74-13C5-1FEF-B621-E5C923C51FF0}"/>
                  </a:ext>
                </a:extLst>
              </p:cNvPr>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E62DCAE3-A693-3ECB-9C94-55993C39529E}"/>
                  </a:ext>
                </a:extLst>
              </p:cNvPr>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E1C3762-B3BB-B97C-F0F9-EFDCBC80BFCB}"/>
                  </a:ext>
                </a:extLst>
              </p:cNvPr>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grpSp>
        <p:nvGrpSpPr>
          <p:cNvPr id="73" name="グループ化 72">
            <a:extLst>
              <a:ext uri="{FF2B5EF4-FFF2-40B4-BE49-F238E27FC236}">
                <a16:creationId xmlns:a16="http://schemas.microsoft.com/office/drawing/2014/main" id="{8F45292B-A19B-01D8-3270-AC15801DCEDC}"/>
              </a:ext>
            </a:extLst>
          </p:cNvPr>
          <p:cNvGrpSpPr/>
          <p:nvPr/>
        </p:nvGrpSpPr>
        <p:grpSpPr>
          <a:xfrm>
            <a:off x="5037841" y="3681750"/>
            <a:ext cx="4662150" cy="244136"/>
            <a:chOff x="200472" y="1196672"/>
            <a:chExt cx="9505950" cy="360040"/>
          </a:xfrm>
        </p:grpSpPr>
        <p:cxnSp>
          <p:nvCxnSpPr>
            <p:cNvPr id="74" name="直線コネクタ 73">
              <a:extLst>
                <a:ext uri="{FF2B5EF4-FFF2-40B4-BE49-F238E27FC236}">
                  <a16:creationId xmlns:a16="http://schemas.microsoft.com/office/drawing/2014/main" id="{68165D16-AB2A-7C38-6DC0-5B9A8A14EA65}"/>
                </a:ext>
              </a:extLst>
            </p:cNvPr>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a:extLst>
                <a:ext uri="{FF2B5EF4-FFF2-40B4-BE49-F238E27FC236}">
                  <a16:creationId xmlns:a16="http://schemas.microsoft.com/office/drawing/2014/main" id="{6CA549A1-64B0-7721-5E79-CFCBBBDF9BCD}"/>
                </a:ext>
              </a:extLst>
            </p:cNvPr>
            <p:cNvSpPr>
              <a:spLocks noChangeArrowheads="1"/>
            </p:cNvSpPr>
            <p:nvPr/>
          </p:nvSpPr>
          <p:spPr bwMode="auto">
            <a:xfrm>
              <a:off x="200472" y="1196672"/>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200" b="1">
                  <a:solidFill>
                    <a:srgbClr val="000000"/>
                  </a:solidFill>
                  <a:latin typeface="+mn-ea"/>
                </a:rPr>
                <a:t>医療機器製品の登録の際に提出すべき資料</a:t>
              </a:r>
              <a:endParaRPr lang="zh-TW" altLang="en-US" sz="1200" b="1">
                <a:solidFill>
                  <a:srgbClr val="000000"/>
                </a:solidFill>
                <a:latin typeface="+mn-ea"/>
              </a:endParaRPr>
            </a:p>
          </p:txBody>
        </p:sp>
      </p:grpSp>
      <p:sp>
        <p:nvSpPr>
          <p:cNvPr id="76" name="下矢印 3">
            <a:extLst>
              <a:ext uri="{FF2B5EF4-FFF2-40B4-BE49-F238E27FC236}">
                <a16:creationId xmlns:a16="http://schemas.microsoft.com/office/drawing/2014/main" id="{BAD6A7B0-B4D2-1153-A8E9-8DDDE0888D57}"/>
              </a:ext>
            </a:extLst>
          </p:cNvPr>
          <p:cNvSpPr/>
          <p:nvPr/>
        </p:nvSpPr>
        <p:spPr>
          <a:xfrm>
            <a:off x="1560667" y="3469183"/>
            <a:ext cx="364385" cy="214596"/>
          </a:xfrm>
          <a:prstGeom prst="downArrow">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cs typeface="Arial" panose="020B0604020202020204" pitchFamily="34" charset="0"/>
            </a:endParaRPr>
          </a:p>
        </p:txBody>
      </p:sp>
      <p:sp>
        <p:nvSpPr>
          <p:cNvPr id="77" name="下矢印 87">
            <a:extLst>
              <a:ext uri="{FF2B5EF4-FFF2-40B4-BE49-F238E27FC236}">
                <a16:creationId xmlns:a16="http://schemas.microsoft.com/office/drawing/2014/main" id="{77FE8A62-450F-7317-8FD9-80466D7A0D5C}"/>
              </a:ext>
            </a:extLst>
          </p:cNvPr>
          <p:cNvSpPr/>
          <p:nvPr/>
        </p:nvSpPr>
        <p:spPr>
          <a:xfrm>
            <a:off x="6854633" y="3469895"/>
            <a:ext cx="639325" cy="209440"/>
          </a:xfrm>
          <a:prstGeom prst="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600">
              <a:solidFill>
                <a:schemeClr val="tx1"/>
              </a:solidFill>
              <a:cs typeface="Arial" panose="020B0604020202020204" pitchFamily="34" charset="0"/>
            </a:endParaRPr>
          </a:p>
        </p:txBody>
      </p:sp>
      <p:sp>
        <p:nvSpPr>
          <p:cNvPr id="78" name="テキスト ボックス 77">
            <a:extLst>
              <a:ext uri="{FF2B5EF4-FFF2-40B4-BE49-F238E27FC236}">
                <a16:creationId xmlns:a16="http://schemas.microsoft.com/office/drawing/2014/main" id="{C3B78814-D92F-06AA-2F38-A08D2C0BE7F7}"/>
              </a:ext>
            </a:extLst>
          </p:cNvPr>
          <p:cNvSpPr txBox="1"/>
          <p:nvPr/>
        </p:nvSpPr>
        <p:spPr>
          <a:xfrm>
            <a:off x="223552" y="6225842"/>
            <a:ext cx="4823716" cy="515526"/>
          </a:xfrm>
          <a:prstGeom prst="rect">
            <a:avLst/>
          </a:prstGeom>
          <a:noFill/>
        </p:spPr>
        <p:txBody>
          <a:bodyPr wrap="square" rtlCol="0">
            <a:spAutoFit/>
          </a:bodyPr>
          <a:lstStyle/>
          <a:p>
            <a:pPr>
              <a:lnSpc>
                <a:spcPts val="1100"/>
              </a:lnSpc>
            </a:pPr>
            <a:r>
              <a:rPr lang="en-US" altLang="ja-JP" sz="1000">
                <a:latin typeface="+mn-ea"/>
                <a:cs typeface="Arial" panose="020B0604020202020204" pitchFamily="34" charset="0"/>
              </a:rPr>
              <a:t>※</a:t>
            </a:r>
            <a:r>
              <a:rPr lang="ja-JP" altLang="en-US" sz="1000">
                <a:latin typeface="+mn-ea"/>
                <a:cs typeface="Arial" panose="020B0604020202020204" pitchFamily="34" charset="0"/>
              </a:rPr>
              <a:t>政府部門への許可証申請や製品登録はやや複雑で、一連の申請の流れが長く、</a:t>
            </a:r>
            <a:endParaRPr lang="en-US" altLang="ja-JP" sz="1000">
              <a:latin typeface="+mn-ea"/>
              <a:cs typeface="Arial" panose="020B0604020202020204" pitchFamily="34" charset="0"/>
            </a:endParaRPr>
          </a:p>
          <a:p>
            <a:pPr>
              <a:lnSpc>
                <a:spcPts val="1100"/>
              </a:lnSpc>
            </a:pPr>
            <a:r>
              <a:rPr lang="ja-JP" altLang="en-US" sz="1000">
                <a:latin typeface="+mn-ea"/>
                <a:cs typeface="Arial" panose="020B0604020202020204" pitchFamily="34" charset="0"/>
              </a:rPr>
              <a:t>提出すべき各種資料も多いため、多くの専門業者が医療機器の生産、経営企業許可証、</a:t>
            </a:r>
            <a:endParaRPr lang="en-US" altLang="ja-JP" sz="1000">
              <a:latin typeface="+mn-ea"/>
              <a:cs typeface="Arial" panose="020B0604020202020204" pitchFamily="34" charset="0"/>
            </a:endParaRPr>
          </a:p>
          <a:p>
            <a:pPr>
              <a:lnSpc>
                <a:spcPts val="1100"/>
              </a:lnSpc>
            </a:pPr>
            <a:r>
              <a:rPr lang="ja-JP" altLang="en-US" sz="1000">
                <a:latin typeface="+mn-ea"/>
                <a:cs typeface="Arial" panose="020B0604020202020204" pitchFamily="34" charset="0"/>
              </a:rPr>
              <a:t>製品の登録手続きを代行している。</a:t>
            </a:r>
            <a:endParaRPr kumimoji="1" lang="ja-JP" altLang="en-US" sz="1000">
              <a:latin typeface="+mn-ea"/>
              <a:cs typeface="Arial" panose="020B0604020202020204" pitchFamily="34" charset="0"/>
            </a:endParaRPr>
          </a:p>
        </p:txBody>
      </p:sp>
      <p:sp>
        <p:nvSpPr>
          <p:cNvPr id="81" name="テキスト ボックス 80">
            <a:extLst>
              <a:ext uri="{FF2B5EF4-FFF2-40B4-BE49-F238E27FC236}">
                <a16:creationId xmlns:a16="http://schemas.microsoft.com/office/drawing/2014/main" id="{9D39A2C7-9A15-9842-460A-87D3595AD5BB}"/>
              </a:ext>
            </a:extLst>
          </p:cNvPr>
          <p:cNvSpPr txBox="1"/>
          <p:nvPr/>
        </p:nvSpPr>
        <p:spPr>
          <a:xfrm>
            <a:off x="776869" y="6686778"/>
            <a:ext cx="8640960" cy="144016"/>
          </a:xfrm>
          <a:prstGeom prst="rect">
            <a:avLst/>
          </a:prstGeom>
          <a:noFill/>
        </p:spPr>
        <p:txBody>
          <a:bodyPr wrap="square" lIns="0" tIns="0" rIns="0" bIns="0" rtlCol="0">
            <a:noAutofit/>
          </a:bodyPr>
          <a:lstStyle/>
          <a:p>
            <a:pPr marL="444500" lvl="0" indent="-444500"/>
            <a:r>
              <a:rPr lang="ja-JP" altLang="en-US" sz="800">
                <a:latin typeface="+mn-ea"/>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871544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EBD1FC6-2757-2DA1-B770-822C13E8524B}"/>
              </a:ext>
            </a:extLst>
          </p:cNvPr>
          <p:cNvGraphicFramePr>
            <a:graphicFrameLocks/>
          </p:cNvGraphicFramePr>
          <p:nvPr>
            <p:custDataLst>
              <p:tags r:id="rId1"/>
            </p:custDataLst>
            <p:extLst>
              <p:ext uri="{D42A27DB-BD31-4B8C-83A1-F6EECF244321}">
                <p14:modId xmlns:p14="http://schemas.microsoft.com/office/powerpoint/2010/main" val="866241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4" name="think-cell data - do not delete" hidden="1">
            <a:extLst>
              <a:ext uri="{FF2B5EF4-FFF2-40B4-BE49-F238E27FC236}">
                <a16:creationId xmlns:a16="http://schemas.microsoft.com/office/drawing/2014/main" id="{667D8C62-494F-04FE-BFFB-D14CCAA8E8AF}"/>
              </a:ext>
            </a:extLst>
          </p:cNvPr>
          <p:cNvGraphicFramePr>
            <a:graphicFrameLocks noChangeAspect="1"/>
          </p:cNvGraphicFramePr>
          <p:nvPr>
            <p:custDataLst>
              <p:tags r:id="rId2"/>
            </p:custDataLst>
            <p:extLst>
              <p:ext uri="{D42A27DB-BD31-4B8C-83A1-F6EECF244321}">
                <p14:modId xmlns:p14="http://schemas.microsoft.com/office/powerpoint/2010/main" val="315889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 imgW="561" imgH="561" progId="TCLayout.ActiveDocument.1">
                  <p:embed/>
                </p:oleObj>
              </mc:Choice>
              <mc:Fallback>
                <p:oleObj name="think-cellスライド" r:id="rId6"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中国／医療関連／制度</a:t>
            </a:r>
          </a:p>
        </p:txBody>
      </p:sp>
      <p:sp>
        <p:nvSpPr>
          <p:cNvPr id="5" name="テキスト ボックス 4"/>
          <p:cNvSpPr txBox="1"/>
          <p:nvPr/>
        </p:nvSpPr>
        <p:spPr>
          <a:xfrm>
            <a:off x="393689" y="1764823"/>
            <a:ext cx="8930465" cy="181722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「医療機器監督管理条例」第</a:t>
            </a:r>
            <a:r>
              <a:rPr lang="en-US" altLang="ja-JP" sz="1400">
                <a:latin typeface="Arial" panose="020B0604020202020204" pitchFamily="34" charset="0"/>
                <a:ea typeface="ＭＳ Ｐゴシック" panose="020B0600070205080204" pitchFamily="50" charset="-128"/>
                <a:cs typeface="Arial" panose="020B0604020202020204" pitchFamily="34" charset="0"/>
              </a:rPr>
              <a:t>12</a:t>
            </a:r>
            <a:r>
              <a:rPr lang="ja-JP" altLang="en-US" sz="1400">
                <a:latin typeface="Arial" panose="020B0604020202020204" pitchFamily="34" charset="0"/>
                <a:ea typeface="ＭＳ Ｐゴシック" panose="020B0600070205080204" pitchFamily="50" charset="-128"/>
                <a:cs typeface="Arial" panose="020B0604020202020204" pitchFamily="34" charset="0"/>
              </a:rPr>
              <a:t>条（</a:t>
            </a:r>
            <a:r>
              <a:rPr lang="en-US" altLang="ja-JP" sz="1400">
                <a:latin typeface="Arial" panose="020B0604020202020204" pitchFamily="34" charset="0"/>
                <a:ea typeface="ＭＳ Ｐゴシック" panose="020B0600070205080204" pitchFamily="50" charset="-128"/>
                <a:cs typeface="Arial" panose="020B0604020202020204" pitchFamily="34" charset="0"/>
              </a:rPr>
              <a:t>Order No. 18, 2015</a:t>
            </a:r>
            <a:r>
              <a:rPr lang="ja-JP" altLang="en-US" sz="1400">
                <a:latin typeface="Arial" panose="020B0604020202020204" pitchFamily="34" charset="0"/>
                <a:ea typeface="ＭＳ Ｐゴシック" panose="020B0600070205080204" pitchFamily="50" charset="-128"/>
                <a:cs typeface="Arial" panose="020B0604020202020204" pitchFamily="34" charset="0"/>
              </a:rPr>
              <a:t>）では、医療機関は、未登録の医療機器、合格証明のない医療機器、有効期限を過ぎた医療機器、登録証が失効または生産終了となった医療機器を使用してはならないと規定している。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100">
                <a:latin typeface="Arial" panose="020B0604020202020204" pitchFamily="34" charset="0"/>
                <a:ea typeface="ＭＳ Ｐゴシック" panose="020B0600070205080204" pitchFamily="50" charset="-128"/>
                <a:cs typeface="Arial" panose="020B0604020202020204" pitchFamily="34" charset="0"/>
              </a:rPr>
              <a:t>　　</a:t>
            </a:r>
            <a:r>
              <a:rPr lang="en-US" altLang="ja-JP" sz="1100">
                <a:latin typeface="Arial" panose="020B0604020202020204" pitchFamily="34" charset="0"/>
                <a:ea typeface="ＭＳ Ｐゴシック" panose="020B0600070205080204" pitchFamily="50" charset="-128"/>
                <a:cs typeface="Arial" panose="020B0604020202020204" pitchFamily="34" charset="0"/>
              </a:rPr>
              <a:t>※</a:t>
            </a:r>
            <a:r>
              <a:rPr lang="ja-JP" altLang="en-US" sz="1100">
                <a:latin typeface="Arial" panose="020B0604020202020204" pitchFamily="34" charset="0"/>
                <a:ea typeface="ＭＳ Ｐゴシック" panose="020B0600070205080204" pitchFamily="50" charset="-128"/>
                <a:cs typeface="Arial" panose="020B0604020202020204" pitchFamily="34" charset="0"/>
              </a:rPr>
              <a:t>合格証明のない医療機器：品質システムを含む各種試験の合格証明のない医療機器</a:t>
            </a:r>
          </a:p>
          <a:p>
            <a:pPr algn="just">
              <a:lnSpc>
                <a:spcPct val="110000"/>
              </a:lnSpc>
              <a:spcAft>
                <a:spcPts val="200"/>
              </a:spcAft>
              <a:buClr>
                <a:srgbClr val="5F8AC3"/>
              </a:buClr>
            </a:pPr>
            <a:r>
              <a:rPr lang="ja-JP" altLang="en-US" sz="1100">
                <a:latin typeface="Arial" panose="020B0604020202020204" pitchFamily="34" charset="0"/>
                <a:ea typeface="ＭＳ Ｐゴシック" panose="020B0600070205080204" pitchFamily="50" charset="-128"/>
                <a:cs typeface="Arial" panose="020B0604020202020204" pitchFamily="34" charset="0"/>
              </a:rPr>
              <a:t>　　　有効期限を過ぎた医療機器：医療機器の使用期限を過ぎた医療機器</a:t>
            </a:r>
            <a:endParaRPr lang="en-US" altLang="ja-JP" sz="110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1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rPr>
              <a:t>また、中国政府は</a:t>
            </a:r>
            <a:r>
              <a:rPr lang="en-US" altLang="ja-JP" sz="1400">
                <a:latin typeface="Arial" panose="020B0604020202020204" pitchFamily="34" charset="0"/>
                <a:ea typeface="ＭＳ Ｐゴシック" panose="020B0600070205080204" pitchFamily="50" charset="-128"/>
              </a:rPr>
              <a:t>2005</a:t>
            </a:r>
            <a:r>
              <a:rPr lang="ja-JP" altLang="en-US" sz="1400">
                <a:latin typeface="Arial" panose="020B0604020202020204" pitchFamily="34" charset="0"/>
                <a:ea typeface="ＭＳ Ｐゴシック" panose="020B0600070205080204" pitchFamily="50" charset="-128"/>
              </a:rPr>
              <a:t>年、「大型医療機器の配置および使用管理方法」を発表し、中古の大型医療機器の購入および輸入を禁止した。 </a:t>
            </a:r>
            <a:endParaRPr lang="en-US" altLang="ja-JP" sz="1400">
              <a:latin typeface="Arial" panose="020B0604020202020204" pitchFamily="34" charset="0"/>
              <a:ea typeface="ＭＳ Ｐゴシック" panose="020B0600070205080204" pitchFamily="50" charset="-128"/>
            </a:endParaRPr>
          </a:p>
        </p:txBody>
      </p:sp>
      <p:sp>
        <p:nvSpPr>
          <p:cNvPr id="18" name="テキスト ボックス 17"/>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n-ea"/>
                <a:cs typeface="Arial" panose="020B0604020202020204" pitchFamily="34" charset="0"/>
              </a:rPr>
              <a:t>（出所）クアルテック・ジャパン・コンサルティング株式会社</a:t>
            </a:r>
          </a:p>
        </p:txBody>
      </p:sp>
      <p:grpSp>
        <p:nvGrpSpPr>
          <p:cNvPr id="19" name="グループ化 7"/>
          <p:cNvGrpSpPr/>
          <p:nvPr/>
        </p:nvGrpSpPr>
        <p:grpSpPr>
          <a:xfrm>
            <a:off x="683196" y="4015229"/>
            <a:ext cx="8640958" cy="288032"/>
            <a:chOff x="4803500" y="2185814"/>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n-ea"/>
                  <a:ea typeface="+mn-ea"/>
                </a:rPr>
                <a:t>中国政府の保険・物価当局</a:t>
              </a:r>
              <a:endParaRPr lang="en-US" altLang="ko-KR" sz="1400" b="1">
                <a:solidFill>
                  <a:srgbClr val="000000"/>
                </a:solidFill>
                <a:latin typeface="+mn-ea"/>
                <a:ea typeface="+mn-ea"/>
              </a:endParaRPr>
            </a:p>
          </p:txBody>
        </p:sp>
      </p:grpSp>
      <p:sp>
        <p:nvSpPr>
          <p:cNvPr id="28" name="片側の 2 つの角を丸めた四角形 27"/>
          <p:cNvSpPr/>
          <p:nvPr/>
        </p:nvSpPr>
        <p:spPr>
          <a:xfrm>
            <a:off x="1331267" y="4375269"/>
            <a:ext cx="3312368"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zh-CN" altLang="en-US" sz="1200" b="1">
                <a:solidFill>
                  <a:schemeClr val="bg1"/>
                </a:solidFill>
                <a:latin typeface="+mn-ea"/>
              </a:rPr>
              <a:t>国家医療保障局</a:t>
            </a:r>
            <a:endParaRPr kumimoji="1" lang="ja-JP" altLang="en-US" sz="1200" b="1">
              <a:solidFill>
                <a:schemeClr val="bg1"/>
              </a:solidFill>
              <a:latin typeface="+mn-ea"/>
            </a:endParaRPr>
          </a:p>
        </p:txBody>
      </p:sp>
      <p:sp>
        <p:nvSpPr>
          <p:cNvPr id="29" name="正方形/長方形 28"/>
          <p:cNvSpPr/>
          <p:nvPr/>
        </p:nvSpPr>
        <p:spPr>
          <a:xfrm>
            <a:off x="1331267" y="4735310"/>
            <a:ext cx="3312368" cy="1692000"/>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a:latin typeface="メイリオ" panose="020B0604030504040204" pitchFamily="50" charset="-128"/>
              <a:ea typeface="メイリオ" panose="020B0604030504040204" pitchFamily="50" charset="-128"/>
            </a:endParaRPr>
          </a:p>
        </p:txBody>
      </p:sp>
      <p:sp>
        <p:nvSpPr>
          <p:cNvPr id="30" name="角丸四角形 29"/>
          <p:cNvSpPr/>
          <p:nvPr/>
        </p:nvSpPr>
        <p:spPr>
          <a:xfrm>
            <a:off x="1552092" y="4951333"/>
            <a:ext cx="2870719"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mn-ea"/>
                <a:cs typeface="Arial" panose="020B0604020202020204" pitchFamily="34" charset="0"/>
              </a:rPr>
              <a:t>保険償還価格の基準を制定</a:t>
            </a:r>
          </a:p>
        </p:txBody>
      </p:sp>
      <p:sp>
        <p:nvSpPr>
          <p:cNvPr id="33" name="テキスト ボックス 32"/>
          <p:cNvSpPr txBox="1"/>
          <p:nvPr/>
        </p:nvSpPr>
        <p:spPr>
          <a:xfrm>
            <a:off x="1518490" y="5879597"/>
            <a:ext cx="2904321" cy="261610"/>
          </a:xfrm>
          <a:prstGeom prst="rect">
            <a:avLst/>
          </a:prstGeom>
          <a:noFill/>
        </p:spPr>
        <p:txBody>
          <a:bodyPr wrap="square" rtlCol="0">
            <a:spAutoFit/>
          </a:bodyPr>
          <a:lstStyle/>
          <a:p>
            <a:pPr algn="ctr"/>
            <a:r>
              <a:rPr lang="en-US" altLang="ja-JP" sz="1100">
                <a:solidFill>
                  <a:srgbClr val="3D6AA7"/>
                </a:solidFill>
                <a:latin typeface="メイリオ" panose="020B0604030504040204" pitchFamily="50" charset="-128"/>
                <a:ea typeface="メイリオ" panose="020B0604030504040204" pitchFamily="50" charset="-128"/>
                <a:cs typeface="Arial" panose="020B0604020202020204" pitchFamily="34" charset="0"/>
                <a:hlinkClick r:id="rId7"/>
              </a:rPr>
              <a:t>http://www.nhsa.gov.cn/</a:t>
            </a:r>
            <a:endParaRPr lang="en-US" altLang="ja-JP" sz="1100">
              <a:solidFill>
                <a:srgbClr val="3D6AA7"/>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4" name="片側の 2 つの角を丸めた四角形 33"/>
          <p:cNvSpPr/>
          <p:nvPr/>
        </p:nvSpPr>
        <p:spPr>
          <a:xfrm>
            <a:off x="5363715" y="4379579"/>
            <a:ext cx="3312368" cy="360040"/>
          </a:xfrm>
          <a:prstGeom prst="round2SameRect">
            <a:avLst/>
          </a:prstGeom>
          <a:solidFill>
            <a:schemeClr val="accent4"/>
          </a:solidFill>
        </p:spPr>
        <p:txBody>
          <a:bodyPr wrap="square" tIns="0" bIns="36000" rtlCol="0" anchor="ctr">
            <a:noAutofit/>
          </a:bodyPr>
          <a:lstStyle/>
          <a:p>
            <a:pPr algn="ctr" fontAlgn="ctr">
              <a:lnSpc>
                <a:spcPct val="114000"/>
              </a:lnSpc>
              <a:spcAft>
                <a:spcPts val="400"/>
              </a:spcAft>
            </a:pPr>
            <a:r>
              <a:rPr lang="zh-CN" altLang="en-US" sz="1200" b="1">
                <a:solidFill>
                  <a:schemeClr val="bg1"/>
                </a:solidFill>
                <a:latin typeface="+mn-ea"/>
              </a:rPr>
              <a:t>国家発展改革委員会価格司</a:t>
            </a:r>
            <a:endParaRPr kumimoji="1" lang="ja-JP" altLang="en-US" sz="1200" b="1">
              <a:solidFill>
                <a:schemeClr val="bg1"/>
              </a:solidFill>
              <a:latin typeface="+mn-ea"/>
            </a:endParaRPr>
          </a:p>
        </p:txBody>
      </p:sp>
      <p:sp>
        <p:nvSpPr>
          <p:cNvPr id="36" name="正方形/長方形 35"/>
          <p:cNvSpPr/>
          <p:nvPr/>
        </p:nvSpPr>
        <p:spPr>
          <a:xfrm>
            <a:off x="5363715" y="4739620"/>
            <a:ext cx="3312368" cy="1692000"/>
          </a:xfrm>
          <a:prstGeom prst="rect">
            <a:avLst/>
          </a:prstGeom>
          <a:solidFill>
            <a:schemeClr val="accent4">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a:latin typeface="メイリオ" panose="020B0604030504040204" pitchFamily="50" charset="-128"/>
              <a:ea typeface="メイリオ" panose="020B0604030504040204" pitchFamily="50" charset="-128"/>
            </a:endParaRPr>
          </a:p>
        </p:txBody>
      </p:sp>
      <p:sp>
        <p:nvSpPr>
          <p:cNvPr id="37" name="角丸四角形 36"/>
          <p:cNvSpPr/>
          <p:nvPr/>
        </p:nvSpPr>
        <p:spPr>
          <a:xfrm>
            <a:off x="5584538" y="4957404"/>
            <a:ext cx="2870719" cy="648072"/>
          </a:xfrm>
          <a:prstGeom prst="roundRect">
            <a:avLst>
              <a:gd name="adj" fmla="val 10254"/>
            </a:avLst>
          </a:prstGeom>
          <a:solidFill>
            <a:schemeClr val="accent4">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mn-ea"/>
                <a:cs typeface="Arial" panose="020B0604020202020204" pitchFamily="34" charset="0"/>
              </a:rPr>
              <a:t>市場価格の監視</a:t>
            </a:r>
            <a:endParaRPr lang="en-US" altLang="ja-JP" sz="1400">
              <a:solidFill>
                <a:schemeClr val="tx1"/>
              </a:solidFill>
              <a:latin typeface="+mn-ea"/>
              <a:cs typeface="Arial" panose="020B0604020202020204" pitchFamily="34" charset="0"/>
            </a:endParaRPr>
          </a:p>
          <a:p>
            <a:pPr algn="ctr">
              <a:tabLst>
                <a:tab pos="0" algn="l"/>
              </a:tabLst>
            </a:pPr>
            <a:r>
              <a:rPr lang="ja-JP" altLang="en-US" sz="1400">
                <a:solidFill>
                  <a:schemeClr val="tx1"/>
                </a:solidFill>
                <a:latin typeface="+mn-ea"/>
                <a:cs typeface="Arial" panose="020B0604020202020204" pitchFamily="34" charset="0"/>
              </a:rPr>
              <a:t>（</a:t>
            </a:r>
            <a:r>
              <a:rPr lang="ja-JP" altLang="en-US" sz="1200">
                <a:solidFill>
                  <a:schemeClr val="tx1"/>
                </a:solidFill>
                <a:latin typeface="+mn-ea"/>
                <a:cs typeface="Arial" panose="020B0604020202020204" pitchFamily="34" charset="0"/>
              </a:rPr>
              <a:t>カルテルなど独禁法の取り締まり等）</a:t>
            </a:r>
            <a:endParaRPr lang="ja-JP" altLang="en-US" sz="1050">
              <a:solidFill>
                <a:schemeClr val="tx1"/>
              </a:solidFill>
              <a:latin typeface="+mn-ea"/>
              <a:cs typeface="Arial" panose="020B0604020202020204" pitchFamily="34" charset="0"/>
            </a:endParaRPr>
          </a:p>
        </p:txBody>
      </p:sp>
      <p:sp>
        <p:nvSpPr>
          <p:cNvPr id="38" name="テキスト ボックス 37"/>
          <p:cNvSpPr txBox="1"/>
          <p:nvPr/>
        </p:nvSpPr>
        <p:spPr>
          <a:xfrm>
            <a:off x="5440524" y="5806536"/>
            <a:ext cx="3014733" cy="430887"/>
          </a:xfrm>
          <a:prstGeom prst="rect">
            <a:avLst/>
          </a:prstGeom>
          <a:noFill/>
        </p:spPr>
        <p:txBody>
          <a:bodyPr wrap="square" rtlCol="0">
            <a:spAutoFit/>
          </a:bodyPr>
          <a:lstStyle/>
          <a:p>
            <a:pPr algn="ctr"/>
            <a:r>
              <a:rPr lang="en-US" altLang="ja-JP" sz="1100">
                <a:solidFill>
                  <a:schemeClr val="accent4"/>
                </a:solidFill>
                <a:latin typeface="メイリオ" panose="020B0604030504040204" pitchFamily="50" charset="-128"/>
                <a:ea typeface="メイリオ" panose="020B0604030504040204" pitchFamily="50" charset="-128"/>
                <a:cs typeface="Arial" panose="020B0604020202020204" pitchFamily="34" charset="0"/>
              </a:rPr>
              <a:t>https://www.ndrc.gov.cn/fzggw/jgsj/jgs/sjdt/index_6.html</a:t>
            </a:r>
            <a:endParaRPr kumimoji="1" lang="ja-JP" altLang="en-US" sz="1100">
              <a:solidFill>
                <a:schemeClr val="accent4"/>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9" name="テキスト プレースホルダー 5"/>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R="0" indent="0" defTabSz="863600" fontAlgn="base">
              <a:lnSpc>
                <a:spcPct val="100000"/>
              </a:lnSpc>
              <a:spcBef>
                <a:spcPts val="0"/>
              </a:spcBef>
              <a:spcAft>
                <a:spcPct val="0"/>
              </a:spcAft>
              <a:buClr>
                <a:schemeClr val="bg1">
                  <a:lumMod val="75000"/>
                </a:schemeClr>
              </a:buClr>
              <a:buSzTx/>
              <a:buFont typeface="Wingdings" pitchFamily="2" charset="2"/>
              <a:buNone/>
              <a:tabLst/>
              <a:defRPr sz="2000" baseline="0">
                <a:latin typeface="Arial Black" panose="020B0A04020102020204" pitchFamily="34" charset="0"/>
                <a:ea typeface="HGP創英角ｺﾞｼｯｸUB" panose="020B0900000000000000" pitchFamily="50" charset="-128"/>
              </a:defRPr>
            </a:lvl1pPr>
            <a:lvl2pPr marL="377825" marR="0" indent="0" defTabSz="863600" fontAlgn="base">
              <a:lnSpc>
                <a:spcPct val="100000"/>
              </a:lnSpc>
              <a:spcBef>
                <a:spcPts val="0"/>
              </a:spcBef>
              <a:spcAft>
                <a:spcPct val="0"/>
              </a:spcAft>
              <a:buClr>
                <a:schemeClr val="bg1">
                  <a:lumMod val="75000"/>
                </a:schemeClr>
              </a:buClr>
              <a:buSzTx/>
              <a:buFont typeface="Wingdings" pitchFamily="2" charset="2"/>
              <a:buNone/>
              <a:tabLst/>
              <a:defRPr sz="2000">
                <a:latin typeface="HGP創英角ｺﾞｼｯｸUB" panose="020B0900000000000000" pitchFamily="50" charset="-128"/>
                <a:ea typeface="HGP創英角ｺﾞｼｯｸUB" panose="020B0900000000000000" pitchFamily="50" charset="-128"/>
              </a:defRPr>
            </a:lvl2pPr>
            <a:lvl3pPr marL="755650" marR="0" indent="0" defTabSz="863600" fontAlgn="base">
              <a:lnSpc>
                <a:spcPct val="100000"/>
              </a:lnSpc>
              <a:spcBef>
                <a:spcPts val="0"/>
              </a:spcBef>
              <a:spcAft>
                <a:spcPct val="0"/>
              </a:spcAft>
              <a:buClr>
                <a:schemeClr val="bg1">
                  <a:lumMod val="75000"/>
                </a:schemeClr>
              </a:buClr>
              <a:buSzTx/>
              <a:buFontTx/>
              <a:buNone/>
              <a:tabLst/>
              <a:defRPr sz="2000">
                <a:latin typeface="HGP創英角ｺﾞｼｯｸUB" panose="020B0900000000000000" pitchFamily="50" charset="-128"/>
                <a:ea typeface="HGP創英角ｺﾞｼｯｸUB" panose="020B0900000000000000" pitchFamily="50" charset="-128"/>
              </a:defRPr>
            </a:lvl3pPr>
            <a:lvl4pPr marL="1143000" marR="0" indent="0" defTabSz="863600" fontAlgn="base">
              <a:lnSpc>
                <a:spcPct val="100000"/>
              </a:lnSpc>
              <a:spcBef>
                <a:spcPts val="0"/>
              </a:spcBef>
              <a:spcAft>
                <a:spcPct val="0"/>
              </a:spcAft>
              <a:buClr>
                <a:schemeClr val="bg1">
                  <a:lumMod val="75000"/>
                </a:schemeClr>
              </a:buClr>
              <a:buSzTx/>
              <a:buFontTx/>
              <a:buNone/>
              <a:tabLst/>
              <a:defRPr sz="2000">
                <a:latin typeface="HGP創英角ｺﾞｼｯｸUB" panose="020B0900000000000000" pitchFamily="50" charset="-128"/>
                <a:ea typeface="HGP創英角ｺﾞｼｯｸUB" panose="020B0900000000000000" pitchFamily="50" charset="-128"/>
              </a:defRPr>
            </a:lvl4pPr>
            <a:lvl5pPr marL="1525587" marR="0" indent="0" defTabSz="863600" fontAlgn="base">
              <a:lnSpc>
                <a:spcPct val="100000"/>
              </a:lnSpc>
              <a:spcBef>
                <a:spcPts val="0"/>
              </a:spcBef>
              <a:spcAft>
                <a:spcPct val="0"/>
              </a:spcAft>
              <a:buClr>
                <a:schemeClr val="bg1">
                  <a:lumMod val="75000"/>
                </a:schemeClr>
              </a:buClr>
              <a:buSzTx/>
              <a:buFontTx/>
              <a:buNone/>
              <a:tabLst/>
              <a:defRPr sz="2000">
                <a:latin typeface="HGP創英角ｺﾞｼｯｸUB" panose="020B0900000000000000" pitchFamily="50" charset="-128"/>
                <a:ea typeface="HGP創英角ｺﾞｼｯｸUB" panose="020B0900000000000000" pitchFamily="50" charset="-128"/>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a:t>医療機器に対する規制（</a:t>
            </a:r>
            <a:r>
              <a:rPr lang="en-US" altLang="ja-JP"/>
              <a:t>3/3</a:t>
            </a:r>
            <a:r>
              <a:rPr lang="ja-JP" altLang="en-US"/>
              <a:t>）</a:t>
            </a:r>
          </a:p>
        </p:txBody>
      </p:sp>
      <p:grpSp>
        <p:nvGrpSpPr>
          <p:cNvPr id="40" name="グループ化 7"/>
          <p:cNvGrpSpPr/>
          <p:nvPr/>
        </p:nvGrpSpPr>
        <p:grpSpPr>
          <a:xfrm>
            <a:off x="323156" y="1336695"/>
            <a:ext cx="8640958" cy="292105"/>
            <a:chOff x="4803500" y="2185814"/>
            <a:chExt cx="2954133" cy="292105"/>
          </a:xfrm>
        </p:grpSpPr>
        <p:cxnSp>
          <p:nvCxnSpPr>
            <p:cNvPr id="41" name="直線コネクタ 40"/>
            <p:cNvCxnSpPr/>
            <p:nvPr/>
          </p:nvCxnSpPr>
          <p:spPr>
            <a:xfrm>
              <a:off x="4808984" y="2477919"/>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600" b="1">
                  <a:latin typeface="HGP創英角ｺﾞｼｯｸUB" panose="020B0900000000000000" pitchFamily="50" charset="-128"/>
                  <a:ea typeface="HGP創英角ｺﾞｼｯｸUB" panose="020B0900000000000000" pitchFamily="50" charset="-128"/>
                </a:rPr>
                <a:t>中古の医療機器に対する規制</a:t>
              </a:r>
            </a:p>
          </p:txBody>
        </p:sp>
      </p:grpSp>
    </p:spTree>
    <p:extLst>
      <p:ext uri="{BB962C8B-B14F-4D97-AF65-F5344CB8AC3E}">
        <p14:creationId xmlns:p14="http://schemas.microsoft.com/office/powerpoint/2010/main" val="3137785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中国／医療関連／制度</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医薬品規制（</a:t>
            </a:r>
            <a:r>
              <a:rPr lang="en-US" altLang="ja-JP"/>
              <a:t>1/2</a:t>
            </a:r>
            <a:r>
              <a:rPr lang="ja-JP" altLang="en-US"/>
              <a:t>）</a:t>
            </a:r>
          </a:p>
        </p:txBody>
      </p:sp>
      <p:sp>
        <p:nvSpPr>
          <p:cNvPr id="4" name="テキスト ボックス 3"/>
          <p:cNvSpPr txBox="1"/>
          <p:nvPr/>
        </p:nvSpPr>
        <p:spPr>
          <a:xfrm>
            <a:off x="128464" y="1052736"/>
            <a:ext cx="9649072"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中国での薬品の輸入に関しては、主に「薬品管理法」、「薬品輸入管理弁法」、「薬品登録管理弁法」等の法律に規定されている。 </a:t>
            </a:r>
          </a:p>
        </p:txBody>
      </p:sp>
      <p:sp>
        <p:nvSpPr>
          <p:cNvPr id="24" name="テキスト ボックス 23"/>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t>JETRO</a:t>
            </a:r>
            <a:r>
              <a:rPr lang="ja-JP" altLang="en-US" sz="800"/>
              <a:t>　ホームページ</a:t>
            </a:r>
            <a:endParaRPr kumimoji="0" lang="ja-JP" altLang="en-US" sz="800" bmk=""/>
          </a:p>
        </p:txBody>
      </p:sp>
      <p:grpSp>
        <p:nvGrpSpPr>
          <p:cNvPr id="25" name="グループ化 7"/>
          <p:cNvGrpSpPr/>
          <p:nvPr/>
        </p:nvGrpSpPr>
        <p:grpSpPr>
          <a:xfrm>
            <a:off x="200472" y="1628800"/>
            <a:ext cx="9505056"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中国における医薬品規制の概要</a:t>
              </a:r>
              <a:endParaRPr lang="en-US" altLang="ko-KR" sz="1400">
                <a:solidFill>
                  <a:srgbClr val="000000"/>
                </a:solidFill>
                <a:latin typeface="Arial Black" pitchFamily="34" charset="0"/>
                <a:ea typeface="HGP創英角ｺﾞｼｯｸUB" pitchFamily="50" charset="-128"/>
              </a:endParaRPr>
            </a:p>
          </p:txBody>
        </p:sp>
      </p:grpSp>
      <p:grpSp>
        <p:nvGrpSpPr>
          <p:cNvPr id="40" name="グループ化 39"/>
          <p:cNvGrpSpPr/>
          <p:nvPr/>
        </p:nvGrpSpPr>
        <p:grpSpPr>
          <a:xfrm>
            <a:off x="218117" y="1988840"/>
            <a:ext cx="2862675" cy="3570319"/>
            <a:chOff x="218117" y="2348880"/>
            <a:chExt cx="2862675" cy="3570319"/>
          </a:xfrm>
        </p:grpSpPr>
        <p:sp>
          <p:nvSpPr>
            <p:cNvPr id="30" name="片側の 2 つの角を丸めた四角形 29"/>
            <p:cNvSpPr/>
            <p:nvPr/>
          </p:nvSpPr>
          <p:spPr>
            <a:xfrm>
              <a:off x="218117" y="2348880"/>
              <a:ext cx="2862675"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a:solidFill>
                    <a:schemeClr val="bg1"/>
                  </a:solidFill>
                  <a:latin typeface="HGP創英角ｺﾞｼｯｸUB" panose="020B0900000000000000" pitchFamily="50" charset="-128"/>
                  <a:ea typeface="HGP創英角ｺﾞｼｯｸUB" panose="020B0900000000000000" pitchFamily="50" charset="-128"/>
                </a:rPr>
                <a:t>①　登録と輸入証明の取得</a:t>
              </a:r>
            </a:p>
          </p:txBody>
        </p:sp>
        <p:sp>
          <p:nvSpPr>
            <p:cNvPr id="31" name="正方形/長方形 30"/>
            <p:cNvSpPr/>
            <p:nvPr/>
          </p:nvSpPr>
          <p:spPr>
            <a:xfrm>
              <a:off x="218117" y="2708920"/>
              <a:ext cx="2862675" cy="3210279"/>
            </a:xfrm>
            <a:prstGeom prst="rect">
              <a:avLst/>
            </a:prstGeom>
            <a:gradFill>
              <a:gsLst>
                <a:gs pos="0">
                  <a:srgbClr val="E8E8E8"/>
                </a:gs>
                <a:gs pos="83000">
                  <a:srgbClr val="E8E8E8"/>
                </a:gs>
                <a:gs pos="100000">
                  <a:schemeClr val="bg1"/>
                </a:gs>
              </a:gsLst>
              <a:lin ang="5400000" scaled="0"/>
            </a:gradFill>
          </p:spPr>
          <p:txBody>
            <a:bodyPr wrap="square" rtlCol="0" anchor="t">
              <a:noAutofit/>
            </a:bodyPr>
            <a:lstStyle/>
            <a:p>
              <a:pPr fontAlgn="ctr">
                <a:lnSpc>
                  <a:spcPct val="114000"/>
                </a:lnSpc>
                <a:spcAft>
                  <a:spcPts val="400"/>
                </a:spcAft>
              </a:pPr>
              <a:endParaRPr kumimoji="1" lang="en-US" altLang="ja-JP" sz="1050"/>
            </a:p>
            <a:p>
              <a:pPr fontAlgn="ctr">
                <a:lnSpc>
                  <a:spcPct val="114000"/>
                </a:lnSpc>
                <a:spcAft>
                  <a:spcPts val="400"/>
                </a:spcAft>
              </a:pPr>
              <a:endParaRPr kumimoji="1" lang="en-US" altLang="ja-JP" sz="1050"/>
            </a:p>
            <a:p>
              <a:pPr fontAlgn="ctr">
                <a:lnSpc>
                  <a:spcPct val="114000"/>
                </a:lnSpc>
                <a:spcAft>
                  <a:spcPts val="400"/>
                </a:spcAft>
              </a:pPr>
              <a:endParaRPr lang="en-US" altLang="ja-JP" sz="1050"/>
            </a:p>
            <a:p>
              <a:pPr fontAlgn="ctr">
                <a:lnSpc>
                  <a:spcPct val="114000"/>
                </a:lnSpc>
                <a:spcAft>
                  <a:spcPts val="400"/>
                </a:spcAft>
              </a:pPr>
              <a:endParaRPr kumimoji="1" lang="en-US" altLang="ja-JP" sz="1050"/>
            </a:p>
            <a:p>
              <a:pPr fontAlgn="ctr">
                <a:lnSpc>
                  <a:spcPct val="114000"/>
                </a:lnSpc>
                <a:spcAft>
                  <a:spcPts val="400"/>
                </a:spcAft>
              </a:pPr>
              <a:endParaRPr lang="en-US" altLang="ja-JP" sz="1050"/>
            </a:p>
            <a:p>
              <a:pPr fontAlgn="ctr">
                <a:lnSpc>
                  <a:spcPct val="114000"/>
                </a:lnSpc>
                <a:spcAft>
                  <a:spcPts val="400"/>
                </a:spcAft>
              </a:pPr>
              <a:endParaRPr kumimoji="1" lang="en-US" altLang="ja-JP" sz="1050"/>
            </a:p>
            <a:p>
              <a:pPr marL="171450" indent="-171450" fontAlgn="ctr">
                <a:lnSpc>
                  <a:spcPct val="114000"/>
                </a:lnSpc>
                <a:spcAft>
                  <a:spcPts val="400"/>
                </a:spcAft>
                <a:buClr>
                  <a:srgbClr val="3D6AA7"/>
                </a:buClr>
                <a:buFont typeface="Arial" panose="020B0604020202020204" pitchFamily="34" charset="0"/>
                <a:buChar char="•"/>
              </a:pPr>
              <a:r>
                <a:rPr kumimoji="1" lang="ja-JP" altLang="en-US" sz="1050"/>
                <a:t>登録機関：</a:t>
              </a:r>
              <a:r>
                <a:rPr kumimoji="1" lang="en-US" altLang="ja-JP" sz="1050"/>
                <a:t>CFDA</a:t>
              </a:r>
            </a:p>
            <a:p>
              <a:pPr marL="171450" indent="-171450" fontAlgn="ctr">
                <a:lnSpc>
                  <a:spcPct val="114000"/>
                </a:lnSpc>
                <a:spcAft>
                  <a:spcPts val="400"/>
                </a:spcAft>
                <a:buClr>
                  <a:srgbClr val="3D6AA7"/>
                </a:buClr>
                <a:buFont typeface="Arial" panose="020B0604020202020204" pitchFamily="34" charset="0"/>
                <a:buChar char="•"/>
              </a:pPr>
              <a:r>
                <a:rPr lang="ja-JP" altLang="en-US" sz="1050"/>
                <a:t>申請者：中国国外の申請者は国外の適法な薬品メーカーである必要がある。</a:t>
              </a:r>
              <a:endParaRPr lang="en-US" altLang="ja-JP" sz="1050"/>
            </a:p>
            <a:p>
              <a:pPr marL="171450" indent="-171450" fontAlgn="ctr">
                <a:lnSpc>
                  <a:spcPct val="114000"/>
                </a:lnSpc>
                <a:spcAft>
                  <a:spcPts val="400"/>
                </a:spcAft>
                <a:buClr>
                  <a:srgbClr val="3D6AA7"/>
                </a:buClr>
                <a:buFont typeface="Arial" panose="020B0604020202020204" pitchFamily="34" charset="0"/>
                <a:buChar char="•"/>
              </a:pPr>
              <a:r>
                <a:rPr lang="ja-JP" altLang="en-US" sz="1050"/>
                <a:t>輸入薬品登録：中国駐在事務所またはその委託した中国国内の代理機関を通じて行う必要がある。</a:t>
              </a:r>
              <a:endParaRPr lang="en-US" altLang="ja-JP" sz="1050"/>
            </a:p>
            <a:p>
              <a:pPr marL="171450" indent="-171450" fontAlgn="ctr">
                <a:lnSpc>
                  <a:spcPct val="114000"/>
                </a:lnSpc>
                <a:spcAft>
                  <a:spcPts val="400"/>
                </a:spcAft>
                <a:buClr>
                  <a:srgbClr val="3D6AA7"/>
                </a:buClr>
                <a:buFont typeface="Arial" panose="020B0604020202020204" pitchFamily="34" charset="0"/>
                <a:buChar char="•"/>
              </a:pPr>
              <a:r>
                <a:rPr kumimoji="1" lang="ja-JP" altLang="en-US" sz="1050"/>
                <a:t>輸入薬品登録手順：次ページ参照</a:t>
              </a:r>
            </a:p>
          </p:txBody>
        </p:sp>
        <p:sp>
          <p:nvSpPr>
            <p:cNvPr id="23" name="角丸四角形 22"/>
            <p:cNvSpPr/>
            <p:nvPr/>
          </p:nvSpPr>
          <p:spPr>
            <a:xfrm>
              <a:off x="317306" y="2780926"/>
              <a:ext cx="2664296" cy="1296145"/>
            </a:xfrm>
            <a:prstGeom prst="roundRect">
              <a:avLst/>
            </a:prstGeom>
            <a:noFill/>
            <a:ln>
              <a:solidFill>
                <a:srgbClr val="3D6AA7"/>
              </a:solidFill>
            </a:ln>
          </p:spPr>
          <p:txBody>
            <a:bodyPr wrap="square" rtlCol="0" anchor="ctr">
              <a:noAutofit/>
            </a:bodyPr>
            <a:lstStyle/>
            <a:p>
              <a:pPr fontAlgn="ctr">
                <a:lnSpc>
                  <a:spcPct val="114000"/>
                </a:lnSpc>
                <a:spcAft>
                  <a:spcPts val="400"/>
                </a:spcAft>
              </a:pPr>
              <a:r>
                <a:rPr lang="ja-JP" altLang="en-US" sz="1050"/>
                <a:t>薬品を輸入するには、中国国家食品薬品監督管理総局（</a:t>
              </a:r>
              <a:r>
                <a:rPr lang="en-US" altLang="ja-JP" sz="1050"/>
                <a:t>CFDA</a:t>
              </a:r>
              <a:r>
                <a:rPr lang="ja-JP" altLang="en-US" sz="1050"/>
                <a:t>）が認可発行した「輸入薬品登録証」を取得する必要がある。</a:t>
              </a:r>
              <a:endParaRPr lang="en-US" altLang="ja-JP" sz="1050"/>
            </a:p>
            <a:p>
              <a:pPr fontAlgn="ctr">
                <a:lnSpc>
                  <a:spcPct val="114000"/>
                </a:lnSpc>
                <a:spcAft>
                  <a:spcPts val="400"/>
                </a:spcAft>
              </a:pPr>
              <a:r>
                <a:rPr lang="ja-JP" altLang="en-US" sz="1050"/>
                <a:t>麻薬・向精神薬品は、さらに</a:t>
              </a:r>
              <a:r>
                <a:rPr lang="en-US" altLang="ja-JP" sz="1050"/>
                <a:t>CFDA</a:t>
              </a:r>
              <a:r>
                <a:rPr lang="ja-JP" altLang="en-US" sz="1050"/>
                <a:t>が認可発行した「輸入許可証」が必要。</a:t>
              </a:r>
              <a:endParaRPr lang="en-US" altLang="ja-JP" sz="1050"/>
            </a:p>
          </p:txBody>
        </p:sp>
      </p:grpSp>
      <p:grpSp>
        <p:nvGrpSpPr>
          <p:cNvPr id="41" name="グループ化 40"/>
          <p:cNvGrpSpPr/>
          <p:nvPr/>
        </p:nvGrpSpPr>
        <p:grpSpPr>
          <a:xfrm>
            <a:off x="3521662" y="1988840"/>
            <a:ext cx="2862675" cy="3570319"/>
            <a:chOff x="3728864" y="2348880"/>
            <a:chExt cx="2862675" cy="3570319"/>
          </a:xfrm>
        </p:grpSpPr>
        <p:sp>
          <p:nvSpPr>
            <p:cNvPr id="34" name="片側の 2 つの角を丸めた四角形 33"/>
            <p:cNvSpPr/>
            <p:nvPr/>
          </p:nvSpPr>
          <p:spPr>
            <a:xfrm>
              <a:off x="3728864" y="2348880"/>
              <a:ext cx="2862675"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a:solidFill>
                    <a:schemeClr val="bg1"/>
                  </a:solidFill>
                  <a:latin typeface="HGP創英角ｺﾞｼｯｸUB" panose="020B0900000000000000" pitchFamily="50" charset="-128"/>
                  <a:ea typeface="HGP創英角ｺﾞｼｯｸUB" panose="020B0900000000000000" pitchFamily="50" charset="-128"/>
                </a:rPr>
                <a:t>②　指定輸入港での輸入</a:t>
              </a:r>
            </a:p>
          </p:txBody>
        </p:sp>
        <p:sp>
          <p:nvSpPr>
            <p:cNvPr id="35" name="正方形/長方形 34"/>
            <p:cNvSpPr/>
            <p:nvPr/>
          </p:nvSpPr>
          <p:spPr>
            <a:xfrm>
              <a:off x="3728864" y="2708920"/>
              <a:ext cx="2862675" cy="3210279"/>
            </a:xfrm>
            <a:prstGeom prst="rect">
              <a:avLst/>
            </a:prstGeom>
            <a:gradFill>
              <a:gsLst>
                <a:gs pos="0">
                  <a:srgbClr val="E8E8E8"/>
                </a:gs>
                <a:gs pos="83000">
                  <a:srgbClr val="E8E8E8"/>
                </a:gs>
                <a:gs pos="100000">
                  <a:schemeClr val="bg1"/>
                </a:gs>
              </a:gsLst>
              <a:lin ang="5400000" scaled="0"/>
            </a:gradFill>
          </p:spPr>
          <p:txBody>
            <a:bodyPr wrap="square" rtlCol="0" anchor="t">
              <a:noAutofit/>
            </a:bodyPr>
            <a:lstStyle/>
            <a:p>
              <a:pPr fontAlgn="ctr">
                <a:lnSpc>
                  <a:spcPct val="114000"/>
                </a:lnSpc>
                <a:spcAft>
                  <a:spcPts val="400"/>
                </a:spcAft>
              </a:pPr>
              <a:endParaRPr kumimoji="1" lang="en-US" altLang="ja-JP" sz="1050"/>
            </a:p>
            <a:p>
              <a:pPr fontAlgn="ctr">
                <a:lnSpc>
                  <a:spcPct val="114000"/>
                </a:lnSpc>
                <a:spcAft>
                  <a:spcPts val="400"/>
                </a:spcAft>
              </a:pPr>
              <a:endParaRPr kumimoji="1" lang="en-US" altLang="ja-JP" sz="1050"/>
            </a:p>
            <a:p>
              <a:pPr fontAlgn="ctr">
                <a:lnSpc>
                  <a:spcPct val="114000"/>
                </a:lnSpc>
                <a:spcAft>
                  <a:spcPts val="400"/>
                </a:spcAft>
              </a:pPr>
              <a:endParaRPr lang="en-US" altLang="ja-JP" sz="1050"/>
            </a:p>
            <a:p>
              <a:pPr fontAlgn="ctr">
                <a:lnSpc>
                  <a:spcPct val="114000"/>
                </a:lnSpc>
                <a:spcAft>
                  <a:spcPts val="400"/>
                </a:spcAft>
              </a:pPr>
              <a:endParaRPr kumimoji="1" lang="en-US" altLang="ja-JP" sz="1050"/>
            </a:p>
            <a:p>
              <a:pPr fontAlgn="ctr">
                <a:lnSpc>
                  <a:spcPct val="114000"/>
                </a:lnSpc>
                <a:spcAft>
                  <a:spcPts val="400"/>
                </a:spcAft>
              </a:pPr>
              <a:endParaRPr lang="en-US" altLang="ja-JP" sz="1050"/>
            </a:p>
            <a:p>
              <a:pPr fontAlgn="ctr">
                <a:lnSpc>
                  <a:spcPct val="114000"/>
                </a:lnSpc>
                <a:spcAft>
                  <a:spcPts val="400"/>
                </a:spcAft>
              </a:pPr>
              <a:endParaRPr kumimoji="1" lang="en-US" altLang="ja-JP" sz="1050"/>
            </a:p>
            <a:p>
              <a:pPr marL="171450" indent="-171450" fontAlgn="ctr">
                <a:lnSpc>
                  <a:spcPct val="114000"/>
                </a:lnSpc>
                <a:spcAft>
                  <a:spcPts val="400"/>
                </a:spcAft>
                <a:buClr>
                  <a:srgbClr val="3D6AA7"/>
                </a:buClr>
                <a:buFont typeface="Arial" panose="020B0604020202020204" pitchFamily="34" charset="0"/>
                <a:buChar char="•"/>
              </a:pPr>
              <a:r>
                <a:rPr kumimoji="1" lang="ja-JP" altLang="en-US" sz="1050"/>
                <a:t>一般薬品：</a:t>
              </a:r>
              <a:r>
                <a:rPr lang="ja-JP" altLang="en-US" sz="1050"/>
                <a:t>北京市、上海市、広州市、天津市等</a:t>
              </a:r>
              <a:r>
                <a:rPr lang="en-US" altLang="ja-JP" sz="1050"/>
                <a:t>20</a:t>
              </a:r>
              <a:r>
                <a:rPr lang="ja-JP" altLang="en-US" sz="1050"/>
                <a:t>都市の所轄輸入港</a:t>
              </a:r>
              <a:endParaRPr lang="en-US" altLang="ja-JP" sz="1050"/>
            </a:p>
            <a:p>
              <a:pPr marL="171450" indent="-171450" fontAlgn="ctr">
                <a:lnSpc>
                  <a:spcPct val="114000"/>
                </a:lnSpc>
                <a:spcAft>
                  <a:spcPts val="400"/>
                </a:spcAft>
                <a:buClr>
                  <a:srgbClr val="3D6AA7"/>
                </a:buClr>
                <a:buFont typeface="Arial" panose="020B0604020202020204" pitchFamily="34" charset="0"/>
                <a:buChar char="•"/>
              </a:pPr>
              <a:r>
                <a:rPr lang="en-US" altLang="ja-JP" sz="1050"/>
                <a:t>CFDA</a:t>
              </a:r>
              <a:r>
                <a:rPr lang="ja-JP" altLang="en-US" sz="1050"/>
                <a:t>が定める生物製品、初めて中国国内で販売する薬品および国務院が定めるその他薬品：北京市、上海市、広州市の</a:t>
              </a:r>
              <a:r>
                <a:rPr lang="en-US" altLang="ja-JP" sz="1050"/>
                <a:t>3</a:t>
              </a:r>
              <a:r>
                <a:rPr lang="ja-JP" altLang="en-US" sz="1050"/>
                <a:t>都市の所轄輸入港</a:t>
              </a:r>
              <a:endParaRPr kumimoji="1" lang="ja-JP" altLang="en-US" sz="1050"/>
            </a:p>
          </p:txBody>
        </p:sp>
        <p:sp>
          <p:nvSpPr>
            <p:cNvPr id="36" name="角丸四角形 35"/>
            <p:cNvSpPr/>
            <p:nvPr/>
          </p:nvSpPr>
          <p:spPr>
            <a:xfrm>
              <a:off x="3828053" y="2780926"/>
              <a:ext cx="2664296" cy="1296145"/>
            </a:xfrm>
            <a:prstGeom prst="roundRect">
              <a:avLst/>
            </a:prstGeom>
            <a:noFill/>
            <a:ln>
              <a:solidFill>
                <a:srgbClr val="3D6AA7"/>
              </a:solidFill>
            </a:ln>
          </p:spPr>
          <p:txBody>
            <a:bodyPr wrap="square" rtlCol="0" anchor="ctr">
              <a:noAutofit/>
            </a:bodyPr>
            <a:lstStyle/>
            <a:p>
              <a:pPr fontAlgn="ctr">
                <a:lnSpc>
                  <a:spcPct val="114000"/>
                </a:lnSpc>
                <a:spcAft>
                  <a:spcPts val="400"/>
                </a:spcAft>
              </a:pPr>
              <a:r>
                <a:rPr lang="ja-JP" altLang="en-US" sz="1050"/>
                <a:t>薬品は、中国国務院が許可した輸入港を経由して輸入される必要がある。</a:t>
              </a:r>
              <a:endParaRPr lang="en-US" altLang="ja-JP" sz="1050"/>
            </a:p>
          </p:txBody>
        </p:sp>
      </p:grpSp>
      <p:grpSp>
        <p:nvGrpSpPr>
          <p:cNvPr id="42" name="グループ化 41"/>
          <p:cNvGrpSpPr/>
          <p:nvPr/>
        </p:nvGrpSpPr>
        <p:grpSpPr>
          <a:xfrm>
            <a:off x="6825208" y="1988840"/>
            <a:ext cx="2862675" cy="3570319"/>
            <a:chOff x="6825208" y="2348880"/>
            <a:chExt cx="2862675" cy="3570319"/>
          </a:xfrm>
        </p:grpSpPr>
        <p:sp>
          <p:nvSpPr>
            <p:cNvPr id="37" name="片側の 2 つの角を丸めた四角形 36"/>
            <p:cNvSpPr/>
            <p:nvPr/>
          </p:nvSpPr>
          <p:spPr>
            <a:xfrm>
              <a:off x="6825208" y="2348880"/>
              <a:ext cx="2862675"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a:solidFill>
                    <a:schemeClr val="bg1"/>
                  </a:solidFill>
                  <a:latin typeface="HGP創英角ｺﾞｼｯｸUB" panose="020B0900000000000000" pitchFamily="50" charset="-128"/>
                  <a:ea typeface="HGP創英角ｺﾞｼｯｸUB" panose="020B0900000000000000" pitchFamily="50" charset="-128"/>
                </a:rPr>
                <a:t>③　輸入届出</a:t>
              </a:r>
            </a:p>
          </p:txBody>
        </p:sp>
        <p:sp>
          <p:nvSpPr>
            <p:cNvPr id="38" name="正方形/長方形 37"/>
            <p:cNvSpPr/>
            <p:nvPr/>
          </p:nvSpPr>
          <p:spPr>
            <a:xfrm>
              <a:off x="6825208" y="2708920"/>
              <a:ext cx="2862675" cy="3210279"/>
            </a:xfrm>
            <a:prstGeom prst="rect">
              <a:avLst/>
            </a:prstGeom>
            <a:gradFill>
              <a:gsLst>
                <a:gs pos="0">
                  <a:srgbClr val="E8E8E8"/>
                </a:gs>
                <a:gs pos="83000">
                  <a:srgbClr val="E8E8E8"/>
                </a:gs>
                <a:gs pos="100000">
                  <a:schemeClr val="bg1"/>
                </a:gs>
              </a:gsLst>
              <a:lin ang="5400000" scaled="0"/>
            </a:gradFill>
          </p:spPr>
          <p:txBody>
            <a:bodyPr wrap="square" rtlCol="0" anchor="t">
              <a:noAutofit/>
            </a:bodyPr>
            <a:lstStyle/>
            <a:p>
              <a:pPr fontAlgn="ctr">
                <a:lnSpc>
                  <a:spcPct val="114000"/>
                </a:lnSpc>
                <a:spcAft>
                  <a:spcPts val="400"/>
                </a:spcAft>
              </a:pPr>
              <a:endParaRPr kumimoji="1" lang="en-US" altLang="ja-JP" sz="1050"/>
            </a:p>
            <a:p>
              <a:pPr fontAlgn="ctr">
                <a:lnSpc>
                  <a:spcPct val="114000"/>
                </a:lnSpc>
                <a:spcAft>
                  <a:spcPts val="400"/>
                </a:spcAft>
              </a:pPr>
              <a:endParaRPr kumimoji="1" lang="en-US" altLang="ja-JP" sz="1050"/>
            </a:p>
            <a:p>
              <a:pPr fontAlgn="ctr">
                <a:lnSpc>
                  <a:spcPct val="114000"/>
                </a:lnSpc>
                <a:spcAft>
                  <a:spcPts val="400"/>
                </a:spcAft>
              </a:pPr>
              <a:endParaRPr lang="en-US" altLang="ja-JP" sz="1050"/>
            </a:p>
            <a:p>
              <a:pPr fontAlgn="ctr">
                <a:lnSpc>
                  <a:spcPct val="114000"/>
                </a:lnSpc>
                <a:spcAft>
                  <a:spcPts val="400"/>
                </a:spcAft>
              </a:pPr>
              <a:endParaRPr kumimoji="1" lang="en-US" altLang="ja-JP" sz="1050"/>
            </a:p>
            <a:p>
              <a:pPr fontAlgn="ctr">
                <a:lnSpc>
                  <a:spcPct val="114000"/>
                </a:lnSpc>
                <a:spcAft>
                  <a:spcPts val="400"/>
                </a:spcAft>
              </a:pPr>
              <a:endParaRPr lang="en-US" altLang="ja-JP" sz="1050"/>
            </a:p>
            <a:p>
              <a:pPr fontAlgn="ctr">
                <a:lnSpc>
                  <a:spcPct val="114000"/>
                </a:lnSpc>
                <a:spcAft>
                  <a:spcPts val="400"/>
                </a:spcAft>
              </a:pPr>
              <a:endParaRPr kumimoji="1" lang="en-US" altLang="ja-JP" sz="1050"/>
            </a:p>
            <a:p>
              <a:pPr marL="171450" indent="-171450" fontAlgn="ctr">
                <a:lnSpc>
                  <a:spcPct val="114000"/>
                </a:lnSpc>
                <a:spcAft>
                  <a:spcPts val="400"/>
                </a:spcAft>
                <a:buClr>
                  <a:srgbClr val="3D6AA7"/>
                </a:buClr>
                <a:buFont typeface="Arial" panose="020B0604020202020204" pitchFamily="34" charset="0"/>
                <a:buChar char="•"/>
              </a:pPr>
              <a:r>
                <a:rPr lang="ja-JP" altLang="en-US" sz="1050"/>
                <a:t>薬品輸入届出手続きの際、通常提出する必要のある資料：次ページ参照</a:t>
              </a:r>
              <a:endParaRPr kumimoji="1" lang="ja-JP" altLang="en-US" sz="1050"/>
            </a:p>
          </p:txBody>
        </p:sp>
        <p:sp>
          <p:nvSpPr>
            <p:cNvPr id="39" name="角丸四角形 38"/>
            <p:cNvSpPr/>
            <p:nvPr/>
          </p:nvSpPr>
          <p:spPr>
            <a:xfrm>
              <a:off x="6924397" y="2780926"/>
              <a:ext cx="2664296" cy="1296145"/>
            </a:xfrm>
            <a:prstGeom prst="roundRect">
              <a:avLst/>
            </a:prstGeom>
            <a:noFill/>
            <a:ln>
              <a:solidFill>
                <a:srgbClr val="3D6AA7"/>
              </a:solidFill>
            </a:ln>
          </p:spPr>
          <p:txBody>
            <a:bodyPr wrap="square" rtlCol="0" anchor="ctr">
              <a:noAutofit/>
            </a:bodyPr>
            <a:lstStyle/>
            <a:p>
              <a:pPr fontAlgn="ctr">
                <a:lnSpc>
                  <a:spcPct val="114000"/>
                </a:lnSpc>
                <a:spcAft>
                  <a:spcPts val="400"/>
                </a:spcAft>
              </a:pPr>
              <a:r>
                <a:rPr lang="ja-JP" altLang="en-US" sz="1050"/>
                <a:t>輸入届出手続きを行う検査申請業者は「薬品経営許可証」を持つ法人でなければならない。</a:t>
              </a:r>
              <a:endParaRPr lang="en-US" altLang="ja-JP" sz="1050"/>
            </a:p>
          </p:txBody>
        </p:sp>
      </p:grpSp>
      <p:sp>
        <p:nvSpPr>
          <p:cNvPr id="43" name="角丸四角形 42"/>
          <p:cNvSpPr/>
          <p:nvPr/>
        </p:nvSpPr>
        <p:spPr>
          <a:xfrm>
            <a:off x="218117" y="5445224"/>
            <a:ext cx="9469766" cy="1038194"/>
          </a:xfrm>
          <a:prstGeom prst="roundRect">
            <a:avLst>
              <a:gd name="adj" fmla="val 3375"/>
            </a:avLst>
          </a:prstGeom>
          <a:solidFill>
            <a:srgbClr val="D2F0FA"/>
          </a:solidFill>
        </p:spPr>
        <p:txBody>
          <a:bodyPr wrap="square" lIns="216000" tIns="108000" bIns="0" anchor="t" anchorCtr="0">
            <a:noAutofit/>
          </a:bodyPr>
          <a:lstStyle/>
          <a:p>
            <a:pPr marL="180975" lvl="1" indent="-180975" fontAlgn="ctr">
              <a:lnSpc>
                <a:spcPts val="1200"/>
              </a:lnSpc>
              <a:buClr>
                <a:srgbClr val="5F8AC3"/>
              </a:buClr>
              <a:buSzPct val="80000"/>
            </a:pPr>
            <a:r>
              <a:rPr lang="ja-JP" altLang="en-US" sz="1100">
                <a:latin typeface="HGP創英角ｺﾞｼｯｸUB" panose="020B0900000000000000" pitchFamily="50" charset="-128"/>
                <a:ea typeface="HGP創英角ｺﾞｼｯｸUB" panose="020B0900000000000000" pitchFamily="50" charset="-128"/>
              </a:rPr>
              <a:t>中国における医薬品輸入状況</a:t>
            </a:r>
          </a:p>
          <a:p>
            <a:pPr marL="180975" lvl="1" indent="-180975" fontAlgn="ctr">
              <a:lnSpc>
                <a:spcPts val="1200"/>
              </a:lnSpc>
              <a:buClr>
                <a:srgbClr val="5F8AC3"/>
              </a:buClr>
              <a:buSzPct val="80000"/>
              <a:buFont typeface="Wingdings" panose="05000000000000000000" pitchFamily="2" charset="2"/>
              <a:buChar char="l"/>
            </a:pPr>
            <a:r>
              <a:rPr lang="ja-JP" altLang="en-US" sz="1000"/>
              <a:t>薬品輸入の主要相手国は、米国、日本、ドイツ、フランス等である。</a:t>
            </a:r>
            <a:endParaRPr lang="en-US" altLang="ja-JP" sz="1000"/>
          </a:p>
          <a:p>
            <a:pPr marL="180975" lvl="1" indent="-180975" fontAlgn="ctr">
              <a:lnSpc>
                <a:spcPts val="1200"/>
              </a:lnSpc>
              <a:buClr>
                <a:srgbClr val="5F8AC3"/>
              </a:buClr>
              <a:buSzPct val="80000"/>
              <a:buFont typeface="Wingdings" panose="05000000000000000000" pitchFamily="2" charset="2"/>
              <a:buChar char="l"/>
            </a:pPr>
            <a:r>
              <a:rPr lang="ja-JP" altLang="en-US" sz="1000"/>
              <a:t>中国では、多くの製薬メーカーがジェネリック医薬品を製造している。従って、中国向けに輸出の可能性があるのは、主に特許のある新薬または中国国内でまだ製造がないもの、もしくは製造量が十分でない薬品等が挙げられる。なお、新薬の場合、特に中国では知的所有権を守るための措置を十分考慮しなければならない。</a:t>
            </a:r>
            <a:endParaRPr lang="en-US" altLang="ja-JP" sz="1000"/>
          </a:p>
          <a:p>
            <a:pPr marL="180975" lvl="1" indent="-180975" fontAlgn="ctr">
              <a:lnSpc>
                <a:spcPts val="1200"/>
              </a:lnSpc>
              <a:buClr>
                <a:srgbClr val="5F8AC3"/>
              </a:buClr>
              <a:buSzPct val="80000"/>
              <a:buFont typeface="Wingdings" panose="05000000000000000000" pitchFamily="2" charset="2"/>
              <a:buChar char="l"/>
            </a:pPr>
            <a:r>
              <a:rPr lang="ja-JP" altLang="en-US" sz="1000"/>
              <a:t>中国の</a:t>
            </a:r>
            <a:r>
              <a:rPr lang="en-US" altLang="ja-JP" sz="1000"/>
              <a:t>WTO</a:t>
            </a:r>
            <a:r>
              <a:rPr lang="ja-JP" altLang="en-US" sz="1000"/>
              <a:t>加盟後、薬品を含め輸入品の関税率は年々下がり、さらに非関税障壁も徐々に消えつつある。輸入薬品に適用される最惠国関税率は</a:t>
            </a:r>
            <a:r>
              <a:rPr lang="en-US" altLang="ja-JP" sz="1000"/>
              <a:t>0</a:t>
            </a:r>
            <a:r>
              <a:rPr lang="ja-JP" altLang="en-US" sz="1000"/>
              <a:t>％から</a:t>
            </a:r>
            <a:r>
              <a:rPr lang="en-US" altLang="ja-JP" sz="1000"/>
              <a:t>10</a:t>
            </a:r>
            <a:r>
              <a:rPr lang="ja-JP" altLang="en-US" sz="1000"/>
              <a:t>％で、その他に通常、</a:t>
            </a:r>
            <a:r>
              <a:rPr lang="en-US" altLang="ja-JP" sz="1000"/>
              <a:t>17</a:t>
            </a:r>
            <a:r>
              <a:rPr lang="ja-JP" altLang="en-US" sz="1000"/>
              <a:t>％の輸入増値税が賦課される。 </a:t>
            </a:r>
            <a:endParaRPr lang="en-US" altLang="ja-JP" sz="1000"/>
          </a:p>
        </p:txBody>
      </p:sp>
    </p:spTree>
    <p:extLst>
      <p:ext uri="{BB962C8B-B14F-4D97-AF65-F5344CB8AC3E}">
        <p14:creationId xmlns:p14="http://schemas.microsoft.com/office/powerpoint/2010/main" val="1642795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60"/>
          <p:cNvSpPr/>
          <p:nvPr/>
        </p:nvSpPr>
        <p:spPr>
          <a:xfrm>
            <a:off x="4952998" y="1556792"/>
            <a:ext cx="4662150" cy="4824536"/>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角丸四角形 3"/>
          <p:cNvSpPr/>
          <p:nvPr/>
        </p:nvSpPr>
        <p:spPr>
          <a:xfrm>
            <a:off x="200472" y="1556792"/>
            <a:ext cx="4662150" cy="4824536"/>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プレースホルダ 1"/>
          <p:cNvSpPr txBox="1">
            <a:spLocks/>
          </p:cNvSpPr>
          <p:nvPr/>
        </p:nvSpPr>
        <p:spPr>
          <a:xfrm>
            <a:off x="200472" y="1556792"/>
            <a:ext cx="4752528" cy="4752528"/>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fontAlgn="ctr" hangingPunct="0">
              <a:lnSpc>
                <a:spcPct val="110000"/>
              </a:lnSpc>
              <a:spcBef>
                <a:spcPts val="0"/>
              </a:spcBef>
              <a:spcAft>
                <a:spcPts val="600"/>
              </a:spcAft>
              <a:buClr>
                <a:schemeClr val="tx1"/>
              </a:buClr>
              <a:buSzPct val="100000"/>
              <a:buNone/>
            </a:pPr>
            <a:r>
              <a:rPr lang="ja-JP" altLang="en-US" sz="1050">
                <a:latin typeface="Arial" panose="020B0604020202020204" pitchFamily="34" charset="0"/>
                <a:ea typeface="ＭＳ Ｐゴシック" panose="020B0600070205080204" pitchFamily="50" charset="-128"/>
                <a:cs typeface="Arial" panose="020B0604020202020204" pitchFamily="34" charset="0"/>
              </a:rPr>
              <a:t>・登録機関：</a:t>
            </a:r>
            <a:r>
              <a:rPr lang="en-US" altLang="ja-JP" sz="1050">
                <a:latin typeface="Arial" panose="020B0604020202020204" pitchFamily="34" charset="0"/>
                <a:ea typeface="ＭＳ Ｐゴシック" panose="020B0600070205080204" pitchFamily="50" charset="-128"/>
                <a:cs typeface="Arial" panose="020B0604020202020204" pitchFamily="34" charset="0"/>
              </a:rPr>
              <a:t>CFDA</a:t>
            </a:r>
          </a:p>
          <a:p>
            <a:pPr marL="0" indent="0" algn="just" fontAlgn="ctr" hangingPunct="0">
              <a:lnSpc>
                <a:spcPct val="110000"/>
              </a:lnSpc>
              <a:spcBef>
                <a:spcPts val="0"/>
              </a:spcBef>
              <a:spcAft>
                <a:spcPts val="600"/>
              </a:spcAft>
              <a:buClr>
                <a:schemeClr val="tx1"/>
              </a:buClr>
              <a:buSzPct val="100000"/>
              <a:buNone/>
            </a:pPr>
            <a:r>
              <a:rPr lang="ja-JP" altLang="en-US" sz="1050">
                <a:latin typeface="Arial" panose="020B0604020202020204" pitchFamily="34" charset="0"/>
                <a:ea typeface="ＭＳ Ｐゴシック" panose="020B0600070205080204" pitchFamily="50" charset="-128"/>
                <a:cs typeface="Arial" panose="020B0604020202020204" pitchFamily="34" charset="0"/>
              </a:rPr>
              <a:t>・申請者：</a:t>
            </a:r>
            <a:r>
              <a:rPr lang="ja-JP" altLang="en-US" sz="1050"/>
              <a:t>中国国外の申請者は国外の適法な薬品メーカーである必要がある。</a:t>
            </a:r>
            <a:endParaRPr lang="en-US" altLang="ja-JP" sz="1050">
              <a:latin typeface="Arial" panose="020B0604020202020204" pitchFamily="34" charset="0"/>
              <a:ea typeface="ＭＳ Ｐゴシック" panose="020B0600070205080204" pitchFamily="50" charset="-128"/>
              <a:cs typeface="Arial" panose="020B0604020202020204" pitchFamily="34" charset="0"/>
            </a:endParaRPr>
          </a:p>
          <a:p>
            <a:pPr marL="0" indent="0" algn="just" fontAlgn="ctr" hangingPunct="0">
              <a:lnSpc>
                <a:spcPct val="110000"/>
              </a:lnSpc>
              <a:spcBef>
                <a:spcPts val="0"/>
              </a:spcBef>
              <a:spcAft>
                <a:spcPts val="600"/>
              </a:spcAft>
              <a:buClr>
                <a:schemeClr val="tx1"/>
              </a:buClr>
              <a:buSzPct val="100000"/>
              <a:buNone/>
            </a:pPr>
            <a:r>
              <a:rPr lang="ja-JP" altLang="en-US" sz="1050">
                <a:latin typeface="Arial" panose="020B0604020202020204" pitchFamily="34" charset="0"/>
                <a:ea typeface="ＭＳ Ｐゴシック" panose="020B0600070205080204" pitchFamily="50" charset="-128"/>
                <a:cs typeface="Arial" panose="020B0604020202020204" pitchFamily="34" charset="0"/>
              </a:rPr>
              <a:t>・登録者：その</a:t>
            </a:r>
            <a:r>
              <a:rPr lang="ja-JP" altLang="en-US" sz="1050"/>
              <a:t>中国事務所または委託した中国国内の代理機関の必要がある。</a:t>
            </a:r>
            <a:endParaRPr lang="en-US" altLang="ja-JP" sz="1050">
              <a:latin typeface="Arial" panose="020B0604020202020204" pitchFamily="34" charset="0"/>
              <a:ea typeface="ＭＳ Ｐゴシック" panose="020B0600070205080204" pitchFamily="50" charset="-128"/>
              <a:cs typeface="Arial" panose="020B0604020202020204" pitchFamily="34" charset="0"/>
            </a:endParaRPr>
          </a:p>
          <a:p>
            <a:pPr marL="0" indent="0" algn="just" fontAlgn="ctr" hangingPunct="0">
              <a:lnSpc>
                <a:spcPct val="110000"/>
              </a:lnSpc>
              <a:spcBef>
                <a:spcPts val="0"/>
              </a:spcBef>
              <a:spcAft>
                <a:spcPts val="600"/>
              </a:spcAft>
              <a:buClr>
                <a:schemeClr val="tx1"/>
              </a:buClr>
              <a:buSzPct val="100000"/>
              <a:buNone/>
            </a:pPr>
            <a:r>
              <a:rPr lang="ja-JP" altLang="en-US" sz="1050">
                <a:latin typeface="Arial" panose="020B0604020202020204" pitchFamily="34" charset="0"/>
                <a:ea typeface="ＭＳ Ｐゴシック" panose="020B0600070205080204" pitchFamily="50" charset="-128"/>
                <a:cs typeface="Arial" panose="020B0604020202020204" pitchFamily="34" charset="0"/>
              </a:rPr>
              <a:t>・登録手順：   </a:t>
            </a:r>
            <a:endParaRPr lang="en-US" altLang="ja-JP" sz="1050">
              <a:latin typeface="Arial" panose="020B0604020202020204" pitchFamily="34" charset="0"/>
              <a:ea typeface="ＭＳ Ｐゴシック" panose="020B0600070205080204" pitchFamily="50" charset="-128"/>
              <a:cs typeface="Arial" panose="020B0604020202020204" pitchFamily="34" charset="0"/>
            </a:endParaRP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 　申請者が薬品登録申請を提出する</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    </a:t>
            </a:r>
            <a:r>
              <a:rPr lang="en-US" altLang="ja-JP" sz="1050">
                <a:latin typeface="Arial" panose="020B0604020202020204" pitchFamily="34" charset="0"/>
                <a:ea typeface="ＭＳ Ｐゴシック" panose="020B0600070205080204" pitchFamily="50" charset="-128"/>
                <a:cs typeface="Arial" panose="020B0604020202020204" pitchFamily="34" charset="0"/>
              </a:rPr>
              <a:t>CFDA</a:t>
            </a:r>
            <a:r>
              <a:rPr lang="ja-JP" altLang="en-US" sz="1050">
                <a:latin typeface="Arial" panose="020B0604020202020204" pitchFamily="34" charset="0"/>
                <a:ea typeface="ＭＳ Ｐゴシック" panose="020B0600070205080204" pitchFamily="50" charset="-128"/>
                <a:cs typeface="Arial" panose="020B0604020202020204" pitchFamily="34" charset="0"/>
              </a:rPr>
              <a:t>が形式上の審査を行う</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    中国薬品生物製品検定所がサンプルの登録検査を実施する</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    薬品審査評価センターが技術審査評価を行う</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    </a:t>
            </a:r>
            <a:r>
              <a:rPr lang="en-US" altLang="ja-JP" sz="1050">
                <a:latin typeface="Arial" panose="020B0604020202020204" pitchFamily="34" charset="0"/>
                <a:ea typeface="ＭＳ Ｐゴシック" panose="020B0600070205080204" pitchFamily="50" charset="-128"/>
                <a:cs typeface="Arial" panose="020B0604020202020204" pitchFamily="34" charset="0"/>
              </a:rPr>
              <a:t>CFDA</a:t>
            </a:r>
            <a:r>
              <a:rPr lang="ja-JP" altLang="en-US" sz="1050">
                <a:latin typeface="Arial" panose="020B0604020202020204" pitchFamily="34" charset="0"/>
                <a:ea typeface="ＭＳ Ｐゴシック" panose="020B0600070205080204" pitchFamily="50" charset="-128"/>
                <a:cs typeface="Arial" panose="020B0604020202020204" pitchFamily="34" charset="0"/>
              </a:rPr>
              <a:t>が「薬物臨床試験批准書」を発行する</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    申請者が臨床試験を実施する</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    薬品審査評価センターが技術審査評価を行う</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    </a:t>
            </a:r>
            <a:r>
              <a:rPr lang="en-US" altLang="ja-JP" sz="1050">
                <a:latin typeface="Arial" panose="020B0604020202020204" pitchFamily="34" charset="0"/>
                <a:ea typeface="ＭＳ Ｐゴシック" panose="020B0600070205080204" pitchFamily="50" charset="-128"/>
                <a:cs typeface="Arial" panose="020B0604020202020204" pitchFamily="34" charset="0"/>
              </a:rPr>
              <a:t>CFDA</a:t>
            </a:r>
            <a:r>
              <a:rPr lang="ja-JP" altLang="en-US" sz="1050">
                <a:latin typeface="Arial" panose="020B0604020202020204" pitchFamily="34" charset="0"/>
                <a:ea typeface="ＭＳ Ｐゴシック" panose="020B0600070205080204" pitchFamily="50" charset="-128"/>
                <a:cs typeface="Arial" panose="020B0604020202020204" pitchFamily="34" charset="0"/>
              </a:rPr>
              <a:t>が「輸入薬品登録証」を発行する</a:t>
            </a:r>
          </a:p>
        </p:txBody>
      </p:sp>
      <p:sp>
        <p:nvSpPr>
          <p:cNvPr id="60" name="テキスト プレースホルダ 1"/>
          <p:cNvSpPr txBox="1">
            <a:spLocks/>
          </p:cNvSpPr>
          <p:nvPr/>
        </p:nvSpPr>
        <p:spPr>
          <a:xfrm>
            <a:off x="4953000" y="1556792"/>
            <a:ext cx="4752528" cy="4752528"/>
          </a:xfrm>
          <a:prstGeom prst="rect">
            <a:avLst/>
          </a:prstGeom>
          <a:noFill/>
          <a:extLst>
            <a:ext uri="{909E8E84-426E-40DD-AFC4-6F175D3DCCD1}">
              <a14:hiddenFill xmlns:a14="http://schemas.microsoft.com/office/drawing/2010/main">
                <a:solidFill>
                  <a:srgbClr val="DDE6F3"/>
                </a:solidFill>
              </a14:hiddenFill>
            </a:ext>
          </a:extLst>
        </p:spPr>
        <p:txBody>
          <a:bodyPr lIns="108000" tIns="216000" rIns="216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「輸入薬品登録証」または「医薬製品登録証」コピー、麻薬・向精神薬品の場合は、さらに「輸入許可証」コピー</a:t>
            </a:r>
            <a:endParaRPr lang="en-US" altLang="ja-JP" sz="105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検査申請業者の「薬品経営許可証」（または「薬品生産許可証」）と「企業法人営業許可証」コピー</a:t>
            </a:r>
            <a:endParaRPr lang="en-US" altLang="ja-JP" sz="105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原産地証明コピー</a:t>
            </a:r>
            <a:endParaRPr lang="en-US" altLang="ja-JP" sz="105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購買契約コピー</a:t>
            </a:r>
            <a:endParaRPr lang="en-US" altLang="ja-JP" sz="105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インボイス・パッキングリスト・貨物引換証コピー</a:t>
            </a:r>
            <a:endParaRPr lang="en-US" altLang="ja-JP" sz="105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製造メーカーの検査報告書コピー</a:t>
            </a:r>
            <a:endParaRPr lang="en-US" altLang="ja-JP" sz="105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薬品の説明書および包装・ラベルの表示形式（原薬剤や製剤中間体は除外）</a:t>
            </a:r>
            <a:endParaRPr lang="en-US" altLang="ja-JP" sz="105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en-US" altLang="ja-JP" sz="1050">
                <a:latin typeface="Arial" panose="020B0604020202020204" pitchFamily="34" charset="0"/>
                <a:ea typeface="ＭＳ Ｐゴシック" panose="020B0600070205080204" pitchFamily="50" charset="-128"/>
                <a:cs typeface="Arial" panose="020B0604020202020204" pitchFamily="34" charset="0"/>
              </a:rPr>
              <a:t>CFDA</a:t>
            </a:r>
            <a:r>
              <a:rPr lang="ja-JP" altLang="en-US" sz="1050">
                <a:latin typeface="Arial" panose="020B0604020202020204" pitchFamily="34" charset="0"/>
                <a:ea typeface="ＭＳ Ｐゴシック" panose="020B0600070205080204" pitchFamily="50" charset="-128"/>
                <a:cs typeface="Arial" panose="020B0604020202020204" pitchFamily="34" charset="0"/>
              </a:rPr>
              <a:t>が承認する生物製品、製造検査記録の概要と生産国または地区薬品管理機関が承認する許可証明書の原本</a:t>
            </a:r>
            <a:endParaRPr lang="en-US" altLang="ja-JP" sz="105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a:latin typeface="Arial" panose="020B0604020202020204" pitchFamily="34" charset="0"/>
                <a:ea typeface="ＭＳ Ｐゴシック" panose="020B0600070205080204" pitchFamily="50" charset="-128"/>
                <a:cs typeface="Arial" panose="020B0604020202020204" pitchFamily="34" charset="0"/>
              </a:rPr>
              <a:t>「薬品輸入管理弁法」第</a:t>
            </a:r>
            <a:r>
              <a:rPr lang="en-US" altLang="ja-JP" sz="1050">
                <a:latin typeface="Arial" panose="020B0604020202020204" pitchFamily="34" charset="0"/>
                <a:ea typeface="ＭＳ Ｐゴシック" panose="020B0600070205080204" pitchFamily="50" charset="-128"/>
                <a:cs typeface="Arial" panose="020B0604020202020204" pitchFamily="34" charset="0"/>
              </a:rPr>
              <a:t>10</a:t>
            </a:r>
            <a:r>
              <a:rPr lang="ja-JP" altLang="en-US" sz="1050">
                <a:latin typeface="Arial" panose="020B0604020202020204" pitchFamily="34" charset="0"/>
                <a:ea typeface="ＭＳ Ｐゴシック" panose="020B0600070205080204" pitchFamily="50" charset="-128"/>
                <a:cs typeface="Arial" panose="020B0604020202020204" pitchFamily="34" charset="0"/>
              </a:rPr>
              <a:t>条に規定した以外の薬品は、最も新しい「輸入薬品検査報告書」と「輸入薬品通関書」コピー詳細はジェトロ貿易投資相談</a:t>
            </a:r>
            <a:r>
              <a:rPr lang="en-US" altLang="ja-JP" sz="1050">
                <a:latin typeface="Arial" panose="020B0604020202020204" pitchFamily="34" charset="0"/>
                <a:ea typeface="ＭＳ Ｐゴシック" panose="020B0600070205080204" pitchFamily="50" charset="-128"/>
                <a:cs typeface="Arial" panose="020B0604020202020204" pitchFamily="34" charset="0"/>
              </a:rPr>
              <a:t>Q&amp;A</a:t>
            </a:r>
            <a:r>
              <a:rPr lang="ja-JP" altLang="en-US" sz="1050">
                <a:latin typeface="Arial" panose="020B0604020202020204" pitchFamily="34" charset="0"/>
                <a:ea typeface="ＭＳ Ｐゴシック" panose="020B0600070205080204" pitchFamily="50" charset="-128"/>
                <a:cs typeface="Arial" panose="020B0604020202020204" pitchFamily="34" charset="0"/>
              </a:rPr>
              <a:t>「医薬品輸入に当たって提出が必要な許可証明書：中国向け輸出」をご参照ください。 	</a:t>
            </a: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中国／医療関連／制度</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医薬品規制（</a:t>
            </a:r>
            <a:r>
              <a:rPr lang="en-US" altLang="ja-JP"/>
              <a:t>2/2</a:t>
            </a:r>
            <a:r>
              <a:rPr lang="ja-JP" altLang="en-US"/>
              <a:t>）</a:t>
            </a:r>
          </a:p>
        </p:txBody>
      </p:sp>
      <p:grpSp>
        <p:nvGrpSpPr>
          <p:cNvPr id="65" name="グループ化 64"/>
          <p:cNvGrpSpPr/>
          <p:nvPr/>
        </p:nvGrpSpPr>
        <p:grpSpPr>
          <a:xfrm>
            <a:off x="200472" y="1196672"/>
            <a:ext cx="4662150" cy="360040"/>
            <a:chOff x="200472" y="1196672"/>
            <a:chExt cx="9505950" cy="360040"/>
          </a:xfrm>
        </p:grpSpPr>
        <p:cxnSp>
          <p:nvCxnSpPr>
            <p:cNvPr id="10" name="直線コネクタ 9"/>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200472" y="1196672"/>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200">
                  <a:solidFill>
                    <a:srgbClr val="000000"/>
                  </a:solidFill>
                  <a:latin typeface="Arial Black" pitchFamily="34" charset="0"/>
                  <a:ea typeface="HGP創英角ｺﾞｼｯｸUB" pitchFamily="50" charset="-128"/>
                </a:rPr>
                <a:t>輸入薬品登録の手順</a:t>
              </a:r>
              <a:endParaRPr lang="zh-TW" altLang="en-US" sz="1200">
                <a:solidFill>
                  <a:srgbClr val="000000"/>
                </a:solidFill>
                <a:latin typeface="Arial Black" pitchFamily="34" charset="0"/>
                <a:ea typeface="HGP創英角ｺﾞｼｯｸUB" pitchFamily="50" charset="-128"/>
              </a:endParaRPr>
            </a:p>
          </p:txBody>
        </p:sp>
      </p:grpSp>
      <p:grpSp>
        <p:nvGrpSpPr>
          <p:cNvPr id="3" name="グループ化 2"/>
          <p:cNvGrpSpPr/>
          <p:nvPr/>
        </p:nvGrpSpPr>
        <p:grpSpPr>
          <a:xfrm>
            <a:off x="3368824" y="4610211"/>
            <a:ext cx="1319825" cy="1627101"/>
            <a:chOff x="7569377" y="3903973"/>
            <a:chExt cx="1752281" cy="2160240"/>
          </a:xfrm>
        </p:grpSpPr>
        <p:grpSp>
          <p:nvGrpSpPr>
            <p:cNvPr id="15" name="グループ化 14"/>
            <p:cNvGrpSpPr/>
            <p:nvPr/>
          </p:nvGrpSpPr>
          <p:grpSpPr>
            <a:xfrm rot="767249">
              <a:off x="7569377" y="3903973"/>
              <a:ext cx="1224136" cy="1656184"/>
              <a:chOff x="2432720" y="3429000"/>
              <a:chExt cx="1224136" cy="1656184"/>
            </a:xfrm>
          </p:grpSpPr>
          <p:sp>
            <p:nvSpPr>
              <p:cNvPr id="16" name="正方形/長方形 1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 name="直線コネクタ 1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rot="767249">
              <a:off x="8097522" y="4408029"/>
              <a:ext cx="1224136" cy="1656184"/>
              <a:chOff x="2432720" y="3429000"/>
              <a:chExt cx="1224136" cy="1656184"/>
            </a:xfrm>
          </p:grpSpPr>
          <p:sp>
            <p:nvSpPr>
              <p:cNvPr id="38" name="正方形/長方形 37"/>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9" name="直線コネクタ 38"/>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grpSp>
        <p:nvGrpSpPr>
          <p:cNvPr id="62" name="グループ化 61"/>
          <p:cNvGrpSpPr/>
          <p:nvPr/>
        </p:nvGrpSpPr>
        <p:grpSpPr>
          <a:xfrm>
            <a:off x="4952998" y="1188659"/>
            <a:ext cx="4662150" cy="360040"/>
            <a:chOff x="200472" y="1196672"/>
            <a:chExt cx="9505950" cy="360040"/>
          </a:xfrm>
        </p:grpSpPr>
        <p:cxnSp>
          <p:nvCxnSpPr>
            <p:cNvPr id="63" name="直線コネクタ 62"/>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200472" y="1196672"/>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200">
                  <a:solidFill>
                    <a:srgbClr val="000000"/>
                  </a:solidFill>
                  <a:latin typeface="Arial Black" pitchFamily="34" charset="0"/>
                  <a:ea typeface="HGP創英角ｺﾞｼｯｸUB" pitchFamily="50" charset="-128"/>
                </a:rPr>
                <a:t>薬品輸入届出手続きの際、通常提出する必要のある資料</a:t>
              </a:r>
              <a:endParaRPr lang="zh-TW" altLang="en-US" sz="1200">
                <a:solidFill>
                  <a:srgbClr val="000000"/>
                </a:solidFill>
                <a:latin typeface="Arial Black" pitchFamily="34" charset="0"/>
                <a:ea typeface="HGP創英角ｺﾞｼｯｸUB" pitchFamily="50" charset="-128"/>
              </a:endParaRPr>
            </a:p>
          </p:txBody>
        </p:sp>
      </p:grpSp>
      <p:sp>
        <p:nvSpPr>
          <p:cNvPr id="66" name="テキスト ボックス 65"/>
          <p:cNvSpPr txBox="1"/>
          <p:nvPr/>
        </p:nvSpPr>
        <p:spPr>
          <a:xfrm>
            <a:off x="200472" y="6525344"/>
            <a:ext cx="9001000"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a:latin typeface="Arial" panose="020B0604020202020204" pitchFamily="34" charset="0"/>
                <a:ea typeface="ＭＳ Ｐゴシック" panose="020B0600070205080204" pitchFamily="50" charset="-128"/>
                <a:cs typeface="Arial" panose="020B0604020202020204" pitchFamily="34" charset="0"/>
              </a:rPr>
              <a:t>　ホームページ</a:t>
            </a:r>
          </a:p>
        </p:txBody>
      </p:sp>
    </p:spTree>
    <p:extLst>
      <p:ext uri="{BB962C8B-B14F-4D97-AF65-F5344CB8AC3E}">
        <p14:creationId xmlns:p14="http://schemas.microsoft.com/office/powerpoint/2010/main" val="2208798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中国／医療関連／制度</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臨床試験に関する規制</a:t>
            </a:r>
          </a:p>
        </p:txBody>
      </p:sp>
      <p:sp>
        <p:nvSpPr>
          <p:cNvPr id="4" name="テキスト ボックス 3"/>
          <p:cNvSpPr txBox="1"/>
          <p:nvPr/>
        </p:nvSpPr>
        <p:spPr>
          <a:xfrm>
            <a:off x="200470" y="1060841"/>
            <a:ext cx="9505056" cy="1172693"/>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12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臨床試験の規制当局</a:t>
            </a:r>
            <a:r>
              <a:rPr kumimoji="1" lang="en-US" altLang="ja-JP"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臨床試験申請書 （</a:t>
            </a:r>
            <a:r>
              <a:rPr kumimoji="1" lang="en-US" altLang="ja-JP"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 Clinical Trial Application</a:t>
            </a:r>
            <a:r>
              <a:rPr kumimoji="1" lang="ja-JP" altLang="en-US"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中国国家薬品監督管理局（</a:t>
            </a:r>
            <a:r>
              <a:rPr kumimoji="1" lang="en-US" altLang="ja-JP"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NMPA: The National Medical Products Administration</a:t>
            </a:r>
            <a:r>
              <a:rPr kumimoji="1" lang="ja-JP" altLang="en-US"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）に提出する。生物学的同等性試験を含む、フェー</a:t>
            </a:r>
            <a:r>
              <a:rPr kumimoji="1" lang="ja-JP" altLang="en-US" sz="1120" b="0" i="0" u="none" strike="noStrike" kern="1200" cap="none" spc="0" normalizeH="0" baseline="0" noProof="1">
                <a:ln>
                  <a:noFill/>
                </a:ln>
                <a:solidFill>
                  <a:srgbClr val="000000"/>
                </a:solidFill>
                <a:effectLst/>
                <a:uLnTx/>
                <a:uFillTx/>
                <a:ea typeface="ＭＳ Ｐゴシック" panose="020B0600070205080204" pitchFamily="50" charset="-128"/>
                <a:cs typeface="Arial" panose="020B0604020202020204" pitchFamily="34" charset="0"/>
              </a:rPr>
              <a:t>ズ</a:t>
            </a:r>
            <a:r>
              <a:rPr kumimoji="1" lang="en-US" altLang="ja-JP" sz="1120" b="0" i="0" u="none" strike="noStrike" kern="1200" cap="none" spc="0" normalizeH="0" baseline="0" noProof="1">
                <a:ln>
                  <a:noFill/>
                </a:ln>
                <a:solidFill>
                  <a:srgbClr val="000000"/>
                </a:solidFill>
                <a:effectLst/>
                <a:uLnTx/>
                <a:uFillTx/>
                <a:ea typeface="ＭＳ Ｐゴシック" panose="020B0600070205080204" pitchFamily="50" charset="-128"/>
                <a:cs typeface="Arial" panose="020B0604020202020204" pitchFamily="34" charset="0"/>
              </a:rPr>
              <a:t>Ⅰ</a:t>
            </a:r>
            <a:r>
              <a:rPr kumimoji="1" lang="ja-JP" altLang="en-US" sz="1120" b="0" i="0" u="none" strike="noStrike" kern="1200" cap="none" spc="0" normalizeH="0" baseline="0" noProof="1">
                <a:ln>
                  <a:noFill/>
                </a:ln>
                <a:solidFill>
                  <a:srgbClr val="000000"/>
                </a:solidFill>
                <a:effectLst/>
                <a:uLnTx/>
                <a:uFillTx/>
                <a:ea typeface="ＭＳ Ｐゴシック" panose="020B0600070205080204" pitchFamily="50" charset="-128"/>
                <a:cs typeface="Arial" panose="020B0604020202020204" pitchFamily="34" charset="0"/>
              </a:rPr>
              <a:t>～</a:t>
            </a:r>
            <a:r>
              <a:rPr kumimoji="1" lang="en-US" altLang="ja-JP" sz="1120" b="0" i="0" u="none" strike="noStrike" kern="1200" cap="none" spc="0" normalizeH="0" baseline="0" noProof="1">
                <a:ln>
                  <a:noFill/>
                </a:ln>
                <a:solidFill>
                  <a:srgbClr val="000000"/>
                </a:solidFill>
                <a:effectLst/>
                <a:uLnTx/>
                <a:uFillTx/>
                <a:ea typeface="ＭＳ Ｐゴシック" panose="020B0600070205080204" pitchFamily="50" charset="-128"/>
                <a:cs typeface="Arial" panose="020B0604020202020204" pitchFamily="34" charset="0"/>
              </a:rPr>
              <a:t>Ⅳ</a:t>
            </a:r>
            <a:r>
              <a:rPr kumimoji="1" lang="ja-JP" altLang="en-US"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の臨床試験のために</a:t>
            </a:r>
            <a:r>
              <a:rPr kumimoji="1" lang="en-US" altLang="ja-JP"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a:t>
            </a:r>
            <a:r>
              <a:rPr kumimoji="1" lang="ja-JP" altLang="en-US"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NMPA</a:t>
            </a:r>
            <a:r>
              <a:rPr kumimoji="1" lang="ja-JP" altLang="en-US"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に提出する。</a:t>
            </a:r>
            <a:r>
              <a:rPr kumimoji="1" lang="en-US" altLang="ja-JP"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a:t>
            </a:r>
            <a:r>
              <a:rPr lang="ja-JP" altLang="en-US" sz="112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証明書の有効期限は</a:t>
            </a:r>
            <a:r>
              <a:rPr lang="en-US" altLang="ja-JP" sz="112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12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年間である。</a:t>
            </a:r>
            <a:endParaRPr kumimoji="1" lang="en-US" altLang="ja-JP"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12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中国における臨床試験の外国人スポンサーのためのガイドライン</a:t>
            </a:r>
            <a:r>
              <a:rPr lang="en-US" altLang="ja-JP" sz="112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12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中国に拠点を有しない外国人スポンサーは、販売承認取得者（</a:t>
            </a:r>
            <a:r>
              <a:rPr lang="en-US" altLang="ja-JP" sz="112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MAH: Marketing Authorization Holder</a:t>
            </a:r>
            <a:r>
              <a:rPr lang="ja-JP" altLang="en-US" sz="112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）と呼ばれる中国内の代理人を選任しなければならない。販売承認取得者は、代理人として</a:t>
            </a:r>
            <a:r>
              <a:rPr lang="en-US" altLang="ja-JP" sz="112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CTA</a:t>
            </a:r>
            <a:r>
              <a:rPr lang="ja-JP" altLang="en-US" sz="112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を</a:t>
            </a:r>
            <a:r>
              <a:rPr lang="en-US" altLang="ja-JP" sz="112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NMPA</a:t>
            </a:r>
            <a:r>
              <a:rPr lang="ja-JP" altLang="en-US" sz="112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に提出し、</a:t>
            </a:r>
            <a:r>
              <a:rPr lang="en-US" altLang="ja-JP" sz="112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CTA</a:t>
            </a:r>
            <a:r>
              <a:rPr lang="ja-JP" altLang="en-US" sz="112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が承認されるまで必要な支援を提供しなければならない。</a:t>
            </a:r>
            <a:r>
              <a:rPr kumimoji="1" lang="en-US" altLang="ja-JP"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12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プレースホルダ 1">
            <a:extLst>
              <a:ext uri="{FF2B5EF4-FFF2-40B4-BE49-F238E27FC236}">
                <a16:creationId xmlns:a16="http://schemas.microsoft.com/office/drawing/2014/main" id="{9618D4D6-2EE9-6042-8FA8-74C88068B3F4}"/>
              </a:ext>
            </a:extLst>
          </p:cNvPr>
          <p:cNvSpPr txBox="1">
            <a:spLocks/>
          </p:cNvSpPr>
          <p:nvPr/>
        </p:nvSpPr>
        <p:spPr>
          <a:xfrm>
            <a:off x="200023" y="2111939"/>
            <a:ext cx="9505950" cy="17492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0" indent="0" algn="ctr">
              <a:buNone/>
            </a:pPr>
            <a:r>
              <a:rPr lang="en-US" altLang="ja-JP" b="1" noProof="1"/>
              <a:t>CTA</a:t>
            </a:r>
            <a:r>
              <a:rPr lang="ja-JP" altLang="en-US" b="1" noProof="1"/>
              <a:t>の審査プロセス</a:t>
            </a:r>
            <a:endParaRPr lang="en-US" altLang="ja-JP" b="1" noProof="1"/>
          </a:p>
        </p:txBody>
      </p:sp>
      <p:sp>
        <p:nvSpPr>
          <p:cNvPr id="8" name="Rectangle: Rounded Corners 7">
            <a:extLst>
              <a:ext uri="{FF2B5EF4-FFF2-40B4-BE49-F238E27FC236}">
                <a16:creationId xmlns:a16="http://schemas.microsoft.com/office/drawing/2014/main" id="{2D5E43EF-9748-5C7F-0188-7AC91E90D140}"/>
              </a:ext>
            </a:extLst>
          </p:cNvPr>
          <p:cNvSpPr/>
          <p:nvPr/>
        </p:nvSpPr>
        <p:spPr>
          <a:xfrm>
            <a:off x="200023" y="2361933"/>
            <a:ext cx="6858000"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NMPA</a:t>
            </a:r>
            <a:r>
              <a:rPr kumimoji="1" lang="ja-JP" alt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の医薬品評価センター （</a:t>
            </a:r>
            <a:r>
              <a:rPr kumimoji="1" lang="en-US" altLang="ja-JP"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CDE: </a:t>
            </a:r>
            <a:r>
              <a:rPr kumimoji="1" 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Center for Drug Evaluation）</a:t>
            </a:r>
            <a:r>
              <a:rPr kumimoji="1" lang="ja-JP" alt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との事前協議</a:t>
            </a:r>
            <a:endParaRPr kumimoji="1" 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Rounded Corners 8">
            <a:extLst>
              <a:ext uri="{FF2B5EF4-FFF2-40B4-BE49-F238E27FC236}">
                <a16:creationId xmlns:a16="http://schemas.microsoft.com/office/drawing/2014/main" id="{60639CBD-5158-BE80-B358-2401F7489BE1}"/>
              </a:ext>
            </a:extLst>
          </p:cNvPr>
          <p:cNvSpPr/>
          <p:nvPr/>
        </p:nvSpPr>
        <p:spPr>
          <a:xfrm>
            <a:off x="195047" y="3117577"/>
            <a:ext cx="6858000"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審査と報告のための</a:t>
            </a:r>
            <a:r>
              <a:rPr lang="en-US" altLang="ja-JP"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CDE</a:t>
            </a:r>
            <a:r>
              <a:rPr lang="ja-JP" alt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への</a:t>
            </a:r>
            <a:r>
              <a:rPr lang="en-US" altLang="ja-JP"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CTA</a:t>
            </a:r>
            <a:r>
              <a:rPr lang="ja-JP" alt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提出</a:t>
            </a:r>
            <a:endParaRPr kumimoji="1" 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Rounded Corners 9">
            <a:extLst>
              <a:ext uri="{FF2B5EF4-FFF2-40B4-BE49-F238E27FC236}">
                <a16:creationId xmlns:a16="http://schemas.microsoft.com/office/drawing/2014/main" id="{71BFEB8A-ECA6-F6AE-4474-8F3A10A09510}"/>
              </a:ext>
            </a:extLst>
          </p:cNvPr>
          <p:cNvSpPr/>
          <p:nvPr/>
        </p:nvSpPr>
        <p:spPr>
          <a:xfrm>
            <a:off x="195047" y="3873221"/>
            <a:ext cx="6858000"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CDA</a:t>
            </a:r>
            <a:r>
              <a:rPr lang="ja-JP" alt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の行政審査</a:t>
            </a:r>
            <a:endParaRPr kumimoji="1" 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Rounded Corners 10">
            <a:extLst>
              <a:ext uri="{FF2B5EF4-FFF2-40B4-BE49-F238E27FC236}">
                <a16:creationId xmlns:a16="http://schemas.microsoft.com/office/drawing/2014/main" id="{DD772436-C340-8588-6A59-59C2ACAE0DA4}"/>
              </a:ext>
            </a:extLst>
          </p:cNvPr>
          <p:cNvSpPr/>
          <p:nvPr/>
        </p:nvSpPr>
        <p:spPr>
          <a:xfrm>
            <a:off x="195047" y="4628865"/>
            <a:ext cx="6858000"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CDA</a:t>
            </a:r>
            <a:r>
              <a:rPr lang="ja-JP" alt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の内容が基準を満たす場合、手数料納付の通知を送付する</a:t>
            </a:r>
            <a:endParaRPr kumimoji="1" 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Rounded Corners 11">
            <a:extLst>
              <a:ext uri="{FF2B5EF4-FFF2-40B4-BE49-F238E27FC236}">
                <a16:creationId xmlns:a16="http://schemas.microsoft.com/office/drawing/2014/main" id="{2FD84C6B-2D7F-8F25-FD22-30C786C87FF0}"/>
              </a:ext>
            </a:extLst>
          </p:cNvPr>
          <p:cNvSpPr/>
          <p:nvPr/>
        </p:nvSpPr>
        <p:spPr>
          <a:xfrm>
            <a:off x="195047" y="5384509"/>
            <a:ext cx="6858000"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手数料の支払いを受けた後に、</a:t>
            </a:r>
            <a:r>
              <a:rPr 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CDE</a:t>
            </a:r>
            <a:r>
              <a:rPr lang="ja-JP" alt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は技術的な審査を行う</a:t>
            </a:r>
            <a:endParaRPr kumimoji="1" 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Rounded Corners 12">
            <a:extLst>
              <a:ext uri="{FF2B5EF4-FFF2-40B4-BE49-F238E27FC236}">
                <a16:creationId xmlns:a16="http://schemas.microsoft.com/office/drawing/2014/main" id="{43E8F8D4-C59A-EB6A-D271-271211B6F03F}"/>
              </a:ext>
            </a:extLst>
          </p:cNvPr>
          <p:cNvSpPr/>
          <p:nvPr/>
        </p:nvSpPr>
        <p:spPr>
          <a:xfrm>
            <a:off x="195047" y="6140152"/>
            <a:ext cx="6858000" cy="457200"/>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問題がなければ、</a:t>
            </a:r>
            <a:r>
              <a:rPr lang="en-US" altLang="ja-JP"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CED</a:t>
            </a:r>
            <a:r>
              <a:rPr lang="ja-JP" alt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は</a:t>
            </a:r>
            <a:r>
              <a:rPr lang="en-US" altLang="ja-JP"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CTA</a:t>
            </a:r>
            <a:r>
              <a:rPr lang="ja-JP" alt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証明書を発行し、スポンサーは中国で臨床試験を開始することができる</a:t>
            </a:r>
            <a:endParaRPr kumimoji="1" 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Rectangle: Rounded Corners 13">
            <a:extLst>
              <a:ext uri="{FF2B5EF4-FFF2-40B4-BE49-F238E27FC236}">
                <a16:creationId xmlns:a16="http://schemas.microsoft.com/office/drawing/2014/main" id="{49D54C0B-8597-ED71-A627-F1D4C381AA64}"/>
              </a:ext>
            </a:extLst>
          </p:cNvPr>
          <p:cNvSpPr/>
          <p:nvPr/>
        </p:nvSpPr>
        <p:spPr>
          <a:xfrm>
            <a:off x="7783281" y="4023473"/>
            <a:ext cx="1872208" cy="1645826"/>
          </a:xfrm>
          <a:prstGeom prst="roundRect">
            <a:avLst/>
          </a:prstGeom>
          <a:solidFill>
            <a:schemeClr val="bg1"/>
          </a:solidFill>
          <a:ln w="9525">
            <a:solidFill>
              <a:srgbClr val="5F8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CED</a:t>
            </a:r>
            <a:r>
              <a:rPr kumimoji="1" lang="ja-JP" alt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rPr>
              <a:t>による補足情報の要求</a:t>
            </a:r>
            <a:endParaRPr kumimoji="1" lang="en-US" sz="112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0" name="Straight Arrow Connector 19">
            <a:extLst>
              <a:ext uri="{FF2B5EF4-FFF2-40B4-BE49-F238E27FC236}">
                <a16:creationId xmlns:a16="http://schemas.microsoft.com/office/drawing/2014/main" id="{F662E521-CDFC-8C6A-A8C6-0D0F706EC30F}"/>
              </a:ext>
            </a:extLst>
          </p:cNvPr>
          <p:cNvCxnSpPr>
            <a:cxnSpLocks/>
            <a:stCxn id="8" idx="2"/>
            <a:endCxn id="9" idx="0"/>
          </p:cNvCxnSpPr>
          <p:nvPr/>
        </p:nvCxnSpPr>
        <p:spPr>
          <a:xfrm flipH="1">
            <a:off x="3624047" y="2819133"/>
            <a:ext cx="4976" cy="29844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D763597-9C7D-77C5-D338-24ABB3F97E7F}"/>
              </a:ext>
            </a:extLst>
          </p:cNvPr>
          <p:cNvCxnSpPr>
            <a:cxnSpLocks/>
            <a:stCxn id="9" idx="2"/>
            <a:endCxn id="10" idx="0"/>
          </p:cNvCxnSpPr>
          <p:nvPr/>
        </p:nvCxnSpPr>
        <p:spPr>
          <a:xfrm>
            <a:off x="3624047" y="3574777"/>
            <a:ext cx="0" cy="29844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7B35E91-BC80-4835-390F-B5213B3A16AD}"/>
              </a:ext>
            </a:extLst>
          </p:cNvPr>
          <p:cNvCxnSpPr>
            <a:cxnSpLocks/>
            <a:stCxn id="10" idx="2"/>
            <a:endCxn id="11" idx="0"/>
          </p:cNvCxnSpPr>
          <p:nvPr/>
        </p:nvCxnSpPr>
        <p:spPr>
          <a:xfrm>
            <a:off x="3624047" y="4330421"/>
            <a:ext cx="0" cy="29844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8336F93-BD9E-0484-9078-70BB814AA75C}"/>
              </a:ext>
            </a:extLst>
          </p:cNvPr>
          <p:cNvCxnSpPr>
            <a:cxnSpLocks/>
          </p:cNvCxnSpPr>
          <p:nvPr/>
        </p:nvCxnSpPr>
        <p:spPr>
          <a:xfrm>
            <a:off x="3624047" y="5086065"/>
            <a:ext cx="0" cy="29844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64DC1B8-067C-ACDB-BEE8-F8EC20272C78}"/>
              </a:ext>
            </a:extLst>
          </p:cNvPr>
          <p:cNvCxnSpPr>
            <a:cxnSpLocks/>
          </p:cNvCxnSpPr>
          <p:nvPr/>
        </p:nvCxnSpPr>
        <p:spPr>
          <a:xfrm>
            <a:off x="3624047" y="5841709"/>
            <a:ext cx="0" cy="29844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E31F2CA-77BB-A4B7-55B2-F3E3DB8B552C}"/>
              </a:ext>
            </a:extLst>
          </p:cNvPr>
          <p:cNvCxnSpPr>
            <a:cxnSpLocks/>
            <a:stCxn id="10" idx="3"/>
          </p:cNvCxnSpPr>
          <p:nvPr/>
        </p:nvCxnSpPr>
        <p:spPr>
          <a:xfrm>
            <a:off x="7053047" y="4101821"/>
            <a:ext cx="730234"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A1A10BB-90F4-FA4C-0779-7B20A10FDDB2}"/>
              </a:ext>
            </a:extLst>
          </p:cNvPr>
          <p:cNvCxnSpPr>
            <a:stCxn id="14" idx="1"/>
            <a:endCxn id="11" idx="3"/>
          </p:cNvCxnSpPr>
          <p:nvPr/>
        </p:nvCxnSpPr>
        <p:spPr>
          <a:xfrm flipH="1">
            <a:off x="7053047" y="4846386"/>
            <a:ext cx="730234" cy="1107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1869C09-FF47-A9A2-A56C-CA3E36C29629}"/>
              </a:ext>
            </a:extLst>
          </p:cNvPr>
          <p:cNvCxnSpPr>
            <a:cxnSpLocks/>
            <a:stCxn id="12" idx="3"/>
          </p:cNvCxnSpPr>
          <p:nvPr/>
        </p:nvCxnSpPr>
        <p:spPr>
          <a:xfrm>
            <a:off x="7053047" y="5613109"/>
            <a:ext cx="730234"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58E6F6DE-8E25-AF2D-0BB6-CD989CB11E18}"/>
              </a:ext>
            </a:extLst>
          </p:cNvPr>
          <p:cNvSpPr txBox="1"/>
          <p:nvPr/>
        </p:nvSpPr>
        <p:spPr>
          <a:xfrm>
            <a:off x="200472" y="6669360"/>
            <a:ext cx="8784976" cy="144016"/>
          </a:xfrm>
          <a:prstGeom prst="rect">
            <a:avLst/>
          </a:prstGeom>
          <a:noFill/>
        </p:spPr>
        <p:txBody>
          <a:bodyPr wrap="square" lIns="0" tIns="0" rIns="0" bIns="0" rtlCol="0">
            <a:noAutofit/>
          </a:bodyPr>
          <a:lstStyle/>
          <a:p>
            <a:pPr marL="358775" indent="-3587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GLOBAL REGULATORY PARTNERS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Overview of clinical trial application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CTA</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in China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t>」</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a:p>
        </p:txBody>
      </p:sp>
    </p:spTree>
    <p:extLst>
      <p:ext uri="{BB962C8B-B14F-4D97-AF65-F5344CB8AC3E}">
        <p14:creationId xmlns:p14="http://schemas.microsoft.com/office/powerpoint/2010/main" val="1564495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2A2A6F5-E78D-4E63-C5DA-FE474F76B04B}"/>
              </a:ext>
            </a:extLst>
          </p:cNvPr>
          <p:cNvGraphicFramePr>
            <a:graphicFrameLocks/>
          </p:cNvGraphicFramePr>
          <p:nvPr>
            <p:custDataLst>
              <p:tags r:id="rId1"/>
            </p:custDataLst>
            <p:extLst>
              <p:ext uri="{D42A27DB-BD31-4B8C-83A1-F6EECF244321}">
                <p14:modId xmlns:p14="http://schemas.microsoft.com/office/powerpoint/2010/main" val="1208839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think-cell data - do not delete" hidden="1">
            <a:extLst>
              <a:ext uri="{FF2B5EF4-FFF2-40B4-BE49-F238E27FC236}">
                <a16:creationId xmlns:a16="http://schemas.microsoft.com/office/drawing/2014/main" id="{437B9388-40F1-1E37-624A-BC4B6D6B4C8A}"/>
              </a:ext>
            </a:extLst>
          </p:cNvPr>
          <p:cNvGraphicFramePr>
            <a:graphicFrameLocks noChangeAspect="1"/>
          </p:cNvGraphicFramePr>
          <p:nvPr>
            <p:custDataLst>
              <p:tags r:id="rId2"/>
            </p:custDataLst>
            <p:extLst>
              <p:ext uri="{D42A27DB-BD31-4B8C-83A1-F6EECF244321}">
                <p14:modId xmlns:p14="http://schemas.microsoft.com/office/powerpoint/2010/main" val="1372763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a:t>中国／医療関連／制度</a:t>
            </a:r>
            <a:endParaRPr kumimoji="1" lang="en-US"/>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a:t>医療情報・個人情報保護、データサーバーの置き場に関する法規制、ガイドライン</a:t>
            </a:r>
            <a:endParaRPr kumimoji="1" lang="en-US"/>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43</a:t>
            </a:fld>
            <a:endParaRPr lang="ja-JP" altLang="en-US"/>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36754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個人情報保護法（</a:t>
            </a:r>
            <a:r>
              <a:rPr lang="en-US" altLang="ja-JP" sz="1400">
                <a:latin typeface="Arial" panose="020B0604020202020204" pitchFamily="34" charset="0"/>
                <a:ea typeface="ＭＳ Ｐゴシック" panose="020B0600070205080204" pitchFamily="50" charset="-128"/>
                <a:cs typeface="Arial" panose="020B0604020202020204" pitchFamily="34" charset="0"/>
              </a:rPr>
              <a:t>PIPL: Personal Information Protection Law</a:t>
            </a:r>
            <a:r>
              <a:rPr lang="ja-JP" altLang="en-US" sz="140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8</a:t>
            </a:r>
            <a:r>
              <a:rPr lang="ja-JP" altLang="en-US" sz="1400">
                <a:latin typeface="Arial" panose="020B0604020202020204" pitchFamily="34" charset="0"/>
                <a:ea typeface="ＭＳ Ｐゴシック" panose="020B0600070205080204" pitchFamily="50" charset="-128"/>
                <a:cs typeface="Arial" panose="020B0604020202020204" pitchFamily="34" charset="0"/>
              </a:rPr>
              <a:t>月に成立し、</a:t>
            </a:r>
            <a:r>
              <a:rPr lang="en-US" altLang="ja-JP" sz="140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11</a:t>
            </a:r>
            <a:r>
              <a:rPr lang="ja-JP" altLang="en-US" sz="1400">
                <a:latin typeface="Arial" panose="020B0604020202020204" pitchFamily="34" charset="0"/>
                <a:ea typeface="ＭＳ Ｐゴシック" panose="020B0600070205080204" pitchFamily="50" charset="-128"/>
                <a:cs typeface="Arial" panose="020B0604020202020204" pitchFamily="34" charset="0"/>
              </a:rPr>
              <a:t>月より施行された。同法は、</a:t>
            </a:r>
            <a:r>
              <a:rPr lang="ja-JP" altLang="en-US" sz="1400" b="0" i="0">
                <a:solidFill>
                  <a:srgbClr val="000000"/>
                </a:solidFill>
                <a:effectLst/>
                <a:latin typeface="Arial" panose="020B0604020202020204" pitchFamily="34" charset="0"/>
                <a:ea typeface="ＭＳ Ｐゴシック" panose="020B0600070205080204" pitchFamily="50" charset="-128"/>
              </a:rPr>
              <a:t>中国での個人情報の取り扱いを定めた初めての包括的な法律であり、</a:t>
            </a:r>
            <a:r>
              <a:rPr lang="en-US" altLang="ja-JP" sz="1400">
                <a:solidFill>
                  <a:srgbClr val="000000"/>
                </a:solidFill>
                <a:latin typeface="Arial" panose="020B0604020202020204" pitchFamily="34" charset="0"/>
                <a:ea typeface="ＭＳ Ｐゴシック" panose="020B0600070205080204" pitchFamily="50" charset="-128"/>
              </a:rPr>
              <a:t>PIPL</a:t>
            </a:r>
            <a:r>
              <a:rPr lang="ja-JP" altLang="en-US" sz="1400" b="0" i="0">
                <a:solidFill>
                  <a:srgbClr val="000000"/>
                </a:solidFill>
                <a:effectLst/>
                <a:latin typeface="Arial" panose="020B0604020202020204" pitchFamily="34" charset="0"/>
                <a:ea typeface="ＭＳ Ｐゴシック" panose="020B0600070205080204" pitchFamily="50" charset="-128"/>
              </a:rPr>
              <a:t>違反には厳罰が科される。</a:t>
            </a:r>
            <a:endParaRPr lang="en-US" altLang="ja-JP" sz="1400" b="0" i="0">
              <a:solidFill>
                <a:srgbClr val="000000"/>
              </a:solidFill>
              <a:effectLst/>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a:solidFill>
                <a:srgbClr val="000000"/>
              </a:solidFill>
              <a:effectLst/>
              <a:latin typeface="Arial" panose="020B0604020202020204" pitchFamily="34" charset="0"/>
              <a:ea typeface="ＭＳ Ｐゴシック" panose="020B0600070205080204" pitchFamily="50" charset="-128"/>
            </a:endParaRPr>
          </a:p>
          <a:p>
            <a:pPr algn="just">
              <a:lnSpc>
                <a:spcPct val="110000"/>
              </a:lnSpc>
              <a:spcAft>
                <a:spcPts val="200"/>
              </a:spcAft>
              <a:buClr>
                <a:srgbClr val="5F8AC3"/>
              </a:buClr>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PIPL</a:t>
            </a:r>
            <a:r>
              <a:rPr lang="ja-JP" altLang="en-US" sz="140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a:latin typeface="Arial" panose="020B0604020202020204" pitchFamily="34" charset="0"/>
                <a:ea typeface="ＭＳ Ｐゴシック" panose="020B0600070205080204" pitchFamily="50" charset="-128"/>
                <a:cs typeface="Arial" panose="020B0604020202020204" pitchFamily="34" charset="0"/>
              </a:rPr>
              <a:t>40</a:t>
            </a:r>
            <a:r>
              <a:rPr lang="ja-JP" altLang="en-US" sz="1400">
                <a:latin typeface="Arial" panose="020B0604020202020204" pitchFamily="34" charset="0"/>
                <a:ea typeface="ＭＳ Ｐゴシック" panose="020B0600070205080204" pitchFamily="50" charset="-128"/>
                <a:cs typeface="Arial" panose="020B0604020202020204" pitchFamily="34" charset="0"/>
              </a:rPr>
              <a:t>条により、「重要情報インフラ運営者」</a:t>
            </a:r>
            <a:r>
              <a:rPr lang="en-US" altLang="ja-JP" sz="1400" baseline="30000">
                <a:latin typeface="Arial" panose="020B0604020202020204" pitchFamily="34" charset="0"/>
                <a:ea typeface="ＭＳ Ｐゴシック" panose="020B0600070205080204" pitchFamily="50" charset="-128"/>
                <a:cs typeface="Arial" panose="020B0604020202020204" pitchFamily="34" charset="0"/>
              </a:rPr>
              <a:t>3</a:t>
            </a:r>
            <a:r>
              <a:rPr lang="ja-JP" altLang="en-US" sz="1400">
                <a:latin typeface="Arial" panose="020B0604020202020204" pitchFamily="34" charset="0"/>
                <a:ea typeface="ＭＳ Ｐゴシック" panose="020B0600070205080204" pitchFamily="50" charset="-128"/>
                <a:cs typeface="Arial" panose="020B0604020202020204" pitchFamily="34" charset="0"/>
              </a:rPr>
              <a:t>または「取り扱う個人情報が国家ネットワーク情報部門所定の数量に達する個人情報取扱者」</a:t>
            </a:r>
            <a:r>
              <a:rPr lang="en-US" altLang="ja-JP" sz="1400" baseline="30000">
                <a:latin typeface="Arial" panose="020B0604020202020204" pitchFamily="34" charset="0"/>
                <a:ea typeface="ＭＳ Ｐゴシック" panose="020B0600070205080204" pitchFamily="50" charset="-128"/>
                <a:cs typeface="Arial" panose="020B0604020202020204" pitchFamily="34" charset="0"/>
              </a:rPr>
              <a:t>4</a:t>
            </a:r>
            <a:r>
              <a:rPr lang="ja-JP" altLang="en-US" sz="1400">
                <a:latin typeface="Arial" panose="020B0604020202020204" pitchFamily="34" charset="0"/>
                <a:ea typeface="ＭＳ Ｐゴシック" panose="020B0600070205080204" pitchFamily="50" charset="-128"/>
                <a:cs typeface="Arial" panose="020B0604020202020204" pitchFamily="34" charset="0"/>
              </a:rPr>
              <a:t>は、中国国内で収集した個人情報を中国国内で保存する義務を負う。  </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505054" cy="144016"/>
          </a:xfrm>
          <a:prstGeom prst="rect">
            <a:avLst/>
          </a:prstGeom>
          <a:noFill/>
        </p:spPr>
        <p:txBody>
          <a:bodyPr wrap="square" lIns="0" tIns="0" rIns="0" bIns="0" rtlCol="0">
            <a:noAutofit/>
          </a:bodyPr>
          <a:lstStyle/>
          <a:p>
            <a:pPr marL="328613" indent="-328613"/>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PIPL</a:t>
            </a:r>
            <a:r>
              <a:rPr lang="ja-JP" altLang="en-US" sz="800">
                <a:latin typeface="Arial" panose="020B0604020202020204" pitchFamily="34" charset="0"/>
                <a:ea typeface="ＭＳ Ｐゴシック" panose="020B0600070205080204" pitchFamily="50" charset="-128"/>
                <a:cs typeface="Arial" panose="020B0604020202020204" pitchFamily="34" charset="0"/>
              </a:rPr>
              <a:t>、西村あさひ法律事務所「</a:t>
            </a:r>
            <a:r>
              <a:rPr lang="ja-JP" altLang="en-US" sz="800"/>
              <a:t>中国個人情報保護法の解説 －日本企業が留意すべき点を中心に－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a:latin typeface="Arial" panose="020B0604020202020204" pitchFamily="34" charset="0"/>
                <a:ea typeface="ＭＳ Ｐゴシック" panose="020B0600070205080204" pitchFamily="50" charset="-128"/>
                <a:cs typeface="Arial" panose="020B0604020202020204" pitchFamily="34" charset="0"/>
              </a:rPr>
              <a:t>）、明倫国際法律事務所「</a:t>
            </a:r>
            <a:r>
              <a:rPr lang="en-US" altLang="ja-JP" sz="80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11</a:t>
            </a:r>
            <a:r>
              <a:rPr lang="ja-JP" altLang="en-US" sz="800">
                <a:latin typeface="Arial" panose="020B0604020202020204" pitchFamily="34" charset="0"/>
                <a:ea typeface="ＭＳ Ｐゴシック" panose="020B0600070205080204" pitchFamily="50" charset="-128"/>
                <a:cs typeface="Arial" panose="020B0604020202020204" pitchFamily="34" charset="0"/>
              </a:rPr>
              <a:t>月</a:t>
            </a:r>
            <a:r>
              <a:rPr lang="en-US" altLang="ja-JP" sz="800">
                <a:latin typeface="Arial" panose="020B0604020202020204" pitchFamily="34" charset="0"/>
                <a:ea typeface="ＭＳ Ｐゴシック" panose="020B0600070205080204" pitchFamily="50" charset="-128"/>
                <a:cs typeface="Arial" panose="020B0604020202020204" pitchFamily="34" charset="0"/>
              </a:rPr>
              <a:t>1</a:t>
            </a:r>
            <a:r>
              <a:rPr lang="ja-JP" altLang="en-US" sz="800">
                <a:latin typeface="Arial" panose="020B0604020202020204" pitchFamily="34" charset="0"/>
                <a:ea typeface="ＭＳ Ｐゴシック" panose="020B0600070205080204" pitchFamily="50" charset="-128"/>
                <a:cs typeface="Arial" panose="020B0604020202020204" pitchFamily="34" charset="0"/>
              </a:rPr>
              <a:t>日施行、中国個人情報保護法～日本企業および日系中国企業が留意すべきポイント～」（</a:t>
            </a:r>
            <a:r>
              <a:rPr lang="en-US" altLang="ja-JP" sz="80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a:latin typeface="Arial" panose="020B0604020202020204" pitchFamily="34" charset="0"/>
                <a:ea typeface="ＭＳ Ｐゴシック" panose="020B0600070205080204" pitchFamily="50" charset="-128"/>
                <a:cs typeface="Arial" panose="020B0604020202020204" pitchFamily="34" charset="0"/>
              </a:rPr>
              <a:t>）、大江橋法律事務所「中国の個人情報保護法について（一）～留意すべき基本ポイント～」（</a:t>
            </a:r>
            <a:r>
              <a:rPr lang="en-US" altLang="ja-JP" sz="80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1" name="4. Footnote">
            <a:extLst>
              <a:ext uri="{FF2B5EF4-FFF2-40B4-BE49-F238E27FC236}">
                <a16:creationId xmlns:a16="http://schemas.microsoft.com/office/drawing/2014/main" id="{6F616E6B-CF77-49B1-991E-F6033BC271B0}"/>
              </a:ext>
            </a:extLst>
          </p:cNvPr>
          <p:cNvSpPr txBox="1"/>
          <p:nvPr>
            <p:custDataLst>
              <p:tags r:id="rId3"/>
            </p:custDataLst>
          </p:nvPr>
        </p:nvSpPr>
        <p:spPr>
          <a:xfrm>
            <a:off x="200025" y="5751334"/>
            <a:ext cx="9505950" cy="738664"/>
          </a:xfrm>
          <a:prstGeom prst="rect">
            <a:avLst/>
          </a:prstGeom>
          <a:noFill/>
        </p:spPr>
        <p:txBody>
          <a:bodyPr vert="horz" wrap="square" lIns="0" tIns="0" rIns="0" bIns="0" rtlCol="0" anchor="b" anchorCtr="0">
            <a:spAutoFit/>
          </a:bodyPr>
          <a:lstStyle/>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この他、センシティブ個人情報の例示として、生物識別情報（遺伝子情報、指紋、声紋、顔認識情報等）、宗教信仰に関する情報、特定の身分に関する情報、金融口座、行動軌跡等、および、</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14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歳未満の未成年の個人情報が挙げられている。</a:t>
            </a:r>
          </a:p>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個人情報の収集、保存、使用、加工、伝送、提供、公開、削除等が含まれるとされている（第</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条第</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項）。</a:t>
            </a:r>
          </a:p>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公共通信、情報サービス、エネルギー、交通、水利、金融、公共サービスおよび電子政務等の重要な業界・分野、並びに、破壊、機能喪失又はデータ漏洩により国の安全、国の経済および国民の生活、公共の利益に深刻な危害が及ぶおそれのあるその他の重要情報インフラの運営者をいうとされている（サイバーセキュリティ法 </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31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条）。</a:t>
            </a:r>
          </a:p>
          <a:p>
            <a:pPr marL="104775" indent="-104775"/>
            <a:r>
              <a:rPr kumimoji="1" lang="en-US" altLang="ja-JP" sz="800">
                <a:latin typeface="Arial" panose="020B0604020202020204" pitchFamily="34" charset="0"/>
                <a:ea typeface="ＭＳ Ｐゴシック" panose="020B0600070205080204" pitchFamily="50" charset="-128"/>
                <a:cs typeface="Arial" panose="020B0604020202020204" pitchFamily="34" charset="0"/>
              </a:rPr>
              <a:t>4.	</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どの程度の数量の個人情報を処理する者が対象になるかについては、現時点で明確な基準は公表されていない（</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a:latin typeface="Arial" panose="020B0604020202020204" pitchFamily="34" charset="0"/>
                <a:ea typeface="ＭＳ Ｐゴシック" panose="020B0600070205080204" pitchFamily="50" charset="-128"/>
                <a:cs typeface="Arial" panose="020B0604020202020204" pitchFamily="34" charset="0"/>
              </a:rPr>
              <a:t>月現在）。</a:t>
            </a: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1632665564"/>
              </p:ext>
            </p:extLst>
          </p:nvPr>
        </p:nvGraphicFramePr>
        <p:xfrm>
          <a:off x="200025" y="1916832"/>
          <a:ext cx="9505056" cy="2592288"/>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lang="ja-JP" altLang="en-US" sz="1050" b="1" u="none">
                          <a:solidFill>
                            <a:schemeClr val="bg1"/>
                          </a:solidFill>
                          <a:latin typeface="+mn-lt"/>
                          <a:ea typeface="+mn-ea"/>
                        </a:rPr>
                        <a:t>個人情報の定義</a:t>
                      </a:r>
                      <a:endParaRPr kumimoji="1" lang="ja-JP" altLang="en-US" sz="1050" b="1" u="none">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a:solidFill>
                            <a:srgbClr val="000000"/>
                          </a:solidFill>
                          <a:latin typeface="+mn-lt"/>
                          <a:ea typeface="+mn-ea"/>
                        </a:rPr>
                        <a:t>PIPL</a:t>
                      </a:r>
                      <a:r>
                        <a:rPr lang="ja-JP" altLang="en-US" sz="1000">
                          <a:solidFill>
                            <a:srgbClr val="000000"/>
                          </a:solidFill>
                          <a:latin typeface="+mn-lt"/>
                          <a:ea typeface="+mn-ea"/>
                        </a:rPr>
                        <a:t>における「個人情報」とは、電子その他の方法により記録され、既に識別され、又は識別可能な自然人に関する各種情報をいうが、匿名化処理後の情報は含まないとされている（</a:t>
                      </a:r>
                      <a:r>
                        <a:rPr lang="en-US" altLang="ja-JP" sz="1000">
                          <a:solidFill>
                            <a:srgbClr val="000000"/>
                          </a:solidFill>
                          <a:latin typeface="+mn-lt"/>
                          <a:ea typeface="+mn-ea"/>
                        </a:rPr>
                        <a:t>4</a:t>
                      </a:r>
                      <a:r>
                        <a:rPr lang="ja-JP" altLang="en-US" sz="1000">
                          <a:solidFill>
                            <a:srgbClr val="000000"/>
                          </a:solidFill>
                          <a:latin typeface="+mn-lt"/>
                          <a:ea typeface="+mn-ea"/>
                        </a:rPr>
                        <a:t>条</a:t>
                      </a:r>
                      <a:r>
                        <a:rPr lang="en-US" altLang="ja-JP" sz="1000">
                          <a:solidFill>
                            <a:srgbClr val="000000"/>
                          </a:solidFill>
                          <a:latin typeface="+mn-lt"/>
                          <a:ea typeface="+mn-ea"/>
                        </a:rPr>
                        <a:t>1</a:t>
                      </a:r>
                      <a:r>
                        <a:rPr lang="ja-JP" altLang="en-US" sz="1000">
                          <a:solidFill>
                            <a:srgbClr val="000000"/>
                          </a:solidFill>
                          <a:latin typeface="+mn-lt"/>
                          <a:ea typeface="+mn-ea"/>
                        </a:rPr>
                        <a:t>項）。</a:t>
                      </a:r>
                      <a:endParaRPr lang="en-US" altLang="ja-JP" sz="100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a:solidFill>
                            <a:srgbClr val="000000"/>
                          </a:solidFill>
                          <a:latin typeface="+mn-lt"/>
                          <a:ea typeface="+mn-ea"/>
                        </a:rPr>
                        <a:t>「センシティブ個人情報」とは、ひとたび漏洩し、又は違法に使用されれば、自然人の人格的尊厳が侵害を受け、又は人身・財産の安全が危害を受けることが容易にもたらされる個人情報をいい、医療健康情報（例として、傷病治療記録、伝染病歴等）はこれに含まれる（</a:t>
                      </a:r>
                      <a:r>
                        <a:rPr lang="en-US" altLang="ja-JP" sz="1000">
                          <a:solidFill>
                            <a:srgbClr val="000000"/>
                          </a:solidFill>
                          <a:latin typeface="+mn-lt"/>
                          <a:ea typeface="+mn-ea"/>
                        </a:rPr>
                        <a:t>28</a:t>
                      </a:r>
                      <a:r>
                        <a:rPr lang="ja-JP" altLang="en-US" sz="1000">
                          <a:solidFill>
                            <a:srgbClr val="000000"/>
                          </a:solidFill>
                          <a:latin typeface="+mn-lt"/>
                          <a:ea typeface="+mn-ea"/>
                        </a:rPr>
                        <a:t>条</a:t>
                      </a:r>
                      <a:r>
                        <a:rPr lang="en-US" altLang="ja-JP" sz="1000">
                          <a:solidFill>
                            <a:srgbClr val="000000"/>
                          </a:solidFill>
                          <a:latin typeface="+mn-lt"/>
                          <a:ea typeface="+mn-ea"/>
                        </a:rPr>
                        <a:t>1</a:t>
                      </a:r>
                      <a:r>
                        <a:rPr lang="ja-JP" altLang="en-US" sz="1000">
                          <a:solidFill>
                            <a:srgbClr val="000000"/>
                          </a:solidFill>
                          <a:latin typeface="+mn-lt"/>
                          <a:ea typeface="+mn-ea"/>
                        </a:rPr>
                        <a:t>項）</a:t>
                      </a:r>
                      <a:r>
                        <a:rPr lang="en-US" altLang="ja-JP" sz="1000" baseline="30000">
                          <a:solidFill>
                            <a:srgbClr val="000000"/>
                          </a:solidFill>
                          <a:latin typeface="+mn-lt"/>
                          <a:ea typeface="+mn-ea"/>
                        </a:rPr>
                        <a:t>1</a:t>
                      </a:r>
                      <a:r>
                        <a:rPr lang="ja-JP" altLang="en-US" sz="1000">
                          <a:solidFill>
                            <a:srgbClr val="000000"/>
                          </a:solidFill>
                          <a:latin typeface="+mn-lt"/>
                          <a:ea typeface="+mn-ea"/>
                        </a:rPr>
                        <a:t>。</a:t>
                      </a:r>
                      <a:endParaRPr kumimoji="1" lang="ja-JP" altLang="en-US" sz="100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817241">
                <a:tc>
                  <a:txBody>
                    <a:bodyPr/>
                    <a:lstStyle/>
                    <a:p>
                      <a:pPr algn="ctr" fontAlgn="ctr" hangingPunct="0"/>
                      <a:r>
                        <a:rPr lang="ja-JP" altLang="en-US" sz="1050" b="1" i="0" u="none">
                          <a:solidFill>
                            <a:schemeClr val="bg1"/>
                          </a:solidFill>
                          <a:effectLst/>
                          <a:latin typeface="+mn-lt"/>
                          <a:ea typeface="+mn-ea"/>
                        </a:rPr>
                        <a:t>適用範囲と域外適用</a:t>
                      </a:r>
                      <a:endParaRPr kumimoji="1" lang="ja-JP" altLang="en-US" sz="1050" b="1" u="none">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b="0" i="0">
                          <a:solidFill>
                            <a:srgbClr val="000000"/>
                          </a:solidFill>
                          <a:effectLst/>
                          <a:latin typeface="+mn-lt"/>
                          <a:ea typeface="+mn-ea"/>
                        </a:rPr>
                        <a:t>PIPL</a:t>
                      </a:r>
                      <a:r>
                        <a:rPr lang="ja-JP" altLang="en-US" sz="1000" b="0" i="0">
                          <a:solidFill>
                            <a:srgbClr val="000000"/>
                          </a:solidFill>
                          <a:effectLst/>
                          <a:latin typeface="+mn-lt"/>
                          <a:ea typeface="+mn-ea"/>
                        </a:rPr>
                        <a:t>は、中国国内で個人情報を処理</a:t>
                      </a:r>
                      <a:r>
                        <a:rPr lang="en-US" altLang="ja-JP" sz="1000" b="0" i="0" baseline="30000">
                          <a:solidFill>
                            <a:srgbClr val="000000"/>
                          </a:solidFill>
                          <a:effectLst/>
                          <a:latin typeface="+mn-lt"/>
                          <a:ea typeface="+mn-ea"/>
                        </a:rPr>
                        <a:t>2</a:t>
                      </a:r>
                      <a:r>
                        <a:rPr lang="ja-JP" altLang="en-US" sz="1000" b="0" i="0">
                          <a:solidFill>
                            <a:srgbClr val="000000"/>
                          </a:solidFill>
                          <a:effectLst/>
                          <a:latin typeface="+mn-lt"/>
                          <a:ea typeface="+mn-ea"/>
                        </a:rPr>
                        <a:t>する活動に適用（第</a:t>
                      </a:r>
                      <a:r>
                        <a:rPr lang="en-US" altLang="ja-JP" sz="1000" b="0" i="0">
                          <a:solidFill>
                            <a:srgbClr val="000000"/>
                          </a:solidFill>
                          <a:effectLst/>
                          <a:latin typeface="+mn-lt"/>
                          <a:ea typeface="+mn-ea"/>
                        </a:rPr>
                        <a:t>3</a:t>
                      </a:r>
                      <a:r>
                        <a:rPr lang="ja-JP" altLang="en-US" sz="1000" b="0" i="0">
                          <a:solidFill>
                            <a:srgbClr val="000000"/>
                          </a:solidFill>
                          <a:effectLst/>
                          <a:latin typeface="+mn-lt"/>
                          <a:ea typeface="+mn-ea"/>
                        </a:rPr>
                        <a:t>条</a:t>
                      </a:r>
                      <a:r>
                        <a:rPr lang="en-US" altLang="ja-JP" sz="1000" b="0" i="0">
                          <a:solidFill>
                            <a:srgbClr val="000000"/>
                          </a:solidFill>
                          <a:effectLst/>
                          <a:latin typeface="+mn-lt"/>
                          <a:ea typeface="+mn-ea"/>
                        </a:rPr>
                        <a:t>1</a:t>
                      </a:r>
                      <a:r>
                        <a:rPr lang="ja-JP" altLang="en-US" sz="1000">
                          <a:solidFill>
                            <a:srgbClr val="000000"/>
                          </a:solidFill>
                          <a:latin typeface="+mn-lt"/>
                          <a:ea typeface="+mn-ea"/>
                        </a:rPr>
                        <a:t>項</a:t>
                      </a:r>
                      <a:r>
                        <a:rPr lang="ja-JP" altLang="en-US" sz="1000" b="0" i="0">
                          <a:solidFill>
                            <a:srgbClr val="000000"/>
                          </a:solidFill>
                          <a:effectLst/>
                          <a:latin typeface="+mn-lt"/>
                          <a:ea typeface="+mn-ea"/>
                        </a:rPr>
                        <a:t>）される。</a:t>
                      </a:r>
                      <a:endParaRPr lang="en-US" altLang="ja-JP" sz="1000" b="0" i="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a:solidFill>
                            <a:srgbClr val="000000"/>
                          </a:solidFill>
                          <a:effectLst/>
                          <a:latin typeface="+mn-lt"/>
                          <a:ea typeface="+mn-ea"/>
                        </a:rPr>
                        <a:t>中国国外での行為であったとしても、 ①中国国内の自然人への製品又はサービスの提供を目的とする場合、②中国国内の自然人の行動を分析・評価するものである場合、③法令に定めるその他の事情がある場合のいずれかの場合において、中国国内の自然人にかかる個人情報を処理する時には、当該活動に対しても本法が域外適用される（第</a:t>
                      </a:r>
                      <a:r>
                        <a:rPr lang="en-US" altLang="ja-JP" sz="1000" b="0" i="0">
                          <a:solidFill>
                            <a:srgbClr val="000000"/>
                          </a:solidFill>
                          <a:effectLst/>
                          <a:latin typeface="+mn-lt"/>
                          <a:ea typeface="+mn-ea"/>
                        </a:rPr>
                        <a:t>3</a:t>
                      </a:r>
                      <a:r>
                        <a:rPr lang="ja-JP" altLang="en-US" sz="1000" b="0" i="0">
                          <a:solidFill>
                            <a:srgbClr val="000000"/>
                          </a:solidFill>
                          <a:effectLst/>
                          <a:latin typeface="+mn-lt"/>
                          <a:ea typeface="+mn-ea"/>
                        </a:rPr>
                        <a:t>条</a:t>
                      </a:r>
                      <a:r>
                        <a:rPr lang="en-US" altLang="ja-JP" sz="1000" b="0" i="0">
                          <a:solidFill>
                            <a:srgbClr val="000000"/>
                          </a:solidFill>
                          <a:effectLst/>
                          <a:latin typeface="+mn-lt"/>
                          <a:ea typeface="+mn-ea"/>
                        </a:rPr>
                        <a:t>2</a:t>
                      </a:r>
                      <a:r>
                        <a:rPr lang="ja-JP" altLang="en-US" sz="1000" b="0" i="0">
                          <a:solidFill>
                            <a:srgbClr val="000000"/>
                          </a:solidFill>
                          <a:effectLst/>
                          <a:latin typeface="+mn-lt"/>
                          <a:ea typeface="+mn-ea"/>
                        </a:rPr>
                        <a:t>項）。</a:t>
                      </a:r>
                      <a:endParaRPr lang="en-US" altLang="ja-JP" sz="100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88413">
                <a:tc>
                  <a:txBody>
                    <a:bodyPr/>
                    <a:lstStyle/>
                    <a:p>
                      <a:pPr algn="ctr" fontAlgn="ctr" hangingPunct="0"/>
                      <a:r>
                        <a:rPr lang="ja-JP" altLang="en-US" sz="1050" b="1" u="none">
                          <a:solidFill>
                            <a:schemeClr val="bg1"/>
                          </a:solidFill>
                          <a:latin typeface="+mn-lt"/>
                          <a:ea typeface="+mn-ea"/>
                        </a:rPr>
                        <a:t>個人情報の処理に係る</a:t>
                      </a:r>
                      <a:r>
                        <a:rPr lang="ja-JP" altLang="en-US" sz="1050" b="1" i="0" u="none">
                          <a:solidFill>
                            <a:schemeClr val="bg1"/>
                          </a:solidFill>
                          <a:effectLst/>
                          <a:latin typeface="+mn-lt"/>
                          <a:ea typeface="+mn-ea"/>
                        </a:rPr>
                        <a:t>同意</a:t>
                      </a:r>
                      <a:endParaRPr kumimoji="1" lang="ja-JP" altLang="en-US" sz="1050" b="1" u="none">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個人情報を処理するためには、原則として、本人の同意が必要である。</a:t>
                      </a:r>
                      <a:r>
                        <a:rPr lang="ja-JP" altLang="en-US" sz="1000" b="0" i="0" dirty="0">
                          <a:solidFill>
                            <a:srgbClr val="000000"/>
                          </a:solidFill>
                          <a:effectLst/>
                          <a:latin typeface="+mn-lt"/>
                          <a:ea typeface="+mn-ea"/>
                        </a:rPr>
                        <a:t>また一旦同意を取得したとしても、個人は同意を撤回する権利を有しており（第</a:t>
                      </a:r>
                      <a:r>
                        <a:rPr lang="en-US" altLang="ja-JP" sz="1000" b="0" i="0" dirty="0">
                          <a:solidFill>
                            <a:srgbClr val="000000"/>
                          </a:solidFill>
                          <a:effectLst/>
                          <a:latin typeface="+mn-lt"/>
                          <a:ea typeface="+mn-ea"/>
                        </a:rPr>
                        <a:t>47</a:t>
                      </a:r>
                      <a:r>
                        <a:rPr lang="ja-JP" altLang="en-US" sz="1000" b="0" i="0" dirty="0">
                          <a:solidFill>
                            <a:srgbClr val="000000"/>
                          </a:solidFill>
                          <a:effectLst/>
                          <a:latin typeface="+mn-lt"/>
                          <a:ea typeface="+mn-ea"/>
                        </a:rPr>
                        <a:t>条</a:t>
                      </a:r>
                      <a:r>
                        <a:rPr lang="en-US" altLang="ja-JP" sz="1000" b="0" i="0" dirty="0">
                          <a:solidFill>
                            <a:srgbClr val="000000"/>
                          </a:solidFill>
                          <a:effectLst/>
                          <a:latin typeface="+mn-lt"/>
                          <a:ea typeface="+mn-ea"/>
                        </a:rPr>
                        <a:t>1</a:t>
                      </a:r>
                      <a:r>
                        <a:rPr lang="ja-JP" altLang="en-US" sz="1000" b="0" i="0" dirty="0">
                          <a:solidFill>
                            <a:srgbClr val="000000"/>
                          </a:solidFill>
                          <a:effectLst/>
                          <a:latin typeface="+mn-lt"/>
                          <a:ea typeface="+mn-ea"/>
                        </a:rPr>
                        <a:t>項</a:t>
                      </a:r>
                      <a:r>
                        <a:rPr lang="en-US" altLang="ja-JP" sz="1000" b="0" i="0" dirty="0">
                          <a:solidFill>
                            <a:srgbClr val="000000"/>
                          </a:solidFill>
                          <a:effectLst/>
                          <a:latin typeface="+mn-lt"/>
                          <a:ea typeface="+mn-ea"/>
                        </a:rPr>
                        <a:t>3</a:t>
                      </a:r>
                      <a:r>
                        <a:rPr lang="ja-JP" altLang="en-US" sz="1000" b="0" i="0" dirty="0">
                          <a:solidFill>
                            <a:srgbClr val="000000"/>
                          </a:solidFill>
                          <a:effectLst/>
                          <a:latin typeface="+mn-lt"/>
                          <a:ea typeface="+mn-ea"/>
                        </a:rPr>
                        <a:t>号）、個人情報の処理者は撤回の簡便な方法を提供する義務を負う（第</a:t>
                      </a:r>
                      <a:r>
                        <a:rPr lang="en-US" altLang="ja-JP" sz="1000" b="0" i="0" dirty="0">
                          <a:solidFill>
                            <a:srgbClr val="000000"/>
                          </a:solidFill>
                          <a:effectLst/>
                          <a:latin typeface="+mn-lt"/>
                          <a:ea typeface="+mn-ea"/>
                        </a:rPr>
                        <a:t>15</a:t>
                      </a:r>
                      <a:r>
                        <a:rPr lang="ja-JP" altLang="en-US" sz="1000" b="0" i="0" dirty="0">
                          <a:solidFill>
                            <a:srgbClr val="000000"/>
                          </a:solidFill>
                          <a:effectLst/>
                          <a:latin typeface="+mn-lt"/>
                          <a:ea typeface="+mn-ea"/>
                        </a:rPr>
                        <a:t>条</a:t>
                      </a:r>
                      <a:r>
                        <a:rPr lang="en-US" altLang="ja-JP" sz="1000" b="0" i="0" dirty="0">
                          <a:solidFill>
                            <a:srgbClr val="000000"/>
                          </a:solidFill>
                          <a:effectLst/>
                          <a:latin typeface="+mn-lt"/>
                          <a:ea typeface="+mn-ea"/>
                        </a:rPr>
                        <a:t>1</a:t>
                      </a:r>
                      <a:r>
                        <a:rPr lang="ja-JP" altLang="en-US" sz="1000" b="0" i="0" dirty="0">
                          <a:solidFill>
                            <a:srgbClr val="000000"/>
                          </a:solidFill>
                          <a:effectLst/>
                          <a:latin typeface="+mn-lt"/>
                          <a:ea typeface="+mn-ea"/>
                        </a:rPr>
                        <a:t>項）。「センシティブ個人情報」の処理に対しては、個別の同意を取得する必要があり、法令等により書面による同意が必要となる場合もある（第</a:t>
                      </a:r>
                      <a:r>
                        <a:rPr lang="en-US" altLang="ja-JP" sz="1000" b="0" i="0" dirty="0">
                          <a:solidFill>
                            <a:srgbClr val="000000"/>
                          </a:solidFill>
                          <a:effectLst/>
                          <a:latin typeface="+mn-lt"/>
                          <a:ea typeface="+mn-ea"/>
                        </a:rPr>
                        <a:t>28</a:t>
                      </a:r>
                      <a:r>
                        <a:rPr lang="ja-JP" altLang="en-US" sz="1000" dirty="0">
                          <a:solidFill>
                            <a:srgbClr val="000000"/>
                          </a:solidFill>
                          <a:latin typeface="+mn-lt"/>
                          <a:ea typeface="+mn-ea"/>
                        </a:rPr>
                        <a:t>条～第</a:t>
                      </a:r>
                      <a:r>
                        <a:rPr lang="en-US" altLang="ja-JP" sz="1000" dirty="0">
                          <a:solidFill>
                            <a:srgbClr val="000000"/>
                          </a:solidFill>
                          <a:latin typeface="+mn-lt"/>
                          <a:ea typeface="+mn-ea"/>
                        </a:rPr>
                        <a:t>30</a:t>
                      </a:r>
                      <a:r>
                        <a:rPr lang="ja-JP" altLang="en-US" sz="1000" dirty="0">
                          <a:solidFill>
                            <a:srgbClr val="000000"/>
                          </a:solidFill>
                          <a:latin typeface="+mn-lt"/>
                          <a:ea typeface="+mn-ea"/>
                        </a:rPr>
                        <a:t>条</a:t>
                      </a:r>
                      <a:r>
                        <a:rPr lang="ja-JP" altLang="en-US" sz="1000" b="0" i="0" dirty="0">
                          <a:solidFill>
                            <a:srgbClr val="000000"/>
                          </a:solidFill>
                          <a:effectLst/>
                          <a:latin typeface="+mn-lt"/>
                          <a:ea typeface="+mn-ea"/>
                        </a:rPr>
                        <a:t>）。</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95402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9B630A7-6F3C-DBF9-EF49-858C685E5DB8}"/>
              </a:ext>
            </a:extLst>
          </p:cNvPr>
          <p:cNvGraphicFramePr>
            <a:graphicFrameLocks/>
          </p:cNvGraphicFramePr>
          <p:nvPr>
            <p:custDataLst>
              <p:tags r:id="rId1"/>
            </p:custDataLst>
            <p:extLst>
              <p:ext uri="{D42A27DB-BD31-4B8C-83A1-F6EECF244321}">
                <p14:modId xmlns:p14="http://schemas.microsoft.com/office/powerpoint/2010/main" val="824981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61" imgH="561" progId="TCLayout.ActiveDocument.1">
                  <p:embed/>
                </p:oleObj>
              </mc:Choice>
              <mc:Fallback>
                <p:oleObj name="think-cellスライド" r:id="rId3" imgW="561" imgH="56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中国／医療関連／制度</a:t>
            </a:r>
            <a:endParaRPr kumimoji="1" lang="en-US"/>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医療情報・個人情報保護に関する法規制</a:t>
            </a:r>
            <a:endParaRPr kumimoji="1" lang="en-US"/>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44</a:t>
            </a:fld>
            <a:endParaRPr lang="ja-JP" altLang="en-US"/>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117490"/>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j-ea"/>
                <a:ea typeface="+mj-ea"/>
                <a:cs typeface="Arial" panose="020B0604020202020204" pitchFamily="34" charset="0"/>
              </a:rPr>
              <a:t>PIPL</a:t>
            </a:r>
            <a:r>
              <a:rPr lang="ja-JP" altLang="en-US" sz="1400" dirty="0">
                <a:latin typeface="+mj-ea"/>
                <a:ea typeface="+mj-ea"/>
                <a:cs typeface="Arial" panose="020B0604020202020204" pitchFamily="34" charset="0"/>
              </a:rPr>
              <a:t>は、法的根拠や開示義務など、個人の取り扱いに関する規則を定めている。 </a:t>
            </a:r>
            <a:r>
              <a:rPr lang="en-US" altLang="ja-JP" sz="1400" dirty="0">
                <a:latin typeface="+mj-ea"/>
                <a:ea typeface="+mj-ea"/>
                <a:cs typeface="Arial" panose="020B0604020202020204" pitchFamily="34" charset="0"/>
              </a:rPr>
              <a:t>PIPL</a:t>
            </a:r>
            <a:r>
              <a:rPr lang="ja-JP" altLang="en-US" sz="1400" dirty="0">
                <a:latin typeface="+mj-ea"/>
                <a:ea typeface="+mj-ea"/>
                <a:cs typeface="Arial" panose="020B0604020202020204" pitchFamily="34" charset="0"/>
              </a:rPr>
              <a:t>は、処理者の責任を定義し、データ主体の権利を保護し、データのセキュリティとプライバシーを確保するために、国境を越えたデータ転送の要件を設定する。</a:t>
            </a:r>
            <a:endParaRPr lang="en-US" altLang="ja-JP" sz="1400" dirty="0">
              <a:latin typeface="+mj-ea"/>
              <a:ea typeface="+mj-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j-ea"/>
                <a:ea typeface="+mj-ea"/>
                <a:cs typeface="Arial" panose="020B0604020202020204" pitchFamily="34" charset="0"/>
              </a:rPr>
              <a:t>2021</a:t>
            </a:r>
            <a:r>
              <a:rPr lang="ja-JP" altLang="en-US" sz="1400" dirty="0">
                <a:latin typeface="+mj-ea"/>
                <a:ea typeface="+mj-ea"/>
                <a:cs typeface="Arial" panose="020B0604020202020204" pitchFamily="34" charset="0"/>
              </a:rPr>
              <a:t>年、政府は、個人情報に関する権利と利益を保護し、個人情報処理活動を規制し、個人情報の合理的な利用を促進するために、中華人民共和国の個人情報保護法を制定した。 </a:t>
            </a: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a:latin typeface="Arial" panose="020B0604020202020204" pitchFamily="34" charset="0"/>
                <a:ea typeface="ＭＳ Ｐゴシック" panose="020B0600070205080204" pitchFamily="50" charset="-128"/>
                <a:cs typeface="Arial" panose="020B0604020202020204" pitchFamily="34" charset="0"/>
              </a:rPr>
              <a:t>（出所）中華人民共和国全国人民代表大会、ニュース記事</a:t>
            </a:r>
          </a:p>
        </p:txBody>
      </p:sp>
      <p:graphicFrame>
        <p:nvGraphicFramePr>
          <p:cNvPr id="5" name="Table 4">
            <a:extLst>
              <a:ext uri="{FF2B5EF4-FFF2-40B4-BE49-F238E27FC236}">
                <a16:creationId xmlns:a16="http://schemas.microsoft.com/office/drawing/2014/main" id="{57E65E92-434F-DF87-DFAF-4D6B4EC9FB14}"/>
              </a:ext>
            </a:extLst>
          </p:cNvPr>
          <p:cNvGraphicFramePr>
            <a:graphicFrameLocks noGrp="1"/>
          </p:cNvGraphicFramePr>
          <p:nvPr>
            <p:extLst>
              <p:ext uri="{D42A27DB-BD31-4B8C-83A1-F6EECF244321}">
                <p14:modId xmlns:p14="http://schemas.microsoft.com/office/powerpoint/2010/main" val="818217332"/>
              </p:ext>
            </p:extLst>
          </p:nvPr>
        </p:nvGraphicFramePr>
        <p:xfrm>
          <a:off x="210900" y="2145956"/>
          <a:ext cx="9504000" cy="4307230"/>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235880">
                <a:tc>
                  <a:txBody>
                    <a:bodyPr/>
                    <a:lstStyle/>
                    <a:p>
                      <a:pPr algn="l"/>
                      <a:r>
                        <a:rPr lang="en-US" sz="1100" noProof="1">
                          <a:latin typeface="+mj-ea"/>
                          <a:ea typeface="+mj-ea"/>
                        </a:rPr>
                        <a:t>提供</a:t>
                      </a: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en-US" sz="11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494378">
                <a:tc>
                  <a:txBody>
                    <a:bodyPr/>
                    <a:lstStyle/>
                    <a:p>
                      <a:pPr algn="l"/>
                      <a:r>
                        <a:rPr lang="en-IN" sz="900" noProof="1">
                          <a:latin typeface="+mj-ea"/>
                          <a:ea typeface="+mj-ea"/>
                        </a:rPr>
                        <a:t>適用範囲</a:t>
                      </a:r>
                      <a:endParaRPr lang="en-US" sz="900">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en-US" sz="900" noProof="1">
                          <a:latin typeface="+mj-ea"/>
                          <a:ea typeface="+mj-ea"/>
                        </a:rPr>
                        <a:t>この法律は、中国国内における個人の個人情報の処理に加えて、中国国内における個人に関するサービスの提供、行動の分析、またはその他の状況に関連する中国国外での処理にも適用され</a:t>
                      </a:r>
                      <a:r>
                        <a:rPr lang="ja-JP" altLang="en-US" sz="900" noProof="1">
                          <a:latin typeface="+mj-ea"/>
                          <a:ea typeface="+mj-ea"/>
                        </a:rPr>
                        <a:t>る</a:t>
                      </a:r>
                      <a:r>
                        <a:rPr lang="en-US" sz="900" noProof="1">
                          <a:latin typeface="+mj-ea"/>
                          <a:ea typeface="+mj-ea"/>
                        </a:rPr>
                        <a:t>。</a:t>
                      </a:r>
                      <a:r>
                        <a:rPr lang="en-US" sz="900" dirty="0">
                          <a:latin typeface="+mj-ea"/>
                          <a:ea typeface="+mj-ea"/>
                        </a:rPr>
                        <a:t> </a:t>
                      </a:r>
                      <a:r>
                        <a:rPr lang="en-US" sz="900" noProof="1">
                          <a:latin typeface="+mj-ea"/>
                          <a:ea typeface="+mj-ea"/>
                        </a:rPr>
                        <a:t>この法律は、場所に関係なく、中国居住者の個人データが取り扱われるすべての活動を規制</a:t>
                      </a:r>
                      <a:r>
                        <a:rPr lang="ja-JP" altLang="en-US" sz="900" noProof="1">
                          <a:latin typeface="+mj-ea"/>
                          <a:ea typeface="+mj-ea"/>
                        </a:rPr>
                        <a:t>する</a:t>
                      </a:r>
                      <a:r>
                        <a:rPr lang="en-US" sz="9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48973">
                <a:tc>
                  <a:txBody>
                    <a:bodyPr/>
                    <a:lstStyle/>
                    <a:p>
                      <a:r>
                        <a:rPr lang="en-IN" sz="900" noProof="1">
                          <a:latin typeface="+mj-ea"/>
                          <a:ea typeface="+mj-ea"/>
                        </a:rPr>
                        <a:t>個人情報の処理</a:t>
                      </a:r>
                      <a:endParaRPr lang="en-US" sz="900">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buFont typeface="Courier New" panose="02070309020205020404" pitchFamily="49" charset="0"/>
                        <a:buChar char="o"/>
                      </a:pPr>
                      <a:r>
                        <a:rPr lang="en-US" sz="900" noProof="1">
                          <a:latin typeface="+mj-ea"/>
                          <a:ea typeface="+mj-ea"/>
                        </a:rPr>
                        <a:t>個人情報は、個人への影響が最小限になるように、目的に直接関連する明示的かつ合理的な目的のためにのみ処理され、収集は処理の目的に必要な最小限の範囲に限定されなければな</a:t>
                      </a:r>
                      <a:r>
                        <a:rPr lang="ja-JP" altLang="en-US" sz="900" noProof="1">
                          <a:latin typeface="+mj-ea"/>
                          <a:ea typeface="+mj-ea"/>
                        </a:rPr>
                        <a:t>らない</a:t>
                      </a:r>
                      <a:r>
                        <a:rPr lang="en-US" sz="9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348973">
                <a:tc>
                  <a:txBody>
                    <a:bodyPr/>
                    <a:lstStyle/>
                    <a:p>
                      <a:r>
                        <a:rPr lang="en-US" sz="900" noProof="1">
                          <a:latin typeface="+mj-ea"/>
                          <a:ea typeface="+mj-ea"/>
                        </a:rPr>
                        <a:t>データ主体の権利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defTabSz="914400" rtl="0" eaLnBrk="1" latinLnBrk="0" hangingPunct="1">
                        <a:buFont typeface="Courier New" panose="02070309020205020404" pitchFamily="49" charset="0"/>
                        <a:buChar char="o"/>
                      </a:pPr>
                      <a:r>
                        <a:rPr kumimoji="1" lang="en-US" sz="900" kern="1200" noProof="1">
                          <a:solidFill>
                            <a:schemeClr val="dk1"/>
                          </a:solidFill>
                          <a:latin typeface="+mj-ea"/>
                          <a:ea typeface="+mj-ea"/>
                          <a:cs typeface="+mn-cs"/>
                        </a:rPr>
                        <a:t>個人は、自己の個人情報の取扱いについて通知を受け、決定し、制限し、又は拒否する権利、並びに処理者に対して取扱い規則にアクセスし、複製し、移転し、及び説明を要求する権利を有する。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45912518"/>
                  </a:ext>
                </a:extLst>
              </a:tr>
              <a:tr h="494378">
                <a:tc>
                  <a:txBody>
                    <a:bodyPr/>
                    <a:lstStyle/>
                    <a:p>
                      <a:r>
                        <a:rPr lang="en-US" sz="900" noProof="1">
                          <a:latin typeface="+mj-ea"/>
                          <a:ea typeface="+mj-ea"/>
                        </a:rPr>
                        <a:t>個人情報処理者の義務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noProof="1">
                          <a:latin typeface="+mj-ea"/>
                          <a:ea typeface="+mj-ea"/>
                        </a:rPr>
                        <a:t>処理者は、合法性、必要性、公開性、透明性及びデータ品質の原則に従わなければならず、自己の取扱い活動に責任を負わなければならない。</a:t>
                      </a:r>
                      <a:r>
                        <a:rPr lang="en-US" sz="900" dirty="0">
                          <a:latin typeface="+mj-ea"/>
                          <a:ea typeface="+mj-ea"/>
                        </a:rPr>
                        <a:t> </a:t>
                      </a:r>
                      <a:r>
                        <a:rPr lang="en-US" sz="900" noProof="1">
                          <a:latin typeface="+mj-ea"/>
                          <a:ea typeface="+mj-ea"/>
                        </a:rPr>
                        <a:t>内部管理システムを確立し、セキュリティ対策を採用し、監査を実施し、監督上の要件を遵守しなければならない。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90058860"/>
                  </a:ext>
                </a:extLst>
              </a:tr>
              <a:tr h="348973">
                <a:tc>
                  <a:txBody>
                    <a:bodyPr/>
                    <a:lstStyle/>
                    <a:p>
                      <a:r>
                        <a:rPr lang="en-IN" sz="900" noProof="1">
                          <a:latin typeface="+mj-ea"/>
                          <a:ea typeface="+mj-ea"/>
                        </a:rPr>
                        <a:t>データのセキュリティ/保護</a:t>
                      </a:r>
                      <a:endParaRPr lang="en-US" sz="900">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noProof="1">
                          <a:latin typeface="+mj-ea"/>
                          <a:ea typeface="+mj-ea"/>
                        </a:rPr>
                        <a:t>処理者は、個人情報の不正アクセス、漏洩、改ざん又は損失を防止するために必要な措置を講じなければならない。</a:t>
                      </a:r>
                      <a:r>
                        <a:rPr lang="en-US" sz="900" dirty="0">
                          <a:latin typeface="+mj-ea"/>
                          <a:ea typeface="+mj-ea"/>
                        </a:rPr>
                        <a:t> </a:t>
                      </a:r>
                      <a:r>
                        <a:rPr lang="en-US" sz="900" noProof="1">
                          <a:latin typeface="+mj-ea"/>
                          <a:ea typeface="+mj-ea"/>
                        </a:rPr>
                        <a:t>措置には、機密管理、暗号化、非特定化、アクセス制御、訓練及び緊急時対応計画が含まれる。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7065716"/>
                  </a:ext>
                </a:extLst>
              </a:tr>
              <a:tr h="494378">
                <a:tc>
                  <a:txBody>
                    <a:bodyPr/>
                    <a:lstStyle/>
                    <a:p>
                      <a:r>
                        <a:rPr lang="en-IN" sz="900" noProof="1">
                          <a:latin typeface="+mj-ea"/>
                          <a:ea typeface="+mj-ea"/>
                        </a:rPr>
                        <a:t>データ保護影響評価</a:t>
                      </a:r>
                      <a:endParaRPr lang="en-US" sz="900">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900" noProof="1">
                          <a:latin typeface="+mj-ea"/>
                          <a:ea typeface="+mj-ea"/>
                        </a:rPr>
                        <a:t>処理者は、機密データ、自動化された意思決定、開示及び国境を越える移転を含む高リスクの取扱いについて、事前の個人情報保護影響評価を実施しなければならない。</a:t>
                      </a:r>
                      <a:r>
                        <a:rPr lang="en-US" sz="900" dirty="0">
                          <a:latin typeface="+mj-ea"/>
                          <a:ea typeface="+mj-ea"/>
                        </a:rPr>
                        <a:t> </a:t>
                      </a:r>
                      <a:r>
                        <a:rPr lang="en-US" sz="900" noProof="1">
                          <a:latin typeface="+mj-ea"/>
                          <a:ea typeface="+mj-ea"/>
                        </a:rPr>
                        <a:t>評価では、合法性、必要性、個人へのリスク、保護措置の有効性を評価する必要があり、記録は少なくとも3年間保持する必要があ</a:t>
                      </a:r>
                      <a:r>
                        <a:rPr lang="ja-JP" altLang="en-US" sz="900" noProof="1">
                          <a:latin typeface="+mj-ea"/>
                          <a:ea typeface="+mj-ea"/>
                        </a:rPr>
                        <a:t>る</a:t>
                      </a:r>
                      <a:r>
                        <a:rPr lang="en-US" sz="9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16444981"/>
                  </a:ext>
                </a:extLst>
              </a:tr>
              <a:tr h="348973">
                <a:tc>
                  <a:txBody>
                    <a:bodyPr/>
                    <a:lstStyle/>
                    <a:p>
                      <a:r>
                        <a:rPr lang="en-IN" sz="900" noProof="1">
                          <a:latin typeface="+mj-ea"/>
                          <a:ea typeface="+mj-ea"/>
                        </a:rPr>
                        <a:t>データ侵害の通知</a:t>
                      </a:r>
                      <a:endParaRPr lang="en-US" sz="900">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900" noProof="1">
                          <a:latin typeface="+mj-ea"/>
                          <a:ea typeface="+mj-ea"/>
                        </a:rPr>
                        <a:t>漏洩、改ざん、または損失が実際に発生した場合、または発生する可能性がある場合、処理者は直ちに是正措置を講じ、所管当局および影響を受ける個人に通知しなければな</a:t>
                      </a:r>
                      <a:r>
                        <a:rPr lang="ja-JP" altLang="en-US" sz="900" noProof="1">
                          <a:latin typeface="+mj-ea"/>
                          <a:ea typeface="+mj-ea"/>
                        </a:rPr>
                        <a:t>らない</a:t>
                      </a:r>
                      <a:r>
                        <a:rPr lang="en-US" sz="900" noProof="1">
                          <a:latin typeface="+mj-ea"/>
                          <a:ea typeface="+mj-ea"/>
                        </a:rPr>
                        <a:t>。</a:t>
                      </a:r>
                      <a:r>
                        <a:rPr lang="en-US" sz="900" dirty="0">
                          <a:latin typeface="+mj-ea"/>
                          <a:ea typeface="+mj-ea"/>
                        </a:rPr>
                        <a:t> </a:t>
                      </a:r>
                      <a:r>
                        <a:rPr lang="en-US" sz="900" noProof="1">
                          <a:latin typeface="+mj-ea"/>
                          <a:ea typeface="+mj-ea"/>
                        </a:rPr>
                        <a:t>通知には、関連するデータの種類、原因、潜在的な被害、実施された是正措置、および連絡先の詳細を含める必要があ</a:t>
                      </a:r>
                      <a:r>
                        <a:rPr lang="ja-JP" altLang="en-US" sz="900" noProof="1">
                          <a:latin typeface="+mj-ea"/>
                          <a:ea typeface="+mj-ea"/>
                        </a:rPr>
                        <a:t>る</a:t>
                      </a:r>
                      <a:r>
                        <a:rPr lang="en-US" sz="9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94126393"/>
                  </a:ext>
                </a:extLst>
              </a:tr>
              <a:tr h="34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noProof="1">
                          <a:latin typeface="+mj-ea"/>
                          <a:ea typeface="+mj-ea"/>
                        </a:rPr>
                        <a:t>担当者の任命</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900" noProof="1">
                          <a:latin typeface="+mj-ea"/>
                          <a:ea typeface="+mj-ea"/>
                        </a:rPr>
                        <a:t>国のサイバースペース管理部門が設定した閾値を超える個人情報を取り扱う処理者は、個人情報保護担当者を指名しなければな</a:t>
                      </a:r>
                      <a:r>
                        <a:rPr lang="ja-JP" altLang="en-US" sz="900" noProof="1">
                          <a:latin typeface="+mj-ea"/>
                          <a:ea typeface="+mj-ea"/>
                        </a:rPr>
                        <a:t>らない</a:t>
                      </a:r>
                      <a:r>
                        <a:rPr lang="en-US" sz="900" noProof="1">
                          <a:latin typeface="+mj-ea"/>
                          <a:ea typeface="+mj-ea"/>
                        </a:rPr>
                        <a:t>。</a:t>
                      </a:r>
                      <a:r>
                        <a:rPr lang="en-US" sz="900" dirty="0">
                          <a:latin typeface="+mj-ea"/>
                          <a:ea typeface="+mj-ea"/>
                        </a:rPr>
                        <a:t> </a:t>
                      </a:r>
                      <a:r>
                        <a:rPr lang="en-US" sz="900" noProof="1">
                          <a:latin typeface="+mj-ea"/>
                          <a:ea typeface="+mj-ea"/>
                        </a:rPr>
                        <a:t>連絡先の詳細は、権限のある当局に開示および報告されなければな</a:t>
                      </a:r>
                      <a:r>
                        <a:rPr lang="ja-JP" altLang="en-US" sz="900" noProof="1">
                          <a:latin typeface="+mj-ea"/>
                          <a:ea typeface="+mj-ea"/>
                        </a:rPr>
                        <a:t>らない</a:t>
                      </a:r>
                      <a:r>
                        <a:rPr lang="en-US" sz="9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17900221"/>
                  </a:ext>
                </a:extLst>
              </a:tr>
              <a:tr h="34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noProof="1">
                          <a:latin typeface="+mj-ea"/>
                          <a:ea typeface="+mj-ea"/>
                        </a:rPr>
                        <a:t>権限の設定</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900" noProof="1">
                          <a:latin typeface="+mj-ea"/>
                          <a:ea typeface="+mj-ea"/>
                        </a:rPr>
                        <a:t>国のサイバースペース部門は、個人情報保護の全体的な計画と調整および関連する監督と管理を担当</a:t>
                      </a:r>
                      <a:r>
                        <a:rPr lang="ja-JP" altLang="en-US" sz="900" noProof="1">
                          <a:latin typeface="+mj-ea"/>
                          <a:ea typeface="+mj-ea"/>
                        </a:rPr>
                        <a:t>する</a:t>
                      </a:r>
                      <a:r>
                        <a:rPr lang="en-US" sz="9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55380899"/>
                  </a:ext>
                </a:extLst>
              </a:tr>
              <a:tr h="494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noProof="1">
                          <a:latin typeface="+mj-ea"/>
                          <a:ea typeface="+mj-ea"/>
                        </a:rPr>
                        <a:t>国境を越えた移動</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900" noProof="1">
                          <a:latin typeface="+mj-ea"/>
                          <a:ea typeface="+mj-ea"/>
                        </a:rPr>
                        <a:t>この法律は、データの国境を越えた移転を認めてい</a:t>
                      </a:r>
                      <a:r>
                        <a:rPr lang="ja-JP" altLang="en-US" sz="900" noProof="1">
                          <a:latin typeface="+mj-ea"/>
                          <a:ea typeface="+mj-ea"/>
                        </a:rPr>
                        <a:t>る</a:t>
                      </a:r>
                      <a:r>
                        <a:rPr lang="en-US" sz="900" noProof="1">
                          <a:latin typeface="+mj-ea"/>
                          <a:ea typeface="+mj-ea"/>
                        </a:rPr>
                        <a:t>。ただし、情報処理者は、データを国外に移転する前に、次のいずれかに従う必要があ</a:t>
                      </a:r>
                      <a:r>
                        <a:rPr lang="ja-JP" altLang="en-US" sz="900" noProof="1">
                          <a:latin typeface="+mj-ea"/>
                          <a:ea typeface="+mj-ea"/>
                        </a:rPr>
                        <a:t>る</a:t>
                      </a:r>
                      <a:r>
                        <a:rPr lang="en-US" sz="900" noProof="1">
                          <a:latin typeface="+mj-ea"/>
                          <a:ea typeface="+mj-ea"/>
                        </a:rPr>
                        <a:t>。</a:t>
                      </a:r>
                      <a:r>
                        <a:rPr lang="en-US" sz="900" dirty="0">
                          <a:latin typeface="+mj-ea"/>
                          <a:ea typeface="+mj-ea"/>
                        </a:rPr>
                        <a:t> </a:t>
                      </a:r>
                      <a:r>
                        <a:rPr lang="en-US" sz="900" noProof="1">
                          <a:latin typeface="+mj-ea"/>
                          <a:ea typeface="+mj-ea"/>
                        </a:rPr>
                        <a:t>これには、データ保護セキュリティ評価の実施、標準契約の締結、個人情報保護に関する認証の取得が含まれ</a:t>
                      </a:r>
                      <a:r>
                        <a:rPr lang="ja-JP" altLang="en-US" sz="900" noProof="1">
                          <a:latin typeface="+mj-ea"/>
                          <a:ea typeface="+mj-ea"/>
                        </a:rPr>
                        <a:t>る</a:t>
                      </a:r>
                      <a:r>
                        <a:rPr lang="en-US" sz="9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71973721"/>
                  </a:ext>
                </a:extLst>
              </a:tr>
            </a:tbl>
          </a:graphicData>
        </a:graphic>
      </p:graphicFrame>
    </p:spTree>
    <p:extLst>
      <p:ext uri="{BB962C8B-B14F-4D97-AF65-F5344CB8AC3E}">
        <p14:creationId xmlns:p14="http://schemas.microsoft.com/office/powerpoint/2010/main" val="3577871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EA927-7C10-BD0F-F236-213E8917BE07}"/>
            </a:ext>
          </a:extLst>
        </p:cNvPr>
        <p:cNvGrpSpPr/>
        <p:nvPr/>
      </p:nvGrpSpPr>
      <p:grpSpPr>
        <a:xfrm>
          <a:off x="0" y="0"/>
          <a:ext cx="0" cy="0"/>
          <a:chOff x="0" y="0"/>
          <a:chExt cx="0" cy="0"/>
        </a:xfrm>
      </p:grpSpPr>
      <p:graphicFrame>
        <p:nvGraphicFramePr>
          <p:cNvPr id="27" name="think-cell data - do not delete" hidden="1">
            <a:extLst>
              <a:ext uri="{FF2B5EF4-FFF2-40B4-BE49-F238E27FC236}">
                <a16:creationId xmlns:a16="http://schemas.microsoft.com/office/drawing/2014/main" id="{149A2541-F16F-211E-84B9-E74551E8C15B}"/>
              </a:ext>
            </a:extLst>
          </p:cNvPr>
          <p:cNvGraphicFramePr>
            <a:graphicFrameLocks/>
          </p:cNvGraphicFramePr>
          <p:nvPr>
            <p:custDataLst>
              <p:tags r:id="rId1"/>
            </p:custDataLst>
            <p:extLst>
              <p:ext uri="{D42A27DB-BD31-4B8C-83A1-F6EECF244321}">
                <p14:modId xmlns:p14="http://schemas.microsoft.com/office/powerpoint/2010/main" val="75759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6" name="think-cell data - do not delete" hidden="1">
            <a:extLst>
              <a:ext uri="{FF2B5EF4-FFF2-40B4-BE49-F238E27FC236}">
                <a16:creationId xmlns:a16="http://schemas.microsoft.com/office/drawing/2014/main" id="{1CD98896-A951-FD20-82D7-E6B11696B15F}"/>
              </a:ext>
            </a:extLst>
          </p:cNvPr>
          <p:cNvGraphicFramePr>
            <a:graphicFrameLocks noChangeAspect="1"/>
          </p:cNvGraphicFramePr>
          <p:nvPr>
            <p:custDataLst>
              <p:tags r:id="rId2"/>
            </p:custDataLst>
            <p:extLst>
              <p:ext uri="{D42A27DB-BD31-4B8C-83A1-F6EECF244321}">
                <p14:modId xmlns:p14="http://schemas.microsoft.com/office/powerpoint/2010/main" val="698768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 imgW="561" imgH="561" progId="TCLayout.ActiveDocument.1">
                  <p:embed/>
                </p:oleObj>
              </mc:Choice>
              <mc:Fallback>
                <p:oleObj name="think-cellスライド" r:id="rId6"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473F331-96A1-749A-DFC9-45C3EE3FE1F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中国／医療関連／制度</a:t>
            </a:r>
            <a:endParaRPr kumimoji="1" lang="en-US"/>
          </a:p>
        </p:txBody>
      </p:sp>
      <p:sp>
        <p:nvSpPr>
          <p:cNvPr id="3" name="Text Placeholder 2">
            <a:extLst>
              <a:ext uri="{FF2B5EF4-FFF2-40B4-BE49-F238E27FC236}">
                <a16:creationId xmlns:a16="http://schemas.microsoft.com/office/drawing/2014/main" id="{404384CC-1DF5-39A1-6358-FD4C5E1CB80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医療情報・個人情報保護に関する法規制</a:t>
            </a:r>
            <a:endParaRPr kumimoji="1" lang="en-US"/>
          </a:p>
        </p:txBody>
      </p:sp>
      <p:sp>
        <p:nvSpPr>
          <p:cNvPr id="4" name="Slide Number Placeholder 3">
            <a:extLst>
              <a:ext uri="{FF2B5EF4-FFF2-40B4-BE49-F238E27FC236}">
                <a16:creationId xmlns:a16="http://schemas.microsoft.com/office/drawing/2014/main" id="{E1BE6D01-95F3-4810-8782-EA9AC3BE00E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45</a:t>
            </a:fld>
            <a:endParaRPr lang="ja-JP" altLang="en-US"/>
          </a:p>
        </p:txBody>
      </p:sp>
      <p:sp>
        <p:nvSpPr>
          <p:cNvPr id="6" name="テキスト ボックス 6">
            <a:extLst>
              <a:ext uri="{FF2B5EF4-FFF2-40B4-BE49-F238E27FC236}">
                <a16:creationId xmlns:a16="http://schemas.microsoft.com/office/drawing/2014/main" id="{FE298FF2-B967-3E27-0FBA-B0AC7C45FA41}"/>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9E7FB71-BE1C-D397-8A0C-2548515FD9AE}"/>
              </a:ext>
            </a:extLst>
          </p:cNvPr>
          <p:cNvSpPr txBox="1"/>
          <p:nvPr/>
        </p:nvSpPr>
        <p:spPr>
          <a:xfrm>
            <a:off x="200471" y="12771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j-ea"/>
                <a:ea typeface="+mj-ea"/>
                <a:cs typeface="Arial" panose="020B0604020202020204" pitchFamily="34" charset="0"/>
              </a:rPr>
              <a:t>PIPL</a:t>
            </a:r>
            <a:r>
              <a:rPr lang="ja-JP" altLang="en-US" sz="1400" dirty="0">
                <a:latin typeface="+mj-ea"/>
                <a:ea typeface="+mj-ea"/>
                <a:cs typeface="Arial" panose="020B0604020202020204" pitchFamily="34" charset="0"/>
              </a:rPr>
              <a:t>は、健康データを機密性の高い個人情報として分類し、明示的かつ個別の同意、明確に定義された目的、情報の使用理由および個人への潜在的な影響の通知など、その処理に関する特定の要件を設定する。</a:t>
            </a:r>
            <a:endParaRPr lang="en-US" altLang="ja-JP" sz="1400" dirty="0">
              <a:latin typeface="+mj-ea"/>
              <a:ea typeface="+mj-ea"/>
              <a:cs typeface="Arial" panose="020B0604020202020204" pitchFamily="34" charset="0"/>
            </a:endParaRPr>
          </a:p>
        </p:txBody>
      </p:sp>
      <p:sp>
        <p:nvSpPr>
          <p:cNvPr id="9" name="テキスト ボックス 14">
            <a:extLst>
              <a:ext uri="{FF2B5EF4-FFF2-40B4-BE49-F238E27FC236}">
                <a16:creationId xmlns:a16="http://schemas.microsoft.com/office/drawing/2014/main" id="{8FF6C955-CBB2-0E42-0028-0638E0C9768C}"/>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a:latin typeface="Arial" panose="020B0604020202020204" pitchFamily="34" charset="0"/>
                <a:ea typeface="ＭＳ Ｐゴシック" panose="020B0600070205080204" pitchFamily="50" charset="-128"/>
                <a:cs typeface="Arial" panose="020B0604020202020204" pitchFamily="34" charset="0"/>
              </a:rPr>
              <a:t>（出所）中華人民共和国全国人民代表大会、ニュース記事</a:t>
            </a:r>
          </a:p>
        </p:txBody>
      </p:sp>
      <p:grpSp>
        <p:nvGrpSpPr>
          <p:cNvPr id="10" name="Group 9">
            <a:extLst>
              <a:ext uri="{FF2B5EF4-FFF2-40B4-BE49-F238E27FC236}">
                <a16:creationId xmlns:a16="http://schemas.microsoft.com/office/drawing/2014/main" id="{D781A1B2-7F2A-5BF1-4D1F-9D83931B386A}"/>
              </a:ext>
            </a:extLst>
          </p:cNvPr>
          <p:cNvGrpSpPr/>
          <p:nvPr/>
        </p:nvGrpSpPr>
        <p:grpSpPr>
          <a:xfrm>
            <a:off x="3368824" y="1811379"/>
            <a:ext cx="6374844" cy="2146446"/>
            <a:chOff x="3512840" y="1785978"/>
            <a:chExt cx="2831584" cy="4153826"/>
          </a:xfrm>
        </p:grpSpPr>
        <p:sp>
          <p:nvSpPr>
            <p:cNvPr id="11" name="Rectangle: Rounded Corners 10">
              <a:extLst>
                <a:ext uri="{FF2B5EF4-FFF2-40B4-BE49-F238E27FC236}">
                  <a16:creationId xmlns:a16="http://schemas.microsoft.com/office/drawing/2014/main" id="{B433EE26-CE7E-34C8-99C0-D339B7DC8863}"/>
                </a:ext>
              </a:extLst>
            </p:cNvPr>
            <p:cNvSpPr/>
            <p:nvPr/>
          </p:nvSpPr>
          <p:spPr>
            <a:xfrm>
              <a:off x="3512840" y="1785978"/>
              <a:ext cx="2808000" cy="4153826"/>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mj-ea"/>
                <a:ea typeface="+mj-ea"/>
                <a:cs typeface="+mn-cs"/>
              </a:endParaRPr>
            </a:p>
          </p:txBody>
        </p:sp>
        <p:grpSp>
          <p:nvGrpSpPr>
            <p:cNvPr id="12" name="Group 11">
              <a:extLst>
                <a:ext uri="{FF2B5EF4-FFF2-40B4-BE49-F238E27FC236}">
                  <a16:creationId xmlns:a16="http://schemas.microsoft.com/office/drawing/2014/main" id="{86A70F29-788C-ABC9-508B-2033395FC760}"/>
                </a:ext>
              </a:extLst>
            </p:cNvPr>
            <p:cNvGrpSpPr/>
            <p:nvPr/>
          </p:nvGrpSpPr>
          <p:grpSpPr>
            <a:xfrm>
              <a:off x="3512840" y="1791918"/>
              <a:ext cx="2831584" cy="3711647"/>
              <a:chOff x="3512840" y="1791918"/>
              <a:chExt cx="2831584" cy="3711647"/>
            </a:xfrm>
          </p:grpSpPr>
          <p:sp>
            <p:nvSpPr>
              <p:cNvPr id="13" name="TextBox 12">
                <a:extLst>
                  <a:ext uri="{FF2B5EF4-FFF2-40B4-BE49-F238E27FC236}">
                    <a16:creationId xmlns:a16="http://schemas.microsoft.com/office/drawing/2014/main" id="{973CBCC4-7724-79BC-8933-7CFC05E943D1}"/>
                  </a:ext>
                </a:extLst>
              </p:cNvPr>
              <p:cNvSpPr txBox="1"/>
              <p:nvPr/>
            </p:nvSpPr>
            <p:spPr>
              <a:xfrm>
                <a:off x="3512840" y="1791918"/>
                <a:ext cx="2808000" cy="55057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j-ea"/>
                    <a:ea typeface="+mj-ea"/>
                    <a:cs typeface="+mn-cs"/>
                  </a:rPr>
                  <a:t>機密性の高い個人データ</a:t>
                </a:r>
              </a:p>
            </p:txBody>
          </p:sp>
          <p:sp>
            <p:nvSpPr>
              <p:cNvPr id="14" name="TextBox 13">
                <a:extLst>
                  <a:ext uri="{FF2B5EF4-FFF2-40B4-BE49-F238E27FC236}">
                    <a16:creationId xmlns:a16="http://schemas.microsoft.com/office/drawing/2014/main" id="{71A9CE3C-C84E-9793-1E50-2E4F6F67C6B2}"/>
                  </a:ext>
                </a:extLst>
              </p:cNvPr>
              <p:cNvSpPr txBox="1"/>
              <p:nvPr/>
            </p:nvSpPr>
            <p:spPr>
              <a:xfrm>
                <a:off x="3527459" y="2215658"/>
                <a:ext cx="2816965" cy="3287907"/>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j-ea"/>
                    <a:ea typeface="+mj-ea"/>
                    <a:cs typeface="+mn-cs"/>
                  </a:rPr>
                  <a:t>一度漏洩または違法に使用された個人情報は、自然人の個人的尊厳の侵害につながり、個人の安全または財産を危険にさらす可能性があ</a:t>
                </a:r>
                <a:r>
                  <a:rPr kumimoji="1" lang="ja-JP" altLang="en-US" sz="1000" b="0" i="0" u="none" strike="noStrike" kern="1200" cap="none" spc="0" normalizeH="0" baseline="0" noProof="1">
                    <a:ln>
                      <a:noFill/>
                    </a:ln>
                    <a:solidFill>
                      <a:srgbClr val="000000"/>
                    </a:solidFill>
                    <a:effectLst/>
                    <a:uLnTx/>
                    <a:uFillTx/>
                    <a:latin typeface="+mj-ea"/>
                    <a:ea typeface="+mj-ea"/>
                    <a:cs typeface="+mn-cs"/>
                  </a:rPr>
                  <a:t>る</a:t>
                </a:r>
                <a:r>
                  <a:rPr kumimoji="1" lang="en-US" sz="1000" b="0" i="0" u="none" strike="noStrike" kern="1200" cap="none" spc="0" normalizeH="0" baseline="0" noProof="1">
                    <a:ln>
                      <a:noFill/>
                    </a:ln>
                    <a:solidFill>
                      <a:srgbClr val="000000"/>
                    </a:solidFill>
                    <a:effectLst/>
                    <a:uLnTx/>
                    <a:uFillTx/>
                    <a:latin typeface="+mj-ea"/>
                    <a:ea typeface="+mj-ea"/>
                    <a:cs typeface="+mn-cs"/>
                  </a:rPr>
                  <a:t>。これには、次のような情報が含まれ</a:t>
                </a:r>
                <a:r>
                  <a:rPr kumimoji="1" lang="ja-JP" altLang="en-US" sz="1000" b="0" i="0" u="none" strike="noStrike" kern="1200" cap="none" spc="0" normalizeH="0" baseline="0" noProof="1">
                    <a:ln>
                      <a:noFill/>
                    </a:ln>
                    <a:solidFill>
                      <a:srgbClr val="000000"/>
                    </a:solidFill>
                    <a:effectLst/>
                    <a:uLnTx/>
                    <a:uFillTx/>
                    <a:latin typeface="+mj-ea"/>
                    <a:ea typeface="+mj-ea"/>
                    <a:cs typeface="+mn-cs"/>
                  </a:rPr>
                  <a:t>る</a:t>
                </a:r>
                <a:r>
                  <a:rPr kumimoji="1" lang="en-US" sz="1000" b="0" i="0" u="none" strike="noStrike" kern="1200" cap="none" spc="0" normalizeH="0" baseline="0" noProof="1">
                    <a:ln>
                      <a:noFill/>
                    </a:ln>
                    <a:solidFill>
                      <a:srgbClr val="000000"/>
                    </a:solidFill>
                    <a:effectLst/>
                    <a:uLnTx/>
                    <a:uFillTx/>
                    <a:latin typeface="+mj-ea"/>
                    <a:ea typeface="+mj-ea"/>
                    <a:cs typeface="+mn-cs"/>
                  </a:rPr>
                  <a:t>。</a:t>
                </a:r>
              </a:p>
              <a:p>
                <a:pPr marL="271463" marR="0" lvl="0" indent="-7778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000" noProof="1">
                    <a:solidFill>
                      <a:srgbClr val="000000"/>
                    </a:solidFill>
                    <a:latin typeface="+mj-ea"/>
                    <a:ea typeface="+mj-ea"/>
                  </a:rPr>
                  <a:t>生体認証</a:t>
                </a:r>
              </a:p>
              <a:p>
                <a:pPr marL="271463" marR="0" lvl="0" indent="-7778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000" noProof="1">
                    <a:solidFill>
                      <a:srgbClr val="000000"/>
                    </a:solidFill>
                    <a:latin typeface="+mj-ea"/>
                    <a:ea typeface="+mj-ea"/>
                  </a:rPr>
                  <a:t>宗教的信念</a:t>
                </a:r>
              </a:p>
              <a:p>
                <a:pPr marL="271463" marR="0" lvl="0" indent="-7778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000" noProof="1">
                    <a:solidFill>
                      <a:srgbClr val="000000"/>
                    </a:solidFill>
                    <a:latin typeface="+mj-ea"/>
                    <a:ea typeface="+mj-ea"/>
                  </a:rPr>
                  <a:t>特定のID</a:t>
                </a:r>
              </a:p>
              <a:p>
                <a:pPr marL="271463" marR="0" lvl="0" indent="-7778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000" b="1" noProof="1">
                    <a:solidFill>
                      <a:srgbClr val="000000"/>
                    </a:solidFill>
                    <a:effectLst>
                      <a:outerShdw blurRad="38100" dist="38100" dir="2700000" algn="tl">
                        <a:srgbClr val="000000">
                          <a:alpha val="43137"/>
                        </a:srgbClr>
                      </a:outerShdw>
                    </a:effectLst>
                    <a:latin typeface="+mj-ea"/>
                    <a:ea typeface="+mj-ea"/>
                  </a:rPr>
                  <a:t>健康状態</a:t>
                </a:r>
              </a:p>
              <a:p>
                <a:pPr marL="271463" marR="0" lvl="0" indent="-7778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000" noProof="1">
                    <a:solidFill>
                      <a:srgbClr val="000000"/>
                    </a:solidFill>
                    <a:latin typeface="+mj-ea"/>
                    <a:ea typeface="+mj-ea"/>
                  </a:rPr>
                  <a:t>金融口座、本人の所在</a:t>
                </a:r>
              </a:p>
              <a:p>
                <a:pPr marL="271463" marR="0" lvl="0" indent="-7778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en-US" sz="1000" noProof="1">
                    <a:solidFill>
                      <a:srgbClr val="000000"/>
                    </a:solidFill>
                    <a:latin typeface="+mj-ea"/>
                    <a:ea typeface="+mj-ea"/>
                  </a:rPr>
                  <a:t>14歳未満の未成年者の個人情報。</a:t>
                </a:r>
              </a:p>
            </p:txBody>
          </p:sp>
        </p:grpSp>
      </p:grpSp>
      <p:sp>
        <p:nvSpPr>
          <p:cNvPr id="15" name="Rectangle: Rounded Corners 14">
            <a:extLst>
              <a:ext uri="{FF2B5EF4-FFF2-40B4-BE49-F238E27FC236}">
                <a16:creationId xmlns:a16="http://schemas.microsoft.com/office/drawing/2014/main" id="{A8FF197A-D381-6D78-B476-F7B6C9B0C114}"/>
              </a:ext>
            </a:extLst>
          </p:cNvPr>
          <p:cNvSpPr/>
          <p:nvPr/>
        </p:nvSpPr>
        <p:spPr>
          <a:xfrm>
            <a:off x="200023" y="1811380"/>
            <a:ext cx="2592737" cy="2146444"/>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mj-ea"/>
              <a:ea typeface="+mj-ea"/>
              <a:cs typeface="+mn-cs"/>
            </a:endParaRPr>
          </a:p>
        </p:txBody>
      </p:sp>
      <p:sp>
        <p:nvSpPr>
          <p:cNvPr id="16" name="TextBox 15">
            <a:extLst>
              <a:ext uri="{FF2B5EF4-FFF2-40B4-BE49-F238E27FC236}">
                <a16:creationId xmlns:a16="http://schemas.microsoft.com/office/drawing/2014/main" id="{0974D7DC-9FAA-FCFB-13EF-89EC086F4451}"/>
              </a:ext>
            </a:extLst>
          </p:cNvPr>
          <p:cNvSpPr txBox="1"/>
          <p:nvPr/>
        </p:nvSpPr>
        <p:spPr>
          <a:xfrm>
            <a:off x="200024" y="1817449"/>
            <a:ext cx="2576496" cy="2933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j-ea"/>
                <a:ea typeface="+mj-ea"/>
                <a:cs typeface="+mn-cs"/>
              </a:rPr>
              <a:t>パーソナルデータ</a:t>
            </a:r>
          </a:p>
        </p:txBody>
      </p:sp>
      <p:sp>
        <p:nvSpPr>
          <p:cNvPr id="17" name="TextBox 16">
            <a:extLst>
              <a:ext uri="{FF2B5EF4-FFF2-40B4-BE49-F238E27FC236}">
                <a16:creationId xmlns:a16="http://schemas.microsoft.com/office/drawing/2014/main" id="{4421A9C7-7797-4461-3071-C3868E686002}"/>
              </a:ext>
            </a:extLst>
          </p:cNvPr>
          <p:cNvSpPr txBox="1"/>
          <p:nvPr/>
        </p:nvSpPr>
        <p:spPr>
          <a:xfrm>
            <a:off x="183783" y="2063085"/>
            <a:ext cx="2592737" cy="832087"/>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j-ea"/>
                <a:ea typeface="+mj-ea"/>
                <a:cs typeface="+mn-cs"/>
              </a:rPr>
              <a:t>自然人に関する特定又は識別可能な</a:t>
            </a:r>
            <a:r>
              <a:rPr lang="en-US" sz="1000" noProof="1">
                <a:solidFill>
                  <a:srgbClr val="000000"/>
                </a:solidFill>
                <a:latin typeface="+mj-ea"/>
                <a:ea typeface="+mj-ea"/>
              </a:rPr>
              <a:t>情報であって、電子的方法その他の方法により記録されたもの。</a:t>
            </a:r>
          </a:p>
          <a:p>
            <a:pPr marL="171450" indent="-171450">
              <a:lnSpc>
                <a:spcPct val="120000"/>
              </a:lnSpc>
              <a:spcBef>
                <a:spcPts val="200"/>
              </a:spcBef>
              <a:buFont typeface="Courier New" panose="02070309020205020404" pitchFamily="49" charset="0"/>
              <a:buChar char="o"/>
              <a:defRPr/>
            </a:pPr>
            <a:r>
              <a:rPr lang="en-US" sz="1000" noProof="1">
                <a:solidFill>
                  <a:srgbClr val="000000"/>
                </a:solidFill>
                <a:latin typeface="+mj-ea"/>
                <a:ea typeface="+mj-ea"/>
              </a:rPr>
              <a:t>匿名化された情報は含まれない。</a:t>
            </a:r>
            <a:endParaRPr kumimoji="1" lang="en-US" sz="1000" b="0" i="0" u="none" strike="noStrike" kern="1200" cap="none" spc="0" normalizeH="0" baseline="0" noProof="0">
              <a:ln>
                <a:noFill/>
              </a:ln>
              <a:solidFill>
                <a:srgbClr val="000000"/>
              </a:solidFill>
              <a:effectLst/>
              <a:uLnTx/>
              <a:uFillTx/>
              <a:latin typeface="+mj-ea"/>
              <a:ea typeface="+mj-ea"/>
              <a:cs typeface="+mn-cs"/>
            </a:endParaRPr>
          </a:p>
        </p:txBody>
      </p:sp>
      <p:grpSp>
        <p:nvGrpSpPr>
          <p:cNvPr id="18" name="Group 17">
            <a:extLst>
              <a:ext uri="{FF2B5EF4-FFF2-40B4-BE49-F238E27FC236}">
                <a16:creationId xmlns:a16="http://schemas.microsoft.com/office/drawing/2014/main" id="{AE8D1919-683C-F79B-CC12-2EFE5DE52FB4}"/>
              </a:ext>
            </a:extLst>
          </p:cNvPr>
          <p:cNvGrpSpPr/>
          <p:nvPr/>
        </p:nvGrpSpPr>
        <p:grpSpPr>
          <a:xfrm>
            <a:off x="2940832" y="2405344"/>
            <a:ext cx="374897" cy="756093"/>
            <a:chOff x="-1383705" y="1484213"/>
            <a:chExt cx="286889" cy="360040"/>
          </a:xfrm>
        </p:grpSpPr>
        <p:sp>
          <p:nvSpPr>
            <p:cNvPr id="19" name="Isosceles Triangle 18">
              <a:extLst>
                <a:ext uri="{FF2B5EF4-FFF2-40B4-BE49-F238E27FC236}">
                  <a16:creationId xmlns:a16="http://schemas.microsoft.com/office/drawing/2014/main" id="{5E56AE7B-C912-5CA1-C2D9-C360FE097F68}"/>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a:ln>
                  <a:noFill/>
                </a:ln>
                <a:solidFill>
                  <a:srgbClr val="000000"/>
                </a:solidFill>
                <a:effectLst/>
                <a:uLnTx/>
                <a:uFillTx/>
                <a:latin typeface="+mj-ea"/>
                <a:ea typeface="+mj-ea"/>
                <a:cs typeface="+mn-cs"/>
              </a:endParaRPr>
            </a:p>
          </p:txBody>
        </p:sp>
        <p:sp>
          <p:nvSpPr>
            <p:cNvPr id="20" name="Isosceles Triangle 19">
              <a:extLst>
                <a:ext uri="{FF2B5EF4-FFF2-40B4-BE49-F238E27FC236}">
                  <a16:creationId xmlns:a16="http://schemas.microsoft.com/office/drawing/2014/main" id="{B8452FA7-C141-9082-31AD-F0C192BF9772}"/>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a:ln>
                  <a:noFill/>
                </a:ln>
                <a:solidFill>
                  <a:srgbClr val="000000"/>
                </a:solidFill>
                <a:effectLst/>
                <a:uLnTx/>
                <a:uFillTx/>
                <a:latin typeface="+mj-ea"/>
                <a:ea typeface="+mj-ea"/>
                <a:cs typeface="+mn-cs"/>
              </a:endParaRPr>
            </a:p>
          </p:txBody>
        </p:sp>
      </p:grpSp>
      <p:graphicFrame>
        <p:nvGraphicFramePr>
          <p:cNvPr id="21" name="Table 20">
            <a:extLst>
              <a:ext uri="{FF2B5EF4-FFF2-40B4-BE49-F238E27FC236}">
                <a16:creationId xmlns:a16="http://schemas.microsoft.com/office/drawing/2014/main" id="{B094C363-4023-045B-4A1C-175AB6D35448}"/>
              </a:ext>
            </a:extLst>
          </p:cNvPr>
          <p:cNvGraphicFramePr>
            <a:graphicFrameLocks noGrp="1"/>
          </p:cNvGraphicFramePr>
          <p:nvPr>
            <p:extLst>
              <p:ext uri="{D42A27DB-BD31-4B8C-83A1-F6EECF244321}">
                <p14:modId xmlns:p14="http://schemas.microsoft.com/office/powerpoint/2010/main" val="3250284606"/>
              </p:ext>
            </p:extLst>
          </p:nvPr>
        </p:nvGraphicFramePr>
        <p:xfrm>
          <a:off x="218162" y="4443262"/>
          <a:ext cx="9504000" cy="2035326"/>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2392580594"/>
                    </a:ext>
                  </a:extLst>
                </a:gridCol>
                <a:gridCol w="9180000">
                  <a:extLst>
                    <a:ext uri="{9D8B030D-6E8A-4147-A177-3AD203B41FA5}">
                      <a16:colId xmlns:a16="http://schemas.microsoft.com/office/drawing/2014/main" val="2920949029"/>
                    </a:ext>
                  </a:extLst>
                </a:gridCol>
              </a:tblGrid>
              <a:tr h="678442">
                <a:tc>
                  <a:txBody>
                    <a:bodyPr/>
                    <a:lstStyle/>
                    <a:p>
                      <a:pPr algn="ctr"/>
                      <a:r>
                        <a:rPr lang="en-US" sz="1100" b="0" noProof="1">
                          <a:solidFill>
                            <a:schemeClr val="tx1"/>
                          </a:solidFill>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000" b="0" noProof="1">
                          <a:solidFill>
                            <a:schemeClr val="tx1"/>
                          </a:solidFill>
                          <a:latin typeface="+mj-ea"/>
                          <a:ea typeface="+mj-ea"/>
                        </a:rPr>
                        <a:t>取扱いは、厳格な保護措置がとられている状況において、特定の目的のために必要な場合にのみ行うことができる。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678442">
                <a:tc>
                  <a:txBody>
                    <a:bodyPr/>
                    <a:lstStyle/>
                    <a:p>
                      <a:pPr algn="ctr"/>
                      <a:r>
                        <a:rPr lang="en-US" sz="1100" b="0" noProof="1">
                          <a:solidFill>
                            <a:schemeClr val="tx1"/>
                          </a:solidFill>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000" noProof="1">
                          <a:latin typeface="+mj-ea"/>
                          <a:ea typeface="+mj-ea"/>
                        </a:rPr>
                        <a:t>個人の明示的かつ個別の同意を得なければならない。他の法律が書面による同意を要求している場合は、当該要件が優先する。</a:t>
                      </a:r>
                      <a:endParaRPr lang="en-US" sz="1000" b="0">
                        <a:solidFill>
                          <a:schemeClr val="tx1"/>
                        </a:solidFill>
                        <a:latin typeface="+mj-ea"/>
                        <a:ea typeface="+mj-ea"/>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678442">
                <a:tc>
                  <a:txBody>
                    <a:bodyPr/>
                    <a:lstStyle/>
                    <a:p>
                      <a:pPr algn="ctr"/>
                      <a:r>
                        <a:rPr lang="en-US" sz="1100" b="1" noProof="1">
                          <a:latin typeface="Yu Gothic UI" panose="020B0500000000000000" pitchFamily="34" charset="-128"/>
                          <a:ea typeface="Yu Gothic UI" panose="020B0500000000000000" pitchFamily="34" charset="-128"/>
                        </a:rPr>
                        <a:t>➂</a:t>
                      </a:r>
                      <a:endParaRPr lang="en-US" sz="1100" b="1" noProof="1">
                        <a:solidFill>
                          <a:schemeClr val="tx1"/>
                        </a:solidFill>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000" noProof="1">
                          <a:latin typeface="+mj-ea"/>
                          <a:ea typeface="+mj-ea"/>
                        </a:rPr>
                        <a:t>処理者は、法律によって免除されていない限り、個人の機密情報が必要とされる理由、および処理が個人の権利および利益にどのように影響するかを個人に通知しなければならない。</a:t>
                      </a:r>
                      <a:endParaRPr lang="en-US" sz="1000" b="0" dirty="0">
                        <a:solidFill>
                          <a:schemeClr val="tx1"/>
                        </a:solidFill>
                        <a:latin typeface="+mj-ea"/>
                        <a:ea typeface="+mj-ea"/>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39382644"/>
                  </a:ext>
                </a:extLst>
              </a:tr>
            </a:tbl>
          </a:graphicData>
        </a:graphic>
      </p:graphicFrame>
      <p:sp>
        <p:nvSpPr>
          <p:cNvPr id="22" name="TextBox 21">
            <a:extLst>
              <a:ext uri="{FF2B5EF4-FFF2-40B4-BE49-F238E27FC236}">
                <a16:creationId xmlns:a16="http://schemas.microsoft.com/office/drawing/2014/main" id="{4FEB4C01-999A-EEE0-EF13-88BF1DEAD925}"/>
              </a:ext>
            </a:extLst>
          </p:cNvPr>
          <p:cNvSpPr txBox="1"/>
          <p:nvPr/>
        </p:nvSpPr>
        <p:spPr>
          <a:xfrm>
            <a:off x="231775" y="4097817"/>
            <a:ext cx="9473225" cy="293350"/>
          </a:xfrm>
          <a:prstGeom prst="rect">
            <a:avLst/>
          </a:prstGeom>
          <a:noFill/>
        </p:spPr>
        <p:txBody>
          <a:bodyPr wrap="square" rtlCol="0">
            <a:spAutoFit/>
          </a:bodyPr>
          <a:lstStyle/>
          <a:p>
            <a:pPr>
              <a:lnSpc>
                <a:spcPct val="120000"/>
              </a:lnSpc>
            </a:pPr>
            <a:r>
              <a:rPr lang="en-US" sz="1200" b="1" u="sng" noProof="1">
                <a:latin typeface="+mj-ea"/>
                <a:ea typeface="+mj-ea"/>
              </a:rPr>
              <a:t>機密個人情報の処理に関する要件:</a:t>
            </a:r>
            <a:endParaRPr kumimoji="1" lang="en-US" sz="1200" b="1" u="sng">
              <a:latin typeface="+mj-ea"/>
              <a:ea typeface="+mj-ea"/>
            </a:endParaRPr>
          </a:p>
        </p:txBody>
      </p:sp>
      <p:grpSp>
        <p:nvGrpSpPr>
          <p:cNvPr id="23" name="Group 22">
            <a:extLst>
              <a:ext uri="{FF2B5EF4-FFF2-40B4-BE49-F238E27FC236}">
                <a16:creationId xmlns:a16="http://schemas.microsoft.com/office/drawing/2014/main" id="{ED77D058-F071-9EA8-5CD1-A411CED212EA}"/>
              </a:ext>
            </a:extLst>
          </p:cNvPr>
          <p:cNvGrpSpPr/>
          <p:nvPr/>
        </p:nvGrpSpPr>
        <p:grpSpPr>
          <a:xfrm>
            <a:off x="3368824" y="3937979"/>
            <a:ext cx="6264696" cy="178678"/>
            <a:chOff x="-105109" y="733139"/>
            <a:chExt cx="5695179" cy="178678"/>
          </a:xfrm>
        </p:grpSpPr>
        <p:cxnSp>
          <p:nvCxnSpPr>
            <p:cNvPr id="24" name="Straight Connector 23">
              <a:extLst>
                <a:ext uri="{FF2B5EF4-FFF2-40B4-BE49-F238E27FC236}">
                  <a16:creationId xmlns:a16="http://schemas.microsoft.com/office/drawing/2014/main" id="{A016EA45-94BE-B10D-4D80-4BBBFB15F91B}"/>
                </a:ext>
              </a:extLst>
            </p:cNvPr>
            <p:cNvCxnSpPr>
              <a:cxnSpLocks/>
            </p:cNvCxnSpPr>
            <p:nvPr/>
          </p:nvCxnSpPr>
          <p:spPr>
            <a:xfrm>
              <a:off x="-105109" y="794469"/>
              <a:ext cx="569517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4418D63A-E3E6-275C-7E87-950612473546}"/>
                </a:ext>
              </a:extLst>
            </p:cNvPr>
            <p:cNvSpPr/>
            <p:nvPr/>
          </p:nvSpPr>
          <p:spPr>
            <a:xfrm rot="10800000">
              <a:off x="2386289" y="733139"/>
              <a:ext cx="720080" cy="178678"/>
            </a:xfrm>
            <a:prstGeom prst="triangle">
              <a:avLst/>
            </a:prstGeom>
            <a:solidFill>
              <a:schemeClr val="accent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a:latin typeface="+mj-ea"/>
                <a:ea typeface="+mj-ea"/>
              </a:endParaRPr>
            </a:p>
          </p:txBody>
        </p:sp>
      </p:grpSp>
    </p:spTree>
    <p:extLst>
      <p:ext uri="{BB962C8B-B14F-4D97-AF65-F5344CB8AC3E}">
        <p14:creationId xmlns:p14="http://schemas.microsoft.com/office/powerpoint/2010/main" val="4231783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9B57A-0A98-5B23-7A9D-815B1E5EA588}"/>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BC939A33-CEC9-B91A-8217-8F2764076503}"/>
              </a:ext>
            </a:extLst>
          </p:cNvPr>
          <p:cNvGraphicFramePr>
            <a:graphicFrameLocks/>
          </p:cNvGraphicFramePr>
          <p:nvPr>
            <p:custDataLst>
              <p:tags r:id="rId1"/>
            </p:custDataLst>
            <p:extLst>
              <p:ext uri="{D42A27DB-BD31-4B8C-83A1-F6EECF244321}">
                <p14:modId xmlns:p14="http://schemas.microsoft.com/office/powerpoint/2010/main" val="3379417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think-cell data - do not delete" hidden="1">
            <a:extLst>
              <a:ext uri="{FF2B5EF4-FFF2-40B4-BE49-F238E27FC236}">
                <a16:creationId xmlns:a16="http://schemas.microsoft.com/office/drawing/2014/main" id="{DF48A14B-B127-E6E2-D6C4-C76CB17DF783}"/>
              </a:ext>
            </a:extLst>
          </p:cNvPr>
          <p:cNvGraphicFramePr>
            <a:graphicFrameLocks noChangeAspect="1"/>
          </p:cNvGraphicFramePr>
          <p:nvPr>
            <p:custDataLst>
              <p:tags r:id="rId2"/>
            </p:custDataLst>
            <p:extLst>
              <p:ext uri="{D42A27DB-BD31-4B8C-83A1-F6EECF244321}">
                <p14:modId xmlns:p14="http://schemas.microsoft.com/office/powerpoint/2010/main" val="1237641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 imgW="561" imgH="561" progId="TCLayout.ActiveDocument.1">
                  <p:embed/>
                </p:oleObj>
              </mc:Choice>
              <mc:Fallback>
                <p:oleObj name="think-cellスライド" r:id="rId6"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16A137-0DBE-2FC3-A77F-782C2B69410C}"/>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中国／医療関連／制度</a:t>
            </a:r>
            <a:endParaRPr kumimoji="1" lang="en-US"/>
          </a:p>
        </p:txBody>
      </p:sp>
      <p:sp>
        <p:nvSpPr>
          <p:cNvPr id="3" name="Text Placeholder 2">
            <a:extLst>
              <a:ext uri="{FF2B5EF4-FFF2-40B4-BE49-F238E27FC236}">
                <a16:creationId xmlns:a16="http://schemas.microsoft.com/office/drawing/2014/main" id="{11698785-B8ED-711B-00F3-8047A0D77C07}"/>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a:t>医療現場で使用される言語に関する情報</a:t>
            </a:r>
            <a:endParaRPr kumimoji="1" lang="en-US"/>
          </a:p>
        </p:txBody>
      </p:sp>
      <p:sp>
        <p:nvSpPr>
          <p:cNvPr id="4" name="Slide Number Placeholder 3">
            <a:extLst>
              <a:ext uri="{FF2B5EF4-FFF2-40B4-BE49-F238E27FC236}">
                <a16:creationId xmlns:a16="http://schemas.microsoft.com/office/drawing/2014/main" id="{78D8B51E-4C8B-B955-9D99-B4A941930712}"/>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46</a:t>
            </a:fld>
            <a:endParaRPr lang="ja-JP" altLang="en-US"/>
          </a:p>
        </p:txBody>
      </p:sp>
      <p:sp>
        <p:nvSpPr>
          <p:cNvPr id="6" name="テキスト ボックス 6">
            <a:extLst>
              <a:ext uri="{FF2B5EF4-FFF2-40B4-BE49-F238E27FC236}">
                <a16:creationId xmlns:a16="http://schemas.microsoft.com/office/drawing/2014/main" id="{189A0E81-757F-061B-CE25-B5091A86DFE6}"/>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34AAED05-9B05-94C8-3B28-E9438082EF35}"/>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医療現場では、書面および口頭のコミュニケーションにおいて一般的に中国語が使用されている。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AB9AE56B-8BA0-4AC8-5808-A86ACE1743A5}"/>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a:latin typeface="Arial" panose="020B0604020202020204" pitchFamily="34" charset="0"/>
                <a:ea typeface="ＭＳ Ｐゴシック" panose="020B0600070205080204" pitchFamily="50" charset="-128"/>
                <a:cs typeface="Arial" panose="020B0604020202020204" pitchFamily="34" charset="0"/>
              </a:rPr>
              <a:t>（出所）デスクトップリサーチ</a:t>
            </a:r>
          </a:p>
        </p:txBody>
      </p:sp>
    </p:spTree>
    <p:extLst>
      <p:ext uri="{BB962C8B-B14F-4D97-AF65-F5344CB8AC3E}">
        <p14:creationId xmlns:p14="http://schemas.microsoft.com/office/powerpoint/2010/main" val="3969769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中国／医療関連／制度</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ライセンス・教育水準</a:t>
            </a:r>
          </a:p>
        </p:txBody>
      </p:sp>
      <p:sp>
        <p:nvSpPr>
          <p:cNvPr id="4" name="テキスト ボックス 3"/>
          <p:cNvSpPr txBox="1"/>
          <p:nvPr/>
        </p:nvSpPr>
        <p:spPr>
          <a:xfrm>
            <a:off x="200919" y="1040470"/>
            <a:ext cx="9505056" cy="1049583"/>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200">
                <a:latin typeface="Arial" panose="020B0604020202020204" pitchFamily="34" charset="0"/>
                <a:ea typeface="ＭＳ Ｐゴシック" panose="020B0600070205080204" pitchFamily="50" charset="-128"/>
                <a:cs typeface="Arial" panose="020B0604020202020204" pitchFamily="34" charset="0"/>
              </a:rPr>
              <a:t>中国では、西洋医学を中心として学ぶ医学部と、中医学を専門に学ぶ中医学部に分かれる。共に</a:t>
            </a:r>
            <a:r>
              <a:rPr lang="en-US" altLang="ja-JP" sz="1200">
                <a:latin typeface="Arial" panose="020B0604020202020204" pitchFamily="34" charset="0"/>
                <a:ea typeface="ＭＳ Ｐゴシック" panose="020B0600070205080204" pitchFamily="50" charset="-128"/>
                <a:cs typeface="Arial" panose="020B0604020202020204" pitchFamily="34" charset="0"/>
              </a:rPr>
              <a:t>5~6</a:t>
            </a:r>
            <a:r>
              <a:rPr lang="ja-JP" altLang="en-US" sz="1200">
                <a:latin typeface="Arial" panose="020B0604020202020204" pitchFamily="34" charset="0"/>
                <a:ea typeface="ＭＳ Ｐゴシック" panose="020B0600070205080204" pitchFamily="50" charset="-128"/>
                <a:cs typeface="Arial" panose="020B0604020202020204" pitchFamily="34" charset="0"/>
              </a:rPr>
              <a:t>年の修学期間を経て卒業し、</a:t>
            </a:r>
            <a:r>
              <a:rPr lang="en-US" altLang="ja-JP" sz="1200">
                <a:latin typeface="Arial" panose="020B0604020202020204" pitchFamily="34" charset="0"/>
                <a:ea typeface="ＭＳ Ｐゴシック" panose="020B0600070205080204" pitchFamily="50" charset="-128"/>
                <a:cs typeface="Arial" panose="020B0604020202020204" pitchFamily="34" charset="0"/>
              </a:rPr>
              <a:t>1</a:t>
            </a:r>
            <a:r>
              <a:rPr lang="ja-JP" altLang="en-US" sz="1200">
                <a:latin typeface="Arial" panose="020B0604020202020204" pitchFamily="34" charset="0"/>
                <a:ea typeface="ＭＳ Ｐゴシック" panose="020B0600070205080204" pitchFamily="50" charset="-128"/>
                <a:cs typeface="Arial" panose="020B0604020202020204" pitchFamily="34" charset="0"/>
              </a:rPr>
              <a:t>年のインターンを終えることで、それぞれ国家試験の医師免許受験資格と中医師免許受験資格が与えられる。</a:t>
            </a:r>
            <a:endParaRPr lang="en-US" altLang="ja-JP" sz="120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200">
                <a:latin typeface="Arial" panose="020B0604020202020204" pitchFamily="34" charset="0"/>
                <a:ea typeface="ＭＳ Ｐゴシック" panose="020B0600070205080204" pitchFamily="50" charset="-128"/>
                <a:cs typeface="Arial" panose="020B0604020202020204" pitchFamily="34" charset="0"/>
              </a:rPr>
              <a:t>卒業後、国家試験に合格した者だけが、医療行為を行うことができ、中国の医師は、基本的に公務員として扱われる。また、医師は、下図のようにレベルが定められている。</a:t>
            </a:r>
          </a:p>
          <a:p>
            <a:pPr marL="190500" indent="-190500">
              <a:lnSpc>
                <a:spcPct val="110000"/>
              </a:lnSpc>
              <a:spcAft>
                <a:spcPts val="200"/>
              </a:spcAft>
              <a:buClr>
                <a:srgbClr val="5F8AC3"/>
              </a:buClr>
              <a:buFont typeface="Wingdings" panose="05000000000000000000" pitchFamily="2" charset="2"/>
              <a:buChar char="n"/>
            </a:pPr>
            <a:r>
              <a:rPr lang="ja-JP" altLang="en-US" sz="1200">
                <a:latin typeface="Arial" panose="020B0604020202020204" pitchFamily="34" charset="0"/>
                <a:ea typeface="ＭＳ Ｐゴシック" panose="020B0600070205080204" pitchFamily="50" charset="-128"/>
                <a:cs typeface="Arial" panose="020B0604020202020204" pitchFamily="34" charset="0"/>
              </a:rPr>
              <a:t>しかし、貧しい県・農村には、医師免許はないが、医療行為を行っている医師がいる。一般的に「村医」と呼ばれる。</a:t>
            </a:r>
            <a:endParaRPr lang="en-US" altLang="ja-JP" sz="120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669360"/>
            <a:ext cx="8784976" cy="144016"/>
          </a:xfrm>
          <a:prstGeom prst="rect">
            <a:avLst/>
          </a:prstGeom>
          <a:noFill/>
        </p:spPr>
        <p:txBody>
          <a:bodyPr wrap="square" lIns="0" tIns="0" rIns="0" bIns="0" rtlCol="0">
            <a:noAutofit/>
          </a:bodyPr>
          <a:lstStyle/>
          <a:p>
            <a:pPr marL="358775" indent="-358775"/>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a:latin typeface="Arial" panose="020B0604020202020204" pitchFamily="34" charset="0"/>
                <a:ea typeface="ＭＳ Ｐゴシック" panose="020B0600070205080204" pitchFamily="50" charset="-128"/>
                <a:cs typeface="Arial" panose="020B0604020202020204" pitchFamily="34" charset="0"/>
              </a:rPr>
              <a:t>　「中国の医療機器市場調査（具体的事例など）　</a:t>
            </a:r>
            <a:r>
              <a:rPr lang="en-US" altLang="ja-JP" sz="80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3</a:t>
            </a:r>
            <a:r>
              <a:rPr lang="ja-JP" altLang="en-US" sz="800">
                <a:latin typeface="Arial" panose="020B0604020202020204" pitchFamily="34" charset="0"/>
                <a:ea typeface="ＭＳ Ｐゴシック" panose="020B0600070205080204" pitchFamily="50" charset="-128"/>
                <a:cs typeface="Arial" panose="020B0604020202020204" pitchFamily="34" charset="0"/>
              </a:rPr>
              <a:t>月」、論文「</a:t>
            </a:r>
            <a:r>
              <a:rPr lang="en-US" altLang="ja-JP" sz="800">
                <a:latin typeface="Arial" panose="020B0604020202020204" pitchFamily="34" charset="0"/>
                <a:ea typeface="ＭＳ Ｐゴシック" panose="020B0600070205080204" pitchFamily="50" charset="-128"/>
                <a:cs typeface="Arial" panose="020B0604020202020204" pitchFamily="34" charset="0"/>
              </a:rPr>
              <a:t>Amending the Law for Licensing Medical Practitioners of China in 2021: A Commentary</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49" name="グループ化 7"/>
          <p:cNvGrpSpPr/>
          <p:nvPr/>
        </p:nvGrpSpPr>
        <p:grpSpPr>
          <a:xfrm>
            <a:off x="2116633" y="3768282"/>
            <a:ext cx="6680845" cy="288032"/>
            <a:chOff x="4803500" y="2113806"/>
            <a:chExt cx="2954133" cy="288032"/>
          </a:xfrm>
        </p:grpSpPr>
        <p:cxnSp>
          <p:nvCxnSpPr>
            <p:cNvPr id="50" name="直線コネクタ 4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a:latin typeface="HGP創英角ｺﾞｼｯｸUB" pitchFamily="50" charset="-128"/>
                  <a:ea typeface="HGP創英角ｺﾞｼｯｸUB" pitchFamily="50" charset="-128"/>
                </a:rPr>
                <a:t>医師のレベルとその条件</a:t>
              </a:r>
            </a:p>
          </p:txBody>
        </p:sp>
      </p:grpSp>
      <p:graphicFrame>
        <p:nvGraphicFramePr>
          <p:cNvPr id="52" name="表 51"/>
          <p:cNvGraphicFramePr>
            <a:graphicFrameLocks noGrp="1"/>
          </p:cNvGraphicFramePr>
          <p:nvPr>
            <p:extLst>
              <p:ext uri="{D42A27DB-BD31-4B8C-83A1-F6EECF244321}">
                <p14:modId xmlns:p14="http://schemas.microsoft.com/office/powerpoint/2010/main" val="1207089528"/>
              </p:ext>
            </p:extLst>
          </p:nvPr>
        </p:nvGraphicFramePr>
        <p:xfrm>
          <a:off x="1396553" y="4081691"/>
          <a:ext cx="6768752" cy="2515959"/>
        </p:xfrm>
        <a:graphic>
          <a:graphicData uri="http://schemas.openxmlformats.org/drawingml/2006/table">
            <a:tbl>
              <a:tblPr firstRow="1" bandRow="1">
                <a:tableStyleId>{2D5ABB26-0587-4C30-8999-92F81FD0307C}</a:tableStyleId>
              </a:tblPr>
              <a:tblGrid>
                <a:gridCol w="2016224">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tblGrid>
              <a:tr h="342309">
                <a:tc>
                  <a:txBody>
                    <a:bodyPr/>
                    <a:lstStyle/>
                    <a:p>
                      <a:pPr algn="ctr" fontAlgn="ctr" hangingPunct="0"/>
                      <a:r>
                        <a:rPr kumimoji="1" lang="ja-JP" altLang="en-US" sz="105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医師レベル</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条件</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1285">
                <a:tc>
                  <a:txBody>
                    <a:bodyPr/>
                    <a:lstStyle/>
                    <a:p>
                      <a:pPr algn="ctr" fontAlgn="ctr" hangingPunct="0"/>
                      <a:r>
                        <a:rPr kumimoji="1" lang="ja-JP" altLang="en-US" sz="105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初級医師　（研修医）</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Clr>
                          <a:srgbClr val="5F8AC3"/>
                        </a:buClr>
                        <a:buFont typeface="Arial" panose="020B0604020202020204" pitchFamily="34" charset="0"/>
                        <a:buChar char="•"/>
                      </a:pPr>
                      <a:r>
                        <a:rPr kumimoji="1" lang="ja-JP" altLang="en-US" sz="1100" baseline="0">
                          <a:latin typeface="Arial" panose="020B0604020202020204" pitchFamily="34" charset="0"/>
                          <a:ea typeface="ＭＳ Ｐゴシック" panose="020B0600070205080204" pitchFamily="50" charset="-128"/>
                          <a:cs typeface="Arial" panose="020B0604020202020204" pitchFamily="34" charset="0"/>
                        </a:rPr>
                        <a:t>大学の規定する教育受け、卒業すること</a:t>
                      </a:r>
                      <a:endParaRPr kumimoji="1" lang="en-US" altLang="ja-JP" sz="1100" baseline="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a:latin typeface="Arial" panose="020B0604020202020204" pitchFamily="34" charset="0"/>
                          <a:ea typeface="ＭＳ Ｐゴシック" panose="020B0600070205080204" pitchFamily="50" charset="-128"/>
                          <a:cs typeface="Arial" panose="020B0604020202020204" pitchFamily="34" charset="0"/>
                        </a:rPr>
                        <a:t>卒業して</a:t>
                      </a:r>
                      <a:r>
                        <a:rPr kumimoji="1" lang="en-US" altLang="ja-JP" sz="1100" baseline="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aseline="0">
                          <a:latin typeface="Arial" panose="020B0604020202020204" pitchFamily="34" charset="0"/>
                          <a:ea typeface="ＭＳ Ｐゴシック" panose="020B0600070205080204" pitchFamily="50" charset="-128"/>
                          <a:cs typeface="Arial" panose="020B0604020202020204" pitchFamily="34" charset="0"/>
                        </a:rPr>
                        <a:t>年後、全国統一試験に合格すること</a:t>
                      </a:r>
                      <a:endParaRPr kumimoji="1" lang="en-US" altLang="ja-JP" sz="1100" baseline="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588885">
                <a:tc>
                  <a:txBody>
                    <a:bodyPr/>
                    <a:lstStyle/>
                    <a:p>
                      <a:pPr algn="ctr" fontAlgn="ctr" hangingPunct="0"/>
                      <a:r>
                        <a:rPr kumimoji="1" lang="ja-JP" altLang="en-US" sz="105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中級医師　（主治医師）</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0"/>
                        </a:spcAft>
                        <a:buClr>
                          <a:srgbClr val="5F8AC3"/>
                        </a:buClr>
                        <a:buSzPct val="80000"/>
                        <a:buFont typeface="Arial" panose="020B0604020202020204" pitchFamily="34" charset="0"/>
                        <a:buChar char="•"/>
                        <a:tabLst/>
                        <a:defRPr/>
                      </a:pPr>
                      <a:r>
                        <a:rPr lang="ja-JP" altLang="en-US" sz="1100" baseline="0">
                          <a:latin typeface="Arial" panose="020B0604020202020204" pitchFamily="34" charset="0"/>
                          <a:ea typeface="ＭＳ Ｐゴシック" panose="020B0600070205080204" pitchFamily="50" charset="-128"/>
                          <a:cs typeface="Arial" panose="020B0604020202020204" pitchFamily="34" charset="0"/>
                        </a:rPr>
                        <a:t>初級医師として</a:t>
                      </a:r>
                      <a:r>
                        <a:rPr lang="en-US" altLang="ja-JP" sz="1100" baseline="0">
                          <a:latin typeface="Arial" panose="020B0604020202020204" pitchFamily="34" charset="0"/>
                          <a:ea typeface="ＭＳ Ｐゴシック" panose="020B0600070205080204" pitchFamily="50" charset="-128"/>
                          <a:cs typeface="Arial" panose="020B0604020202020204" pitchFamily="34" charset="0"/>
                        </a:rPr>
                        <a:t>5</a:t>
                      </a:r>
                      <a:r>
                        <a:rPr lang="ja-JP" altLang="en-US" sz="1100" baseline="0">
                          <a:latin typeface="Arial" panose="020B0604020202020204" pitchFamily="34" charset="0"/>
                          <a:ea typeface="ＭＳ Ｐゴシック" panose="020B0600070205080204" pitchFamily="50" charset="-128"/>
                          <a:cs typeface="Arial" panose="020B0604020202020204" pitchFamily="34" charset="0"/>
                        </a:rPr>
                        <a:t>年以上勤務すること</a:t>
                      </a:r>
                      <a:endParaRPr lang="en-US" altLang="ja-JP" sz="1100" baseline="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0">
                        <a:lnSpc>
                          <a:spcPct val="100000"/>
                        </a:lnSpc>
                        <a:spcBef>
                          <a:spcPts val="0"/>
                        </a:spcBef>
                        <a:spcAft>
                          <a:spcPts val="0"/>
                        </a:spcAft>
                        <a:buClr>
                          <a:srgbClr val="5F8AC3"/>
                        </a:buClr>
                        <a:buSzPct val="80000"/>
                        <a:buFont typeface="Arial" panose="020B0604020202020204" pitchFamily="34" charset="0"/>
                        <a:buChar char="•"/>
                        <a:tabLst/>
                        <a:defRPr/>
                      </a:pPr>
                      <a:r>
                        <a:rPr lang="ja-JP" altLang="en-US" sz="1100" baseline="0">
                          <a:latin typeface="Arial" panose="020B0604020202020204" pitchFamily="34" charset="0"/>
                          <a:ea typeface="ＭＳ Ｐゴシック" panose="020B0600070205080204" pitchFamily="50" charset="-128"/>
                          <a:cs typeface="Arial" panose="020B0604020202020204" pitchFamily="34" charset="0"/>
                        </a:rPr>
                        <a:t>全国中級技術試験に合格すること</a:t>
                      </a:r>
                      <a:endParaRPr lang="en-US" altLang="ja-JP" sz="1100" baseline="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42309">
                <a:tc>
                  <a:txBody>
                    <a:bodyPr/>
                    <a:lstStyle/>
                    <a:p>
                      <a:pPr algn="ctr" fontAlgn="ctr" hangingPunct="0"/>
                      <a:r>
                        <a:rPr kumimoji="1" lang="ja-JP" altLang="en-US" sz="105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副高級医師　（副主任医師）</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Clr>
                          <a:srgbClr val="5F8AC3"/>
                        </a:buClr>
                        <a:buFont typeface="Arial" panose="020B0604020202020204" pitchFamily="34" charset="0"/>
                        <a:buChar char="•"/>
                      </a:pPr>
                      <a:r>
                        <a:rPr kumimoji="1" lang="ja-JP" altLang="en-US" sz="1100" baseline="0">
                          <a:latin typeface="Arial" panose="020B0604020202020204" pitchFamily="34" charset="0"/>
                          <a:ea typeface="ＭＳ Ｐゴシック" panose="020B0600070205080204" pitchFamily="50" charset="-128"/>
                          <a:cs typeface="Arial" panose="020B0604020202020204" pitchFamily="34" charset="0"/>
                        </a:rPr>
                        <a:t>中級医師として</a:t>
                      </a:r>
                      <a:r>
                        <a:rPr kumimoji="1" lang="en-US" altLang="ja-JP" sz="1100" baseline="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aseline="0">
                          <a:latin typeface="Arial" panose="020B0604020202020204" pitchFamily="34" charset="0"/>
                          <a:ea typeface="ＭＳ Ｐゴシック" panose="020B0600070205080204" pitchFamily="50" charset="-128"/>
                          <a:cs typeface="Arial" panose="020B0604020202020204" pitchFamily="34" charset="0"/>
                        </a:rPr>
                        <a:t>年以上勤務すること</a:t>
                      </a:r>
                      <a:endParaRPr kumimoji="1" lang="en-US" altLang="ja-JP" sz="1100" baseline="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a:latin typeface="Arial" panose="020B0604020202020204" pitchFamily="34" charset="0"/>
                          <a:ea typeface="ＭＳ Ｐゴシック" panose="020B0600070205080204" pitchFamily="50" charset="-128"/>
                          <a:cs typeface="Arial" panose="020B0604020202020204" pitchFamily="34" charset="0"/>
                        </a:rPr>
                        <a:t>論文試験および高級医師試験に合格すること</a:t>
                      </a:r>
                      <a:endParaRPr kumimoji="1" lang="en-US" altLang="ja-JP" sz="1100" baseline="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a:latin typeface="Arial" panose="020B0604020202020204" pitchFamily="34" charset="0"/>
                          <a:ea typeface="ＭＳ Ｐゴシック" panose="020B0600070205080204" pitchFamily="50" charset="-128"/>
                          <a:cs typeface="Arial" panose="020B0604020202020204" pitchFamily="34" charset="0"/>
                        </a:rPr>
                        <a:t>衛生局、上級機関の審査を経て昇格が認められること</a:t>
                      </a:r>
                      <a:endParaRPr kumimoji="1" lang="en-US" altLang="ja-JP" sz="1100" baseline="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a:latin typeface="Arial" panose="020B0604020202020204" pitchFamily="34" charset="0"/>
                          <a:ea typeface="ＭＳ Ｐゴシック" panose="020B0600070205080204" pitchFamily="50" charset="-128"/>
                          <a:cs typeface="Arial" panose="020B0604020202020204" pitchFamily="34" charset="0"/>
                        </a:rPr>
                        <a:t>この資格を有する者から副主任を任命されること</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92098">
                <a:tc>
                  <a:txBody>
                    <a:bodyPr/>
                    <a:lstStyle/>
                    <a:p>
                      <a:pPr algn="ctr" fontAlgn="ctr" hangingPunct="0"/>
                      <a:r>
                        <a:rPr kumimoji="1" lang="ja-JP" altLang="en-US" sz="105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高級医師　（主任医師）</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副高級医師として</a:t>
                      </a:r>
                      <a:r>
                        <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年以上勤務すること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衛生局、上級機関の審査を経て昇格が認められること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この資格を有する者から副主任を任命されること</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テキスト ボックス 4">
            <a:extLst>
              <a:ext uri="{FF2B5EF4-FFF2-40B4-BE49-F238E27FC236}">
                <a16:creationId xmlns:a16="http://schemas.microsoft.com/office/drawing/2014/main" id="{F5A07930-B634-2403-2621-24361245CAFD}"/>
              </a:ext>
            </a:extLst>
          </p:cNvPr>
          <p:cNvSpPr txBox="1"/>
          <p:nvPr/>
        </p:nvSpPr>
        <p:spPr>
          <a:xfrm>
            <a:off x="200025" y="2205038"/>
            <a:ext cx="9361487" cy="1507144"/>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200">
                <a:latin typeface="Arial" panose="020B0604020202020204" pitchFamily="34" charset="0"/>
                <a:ea typeface="ＭＳ Ｐゴシック" panose="020B0600070205080204" pitchFamily="50" charset="-128"/>
                <a:cs typeface="Arial" panose="020B0604020202020204" pitchFamily="34" charset="0"/>
              </a:rPr>
              <a:t>1999</a:t>
            </a:r>
            <a:r>
              <a:rPr lang="ja-JP" altLang="en-US" sz="1200">
                <a:latin typeface="Arial" panose="020B0604020202020204" pitchFamily="34" charset="0"/>
                <a:ea typeface="ＭＳ Ｐゴシック" panose="020B0600070205080204" pitchFamily="50" charset="-128"/>
                <a:cs typeface="Arial" panose="020B0604020202020204" pitchFamily="34" charset="0"/>
              </a:rPr>
              <a:t>年に制定された中華人民共和国医師免許法は、</a:t>
            </a:r>
            <a:r>
              <a:rPr lang="en-US" altLang="ja-JP" sz="1200">
                <a:latin typeface="Arial" panose="020B0604020202020204" pitchFamily="34" charset="0"/>
                <a:ea typeface="ＭＳ Ｐゴシック" panose="020B0600070205080204" pitchFamily="50" charset="-128"/>
                <a:cs typeface="Arial" panose="020B0604020202020204" pitchFamily="34" charset="0"/>
              </a:rPr>
              <a:t>2021</a:t>
            </a:r>
            <a:r>
              <a:rPr lang="ja-JP" altLang="en-US" sz="1200">
                <a:latin typeface="Arial" panose="020B0604020202020204" pitchFamily="34" charset="0"/>
                <a:ea typeface="ＭＳ Ｐゴシック" panose="020B0600070205080204" pitchFamily="50" charset="-128"/>
                <a:cs typeface="Arial" panose="020B0604020202020204" pitchFamily="34" charset="0"/>
              </a:rPr>
              <a:t>年に改正された。主な変更点は以下の通りである。</a:t>
            </a:r>
            <a:endParaRPr lang="en-US" altLang="ja-JP" sz="1200">
              <a:latin typeface="Arial" panose="020B0604020202020204" pitchFamily="34" charset="0"/>
              <a:ea typeface="ＭＳ Ｐゴシック" panose="020B0600070205080204" pitchFamily="50" charset="-128"/>
              <a:cs typeface="Arial" panose="020B0604020202020204" pitchFamily="34" charset="0"/>
            </a:endParaRPr>
          </a:p>
          <a:p>
            <a:pPr marL="444500" indent="-261938">
              <a:lnSpc>
                <a:spcPct val="110000"/>
              </a:lnSpc>
              <a:spcAft>
                <a:spcPts val="200"/>
              </a:spcAft>
              <a:buClr>
                <a:srgbClr val="5F8AC3"/>
              </a:buClr>
              <a:buFont typeface="+mj-lt"/>
              <a:buAutoNum type="arabicPeriod"/>
            </a:pPr>
            <a:r>
              <a:rPr lang="ja-JP" altLang="en-US" sz="1200">
                <a:latin typeface="Arial" panose="020B0604020202020204" pitchFamily="34" charset="0"/>
                <a:ea typeface="ＭＳ Ｐゴシック" panose="020B0600070205080204" pitchFamily="50" charset="-128"/>
                <a:cs typeface="Arial" panose="020B0604020202020204" pitchFamily="34" charset="0"/>
              </a:rPr>
              <a:t>職業規制に関する他の法律と一貫性を保つために、現在の名称「</a:t>
            </a:r>
            <a:r>
              <a:rPr lang="en-US" altLang="ja-JP" sz="1200">
                <a:latin typeface="Arial" panose="020B0604020202020204" pitchFamily="34" charset="0"/>
                <a:ea typeface="ＭＳ Ｐゴシック" panose="020B0600070205080204" pitchFamily="50" charset="-128"/>
                <a:cs typeface="Arial" panose="020B0604020202020204" pitchFamily="34" charset="0"/>
              </a:rPr>
              <a:t>Practicing Physician</a:t>
            </a:r>
            <a:r>
              <a:rPr lang="ja-JP" altLang="en-US" sz="1200">
                <a:latin typeface="Arial" panose="020B0604020202020204" pitchFamily="34" charset="0"/>
                <a:ea typeface="ＭＳ Ｐゴシック" panose="020B0600070205080204" pitchFamily="50" charset="-128"/>
                <a:cs typeface="Arial" panose="020B0604020202020204" pitchFamily="34" charset="0"/>
              </a:rPr>
              <a:t>」から「</a:t>
            </a:r>
            <a:r>
              <a:rPr lang="en-US" altLang="ja-JP" sz="1200">
                <a:latin typeface="Arial" panose="020B0604020202020204" pitchFamily="34" charset="0"/>
                <a:ea typeface="ＭＳ Ｐゴシック" panose="020B0600070205080204" pitchFamily="50" charset="-128"/>
                <a:cs typeface="Arial" panose="020B0604020202020204" pitchFamily="34" charset="0"/>
              </a:rPr>
              <a:t>Physician</a:t>
            </a:r>
            <a:r>
              <a:rPr lang="ja-JP" altLang="en-US" sz="1200">
                <a:latin typeface="Arial" panose="020B0604020202020204" pitchFamily="34" charset="0"/>
                <a:ea typeface="ＭＳ Ｐゴシック" panose="020B0600070205080204" pitchFamily="50" charset="-128"/>
                <a:cs typeface="Arial" panose="020B0604020202020204" pitchFamily="34" charset="0"/>
              </a:rPr>
              <a:t>」に置き換える</a:t>
            </a:r>
            <a:endParaRPr lang="en-US" altLang="ja-JP" sz="1200">
              <a:latin typeface="Arial" panose="020B0604020202020204" pitchFamily="34" charset="0"/>
              <a:ea typeface="ＭＳ Ｐゴシック" panose="020B0600070205080204" pitchFamily="50" charset="-128"/>
              <a:cs typeface="Arial" panose="020B0604020202020204" pitchFamily="34" charset="0"/>
            </a:endParaRPr>
          </a:p>
          <a:p>
            <a:pPr marL="444500" indent="-261938">
              <a:lnSpc>
                <a:spcPct val="110000"/>
              </a:lnSpc>
              <a:spcAft>
                <a:spcPts val="200"/>
              </a:spcAft>
              <a:buClr>
                <a:srgbClr val="5F8AC3"/>
              </a:buClr>
              <a:buFont typeface="+mj-lt"/>
              <a:buAutoNum type="arabicPeriod"/>
            </a:pPr>
            <a:r>
              <a:rPr lang="ja-JP" altLang="en-US" sz="1200">
                <a:latin typeface="Arial" panose="020B0604020202020204" pitchFamily="34" charset="0"/>
                <a:ea typeface="ＭＳ Ｐゴシック" panose="020B0600070205080204" pitchFamily="50" charset="-128"/>
                <a:cs typeface="Arial" panose="020B0604020202020204" pitchFamily="34" charset="0"/>
              </a:rPr>
              <a:t>この改正は、医師の義務と、医師の法的権利と報酬をさらに明確化している。改正案は、医療施設と市場を混乱させた場合の刑事責任も規定している。</a:t>
            </a:r>
            <a:endParaRPr lang="en-US" altLang="ja-JP" sz="1200">
              <a:latin typeface="Arial" panose="020B0604020202020204" pitchFamily="34" charset="0"/>
              <a:ea typeface="ＭＳ Ｐゴシック" panose="020B0600070205080204" pitchFamily="50" charset="-128"/>
              <a:cs typeface="Arial" panose="020B0604020202020204" pitchFamily="34" charset="0"/>
            </a:endParaRPr>
          </a:p>
          <a:p>
            <a:pPr marL="444500" indent="-261938">
              <a:lnSpc>
                <a:spcPct val="110000"/>
              </a:lnSpc>
              <a:spcAft>
                <a:spcPts val="200"/>
              </a:spcAft>
              <a:buClr>
                <a:srgbClr val="5F8AC3"/>
              </a:buClr>
              <a:buFont typeface="+mj-lt"/>
              <a:buAutoNum type="arabicPeriod"/>
            </a:pPr>
            <a:r>
              <a:rPr lang="ja-JP" altLang="en-US" sz="1200">
                <a:latin typeface="Arial" panose="020B0604020202020204" pitchFamily="34" charset="0"/>
                <a:ea typeface="ＭＳ Ｐゴシック" panose="020B0600070205080204" pitchFamily="50" charset="-128"/>
                <a:cs typeface="Arial" panose="020B0604020202020204" pitchFamily="34" charset="0"/>
              </a:rPr>
              <a:t>免許試験の最低教育水準は、改正により、これまでの中等職業資格ではなく、職業資格または短期大学レベルにリセットされる。加えて、審査登録も改善される。</a:t>
            </a:r>
            <a:endParaRPr lang="en-US" altLang="ja-JP" sz="1200">
              <a:latin typeface="Arial" panose="020B0604020202020204" pitchFamily="34" charset="0"/>
              <a:ea typeface="ＭＳ Ｐゴシック" panose="020B0600070205080204" pitchFamily="50" charset="-128"/>
              <a:cs typeface="Arial" panose="020B0604020202020204" pitchFamily="34" charset="0"/>
            </a:endParaRPr>
          </a:p>
          <a:p>
            <a:pPr marL="444500" indent="-261938">
              <a:lnSpc>
                <a:spcPct val="110000"/>
              </a:lnSpc>
              <a:spcAft>
                <a:spcPts val="200"/>
              </a:spcAft>
              <a:buClr>
                <a:srgbClr val="5F8AC3"/>
              </a:buClr>
              <a:buFont typeface="+mj-lt"/>
              <a:buAutoNum type="arabicPeriod"/>
            </a:pPr>
            <a:r>
              <a:rPr lang="ja-JP" altLang="en-US" sz="1200">
                <a:latin typeface="Arial" panose="020B0604020202020204" pitchFamily="34" charset="0"/>
                <a:ea typeface="ＭＳ Ｐゴシック" panose="020B0600070205080204" pitchFamily="50" charset="-128"/>
                <a:cs typeface="Arial" panose="020B0604020202020204" pitchFamily="34" charset="0"/>
              </a:rPr>
              <a:t>一次医療に従事する者、特に一般開業医の研修を強化する。</a:t>
            </a:r>
            <a:endParaRPr lang="en-US" altLang="ja-JP" sz="12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64607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中国／医療関連／制度</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医師の社会的地位</a:t>
            </a:r>
          </a:p>
        </p:txBody>
      </p:sp>
      <p:sp>
        <p:nvSpPr>
          <p:cNvPr id="4" name="テキスト ボックス 3"/>
          <p:cNvSpPr txBox="1"/>
          <p:nvPr/>
        </p:nvSpPr>
        <p:spPr>
          <a:xfrm>
            <a:off x="200919" y="1052337"/>
            <a:ext cx="9505056" cy="20120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300"/>
              <a:t>2011</a:t>
            </a:r>
            <a:r>
              <a:rPr lang="ja-JP" altLang="en-US" sz="1300"/>
              <a:t>年に中国医師協会が実施した調査では、</a:t>
            </a:r>
            <a:r>
              <a:rPr lang="en-US" altLang="ja-JP" sz="1300"/>
              <a:t>78%</a:t>
            </a:r>
            <a:r>
              <a:rPr lang="ja-JP" altLang="en-US" sz="1300"/>
              <a:t>の医師が自分の子供に後を継いで欲しくないと回答している。</a:t>
            </a:r>
            <a:endParaRPr lang="en-US" altLang="ja-JP" sz="1300"/>
          </a:p>
        </p:txBody>
      </p:sp>
      <p:sp>
        <p:nvSpPr>
          <p:cNvPr id="60" name="角丸四角形 59"/>
          <p:cNvSpPr/>
          <p:nvPr/>
        </p:nvSpPr>
        <p:spPr>
          <a:xfrm>
            <a:off x="540139" y="3865912"/>
            <a:ext cx="3456384" cy="857461"/>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100"/>
              <a:t>経済の発展と生活水準の向上に伴い、人々の健康への要求も高まり、次第に質の高い医療保健サービスを追求するようになってきた。</a:t>
            </a:r>
          </a:p>
        </p:txBody>
      </p:sp>
      <p:sp>
        <p:nvSpPr>
          <p:cNvPr id="48" name="角丸四角形 47"/>
          <p:cNvSpPr/>
          <p:nvPr/>
        </p:nvSpPr>
        <p:spPr>
          <a:xfrm>
            <a:off x="540139" y="4902765"/>
            <a:ext cx="3456384" cy="1359655"/>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100" dirty="0"/>
              <a:t>多くの若者が、仕事のストレスが大きく、待遇が良くない等の原因で、基礎医療機関への就職を好まない。「</a:t>
            </a:r>
            <a:r>
              <a:rPr lang="en-US" altLang="ja-JP" sz="1100" dirty="0"/>
              <a:t>2012</a:t>
            </a:r>
            <a:r>
              <a:rPr lang="ja-JP" altLang="en-US" sz="1100" dirty="0"/>
              <a:t>～</a:t>
            </a:r>
            <a:r>
              <a:rPr lang="en-US" altLang="ja-JP" sz="1100" dirty="0"/>
              <a:t>2013</a:t>
            </a:r>
            <a:r>
              <a:rPr lang="ja-JP" altLang="en-US" sz="1100" dirty="0"/>
              <a:t>年度中国医生薪酬調査報告書」では、</a:t>
            </a:r>
            <a:r>
              <a:rPr lang="en-US" altLang="ja-JP" sz="1100" dirty="0"/>
              <a:t>88.4%</a:t>
            </a:r>
            <a:r>
              <a:rPr lang="ja-JP" altLang="en-US" sz="1100" dirty="0"/>
              <a:t>の医師が現在の収入に不満を表した。</a:t>
            </a:r>
            <a:endParaRPr lang="en-US" altLang="ja-JP" sz="1100" dirty="0"/>
          </a:p>
          <a:p>
            <a:pPr marL="0" lvl="1" algn="just">
              <a:lnSpc>
                <a:spcPct val="114000"/>
              </a:lnSpc>
            </a:pPr>
            <a:r>
              <a:rPr lang="ja-JP" altLang="en-US" sz="1100" dirty="0"/>
              <a:t>結果として、医師の不透明な収入源の増加・病院の汚職等を引き起こしている。</a:t>
            </a:r>
            <a:endParaRPr lang="en-US" altLang="ja-JP" sz="1100" dirty="0"/>
          </a:p>
        </p:txBody>
      </p:sp>
      <p:sp>
        <p:nvSpPr>
          <p:cNvPr id="62" name="円/楕円 61"/>
          <p:cNvSpPr/>
          <p:nvPr/>
        </p:nvSpPr>
        <p:spPr>
          <a:xfrm>
            <a:off x="5690163" y="3149174"/>
            <a:ext cx="3318950" cy="857461"/>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spcAft>
                <a:spcPts val="600"/>
              </a:spcAft>
            </a:pPr>
            <a:r>
              <a:rPr lang="ja-JP" altLang="en-US" sz="1600">
                <a:latin typeface="HGP創英角ｺﾞｼｯｸUB" panose="020B0900000000000000" pitchFamily="50" charset="-128"/>
                <a:ea typeface="HGP創英角ｺﾞｼｯｸUB" panose="020B0900000000000000" pitchFamily="50" charset="-128"/>
              </a:rPr>
              <a:t>この結果、中国国内の医療人材の不足が</a:t>
            </a:r>
            <a:endParaRPr lang="en-US" altLang="ja-JP" sz="1600">
              <a:latin typeface="HGP創英角ｺﾞｼｯｸUB" panose="020B0900000000000000" pitchFamily="50" charset="-128"/>
              <a:ea typeface="HGP創英角ｺﾞｼｯｸUB" panose="020B0900000000000000" pitchFamily="50" charset="-128"/>
            </a:endParaRPr>
          </a:p>
          <a:p>
            <a:pPr algn="ctr">
              <a:lnSpc>
                <a:spcPct val="110000"/>
              </a:lnSpc>
              <a:spcAft>
                <a:spcPts val="600"/>
              </a:spcAft>
            </a:pPr>
            <a:r>
              <a:rPr lang="ja-JP" altLang="en-US" sz="1600">
                <a:latin typeface="HGP創英角ｺﾞｼｯｸUB" panose="020B0900000000000000" pitchFamily="50" charset="-128"/>
                <a:ea typeface="HGP創英角ｺﾞｼｯｸUB" panose="020B0900000000000000" pitchFamily="50" charset="-128"/>
              </a:rPr>
              <a:t>問題視されている</a:t>
            </a:r>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a:latin typeface="Arial" panose="020B0604020202020204" pitchFamily="34" charset="0"/>
                <a:ea typeface="ＭＳ Ｐゴシック" panose="020B0600070205080204" pitchFamily="50" charset="-128"/>
                <a:cs typeface="Arial" panose="020B0604020202020204" pitchFamily="34" charset="0"/>
              </a:rPr>
              <a:t>　「中国の医療機器市場調査（具体的事例など）　</a:t>
            </a:r>
            <a:r>
              <a:rPr lang="en-US" altLang="ja-JP" sz="80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3</a:t>
            </a:r>
            <a:r>
              <a:rPr lang="ja-JP" altLang="en-US" sz="800">
                <a:latin typeface="Arial" panose="020B0604020202020204" pitchFamily="34" charset="0"/>
                <a:ea typeface="ＭＳ Ｐゴシック" panose="020B0600070205080204" pitchFamily="50" charset="-128"/>
                <a:cs typeface="Arial" panose="020B0604020202020204" pitchFamily="34" charset="0"/>
              </a:rPr>
              <a:t>月」、論文「</a:t>
            </a:r>
            <a:r>
              <a:rPr lang="en-US" altLang="ja-JP" sz="800">
                <a:latin typeface="Arial" panose="020B0604020202020204" pitchFamily="34" charset="0"/>
                <a:ea typeface="ＭＳ Ｐゴシック" panose="020B0600070205080204" pitchFamily="50" charset="-128"/>
                <a:cs typeface="Arial" panose="020B0604020202020204" pitchFamily="34" charset="0"/>
              </a:rPr>
              <a:t>The Status and Challenges of Primary Health Care in China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8" name="グループ化 7"/>
          <p:cNvGrpSpPr/>
          <p:nvPr/>
        </p:nvGrpSpPr>
        <p:grpSpPr>
          <a:xfrm>
            <a:off x="537164" y="2947906"/>
            <a:ext cx="8784976"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600">
                  <a:latin typeface="HGP創英角ｺﾞｼｯｸUB" pitchFamily="50" charset="-128"/>
                  <a:ea typeface="HGP創英角ｺﾞｼｯｸUB" pitchFamily="50" charset="-128"/>
                </a:rPr>
                <a:t>医療従事者の人材不足</a:t>
              </a:r>
            </a:p>
          </p:txBody>
        </p:sp>
      </p:grpSp>
      <p:sp>
        <p:nvSpPr>
          <p:cNvPr id="5" name="テキスト ボックス 4"/>
          <p:cNvSpPr txBox="1"/>
          <p:nvPr/>
        </p:nvSpPr>
        <p:spPr>
          <a:xfrm>
            <a:off x="1928664" y="3294558"/>
            <a:ext cx="595035" cy="338554"/>
          </a:xfrm>
          <a:prstGeom prst="rect">
            <a:avLst/>
          </a:prstGeom>
          <a:noFill/>
        </p:spPr>
        <p:txBody>
          <a:bodyPr wrap="none" rtlCol="0">
            <a:spAutoFit/>
          </a:bodyPr>
          <a:lstStyle/>
          <a:p>
            <a:r>
              <a:rPr lang="ja-JP" altLang="en-US" sz="1600">
                <a:latin typeface="HG創英角ｺﾞｼｯｸUB" panose="020B0909000000000000" pitchFamily="49" charset="-128"/>
                <a:ea typeface="HG創英角ｺﾞｼｯｸUB" panose="020B0909000000000000" pitchFamily="49" charset="-128"/>
                <a:cs typeface="Arial" panose="020B0604020202020204" pitchFamily="34" charset="0"/>
              </a:rPr>
              <a:t>背景</a:t>
            </a:r>
            <a:endParaRPr kumimoji="1" lang="ja-JP" altLang="en-US" sz="1600">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sp>
        <p:nvSpPr>
          <p:cNvPr id="65" name="右矢印 64"/>
          <p:cNvSpPr/>
          <p:nvPr/>
        </p:nvSpPr>
        <p:spPr>
          <a:xfrm>
            <a:off x="4316744" y="4540089"/>
            <a:ext cx="720080" cy="1008112"/>
          </a:xfrm>
          <a:prstGeom prst="rightArrow">
            <a:avLst>
              <a:gd name="adj1" fmla="val 60994"/>
              <a:gd name="adj2" fmla="val 38456"/>
            </a:avLst>
          </a:prstGeom>
          <a:gradFill flip="none" rotWithShape="1">
            <a:gsLst>
              <a:gs pos="84000">
                <a:srgbClr val="3D6AA7"/>
              </a:gs>
              <a:gs pos="100000">
                <a:srgbClr val="A2BBDC"/>
              </a:gs>
            </a:gsLst>
            <a:lin ang="10800000" scaled="1"/>
            <a:tileRect/>
          </a:gradFill>
        </p:spPr>
        <p:txBody>
          <a:bodyPr rtlCol="0" anchor="b" anchorCtr="0">
            <a:noAutofit/>
          </a:bodyP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角丸四角形 65"/>
          <p:cNvSpPr/>
          <p:nvPr/>
        </p:nvSpPr>
        <p:spPr>
          <a:xfrm>
            <a:off x="5333415" y="4022801"/>
            <a:ext cx="4032446" cy="2502543"/>
          </a:xfrm>
          <a:prstGeom prst="roundRect">
            <a:avLst>
              <a:gd name="adj" fmla="val 3375"/>
            </a:avLst>
          </a:prstGeom>
          <a:solidFill>
            <a:srgbClr val="D2F0FA"/>
          </a:solidFill>
        </p:spPr>
        <p:txBody>
          <a:bodyPr wrap="square" lIns="216000" tIns="108000" bIns="0" anchor="t" anchorCtr="0">
            <a:noAutofit/>
          </a:bodyPr>
          <a:lstStyle/>
          <a:p>
            <a:pPr marL="0" lvl="1" fontAlgn="ctr">
              <a:lnSpc>
                <a:spcPct val="110000"/>
              </a:lnSpc>
              <a:spcAft>
                <a:spcPts val="100"/>
              </a:spcAft>
              <a:buClr>
                <a:srgbClr val="5F8AC3"/>
              </a:buClr>
              <a:buSzPct val="80000"/>
            </a:pPr>
            <a:r>
              <a:rPr lang="en-US" altLang="ja-JP" sz="1100">
                <a:latin typeface="HGP創英角ｺﾞｼｯｸUB" panose="020B0900000000000000" pitchFamily="50" charset="-128"/>
                <a:ea typeface="HGP創英角ｺﾞｼｯｸUB" panose="020B0900000000000000" pitchFamily="50" charset="-128"/>
              </a:rPr>
              <a:t>【</a:t>
            </a:r>
            <a:r>
              <a:rPr lang="ja-JP" altLang="en-US" sz="1100">
                <a:latin typeface="HGP創英角ｺﾞｼｯｸUB" panose="020B0900000000000000" pitchFamily="50" charset="-128"/>
                <a:ea typeface="HGP創英角ｺﾞｼｯｸUB" panose="020B0900000000000000" pitchFamily="50" charset="-128"/>
              </a:rPr>
              <a:t>江蘇省塩城市の例</a:t>
            </a:r>
            <a:r>
              <a:rPr lang="en-US" altLang="ja-JP" sz="1100">
                <a:latin typeface="HGP創英角ｺﾞｼｯｸUB" panose="020B0900000000000000" pitchFamily="50" charset="-128"/>
                <a:ea typeface="HGP創英角ｺﾞｼｯｸUB" panose="020B0900000000000000" pitchFamily="50" charset="-128"/>
              </a:rPr>
              <a:t>】</a:t>
            </a:r>
            <a:endParaRPr lang="ja-JP" altLang="en-US" sz="1100">
              <a:latin typeface="HGP創英角ｺﾞｼｯｸUB" panose="020B0900000000000000" pitchFamily="50" charset="-128"/>
              <a:ea typeface="HGP創英角ｺﾞｼｯｸUB" panose="020B0900000000000000" pitchFamily="50" charset="-128"/>
            </a:endParaRPr>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1100"/>
              <a:t>郷・鎮衛生院は、長期にわたって３、４人の医師で日常業務を維持している。</a:t>
            </a:r>
            <a:endParaRPr lang="en-US" altLang="ja-JP" sz="1100"/>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1100"/>
              <a:t>介護人員も非常に不足しており、医療従事者ではない従業員が薬局の仕事に携わることが多い。</a:t>
            </a:r>
            <a:endParaRPr lang="en-US" altLang="ja-JP" sz="1100"/>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1100"/>
              <a:t>約</a:t>
            </a:r>
            <a:r>
              <a:rPr lang="en-US" altLang="ja-JP" sz="1100"/>
              <a:t>50%</a:t>
            </a:r>
            <a:r>
              <a:rPr lang="ja-JP" altLang="en-US" sz="1100"/>
              <a:t>の郷・鎮衛生院が、直近</a:t>
            </a:r>
            <a:r>
              <a:rPr lang="en-US" altLang="ja-JP" sz="1100"/>
              <a:t>3</a:t>
            </a:r>
            <a:r>
              <a:rPr lang="ja-JP" altLang="en-US" sz="1100"/>
              <a:t>年間、大学・中等専門学校卒業生を雇用できていない。</a:t>
            </a:r>
            <a:endParaRPr lang="en-US" altLang="ja-JP" sz="1100"/>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1100"/>
              <a:t>塩城市の村衛生室には、就業医師資格を有する医師は</a:t>
            </a:r>
            <a:r>
              <a:rPr lang="en-US" altLang="ja-JP" sz="1100"/>
              <a:t>36.94%</a:t>
            </a:r>
            <a:r>
              <a:rPr lang="ja-JP" altLang="en-US" sz="1100"/>
              <a:t>のみである。その他の医師は、郷村医師資格を有する者（村医）である。</a:t>
            </a:r>
            <a:endParaRPr lang="en-US" altLang="ja-JP" sz="1100"/>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1100"/>
              <a:t>村医の高齢化も深刻化しており、約</a:t>
            </a:r>
            <a:r>
              <a:rPr lang="en-US" altLang="ja-JP" sz="1100"/>
              <a:t>50</a:t>
            </a:r>
            <a:r>
              <a:rPr lang="ja-JP" altLang="en-US" sz="1100"/>
              <a:t>％の村医が</a:t>
            </a:r>
            <a:r>
              <a:rPr lang="en-US" altLang="ja-JP" sz="1100"/>
              <a:t>45</a:t>
            </a:r>
            <a:r>
              <a:rPr lang="ja-JP" altLang="en-US" sz="1100"/>
              <a:t>歳以上である。</a:t>
            </a:r>
            <a:endParaRPr lang="en-US" altLang="ja-JP" sz="1100"/>
          </a:p>
        </p:txBody>
      </p:sp>
      <p:sp>
        <p:nvSpPr>
          <p:cNvPr id="6" name="テキスト ボックス 5">
            <a:extLst>
              <a:ext uri="{FF2B5EF4-FFF2-40B4-BE49-F238E27FC236}">
                <a16:creationId xmlns:a16="http://schemas.microsoft.com/office/drawing/2014/main" id="{B505C31B-C943-86D1-8EEC-D346F1EF9BC6}"/>
              </a:ext>
            </a:extLst>
          </p:cNvPr>
          <p:cNvSpPr txBox="1"/>
          <p:nvPr/>
        </p:nvSpPr>
        <p:spPr>
          <a:xfrm>
            <a:off x="200919" y="1368692"/>
            <a:ext cx="9505056" cy="135280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300"/>
              <a:t>中国における一次</a:t>
            </a:r>
            <a:r>
              <a:rPr lang="en-US" altLang="ja-JP" sz="1300"/>
              <a:t>/</a:t>
            </a:r>
            <a:r>
              <a:rPr lang="ja-JP" altLang="en-US" sz="1300"/>
              <a:t>農村医療：</a:t>
            </a:r>
            <a:endParaRPr lang="en-US" altLang="ja-JP" sz="1300"/>
          </a:p>
          <a:p>
            <a:pPr marL="357188" lvl="1" indent="-174625" algn="just">
              <a:lnSpc>
                <a:spcPct val="110000"/>
              </a:lnSpc>
              <a:spcAft>
                <a:spcPts val="200"/>
              </a:spcAft>
              <a:buClr>
                <a:srgbClr val="5F8AC3"/>
              </a:buClr>
              <a:buFont typeface="Wingdings" panose="05000000000000000000" pitchFamily="2" charset="2"/>
              <a:buChar char="Ø"/>
            </a:pPr>
            <a:r>
              <a:rPr lang="ja-JP" altLang="en-US" sz="1300"/>
              <a:t>村の診療所で開業している 医師（助手）の数は、</a:t>
            </a:r>
            <a:r>
              <a:rPr lang="en-US" altLang="ja-JP" sz="1300"/>
              <a:t>2010</a:t>
            </a:r>
            <a:r>
              <a:rPr lang="ja-JP" altLang="en-US" sz="1300"/>
              <a:t>年の</a:t>
            </a:r>
            <a:r>
              <a:rPr lang="en-US" altLang="ja-JP" sz="1300"/>
              <a:t>107,200</a:t>
            </a:r>
            <a:r>
              <a:rPr lang="ja-JP" altLang="en-US" sz="1300"/>
              <a:t>人から</a:t>
            </a:r>
            <a:r>
              <a:rPr lang="en-US" altLang="ja-JP" sz="1300"/>
              <a:t>2022</a:t>
            </a:r>
            <a:r>
              <a:rPr lang="ja-JP" altLang="en-US" sz="1300"/>
              <a:t>年には</a:t>
            </a:r>
            <a:r>
              <a:rPr lang="en-US" altLang="ja-JP" sz="1300"/>
              <a:t>252,200</a:t>
            </a:r>
            <a:r>
              <a:rPr lang="ja-JP" altLang="en-US" sz="1300"/>
              <a:t>人に増加したが、金銭的なインセンティブと医療インフラの欠如は、依然として医師が農村部の医療にあまり関心を示さない主な理由である。</a:t>
            </a:r>
            <a:endParaRPr lang="en-US" altLang="ja-JP" sz="1300"/>
          </a:p>
          <a:p>
            <a:pPr marL="357188" lvl="1" indent="-174625" algn="just">
              <a:lnSpc>
                <a:spcPct val="110000"/>
              </a:lnSpc>
              <a:spcAft>
                <a:spcPts val="200"/>
              </a:spcAft>
              <a:buClr>
                <a:srgbClr val="5F8AC3"/>
              </a:buClr>
              <a:buFont typeface="Wingdings" panose="05000000000000000000" pitchFamily="2" charset="2"/>
              <a:buChar char="Ø"/>
            </a:pPr>
            <a:r>
              <a:rPr lang="en-US" altLang="ja-JP" sz="1300"/>
              <a:t>2022</a:t>
            </a:r>
            <a:r>
              <a:rPr lang="ja-JP" altLang="en-US" sz="1300"/>
              <a:t>年の</a:t>
            </a:r>
            <a:r>
              <a:rPr lang="en-US" altLang="ja-JP" sz="1300"/>
              <a:t>Health and Financial Annual Report</a:t>
            </a:r>
            <a:r>
              <a:rPr lang="ja-JP" altLang="en-US" sz="1300"/>
              <a:t>のデータによると、全国の地域保健所と村保健所の職員の年間給与は</a:t>
            </a:r>
            <a:r>
              <a:rPr lang="en-US" altLang="ja-JP" sz="1300"/>
              <a:t>96,000</a:t>
            </a:r>
            <a:r>
              <a:rPr lang="ja-JP" altLang="en-US" sz="1300"/>
              <a:t>元である。この数字は公立病院職員の</a:t>
            </a:r>
            <a:r>
              <a:rPr lang="en-US" altLang="ja-JP" sz="1300"/>
              <a:t>161,000</a:t>
            </a:r>
            <a:r>
              <a:rPr lang="ja-JP" altLang="en-US" sz="1300"/>
              <a:t>元よりも低く、都市部の非民間部門職員の全国平均給与である</a:t>
            </a:r>
            <a:r>
              <a:rPr lang="en-US" altLang="ja-JP" sz="1300"/>
              <a:t>114,000</a:t>
            </a:r>
            <a:r>
              <a:rPr lang="ja-JP" altLang="en-US" sz="1300"/>
              <a:t>元 （</a:t>
            </a:r>
            <a:r>
              <a:rPr lang="en-US" altLang="ja-JP" sz="1300"/>
              <a:t>2014</a:t>
            </a:r>
            <a:r>
              <a:rPr lang="ja-JP" altLang="en-US" sz="1300"/>
              <a:t>年）よりも低い。</a:t>
            </a:r>
            <a:endParaRPr lang="en-US" altLang="ja-JP" sz="1300"/>
          </a:p>
        </p:txBody>
      </p:sp>
    </p:spTree>
    <p:extLst>
      <p:ext uri="{BB962C8B-B14F-4D97-AF65-F5344CB8AC3E}">
        <p14:creationId xmlns:p14="http://schemas.microsoft.com/office/powerpoint/2010/main" val="425802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a:t>基本情報</a:t>
            </a:r>
          </a:p>
        </p:txBody>
      </p:sp>
      <p:graphicFrame>
        <p:nvGraphicFramePr>
          <p:cNvPr id="8" name="表 7"/>
          <p:cNvGraphicFramePr>
            <a:graphicFrameLocks noGrp="1"/>
          </p:cNvGraphicFramePr>
          <p:nvPr>
            <p:extLst>
              <p:ext uri="{D42A27DB-BD31-4B8C-83A1-F6EECF244321}">
                <p14:modId xmlns:p14="http://schemas.microsoft.com/office/powerpoint/2010/main" val="3275969368"/>
              </p:ext>
            </p:extLst>
          </p:nvPr>
        </p:nvGraphicFramePr>
        <p:xfrm>
          <a:off x="200472" y="1083363"/>
          <a:ext cx="9505056" cy="5294271"/>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a:solidFill>
                            <a:schemeClr val="tx1"/>
                          </a:solidFill>
                          <a:latin typeface="+mn-lt"/>
                          <a:ea typeface="+mn-ea"/>
                          <a:cs typeface="+mn-cs"/>
                        </a:rPr>
                        <a:t>北京市</a:t>
                      </a:r>
                      <a:endParaRPr kumimoji="1" lang="en-US" altLang="ja-JP" sz="1200" b="0" kern="120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6910">
                <a:tc>
                  <a:txBody>
                    <a:bodyPr/>
                    <a:lstStyle/>
                    <a:p>
                      <a:pPr algn="dist"/>
                      <a:r>
                        <a:rPr kumimoji="1" lang="ja-JP" altLang="en-US" sz="1300" b="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a:t>中国語</a:t>
                      </a:r>
                      <a:endParaRPr kumimoji="1" lang="ja-JP" altLang="en-US" sz="1200" b="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6910">
                <a:tc>
                  <a:txBody>
                    <a:bodyPr/>
                    <a:lstStyle/>
                    <a:p>
                      <a:pPr algn="dist"/>
                      <a:r>
                        <a:rPr kumimoji="1" lang="ja-JP" altLang="en-US" sz="1300" b="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中国元（</a:t>
                      </a:r>
                      <a:r>
                        <a:rPr kumimoji="1" lang="en-US" altLang="ja-JP" sz="1200" b="0" dirty="0">
                          <a:solidFill>
                            <a:schemeClr val="tx1"/>
                          </a:solidFill>
                        </a:rPr>
                        <a:t>CNY</a:t>
                      </a:r>
                      <a:r>
                        <a:rPr kumimoji="1" lang="ja-JP" altLang="en-US" sz="1200" b="0" dirty="0">
                          <a:solidFill>
                            <a:schemeClr val="tx1"/>
                          </a:solidFill>
                        </a:rPr>
                        <a:t>）　＝　</a:t>
                      </a:r>
                      <a:r>
                        <a:rPr kumimoji="1" lang="en-US" altLang="ja-JP" sz="1200" b="0" dirty="0">
                          <a:solidFill>
                            <a:schemeClr val="tx1"/>
                          </a:solidFill>
                        </a:rPr>
                        <a:t>20.99</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2025</a:t>
                      </a:r>
                      <a:r>
                        <a:rPr kumimoji="1" lang="ja-JP" altLang="en-US" sz="1000" b="0" dirty="0">
                          <a:solidFill>
                            <a:schemeClr val="tx1"/>
                          </a:solidFill>
                        </a:rPr>
                        <a:t>年</a:t>
                      </a:r>
                      <a:r>
                        <a:rPr kumimoji="1" lang="en-US" altLang="ja-JP" sz="1000" b="0" dirty="0">
                          <a:solidFill>
                            <a:schemeClr val="tx1"/>
                          </a:solidFill>
                        </a:rPr>
                        <a:t>2</a:t>
                      </a:r>
                      <a:r>
                        <a:rPr kumimoji="1" lang="ja-JP" altLang="en-US" sz="1000" b="0" dirty="0">
                          <a:solidFill>
                            <a:schemeClr val="tx1"/>
                          </a:solidFill>
                        </a:rPr>
                        <a:t>月</a:t>
                      </a:r>
                      <a:r>
                        <a:rPr kumimoji="1" lang="en-US" altLang="ja-JP" sz="1000" b="0" dirty="0">
                          <a:solidFill>
                            <a:schemeClr val="tx1"/>
                          </a:solidFill>
                        </a:rPr>
                        <a:t>12</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6910">
                <a:tc>
                  <a:txBody>
                    <a:bodyPr/>
                    <a:lstStyle/>
                    <a:p>
                      <a:pPr algn="dist"/>
                      <a:r>
                        <a:rPr kumimoji="1" lang="ja-JP" altLang="en-US" sz="1300" b="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a:solidFill>
                            <a:schemeClr val="tx1"/>
                          </a:solidFill>
                        </a:rPr>
                        <a:t>1</a:t>
                      </a:r>
                      <a:r>
                        <a:rPr kumimoji="1" lang="ja-JP" altLang="en-US" sz="1200" b="0">
                          <a:solidFill>
                            <a:schemeClr val="tx1"/>
                          </a:solidFill>
                        </a:rPr>
                        <a:t>月</a:t>
                      </a:r>
                      <a:r>
                        <a:rPr kumimoji="1" lang="en-US" altLang="ja-JP" sz="1200" b="0">
                          <a:solidFill>
                            <a:schemeClr val="tx1"/>
                          </a:solidFill>
                        </a:rPr>
                        <a:t>1</a:t>
                      </a:r>
                      <a:r>
                        <a:rPr kumimoji="1" lang="ja-JP" altLang="en-US" sz="1200" b="0">
                          <a:solidFill>
                            <a:schemeClr val="tx1"/>
                          </a:solidFill>
                        </a:rPr>
                        <a:t>日から</a:t>
                      </a:r>
                      <a:r>
                        <a:rPr kumimoji="1" lang="en-US" altLang="ja-JP" sz="1200" b="0">
                          <a:solidFill>
                            <a:schemeClr val="tx1"/>
                          </a:solidFill>
                        </a:rPr>
                        <a:t>12</a:t>
                      </a:r>
                      <a:r>
                        <a:rPr kumimoji="1" lang="ja-JP" altLang="en-US" sz="1200" b="0">
                          <a:solidFill>
                            <a:schemeClr val="tx1"/>
                          </a:solidFill>
                        </a:rPr>
                        <a:t>月</a:t>
                      </a:r>
                      <a:r>
                        <a:rPr kumimoji="1" lang="en-US" altLang="ja-JP" sz="1200" b="0">
                          <a:solidFill>
                            <a:schemeClr val="tx1"/>
                          </a:solidFill>
                        </a:rPr>
                        <a:t>31</a:t>
                      </a:r>
                      <a:r>
                        <a:rPr kumimoji="1" lang="ja-JP" altLang="en-US" sz="1200" b="0">
                          <a:solidFill>
                            <a:schemeClr val="tx1"/>
                          </a:solidFill>
                        </a:rPr>
                        <a:t>日まで。会社が独自に決定することはできない。 </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3902">
                <a:tc>
                  <a:txBody>
                    <a:bodyPr/>
                    <a:lstStyle/>
                    <a:p>
                      <a:pPr algn="dist"/>
                      <a:r>
                        <a:rPr kumimoji="1" lang="ja-JP" altLang="en-US" sz="1300" b="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a:solidFill>
                            <a:schemeClr val="dk1"/>
                          </a:solidFill>
                          <a:latin typeface="+mn-lt"/>
                          <a:ea typeface="+mn-ea"/>
                          <a:cs typeface="+mn-cs"/>
                        </a:rPr>
                        <a:t>仏教、イスラム教、キリスト教など</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6910">
                <a:tc>
                  <a:txBody>
                    <a:bodyPr/>
                    <a:lstStyle/>
                    <a:p>
                      <a:pPr algn="dist"/>
                      <a:r>
                        <a:rPr kumimoji="1" lang="ja-JP" altLang="en-US" sz="1300" b="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a:solidFill>
                            <a:schemeClr val="dk1"/>
                          </a:solidFill>
                        </a:rPr>
                        <a:t>人民民主共和制</a:t>
                      </a:r>
                      <a:endParaRPr kumimoji="1" lang="ja-JP" altLang="en-US" sz="1200" b="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348">
                <a:tc>
                  <a:txBody>
                    <a:bodyPr/>
                    <a:lstStyle/>
                    <a:p>
                      <a:r>
                        <a:rPr kumimoji="1" lang="ja-JP" altLang="en-US" sz="1300" b="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kern="1200">
                          <a:solidFill>
                            <a:schemeClr val="tx1"/>
                          </a:solidFill>
                          <a:latin typeface="+mn-lt"/>
                          <a:ea typeface="+mn-ea"/>
                          <a:cs typeface="+mn-cs"/>
                        </a:rPr>
                        <a:t>2022</a:t>
                      </a:r>
                      <a:r>
                        <a:rPr kumimoji="1" lang="ja-JP" altLang="en-US" sz="1200" kern="1200">
                          <a:solidFill>
                            <a:schemeClr val="tx1"/>
                          </a:solidFill>
                          <a:latin typeface="+mn-lt"/>
                          <a:ea typeface="+mn-ea"/>
                          <a:cs typeface="+mn-cs"/>
                        </a:rPr>
                        <a:t>年</a:t>
                      </a:r>
                      <a:r>
                        <a:rPr kumimoji="1" lang="en-US" altLang="ja-JP" sz="1200" kern="1200">
                          <a:solidFill>
                            <a:schemeClr val="tx1"/>
                          </a:solidFill>
                          <a:latin typeface="+mn-lt"/>
                          <a:ea typeface="+mn-ea"/>
                          <a:cs typeface="+mn-cs"/>
                        </a:rPr>
                        <a:t>10</a:t>
                      </a:r>
                      <a:r>
                        <a:rPr kumimoji="1" lang="ja-JP" altLang="en-US" sz="1200" kern="1200">
                          <a:solidFill>
                            <a:schemeClr val="tx1"/>
                          </a:solidFill>
                          <a:latin typeface="+mn-lt"/>
                          <a:ea typeface="+mn-ea"/>
                          <a:cs typeface="+mn-cs"/>
                        </a:rPr>
                        <a:t>月に開催された</a:t>
                      </a:r>
                      <a:r>
                        <a:rPr kumimoji="1" lang="zh-CN" altLang="en-US" sz="1200" kern="1200">
                          <a:solidFill>
                            <a:schemeClr val="tx1"/>
                          </a:solidFill>
                          <a:latin typeface="+mn-lt"/>
                          <a:ea typeface="+mn-ea"/>
                          <a:cs typeface="+mn-cs"/>
                        </a:rPr>
                        <a:t>第</a:t>
                      </a:r>
                      <a:r>
                        <a:rPr kumimoji="1" lang="en-US" altLang="zh-CN" sz="1200" kern="1200">
                          <a:solidFill>
                            <a:schemeClr val="tx1"/>
                          </a:solidFill>
                          <a:latin typeface="+mn-lt"/>
                          <a:ea typeface="+mn-ea"/>
                          <a:cs typeface="+mn-cs"/>
                        </a:rPr>
                        <a:t>20</a:t>
                      </a:r>
                      <a:r>
                        <a:rPr kumimoji="1" lang="zh-CN" altLang="en-US" sz="1200" kern="1200">
                          <a:solidFill>
                            <a:schemeClr val="tx1"/>
                          </a:solidFill>
                          <a:latin typeface="+mn-lt"/>
                          <a:ea typeface="+mn-ea"/>
                          <a:cs typeface="+mn-cs"/>
                        </a:rPr>
                        <a:t>回全国代表大会</a:t>
                      </a:r>
                      <a:r>
                        <a:rPr kumimoji="1" lang="ja-JP" altLang="en-US" sz="1200" kern="1200">
                          <a:solidFill>
                            <a:schemeClr val="tx1"/>
                          </a:solidFill>
                          <a:latin typeface="+mn-lt"/>
                          <a:ea typeface="+mn-ea"/>
                          <a:cs typeface="+mn-cs"/>
                        </a:rPr>
                        <a:t>において、習氏の総書記としての</a:t>
                      </a:r>
                      <a:r>
                        <a:rPr kumimoji="1" lang="en-US" altLang="ja-JP" sz="1200" kern="1200">
                          <a:solidFill>
                            <a:schemeClr val="tx1"/>
                          </a:solidFill>
                          <a:latin typeface="+mn-lt"/>
                          <a:ea typeface="+mn-ea"/>
                          <a:cs typeface="+mn-cs"/>
                        </a:rPr>
                        <a:t>3</a:t>
                      </a:r>
                      <a:r>
                        <a:rPr kumimoji="1" lang="ja-JP" altLang="en-US" sz="1200" kern="1200">
                          <a:solidFill>
                            <a:schemeClr val="tx1"/>
                          </a:solidFill>
                          <a:latin typeface="+mn-lt"/>
                          <a:ea typeface="+mn-ea"/>
                          <a:cs typeface="+mn-cs"/>
                        </a:rPr>
                        <a:t>期目の継続も決定されると共に、最高指導部となる常務委員会等の委員が選出された。</a:t>
                      </a:r>
                      <a:endParaRPr kumimoji="1" lang="en-US" altLang="ja-JP" sz="1200" kern="1200">
                        <a:solidFill>
                          <a:schemeClr val="tx1"/>
                        </a:solidFill>
                        <a:latin typeface="+mn-lt"/>
                        <a:ea typeface="+mn-ea"/>
                        <a:cs typeface="+mn-cs"/>
                      </a:endParaRPr>
                    </a:p>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kern="1200">
                          <a:solidFill>
                            <a:schemeClr val="tx1"/>
                          </a:solidFill>
                          <a:latin typeface="+mn-lt"/>
                          <a:ea typeface="+mn-ea"/>
                          <a:cs typeface="+mn-cs"/>
                        </a:rPr>
                        <a:t>同大会で採択された中国共産党規約の改定版には、習総書記の「核心」としての地位擁護が党員の義務として記載されるなど、政治的な安定性は非常に高いと想定される。</a:t>
                      </a:r>
                      <a:endParaRPr kumimoji="1" lang="en-US" altLang="ja-JP" sz="1200" kern="120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33695">
                <a:tc>
                  <a:txBody>
                    <a:bodyPr/>
                    <a:lstStyle/>
                    <a:p>
                      <a:pPr algn="dist"/>
                      <a:r>
                        <a:rPr kumimoji="1" lang="ja-JP" altLang="en-US" sz="1300" b="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dirty="0"/>
                        <a:t>　外務省によると、</a:t>
                      </a:r>
                      <a:r>
                        <a:rPr kumimoji="1" lang="ja-JP" altLang="en-US" sz="1200" b="0" kern="1200" dirty="0">
                          <a:solidFill>
                            <a:schemeClr val="tx1"/>
                          </a:solidFill>
                          <a:latin typeface="+mn-lt"/>
                          <a:ea typeface="+mn-ea"/>
                          <a:cs typeface="+mn-cs"/>
                        </a:rPr>
                        <a:t>新疆ウイグル自治区とチベット自治区は、渡航、滞在に当たって十分注意が必要と</a:t>
                      </a:r>
                      <a:r>
                        <a:rPr kumimoji="1" lang="ja-JP" altLang="en-US" sz="1200" b="0" dirty="0">
                          <a:solidFill>
                            <a:schemeClr val="tx1"/>
                          </a:solidFill>
                        </a:rPr>
                        <a:t>なっている。その他の地域では、危険情報は発令さ</a:t>
                      </a:r>
                      <a:r>
                        <a:rPr kumimoji="1" lang="ja-JP" altLang="en-US" sz="1200" b="0" kern="1200" dirty="0">
                          <a:solidFill>
                            <a:schemeClr val="tx1"/>
                          </a:solidFill>
                          <a:latin typeface="+mn-lt"/>
                          <a:ea typeface="+mn-ea"/>
                          <a:cs typeface="+mn-cs"/>
                        </a:rPr>
                        <a:t>れていない。中国の治安状況は全体としては安定しているが、中国の国土は広く、地域によっては民族や宗教に起因する事件も発生している。</a:t>
                      </a:r>
                      <a:endParaRPr kumimoji="1" lang="en-US" altLang="ja-JP" sz="1200" b="0" kern="1200" dirty="0">
                        <a:solidFill>
                          <a:schemeClr val="tx1"/>
                        </a:solidFill>
                        <a:latin typeface="+mn-lt"/>
                        <a:ea typeface="+mn-ea"/>
                        <a:cs typeface="+mn-cs"/>
                      </a:endParaRPr>
                    </a:p>
                    <a:p>
                      <a:pPr marL="0" marR="0" indent="0" algn="just" defTabSz="914400" rtl="0" eaLnBrk="1" fontAlgn="auto" latinLnBrk="0" hangingPunct="1">
                        <a:lnSpc>
                          <a:spcPct val="113000"/>
                        </a:lnSpc>
                        <a:spcBef>
                          <a:spcPts val="0"/>
                        </a:spcBef>
                        <a:spcAft>
                          <a:spcPts val="300"/>
                        </a:spcAft>
                        <a:buClrTx/>
                        <a:buSzTx/>
                        <a:buFontTx/>
                        <a:buNone/>
                        <a:tabLst/>
                        <a:defRPr/>
                      </a:pPr>
                      <a:r>
                        <a:rPr kumimoji="1" lang="ja-JP" altLang="en-US" sz="1200" b="0" kern="1200" dirty="0">
                          <a:solidFill>
                            <a:schemeClr val="tx1"/>
                          </a:solidFill>
                          <a:latin typeface="+mn-lt"/>
                          <a:ea typeface="+mn-ea"/>
                          <a:cs typeface="+mn-cs"/>
                        </a:rPr>
                        <a:t>　</a:t>
                      </a:r>
                      <a:r>
                        <a:rPr lang="ja-JP" altLang="en-US" sz="1200" dirty="0"/>
                        <a:t>新疆ウイグル自治区では，</a:t>
                      </a:r>
                      <a:r>
                        <a:rPr lang="en-US" altLang="ja-JP" sz="1200" dirty="0"/>
                        <a:t>2009</a:t>
                      </a:r>
                      <a:r>
                        <a:rPr lang="ja-JP" altLang="en-US" sz="1200" dirty="0"/>
                        <a:t>年に区都ウルムチ等で発生した暴動により多数の死傷者を出した。その後も、同自治区</a:t>
                      </a:r>
                      <a:r>
                        <a:rPr kumimoji="1" lang="ja-JP" altLang="en-US" sz="1200" kern="1200" dirty="0">
                          <a:solidFill>
                            <a:schemeClr val="dk1"/>
                          </a:solidFill>
                          <a:latin typeface="+mn-lt"/>
                          <a:ea typeface="+mn-ea"/>
                          <a:cs typeface="+mn-cs"/>
                        </a:rPr>
                        <a:t>のカシュガル地区やホータン地区で</a:t>
                      </a:r>
                      <a:r>
                        <a:rPr lang="ja-JP" altLang="en-US" sz="1200" dirty="0"/>
                        <a:t>無差別殺傷事件等が発生しており、</a:t>
                      </a:r>
                      <a:r>
                        <a:rPr lang="en-US" altLang="ja-JP" sz="1200" dirty="0"/>
                        <a:t>2014</a:t>
                      </a:r>
                      <a:r>
                        <a:rPr lang="ja-JP" altLang="en-US" sz="1200" dirty="0"/>
                        <a:t>年にはウルムチ市の駅前や市場付近での無差別殺傷事件や</a:t>
                      </a:r>
                      <a:r>
                        <a:rPr kumimoji="1" lang="ja-JP" altLang="en-US" sz="1200" kern="1200" dirty="0">
                          <a:solidFill>
                            <a:schemeClr val="dk1"/>
                          </a:solidFill>
                          <a:latin typeface="+mn-lt"/>
                          <a:ea typeface="+mn-ea"/>
                          <a:cs typeface="+mn-cs"/>
                        </a:rPr>
                        <a:t>、</a:t>
                      </a:r>
                      <a:r>
                        <a:rPr kumimoji="1" lang="en-US" altLang="ja-JP" sz="1200" kern="1200" dirty="0">
                          <a:solidFill>
                            <a:schemeClr val="dk1"/>
                          </a:solidFill>
                          <a:latin typeface="+mn-lt"/>
                          <a:ea typeface="+mn-ea"/>
                          <a:cs typeface="+mn-cs"/>
                        </a:rPr>
                        <a:t>2015</a:t>
                      </a:r>
                      <a:r>
                        <a:rPr kumimoji="1" lang="ja-JP" altLang="en-US" sz="1200" kern="1200" dirty="0">
                          <a:solidFill>
                            <a:schemeClr val="dk1"/>
                          </a:solidFill>
                          <a:latin typeface="+mn-lt"/>
                          <a:ea typeface="+mn-ea"/>
                          <a:cs typeface="+mn-cs"/>
                        </a:rPr>
                        <a:t>年にはアクス地区においてテロ集団による炭鉱襲撃により、多数の死傷者が</a:t>
                      </a:r>
                      <a:r>
                        <a:rPr lang="ja-JP" altLang="en-US" sz="1200" dirty="0"/>
                        <a:t>出ている。</a:t>
                      </a:r>
                      <a:endParaRPr lang="en-US" altLang="ja-JP" sz="1200" dirty="0"/>
                    </a:p>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dirty="0"/>
                        <a:t>　チベット自治区では、</a:t>
                      </a:r>
                      <a:r>
                        <a:rPr lang="en-US" altLang="ja-JP" sz="1200" dirty="0"/>
                        <a:t>2008</a:t>
                      </a:r>
                      <a:r>
                        <a:rPr lang="ja-JP" altLang="en-US" sz="1200" dirty="0"/>
                        <a:t>年に僧侶等によるデモが相次ぎ、デモ参加者の一部が暴徒化するなどして多数の死傷者が出</a:t>
                      </a:r>
                      <a:r>
                        <a:rPr kumimoji="1" lang="ja-JP" altLang="en-US" sz="1200" kern="1200" dirty="0">
                          <a:solidFill>
                            <a:schemeClr val="dk1"/>
                          </a:solidFill>
                          <a:latin typeface="+mn-lt"/>
                          <a:ea typeface="+mn-ea"/>
                          <a:cs typeface="+mn-cs"/>
                        </a:rPr>
                        <a:t>た。その後も僧侶の焼身自殺事案が発生したことから、当局は一定の警戒態勢を敷いている。</a:t>
                      </a:r>
                      <a:endParaRPr kumimoji="1" lang="en-US" altLang="ja-JP" sz="1200" kern="1200" dirty="0">
                        <a:solidFill>
                          <a:schemeClr val="dk1"/>
                        </a:solidFill>
                        <a:latin typeface="+mn-lt"/>
                        <a:ea typeface="+mn-ea"/>
                        <a:cs typeface="+mn-cs"/>
                      </a:endParaRPr>
                    </a:p>
                    <a:p>
                      <a:pPr marL="0" marR="0" indent="0" algn="just" defTabSz="914400" rtl="0" eaLnBrk="1" fontAlgn="auto" latinLnBrk="0" hangingPunct="1">
                        <a:lnSpc>
                          <a:spcPct val="113000"/>
                        </a:lnSpc>
                        <a:spcBef>
                          <a:spcPts val="0"/>
                        </a:spcBef>
                        <a:spcAft>
                          <a:spcPts val="300"/>
                        </a:spcAft>
                        <a:buClrTx/>
                        <a:buSzTx/>
                        <a:buFontTx/>
                        <a:buNone/>
                        <a:tabLst/>
                        <a:defRPr/>
                      </a:pPr>
                      <a:r>
                        <a:rPr kumimoji="1" lang="ja-JP" altLang="en-US" sz="1200" kern="1200" dirty="0">
                          <a:solidFill>
                            <a:schemeClr val="dk1"/>
                          </a:solidFill>
                          <a:latin typeface="+mn-lt"/>
                          <a:ea typeface="+mn-ea"/>
                          <a:cs typeface="+mn-cs"/>
                        </a:rPr>
                        <a:t>　上記自治区以外の地域においても、</a:t>
                      </a:r>
                      <a:r>
                        <a:rPr kumimoji="1" lang="en-US" altLang="ja-JP" sz="1200" kern="1200" dirty="0">
                          <a:solidFill>
                            <a:schemeClr val="dk1"/>
                          </a:solidFill>
                          <a:latin typeface="+mn-lt"/>
                          <a:ea typeface="+mn-ea"/>
                          <a:cs typeface="+mn-cs"/>
                        </a:rPr>
                        <a:t>2013</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10</a:t>
                      </a:r>
                      <a:r>
                        <a:rPr kumimoji="1" lang="ja-JP" altLang="en-US" sz="1200" kern="1200" dirty="0">
                          <a:solidFill>
                            <a:schemeClr val="dk1"/>
                          </a:solidFill>
                          <a:latin typeface="+mn-lt"/>
                          <a:ea typeface="+mn-ea"/>
                          <a:cs typeface="+mn-cs"/>
                        </a:rPr>
                        <a:t>月に北京市の天安門に車が突入して死傷者が発生した他、</a:t>
                      </a:r>
                      <a:r>
                        <a:rPr kumimoji="1" lang="en-US" altLang="ja-JP" sz="1200" kern="1200" dirty="0">
                          <a:solidFill>
                            <a:schemeClr val="dk1"/>
                          </a:solidFill>
                          <a:latin typeface="+mn-lt"/>
                          <a:ea typeface="+mn-ea"/>
                          <a:cs typeface="+mn-cs"/>
                        </a:rPr>
                        <a:t>2014</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3</a:t>
                      </a:r>
                      <a:r>
                        <a:rPr kumimoji="1" lang="ja-JP" altLang="en-US" sz="1200" kern="1200" dirty="0">
                          <a:solidFill>
                            <a:schemeClr val="dk1"/>
                          </a:solidFill>
                          <a:latin typeface="+mn-lt"/>
                          <a:ea typeface="+mn-ea"/>
                          <a:cs typeface="+mn-cs"/>
                        </a:rPr>
                        <a:t>月に雲南省昆明市の駅構内で無差別殺傷事件が発生するなど、民族や宗教に絡む凶悪な事件が発生している。</a:t>
                      </a:r>
                      <a:endPar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69360"/>
            <a:ext cx="8568878" cy="136462"/>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外務省ホームページ、海外安全ホームページ、</a:t>
            </a:r>
            <a:r>
              <a:rPr lang="en-US" altLang="ja-JP" sz="800"/>
              <a:t>JETRO </a:t>
            </a:r>
            <a:r>
              <a:rPr lang="ja-JP" altLang="en-US" sz="800"/>
              <a:t>ホームページ、みずほ銀行</a:t>
            </a:r>
            <a:endParaRPr lang="en-US" altLang="ja-JP" sz="800" b="1"/>
          </a:p>
        </p:txBody>
      </p:sp>
    </p:spTree>
    <p:extLst>
      <p:ext uri="{BB962C8B-B14F-4D97-AF65-F5344CB8AC3E}">
        <p14:creationId xmlns:p14="http://schemas.microsoft.com/office/powerpoint/2010/main" val="2804353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中国／医療関連／制度</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外国人医師のライセンス</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中国では、外国人医師の受入が加速しており、外国人医師免許試験に合格の上、「</a:t>
            </a:r>
            <a:r>
              <a:rPr lang="en-US" altLang="ja-JP" sz="1400"/>
              <a:t>Foreign Doctors Practicing Medicine Short-time</a:t>
            </a:r>
            <a:r>
              <a:rPr lang="ja-JP" altLang="en-US" sz="1400">
                <a:latin typeface="Arial" panose="020B0604020202020204" pitchFamily="34" charset="0"/>
                <a:ea typeface="ＭＳ Ｐゴシック" panose="020B0600070205080204" pitchFamily="50" charset="-128"/>
                <a:cs typeface="Arial" panose="020B0604020202020204" pitchFamily="34" charset="0"/>
              </a:rPr>
              <a:t>」に登録することで、外国人でも中国で医療行為を行うことが可能である。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必要手続きを行うためには、下記のステップを踏む必要がある。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Shanghai Government </a:t>
            </a:r>
            <a:r>
              <a:rPr lang="ja-JP" altLang="en-US" sz="800">
                <a:latin typeface="Arial" panose="020B0604020202020204" pitchFamily="34" charset="0"/>
                <a:ea typeface="ＭＳ Ｐゴシック" panose="020B0600070205080204" pitchFamily="50" charset="-128"/>
                <a:cs typeface="Arial" panose="020B0604020202020204" pitchFamily="34" charset="0"/>
              </a:rPr>
              <a:t> ホームページ</a:t>
            </a:r>
            <a:endParaRPr kumimoji="0" lang="ja-JP" altLang="en-US" sz="800" bmk=""/>
          </a:p>
        </p:txBody>
      </p:sp>
      <p:grpSp>
        <p:nvGrpSpPr>
          <p:cNvPr id="27" name="グループ化 7"/>
          <p:cNvGrpSpPr/>
          <p:nvPr/>
        </p:nvGrpSpPr>
        <p:grpSpPr>
          <a:xfrm>
            <a:off x="200472" y="1916832"/>
            <a:ext cx="9331014" cy="288032"/>
            <a:chOff x="4803500" y="2185814"/>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a:latin typeface="HGP創英角ｺﾞｼｯｸUB" pitchFamily="50" charset="-128"/>
                  <a:ea typeface="HGP創英角ｺﾞｼｯｸUB" pitchFamily="50" charset="-128"/>
                </a:rPr>
                <a:t>外国人医師免許取得までのプロセス</a:t>
              </a:r>
            </a:p>
          </p:txBody>
        </p:sp>
      </p:grpSp>
      <p:sp>
        <p:nvSpPr>
          <p:cNvPr id="30" name="正方形/長方形 29"/>
          <p:cNvSpPr/>
          <p:nvPr/>
        </p:nvSpPr>
        <p:spPr>
          <a:xfrm>
            <a:off x="218118" y="2424627"/>
            <a:ext cx="1944142" cy="2304175"/>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fontAlgn="ctr">
              <a:lnSpc>
                <a:spcPct val="114000"/>
              </a:lnSpc>
              <a:spcAft>
                <a:spcPts val="400"/>
              </a:spcAft>
            </a:pPr>
            <a:endParaRPr kumimoji="1" lang="en-US" altLang="ja-JP" sz="1000"/>
          </a:p>
          <a:p>
            <a:pPr fontAlgn="ctr">
              <a:lnSpc>
                <a:spcPct val="114000"/>
              </a:lnSpc>
              <a:spcAft>
                <a:spcPts val="400"/>
              </a:spcAft>
            </a:pPr>
            <a:endParaRPr kumimoji="1" lang="en-US" altLang="ja-JP" sz="1000"/>
          </a:p>
          <a:p>
            <a:pPr algn="ctr" fontAlgn="ctr">
              <a:lnSpc>
                <a:spcPct val="114000"/>
              </a:lnSpc>
              <a:spcAft>
                <a:spcPts val="400"/>
              </a:spcAft>
              <a:buClr>
                <a:srgbClr val="3D6AA7"/>
              </a:buClr>
            </a:pPr>
            <a:r>
              <a:rPr kumimoji="1" lang="en-US" altLang="ja-JP" sz="1000"/>
              <a:t>―</a:t>
            </a:r>
            <a:endParaRPr kumimoji="1" lang="ja-JP" altLang="en-US" sz="1000"/>
          </a:p>
        </p:txBody>
      </p:sp>
      <p:sp>
        <p:nvSpPr>
          <p:cNvPr id="34" name="正方形/長方形 33"/>
          <p:cNvSpPr/>
          <p:nvPr/>
        </p:nvSpPr>
        <p:spPr>
          <a:xfrm>
            <a:off x="2672519" y="2424627"/>
            <a:ext cx="1944142" cy="2304175"/>
          </a:xfrm>
          <a:prstGeom prst="rect">
            <a:avLst/>
          </a:prstGeom>
          <a:gradFill>
            <a:gsLst>
              <a:gs pos="0">
                <a:srgbClr val="E8E8E8"/>
              </a:gs>
              <a:gs pos="83000">
                <a:srgbClr val="E8E8E8"/>
              </a:gs>
              <a:gs pos="100000">
                <a:schemeClr val="bg1"/>
              </a:gs>
            </a:gsLst>
            <a:lin ang="5400000" scaled="0"/>
          </a:gradFill>
        </p:spPr>
        <p:txBody>
          <a:bodyPr wrap="square" rtlCol="0" anchor="t">
            <a:noAutofit/>
          </a:bodyPr>
          <a:lstStyle/>
          <a:p>
            <a:pPr fontAlgn="ctr">
              <a:lnSpc>
                <a:spcPct val="114000"/>
              </a:lnSpc>
              <a:spcAft>
                <a:spcPts val="400"/>
              </a:spcAft>
            </a:pPr>
            <a:endParaRPr kumimoji="1" lang="en-US" altLang="ja-JP" sz="1000"/>
          </a:p>
          <a:p>
            <a:pPr fontAlgn="ctr">
              <a:lnSpc>
                <a:spcPct val="114000"/>
              </a:lnSpc>
              <a:spcAft>
                <a:spcPts val="400"/>
              </a:spcAft>
            </a:pPr>
            <a:endParaRPr kumimoji="1" lang="en-US" altLang="ja-JP" sz="1000"/>
          </a:p>
          <a:p>
            <a:pPr marL="171450" indent="-171450" fontAlgn="ctr">
              <a:lnSpc>
                <a:spcPct val="114000"/>
              </a:lnSpc>
              <a:spcAft>
                <a:spcPts val="400"/>
              </a:spcAft>
              <a:buClr>
                <a:srgbClr val="3D6AA7"/>
              </a:buClr>
              <a:buFont typeface="Arial" panose="020B0604020202020204" pitchFamily="34" charset="0"/>
              <a:buChar char="•"/>
            </a:pPr>
            <a:r>
              <a:rPr lang="ja-JP" altLang="en-US" sz="1000"/>
              <a:t>筆記・口頭の両試験が実施</a:t>
            </a:r>
            <a:endParaRPr lang="en-US" altLang="ja-JP" sz="1000"/>
          </a:p>
          <a:p>
            <a:pPr marL="171450" indent="-171450" fontAlgn="ctr">
              <a:lnSpc>
                <a:spcPct val="114000"/>
              </a:lnSpc>
              <a:spcAft>
                <a:spcPts val="400"/>
              </a:spcAft>
              <a:buClr>
                <a:srgbClr val="3D6AA7"/>
              </a:buClr>
              <a:buFont typeface="Arial" panose="020B0604020202020204" pitchFamily="34" charset="0"/>
              <a:buChar char="•"/>
            </a:pPr>
            <a:r>
              <a:rPr lang="ja-JP" altLang="en-US" sz="1000"/>
              <a:t>試験は、</a:t>
            </a:r>
            <a:r>
              <a:rPr lang="en-US" altLang="ja-JP" sz="1000"/>
              <a:t>2</a:t>
            </a:r>
            <a:r>
              <a:rPr lang="ja-JP" altLang="en-US" sz="1000"/>
              <a:t>月と</a:t>
            </a:r>
            <a:r>
              <a:rPr lang="en-US" altLang="ja-JP" sz="1000"/>
              <a:t>8</a:t>
            </a:r>
            <a:r>
              <a:rPr lang="ja-JP" altLang="en-US" sz="1000"/>
              <a:t>月の年に</a:t>
            </a:r>
            <a:r>
              <a:rPr lang="en-US" altLang="ja-JP" sz="1000"/>
              <a:t>2</a:t>
            </a:r>
            <a:r>
              <a:rPr lang="ja-JP" altLang="en-US" sz="1000"/>
              <a:t>度開催される。（地区によって異なる場合もある）</a:t>
            </a:r>
            <a:endParaRPr lang="en-US" altLang="ja-JP" sz="1000"/>
          </a:p>
          <a:p>
            <a:pPr marL="171450" indent="-171450" fontAlgn="ctr">
              <a:lnSpc>
                <a:spcPct val="114000"/>
              </a:lnSpc>
              <a:spcAft>
                <a:spcPts val="400"/>
              </a:spcAft>
              <a:buClr>
                <a:srgbClr val="3D6AA7"/>
              </a:buClr>
              <a:buFont typeface="Arial" panose="020B0604020202020204" pitchFamily="34" charset="0"/>
              <a:buChar char="•"/>
            </a:pPr>
            <a:r>
              <a:rPr lang="ja-JP" altLang="en-US" sz="1000"/>
              <a:t>試験結果は、</a:t>
            </a:r>
            <a:r>
              <a:rPr lang="en-US" altLang="ja-JP" sz="1000"/>
              <a:t>30</a:t>
            </a:r>
            <a:r>
              <a:rPr lang="ja-JP" altLang="en-US" sz="1000"/>
              <a:t>日後に公開</a:t>
            </a:r>
            <a:endParaRPr lang="en-US" altLang="ja-JP" sz="1000"/>
          </a:p>
          <a:p>
            <a:pPr marL="171450" indent="-171450" fontAlgn="ctr">
              <a:lnSpc>
                <a:spcPct val="114000"/>
              </a:lnSpc>
              <a:spcAft>
                <a:spcPts val="400"/>
              </a:spcAft>
              <a:buClr>
                <a:srgbClr val="3D6AA7"/>
              </a:buClr>
              <a:buFont typeface="Arial" panose="020B0604020202020204" pitchFamily="34" charset="0"/>
              <a:buChar char="•"/>
            </a:pPr>
            <a:r>
              <a:rPr kumimoji="1" lang="ja-JP" altLang="en-US" sz="1000"/>
              <a:t>地元の公衆衛生局に指定の登録・試験場を確認</a:t>
            </a:r>
            <a:endParaRPr kumimoji="1" lang="en-US" altLang="ja-JP" sz="1000"/>
          </a:p>
          <a:p>
            <a:pPr marL="171450" indent="-171450" fontAlgn="ctr">
              <a:lnSpc>
                <a:spcPct val="114000"/>
              </a:lnSpc>
              <a:spcAft>
                <a:spcPts val="400"/>
              </a:spcAft>
              <a:buClr>
                <a:srgbClr val="3D6AA7"/>
              </a:buClr>
              <a:buFont typeface="Arial" panose="020B0604020202020204" pitchFamily="34" charset="0"/>
              <a:buChar char="•"/>
            </a:pPr>
            <a:r>
              <a:rPr kumimoji="1" lang="ja-JP" altLang="en-US" sz="1000"/>
              <a:t>試験の多くは、地域の医療教育機関で実施</a:t>
            </a:r>
          </a:p>
        </p:txBody>
      </p:sp>
      <p:sp>
        <p:nvSpPr>
          <p:cNvPr id="38" name="正方形/長方形 37"/>
          <p:cNvSpPr/>
          <p:nvPr/>
        </p:nvSpPr>
        <p:spPr>
          <a:xfrm>
            <a:off x="5126923" y="2424627"/>
            <a:ext cx="1944142" cy="2304175"/>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fontAlgn="ctr">
              <a:lnSpc>
                <a:spcPct val="114000"/>
              </a:lnSpc>
              <a:spcAft>
                <a:spcPts val="400"/>
              </a:spcAft>
            </a:pPr>
            <a:endParaRPr lang="en-US" altLang="ja-JP" sz="1000"/>
          </a:p>
          <a:p>
            <a:pPr fontAlgn="ctr">
              <a:lnSpc>
                <a:spcPct val="114000"/>
              </a:lnSpc>
              <a:spcAft>
                <a:spcPts val="400"/>
              </a:spcAft>
            </a:pPr>
            <a:endParaRPr kumimoji="1" lang="en-US" altLang="ja-JP" sz="1000"/>
          </a:p>
          <a:p>
            <a:pPr marL="171450" indent="-171450" fontAlgn="ctr">
              <a:lnSpc>
                <a:spcPct val="114000"/>
              </a:lnSpc>
              <a:spcAft>
                <a:spcPts val="400"/>
              </a:spcAft>
              <a:buClr>
                <a:srgbClr val="3D6AA7"/>
              </a:buClr>
              <a:buFont typeface="Arial" panose="020B0604020202020204" pitchFamily="34" charset="0"/>
              <a:buChar char="•"/>
            </a:pPr>
            <a:r>
              <a:rPr kumimoji="1" lang="en-US" altLang="ja-JP" sz="1000"/>
              <a:t>Z</a:t>
            </a:r>
            <a:r>
              <a:rPr kumimoji="1" lang="ja-JP" altLang="en-US" sz="1000"/>
              <a:t>ビザと呼ばれる労働ビザの取得が必要</a:t>
            </a:r>
            <a:endParaRPr kumimoji="1" lang="en-US" altLang="ja-JP" sz="1000"/>
          </a:p>
          <a:p>
            <a:pPr marL="171450" indent="-171450" fontAlgn="ctr">
              <a:lnSpc>
                <a:spcPct val="114000"/>
              </a:lnSpc>
              <a:spcAft>
                <a:spcPts val="400"/>
              </a:spcAft>
              <a:buClr>
                <a:srgbClr val="3D6AA7"/>
              </a:buClr>
              <a:buFont typeface="Arial" panose="020B0604020202020204" pitchFamily="34" charset="0"/>
              <a:buChar char="•"/>
            </a:pPr>
            <a:endParaRPr kumimoji="1" lang="ja-JP" altLang="en-US" sz="1000"/>
          </a:p>
        </p:txBody>
      </p:sp>
      <p:sp>
        <p:nvSpPr>
          <p:cNvPr id="6" name="二等辺三角形 5"/>
          <p:cNvSpPr/>
          <p:nvPr/>
        </p:nvSpPr>
        <p:spPr>
          <a:xfrm rot="5400000">
            <a:off x="1697310" y="3721916"/>
            <a:ext cx="1440160" cy="144711"/>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a:p>
        </p:txBody>
      </p:sp>
      <p:sp>
        <p:nvSpPr>
          <p:cNvPr id="40" name="二等辺三角形 39"/>
          <p:cNvSpPr/>
          <p:nvPr/>
        </p:nvSpPr>
        <p:spPr>
          <a:xfrm rot="5400000">
            <a:off x="4151711" y="3721917"/>
            <a:ext cx="1440160" cy="144711"/>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a:p>
        </p:txBody>
      </p:sp>
      <p:sp>
        <p:nvSpPr>
          <p:cNvPr id="43" name="正方形/長方形 42"/>
          <p:cNvSpPr/>
          <p:nvPr/>
        </p:nvSpPr>
        <p:spPr>
          <a:xfrm>
            <a:off x="7581326" y="2420888"/>
            <a:ext cx="1944142" cy="2304175"/>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fontAlgn="ctr">
              <a:lnSpc>
                <a:spcPct val="114000"/>
              </a:lnSpc>
              <a:spcAft>
                <a:spcPts val="400"/>
              </a:spcAft>
            </a:pPr>
            <a:endParaRPr kumimoji="1" lang="en-US" altLang="ja-JP" sz="1000"/>
          </a:p>
          <a:p>
            <a:pPr marL="171450" indent="-171450" fontAlgn="ctr">
              <a:lnSpc>
                <a:spcPct val="114000"/>
              </a:lnSpc>
              <a:spcAft>
                <a:spcPts val="400"/>
              </a:spcAft>
              <a:buClr>
                <a:srgbClr val="3D6AA7"/>
              </a:buClr>
              <a:buFont typeface="Arial" panose="020B0604020202020204" pitchFamily="34" charset="0"/>
              <a:buChar char="•"/>
            </a:pPr>
            <a:r>
              <a:rPr lang="ja-JP" altLang="en-US" sz="1000"/>
              <a:t>「</a:t>
            </a:r>
            <a:r>
              <a:rPr lang="en-US" altLang="ja-JP" sz="1000"/>
              <a:t>Foreign Doctors Practicing Medicine Short-time</a:t>
            </a:r>
            <a:r>
              <a:rPr lang="ja-JP" altLang="en-US" sz="1000"/>
              <a:t>」とは、外国人医師が中国で医療行為を行うのに登録必須の契約</a:t>
            </a:r>
            <a:endParaRPr lang="en-US" altLang="ja-JP" sz="1000"/>
          </a:p>
          <a:p>
            <a:pPr marL="171450" indent="-171450" fontAlgn="ctr">
              <a:lnSpc>
                <a:spcPct val="114000"/>
              </a:lnSpc>
              <a:spcAft>
                <a:spcPts val="400"/>
              </a:spcAft>
              <a:buClr>
                <a:srgbClr val="3D6AA7"/>
              </a:buClr>
              <a:buFont typeface="Arial" panose="020B0604020202020204" pitchFamily="34" charset="0"/>
              <a:buChar char="•"/>
            </a:pPr>
            <a:r>
              <a:rPr kumimoji="1" lang="ja-JP" altLang="en-US" sz="1000"/>
              <a:t>地元の公衆衛生局にある管理部に登録申請を行う</a:t>
            </a:r>
          </a:p>
        </p:txBody>
      </p:sp>
      <p:sp>
        <p:nvSpPr>
          <p:cNvPr id="45" name="二等辺三角形 44"/>
          <p:cNvSpPr/>
          <p:nvPr/>
        </p:nvSpPr>
        <p:spPr>
          <a:xfrm rot="5400000">
            <a:off x="6606113" y="3716685"/>
            <a:ext cx="1440160" cy="144711"/>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a:p>
        </p:txBody>
      </p:sp>
      <p:sp>
        <p:nvSpPr>
          <p:cNvPr id="25" name="片側の 2 つの角を丸めた四角形 24"/>
          <p:cNvSpPr/>
          <p:nvPr/>
        </p:nvSpPr>
        <p:spPr>
          <a:xfrm>
            <a:off x="218118" y="2204864"/>
            <a:ext cx="1944142" cy="70355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a:solidFill>
                  <a:schemeClr val="bg1"/>
                </a:solidFill>
                <a:latin typeface="HGP創英角ｺﾞｼｯｸUB" panose="020B0900000000000000" pitchFamily="50" charset="-128"/>
                <a:ea typeface="HGP創英角ｺﾞｼｯｸUB" panose="020B0900000000000000" pitchFamily="50" charset="-128"/>
              </a:rPr>
              <a:t>①　</a:t>
            </a:r>
            <a:r>
              <a:rPr lang="ja-JP" altLang="en-US" sz="1200">
                <a:solidFill>
                  <a:schemeClr val="bg1"/>
                </a:solidFill>
                <a:latin typeface="HGP創英角ｺﾞｼｯｸUB" panose="020B0900000000000000" pitchFamily="50" charset="-128"/>
                <a:ea typeface="HGP創英角ｺﾞｼｯｸUB" panose="020B0900000000000000" pitchFamily="50" charset="-128"/>
              </a:rPr>
              <a:t>中国医療機関からの採用通知取得</a:t>
            </a:r>
            <a:endParaRPr kumimoji="1" lang="ja-JP" altLang="en-US" sz="12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3" name="片側の 2 つの角を丸めた四角形 32"/>
          <p:cNvSpPr/>
          <p:nvPr/>
        </p:nvSpPr>
        <p:spPr>
          <a:xfrm>
            <a:off x="2672519" y="2204864"/>
            <a:ext cx="1944142" cy="70355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a:solidFill>
                  <a:schemeClr val="bg1"/>
                </a:solidFill>
                <a:latin typeface="HGP創英角ｺﾞｼｯｸUB" panose="020B0900000000000000" pitchFamily="50" charset="-128"/>
                <a:ea typeface="HGP創英角ｺﾞｼｯｸUB" panose="020B0900000000000000" pitchFamily="50" charset="-128"/>
              </a:rPr>
              <a:t>②　外国人医師免許試験の合格</a:t>
            </a:r>
          </a:p>
        </p:txBody>
      </p:sp>
      <p:sp>
        <p:nvSpPr>
          <p:cNvPr id="37" name="片側の 2 つの角を丸めた四角形 36"/>
          <p:cNvSpPr/>
          <p:nvPr/>
        </p:nvSpPr>
        <p:spPr>
          <a:xfrm>
            <a:off x="5126920" y="2204864"/>
            <a:ext cx="1944140" cy="70355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a:solidFill>
                  <a:schemeClr val="bg1"/>
                </a:solidFill>
                <a:latin typeface="HGP創英角ｺﾞｼｯｸUB" panose="020B0900000000000000" pitchFamily="50" charset="-128"/>
                <a:ea typeface="HGP創英角ｺﾞｼｯｸUB" panose="020B0900000000000000" pitchFamily="50" charset="-128"/>
              </a:rPr>
              <a:t>③　労働ビザの取得</a:t>
            </a:r>
          </a:p>
        </p:txBody>
      </p:sp>
      <p:sp>
        <p:nvSpPr>
          <p:cNvPr id="42" name="片側の 2 つの角を丸めた四角形 41"/>
          <p:cNvSpPr/>
          <p:nvPr/>
        </p:nvSpPr>
        <p:spPr>
          <a:xfrm>
            <a:off x="7581326" y="2201125"/>
            <a:ext cx="1944142" cy="70355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ja-JP" altLang="en-US" sz="1200">
                <a:solidFill>
                  <a:schemeClr val="bg1"/>
                </a:solidFill>
                <a:latin typeface="HGP創英角ｺﾞｼｯｸUB" panose="020B0900000000000000" pitchFamily="50" charset="-128"/>
                <a:ea typeface="HGP創英角ｺﾞｼｯｸUB" panose="020B0900000000000000" pitchFamily="50" charset="-128"/>
              </a:rPr>
              <a:t>④</a:t>
            </a:r>
            <a:r>
              <a:rPr kumimoji="1" lang="ja-JP" altLang="en-US" sz="1200">
                <a:solidFill>
                  <a:schemeClr val="bg1"/>
                </a:solidFill>
                <a:latin typeface="HGP創英角ｺﾞｼｯｸUB" panose="020B0900000000000000" pitchFamily="50" charset="-128"/>
                <a:ea typeface="HGP創英角ｺﾞｼｯｸUB" panose="020B0900000000000000" pitchFamily="50" charset="-128"/>
              </a:rPr>
              <a:t>　</a:t>
            </a:r>
            <a:r>
              <a:rPr lang="ja-JP" altLang="en-US" sz="1200">
                <a:solidFill>
                  <a:schemeClr val="bg1"/>
                </a:solidFill>
                <a:latin typeface="HGP創英角ｺﾞｼｯｸUB" panose="020B0900000000000000" pitchFamily="50" charset="-128"/>
                <a:ea typeface="HGP創英角ｺﾞｼｯｸUB" panose="020B0900000000000000" pitchFamily="50" charset="-128"/>
              </a:rPr>
              <a:t>「</a:t>
            </a:r>
            <a:r>
              <a:rPr lang="en-US" altLang="ja-JP" sz="1200">
                <a:solidFill>
                  <a:schemeClr val="bg1"/>
                </a:solidFill>
                <a:latin typeface="HGP創英角ｺﾞｼｯｸUB" panose="020B0900000000000000" pitchFamily="50" charset="-128"/>
                <a:ea typeface="HGP創英角ｺﾞｼｯｸUB" panose="020B0900000000000000" pitchFamily="50" charset="-128"/>
              </a:rPr>
              <a:t>Foreign Doctors Practicing Medicine Short-time</a:t>
            </a:r>
            <a:r>
              <a:rPr lang="ja-JP" altLang="en-US" sz="1200">
                <a:solidFill>
                  <a:schemeClr val="bg1"/>
                </a:solidFill>
                <a:latin typeface="HGP創英角ｺﾞｼｯｸUB" panose="020B0900000000000000" pitchFamily="50" charset="-128"/>
                <a:ea typeface="HGP創英角ｺﾞｼｯｸUB" panose="020B0900000000000000" pitchFamily="50" charset="-128"/>
              </a:rPr>
              <a:t>」への登録</a:t>
            </a:r>
            <a:endParaRPr kumimoji="1" lang="ja-JP" altLang="en-US" sz="12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46" name="角丸四角形 45"/>
          <p:cNvSpPr/>
          <p:nvPr/>
        </p:nvSpPr>
        <p:spPr>
          <a:xfrm>
            <a:off x="5046748" y="4756359"/>
            <a:ext cx="4703602" cy="1772723"/>
          </a:xfrm>
          <a:prstGeom prst="roundRect">
            <a:avLst>
              <a:gd name="adj" fmla="val 3375"/>
            </a:avLst>
          </a:prstGeom>
          <a:solidFill>
            <a:srgbClr val="D2F0FA"/>
          </a:solidFill>
        </p:spPr>
        <p:txBody>
          <a:bodyPr wrap="square" lIns="216000" tIns="108000" bIns="0" anchor="t" anchorCtr="0">
            <a:noAutofit/>
          </a:bodyPr>
          <a:lstStyle/>
          <a:p>
            <a:pPr marL="0" lvl="1" fontAlgn="ctr">
              <a:lnSpc>
                <a:spcPct val="110000"/>
              </a:lnSpc>
              <a:spcAft>
                <a:spcPts val="100"/>
              </a:spcAft>
              <a:buClr>
                <a:srgbClr val="5F8AC3"/>
              </a:buClr>
              <a:buSzPct val="80000"/>
            </a:pPr>
            <a:r>
              <a:rPr lang="ja-JP" altLang="en-US" sz="1050">
                <a:latin typeface="HGP創英角ｺﾞｼｯｸUB" panose="020B0900000000000000" pitchFamily="50" charset="-128"/>
                <a:ea typeface="HGP創英角ｺﾞｼｯｸUB" panose="020B0900000000000000" pitchFamily="50" charset="-128"/>
              </a:rPr>
              <a:t>「</a:t>
            </a:r>
            <a:r>
              <a:rPr lang="en-US" altLang="ja-JP" sz="1050">
                <a:latin typeface="HGP創英角ｺﾞｼｯｸUB" panose="020B0900000000000000" pitchFamily="50" charset="-128"/>
                <a:ea typeface="HGP創英角ｺﾞｼｯｸUB" panose="020B0900000000000000" pitchFamily="50" charset="-128"/>
              </a:rPr>
              <a:t>Foreign Doctors Practicing Medicine Short-time</a:t>
            </a:r>
            <a:r>
              <a:rPr lang="ja-JP" altLang="en-US" sz="1050">
                <a:latin typeface="HGP創英角ｺﾞｼｯｸUB" panose="020B0900000000000000" pitchFamily="50" charset="-128"/>
                <a:ea typeface="HGP創英角ｺﾞｼｯｸUB" panose="020B0900000000000000" pitchFamily="50" charset="-128"/>
              </a:rPr>
              <a:t>」への登録に必要な書類</a:t>
            </a:r>
          </a:p>
          <a:p>
            <a:pPr marL="180975" lvl="1" indent="-180975" fontAlgn="ctr">
              <a:lnSpc>
                <a:spcPts val="800"/>
              </a:lnSpc>
              <a:spcAft>
                <a:spcPts val="100"/>
              </a:spcAft>
              <a:buClr>
                <a:srgbClr val="5F8AC3"/>
              </a:buClr>
              <a:buSzPct val="80000"/>
              <a:buFont typeface="Wingdings" panose="05000000000000000000" pitchFamily="2" charset="2"/>
              <a:buChar char="l"/>
            </a:pP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a:t>「</a:t>
            </a:r>
            <a:r>
              <a:rPr lang="en-US" altLang="ja-JP" sz="900"/>
              <a:t>Foreign Doctors Practicing Medicine Short-time</a:t>
            </a:r>
            <a:r>
              <a:rPr lang="ja-JP" altLang="en-US" sz="900"/>
              <a:t>」申込書（中国語と英語）</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a:t>学歴証明書（中国で承認されているもの）</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a:t>外国人医師免許（中国で承認されているもの）</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a:t>中国国内の指定病院から発行された健康証明書（地元の公衆衛生局にチェックされたもの）</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en-US" altLang="ja-JP" sz="900"/>
              <a:t>2</a:t>
            </a:r>
            <a:r>
              <a:rPr lang="ja-JP" altLang="en-US" sz="900"/>
              <a:t>枚のパスポート写真</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a:t>外国人医師免許試験合格証明書</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a:t>有効な労働ビザ</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a:t>中国医療機関からの採用通知書のコピー</a:t>
            </a:r>
            <a:endParaRPr lang="en-US" altLang="ja-JP" sz="900"/>
          </a:p>
        </p:txBody>
      </p:sp>
      <p:sp>
        <p:nvSpPr>
          <p:cNvPr id="47" name="角丸四角形 46"/>
          <p:cNvSpPr/>
          <p:nvPr/>
        </p:nvSpPr>
        <p:spPr>
          <a:xfrm>
            <a:off x="205327" y="4756359"/>
            <a:ext cx="4738820" cy="1768127"/>
          </a:xfrm>
          <a:prstGeom prst="roundRect">
            <a:avLst>
              <a:gd name="adj" fmla="val 3375"/>
            </a:avLst>
          </a:prstGeom>
          <a:solidFill>
            <a:srgbClr val="D2F0FA"/>
          </a:solidFill>
        </p:spPr>
        <p:txBody>
          <a:bodyPr wrap="square" lIns="216000" tIns="108000" bIns="0" anchor="t" anchorCtr="0">
            <a:noAutofit/>
          </a:bodyPr>
          <a:lstStyle/>
          <a:p>
            <a:pPr marL="0" lvl="1" fontAlgn="ctr">
              <a:lnSpc>
                <a:spcPct val="110000"/>
              </a:lnSpc>
              <a:spcAft>
                <a:spcPts val="100"/>
              </a:spcAft>
              <a:buClr>
                <a:srgbClr val="5F8AC3"/>
              </a:buClr>
              <a:buSzPct val="80000"/>
            </a:pPr>
            <a:r>
              <a:rPr lang="ja-JP" altLang="en-US" sz="1050">
                <a:latin typeface="HGP創英角ｺﾞｼｯｸUB" panose="020B0900000000000000" pitchFamily="50" charset="-128"/>
                <a:ea typeface="HGP創英角ｺﾞｼｯｸUB" panose="020B0900000000000000" pitchFamily="50" charset="-128"/>
              </a:rPr>
              <a:t>外国人医師免許試験に必要な書類</a:t>
            </a:r>
          </a:p>
          <a:p>
            <a:pPr marL="180975" lvl="1" indent="-180975" fontAlgn="ctr">
              <a:lnSpc>
                <a:spcPts val="800"/>
              </a:lnSpc>
              <a:spcAft>
                <a:spcPts val="100"/>
              </a:spcAft>
              <a:buClr>
                <a:srgbClr val="5F8AC3"/>
              </a:buClr>
              <a:buSzPct val="80000"/>
              <a:buFont typeface="Wingdings" panose="05000000000000000000" pitchFamily="2" charset="2"/>
              <a:buChar char="l"/>
            </a:pP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a:t>「</a:t>
            </a:r>
            <a:r>
              <a:rPr lang="en-US" altLang="ja-JP" sz="900"/>
              <a:t>Foreign Doctors Practicing Medicine Short-time</a:t>
            </a:r>
            <a:r>
              <a:rPr lang="ja-JP" altLang="en-US" sz="900"/>
              <a:t>」申込書（中国語と英語）</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a:t>学歴証明書（中国で承認されているもの）</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a:t>外国人医師免許（中国で承認されているもの）</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a:t>中国国内の指定病院から発行された健康証明書（地元の公衆衛生局にチェックされたもの）</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a:t>履歴書</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en-US" altLang="ja-JP" sz="900"/>
              <a:t>2</a:t>
            </a:r>
            <a:r>
              <a:rPr lang="ja-JP" altLang="en-US" sz="900"/>
              <a:t>名の中国人医師からの推薦書（医師レベルは、申請者と同様の診療科で最低でも副高級医師である必要があり、該当レベルの資格書のコピーも提出する必要がある）</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en-US" altLang="ja-JP" sz="900"/>
              <a:t>2</a:t>
            </a:r>
            <a:r>
              <a:rPr lang="ja-JP" altLang="en-US" sz="900"/>
              <a:t>枚のパスポート写真</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a:t>中国医療機関からの採用通知書のコピー</a:t>
            </a:r>
            <a:endParaRPr lang="en-US" altLang="ja-JP" sz="90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a:t>代理が申請する場合は、それを証明する書類（申請する医師のサインを記載が必須。コピーやファックスは無効）</a:t>
            </a:r>
            <a:endParaRPr lang="en-US" altLang="ja-JP" sz="900"/>
          </a:p>
        </p:txBody>
      </p:sp>
      <p:grpSp>
        <p:nvGrpSpPr>
          <p:cNvPr id="48" name="グループ化 47"/>
          <p:cNvGrpSpPr/>
          <p:nvPr/>
        </p:nvGrpSpPr>
        <p:grpSpPr>
          <a:xfrm>
            <a:off x="8985448" y="5799678"/>
            <a:ext cx="540020" cy="688190"/>
            <a:chOff x="7569377" y="3903973"/>
            <a:chExt cx="1752281" cy="2160240"/>
          </a:xfrm>
        </p:grpSpPr>
        <p:grpSp>
          <p:nvGrpSpPr>
            <p:cNvPr id="49" name="グループ化 48"/>
            <p:cNvGrpSpPr/>
            <p:nvPr/>
          </p:nvGrpSpPr>
          <p:grpSpPr>
            <a:xfrm rot="767249">
              <a:off x="7569377" y="3903973"/>
              <a:ext cx="1224136" cy="1656184"/>
              <a:chOff x="2432720" y="3429000"/>
              <a:chExt cx="1224136" cy="1656184"/>
            </a:xfrm>
          </p:grpSpPr>
          <p:sp>
            <p:nvSpPr>
              <p:cNvPr id="72" name="正方形/長方形 71"/>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3" name="直線コネクタ 72"/>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rot="767249">
              <a:off x="8097522" y="4408029"/>
              <a:ext cx="1224136" cy="1656184"/>
              <a:chOff x="2432720" y="3429000"/>
              <a:chExt cx="1224136" cy="1656184"/>
            </a:xfrm>
          </p:grpSpPr>
          <p:sp>
            <p:nvSpPr>
              <p:cNvPr id="51" name="正方形/長方形 50"/>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2" name="直線コネクタ 51"/>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03743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9C0FD3F-D66A-889D-26A9-82CD49F61CF9}"/>
              </a:ext>
            </a:extLst>
          </p:cNvPr>
          <p:cNvGraphicFramePr>
            <a:graphicFrameLocks/>
          </p:cNvGraphicFramePr>
          <p:nvPr>
            <p:custDataLst>
              <p:tags r:id="rId1"/>
            </p:custDataLst>
            <p:extLst>
              <p:ext uri="{D42A27DB-BD31-4B8C-83A1-F6EECF244321}">
                <p14:modId xmlns:p14="http://schemas.microsoft.com/office/powerpoint/2010/main" val="3943126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1" imgW="561" imgH="561" progId="TCLayout.ActiveDocument.1">
                  <p:embed/>
                </p:oleObj>
              </mc:Choice>
              <mc:Fallback>
                <p:oleObj name="think-cellスライド" r:id="rId31" imgW="561" imgH="561" progId="TCLayout.ActiveDocument.1">
                  <p:embed/>
                  <p:pic>
                    <p:nvPicPr>
                      <p:cNvPr id="0" name=""/>
                      <p:cNvPicPr/>
                      <p:nvPr/>
                    </p:nvPicPr>
                    <p:blipFill>
                      <a:blip r:embed="rId32"/>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E00AF0D5-E283-BD1B-2353-B331B2DBA97A}"/>
              </a:ext>
            </a:extLst>
          </p:cNvPr>
          <p:cNvGraphicFramePr>
            <a:graphicFrameLocks noChangeAspect="1"/>
          </p:cNvGraphicFramePr>
          <p:nvPr>
            <p:custDataLst>
              <p:tags r:id="rId2"/>
            </p:custDataLst>
            <p:extLst>
              <p:ext uri="{D42A27DB-BD31-4B8C-83A1-F6EECF244321}">
                <p14:modId xmlns:p14="http://schemas.microsoft.com/office/powerpoint/2010/main" val="2936869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3" imgW="561" imgH="561" progId="TCLayout.ActiveDocument.1">
                  <p:embed/>
                </p:oleObj>
              </mc:Choice>
              <mc:Fallback>
                <p:oleObj name="think-cellスライド" r:id="rId33" imgW="561" imgH="561" progId="TCLayout.ActiveDocument.1">
                  <p:embed/>
                  <p:pic>
                    <p:nvPicPr>
                      <p:cNvPr id="0" name=""/>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中国／医療関連／医療サービス</a:t>
            </a:r>
            <a:endParaRPr kumimoji="1" lang="ja-JP" altLang="en-US"/>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433048"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医療サービスの市場規模は、年平均約</a:t>
            </a:r>
            <a:r>
              <a:rPr lang="en-US" altLang="ja-JP" sz="1400">
                <a:latin typeface="Arial" panose="020B0604020202020204" pitchFamily="34" charset="0"/>
                <a:ea typeface="ＭＳ Ｐゴシック" panose="020B0600070205080204" pitchFamily="50" charset="-128"/>
                <a:cs typeface="Arial" panose="020B0604020202020204" pitchFamily="34" charset="0"/>
              </a:rPr>
              <a:t>10%</a:t>
            </a:r>
            <a:r>
              <a:rPr lang="ja-JP" altLang="en-US" sz="1400">
                <a:latin typeface="Arial" panose="020B0604020202020204" pitchFamily="34" charset="0"/>
                <a:ea typeface="ＭＳ Ｐゴシック" panose="020B0600070205080204" pitchFamily="50" charset="-128"/>
                <a:cs typeface="Arial" panose="020B0604020202020204" pitchFamily="34" charset="0"/>
              </a:rPr>
              <a:t>で増加しており、</a:t>
            </a:r>
            <a:r>
              <a:rPr lang="en-US" altLang="ja-JP" sz="140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a:latin typeface="Arial" panose="020B0604020202020204" pitchFamily="34" charset="0"/>
                <a:ea typeface="ＭＳ Ｐゴシック" panose="020B0600070205080204" pitchFamily="50" charset="-128"/>
                <a:cs typeface="Arial" panose="020B0604020202020204" pitchFamily="34" charset="0"/>
              </a:rPr>
              <a:t>1,086</a:t>
            </a:r>
            <a:r>
              <a:rPr lang="ja-JP" altLang="en-US" sz="140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a:latin typeface="Arial" panose="020B0604020202020204" pitchFamily="34" charset="0"/>
                <a:ea typeface="ＭＳ Ｐゴシック" panose="020B0600070205080204" pitchFamily="50" charset="-128"/>
                <a:cs typeface="Arial" panose="020B0604020202020204" pitchFamily="34" charset="0"/>
              </a:rPr>
              <a:t>US$</a:t>
            </a:r>
            <a:r>
              <a:rPr lang="ja-JP" altLang="en-US" sz="1400">
                <a:latin typeface="Arial" panose="020B0604020202020204" pitchFamily="34" charset="0"/>
                <a:ea typeface="ＭＳ Ｐゴシック" panose="020B0600070205080204" pitchFamily="50" charset="-128"/>
                <a:cs typeface="Arial" panose="020B0604020202020204" pitchFamily="34" charset="0"/>
              </a:rPr>
              <a:t>に達した。</a:t>
            </a:r>
          </a:p>
        </p:txBody>
      </p:sp>
      <p:grpSp>
        <p:nvGrpSpPr>
          <p:cNvPr id="58" name="グループ化 7">
            <a:extLst>
              <a:ext uri="{FF2B5EF4-FFF2-40B4-BE49-F238E27FC236}">
                <a16:creationId xmlns:a16="http://schemas.microsoft.com/office/drawing/2014/main" id="{99127AE2-CCD9-424A-C109-D8E82CDD42AF}"/>
              </a:ext>
            </a:extLst>
          </p:cNvPr>
          <p:cNvGrpSpPr/>
          <p:nvPr/>
        </p:nvGrpSpPr>
        <p:grpSpPr>
          <a:xfrm>
            <a:off x="632520" y="1772816"/>
            <a:ext cx="8640960" cy="288032"/>
            <a:chOff x="4803500" y="2113806"/>
            <a:chExt cx="5626916" cy="288032"/>
          </a:xfrm>
        </p:grpSpPr>
        <p:cxnSp>
          <p:nvCxnSpPr>
            <p:cNvPr id="59" name="直線コネクタ 58">
              <a:extLst>
                <a:ext uri="{FF2B5EF4-FFF2-40B4-BE49-F238E27FC236}">
                  <a16:creationId xmlns:a16="http://schemas.microsoft.com/office/drawing/2014/main" id="{818E8026-CB7F-07F5-F717-E340F234BA58}"/>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6">
              <a:extLst>
                <a:ext uri="{FF2B5EF4-FFF2-40B4-BE49-F238E27FC236}">
                  <a16:creationId xmlns:a16="http://schemas.microsoft.com/office/drawing/2014/main" id="{F8508961-F71E-C4C8-77AB-AA1F49CFD9F4}"/>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医療サービスの市場規模</a:t>
              </a:r>
              <a:r>
                <a:rPr lang="en-US" altLang="ja-JP" sz="1400" baseline="30000">
                  <a:solidFill>
                    <a:srgbClr val="000000"/>
                  </a:solidFill>
                  <a:latin typeface="Arial Black" pitchFamily="34" charset="0"/>
                  <a:ea typeface="HGP創英角ｺﾞｼｯｸUB" pitchFamily="50" charset="-128"/>
                </a:rPr>
                <a:t>※</a:t>
              </a:r>
            </a:p>
          </p:txBody>
        </p:sp>
      </p:grpSp>
      <p:sp>
        <p:nvSpPr>
          <p:cNvPr id="61" name="テキスト ボックス 60">
            <a:extLst>
              <a:ext uri="{FF2B5EF4-FFF2-40B4-BE49-F238E27FC236}">
                <a16:creationId xmlns:a16="http://schemas.microsoft.com/office/drawing/2014/main" id="{C6453BCA-9F7B-F579-AA50-7095548B6BE2}"/>
              </a:ext>
            </a:extLst>
          </p:cNvPr>
          <p:cNvSpPr txBox="1"/>
          <p:nvPr/>
        </p:nvSpPr>
        <p:spPr>
          <a:xfrm>
            <a:off x="632519" y="2172744"/>
            <a:ext cx="1218001" cy="188063"/>
          </a:xfrm>
          <a:prstGeom prst="rect">
            <a:avLst/>
          </a:prstGeom>
          <a:noFill/>
        </p:spPr>
        <p:txBody>
          <a:bodyPr wrap="square" lIns="0" tIns="0" rIns="0" bIns="0" rtlCol="0" anchor="ctr" anchorCtr="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10</a:t>
            </a:r>
            <a:r>
              <a:rPr lang="ja-JP" altLang="en-US" sz="800">
                <a:latin typeface="Arial" panose="020B0604020202020204" pitchFamily="34" charset="0"/>
                <a:ea typeface="ＭＳ Ｐゴシック" panose="020B0600070205080204" pitchFamily="50" charset="-128"/>
                <a:cs typeface="Arial" panose="020B0604020202020204" pitchFamily="34" charset="0"/>
              </a:rPr>
              <a:t>億</a:t>
            </a:r>
            <a:r>
              <a:rPr lang="en-US" altLang="ja-JP" sz="800">
                <a:latin typeface="Arial" panose="020B0604020202020204" pitchFamily="34" charset="0"/>
                <a:ea typeface="ＭＳ Ｐゴシック" panose="020B0600070205080204" pitchFamily="50" charset="-128"/>
                <a:cs typeface="Arial" panose="020B0604020202020204" pitchFamily="34" charset="0"/>
              </a:rPr>
              <a:t>US$2022</a:t>
            </a:r>
            <a:r>
              <a:rPr lang="ja-JP" altLang="en-US" sz="800">
                <a:latin typeface="Arial" panose="020B0604020202020204" pitchFamily="34" charset="0"/>
                <a:ea typeface="ＭＳ Ｐゴシック" panose="020B0600070205080204" pitchFamily="50" charset="-128"/>
                <a:cs typeface="Arial" panose="020B0604020202020204" pitchFamily="34" charset="0"/>
              </a:rPr>
              <a:t>年基準）</a:t>
            </a:r>
          </a:p>
        </p:txBody>
      </p:sp>
      <p:sp>
        <p:nvSpPr>
          <p:cNvPr id="62" name="テキスト ボックス 61">
            <a:extLst>
              <a:ext uri="{FF2B5EF4-FFF2-40B4-BE49-F238E27FC236}">
                <a16:creationId xmlns:a16="http://schemas.microsoft.com/office/drawing/2014/main" id="{04DE62A1-03E4-4A17-FB24-A0990164455C}"/>
              </a:ext>
            </a:extLst>
          </p:cNvPr>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63" name="テキスト ボックス 62">
            <a:extLst>
              <a:ext uri="{FF2B5EF4-FFF2-40B4-BE49-F238E27FC236}">
                <a16:creationId xmlns:a16="http://schemas.microsoft.com/office/drawing/2014/main" id="{97A08365-C530-EC40-D91C-D8A4D0B232B6}"/>
              </a:ext>
            </a:extLst>
          </p:cNvPr>
          <p:cNvSpPr txBox="1"/>
          <p:nvPr/>
        </p:nvSpPr>
        <p:spPr>
          <a:xfrm>
            <a:off x="255693" y="6570376"/>
            <a:ext cx="5616624" cy="144016"/>
          </a:xfrm>
          <a:prstGeom prst="rect">
            <a:avLst/>
          </a:prstGeom>
          <a:noFill/>
        </p:spPr>
        <p:txBody>
          <a:bodyPr wrap="square" lIns="0" tIns="0" rIns="0" bIns="0" rtlCol="0">
            <a:noAutofit/>
          </a:bodyPr>
          <a:lstStyle/>
          <a:p>
            <a:pPr marL="444500" indent="-444500"/>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WHO</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264" name="Chart 263">
            <a:extLst>
              <a:ext uri="{FF2B5EF4-FFF2-40B4-BE49-F238E27FC236}">
                <a16:creationId xmlns:a16="http://schemas.microsoft.com/office/drawing/2014/main" id="{6EA142F8-B504-0D27-5C09-C2AA627E7DDE}"/>
              </a:ext>
            </a:extLst>
          </p:cNvPr>
          <p:cNvGraphicFramePr/>
          <p:nvPr>
            <p:custDataLst>
              <p:tags r:id="rId3"/>
            </p:custDataLst>
            <p:extLst>
              <p:ext uri="{D42A27DB-BD31-4B8C-83A1-F6EECF244321}">
                <p14:modId xmlns:p14="http://schemas.microsoft.com/office/powerpoint/2010/main" val="2840924908"/>
              </p:ext>
            </p:extLst>
          </p:nvPr>
        </p:nvGraphicFramePr>
        <p:xfrm>
          <a:off x="117475" y="2614613"/>
          <a:ext cx="9598025" cy="3457575"/>
        </p:xfrm>
        <a:graphic>
          <a:graphicData uri="http://schemas.openxmlformats.org/drawingml/2006/chart">
            <c:chart xmlns:c="http://schemas.openxmlformats.org/drawingml/2006/chart" xmlns:r="http://schemas.openxmlformats.org/officeDocument/2006/relationships" r:id="rId34"/>
          </a:graphicData>
        </a:graphic>
      </p:graphicFrame>
      <p:cxnSp>
        <p:nvCxnSpPr>
          <p:cNvPr id="200" name="Straight Connector 199">
            <a:extLst>
              <a:ext uri="{FF2B5EF4-FFF2-40B4-BE49-F238E27FC236}">
                <a16:creationId xmlns:a16="http://schemas.microsoft.com/office/drawing/2014/main" id="{14A8B765-0E61-7C4D-4D3D-5DFDAED044E1}"/>
              </a:ext>
            </a:extLst>
          </p:cNvPr>
          <p:cNvCxnSpPr/>
          <p:nvPr>
            <p:custDataLst>
              <p:tags r:id="rId4"/>
            </p:custDataLst>
          </p:nvPr>
        </p:nvCxnSpPr>
        <p:spPr bwMode="auto">
          <a:xfrm flipV="1">
            <a:off x="396875" y="2638425"/>
            <a:ext cx="9039225" cy="24701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02" name="テキスト プレースホルダ 9">
            <a:extLst>
              <a:ext uri="{FF2B5EF4-FFF2-40B4-BE49-F238E27FC236}">
                <a16:creationId xmlns:a16="http://schemas.microsoft.com/office/drawing/2014/main" id="{4CAE6B4E-6C69-6E4F-2A3E-B26C617D9AF3}"/>
              </a:ext>
            </a:extLst>
          </p:cNvPr>
          <p:cNvSpPr>
            <a:spLocks/>
          </p:cNvSpPr>
          <p:nvPr>
            <p:custDataLst>
              <p:tags r:id="rId5"/>
            </p:custDataLst>
          </p:nvPr>
        </p:nvSpPr>
        <p:spPr bwMode="auto">
          <a:xfrm>
            <a:off x="193675" y="58642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BA64E2-29E9-4D32-9B04-C6241FF9A6C5}" type="datetime'''''''''''2''''0''''''0''''''''''''''0'">
              <a:rPr lang="en-US" altLang="en-US" sz="1400" smtClean="0">
                <a:effectLst/>
              </a:rPr>
              <a:pPr marL="0" lvl="0" indent="0" algn="ctr">
                <a:spcBef>
                  <a:spcPct val="0"/>
                </a:spcBef>
                <a:buNone/>
              </a:pPr>
              <a:t>2000</a:t>
            </a:fld>
            <a:endParaRPr kumimoji="1" lang="en-US" altLang="ja-JP" sz="1400"/>
          </a:p>
        </p:txBody>
      </p:sp>
      <p:sp>
        <p:nvSpPr>
          <p:cNvPr id="204" name="テキスト プレースホルダ 9">
            <a:extLst>
              <a:ext uri="{FF2B5EF4-FFF2-40B4-BE49-F238E27FC236}">
                <a16:creationId xmlns:a16="http://schemas.microsoft.com/office/drawing/2014/main" id="{3C27AD0D-A8D6-BC95-AC5C-E07BED36D5E2}"/>
              </a:ext>
            </a:extLst>
          </p:cNvPr>
          <p:cNvSpPr>
            <a:spLocks/>
          </p:cNvSpPr>
          <p:nvPr>
            <p:custDataLst>
              <p:tags r:id="rId6"/>
            </p:custDataLst>
          </p:nvPr>
        </p:nvSpPr>
        <p:spPr bwMode="auto">
          <a:xfrm>
            <a:off x="684212"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E682B7-E449-441D-905A-EC68925354E2}" type="datetime'''''''''''''''''''0''''''''''''''''1'''''''''''''''">
              <a:rPr lang="en-US" altLang="en-US" sz="1400" smtClean="0"/>
              <a:pPr/>
              <a:t>01</a:t>
            </a:fld>
            <a:endParaRPr kumimoji="1" lang="en-US" altLang="ja-JP" sz="1400"/>
          </a:p>
        </p:txBody>
      </p:sp>
      <p:sp>
        <p:nvSpPr>
          <p:cNvPr id="205" name="テキスト プレースホルダ 9">
            <a:extLst>
              <a:ext uri="{FF2B5EF4-FFF2-40B4-BE49-F238E27FC236}">
                <a16:creationId xmlns:a16="http://schemas.microsoft.com/office/drawing/2014/main" id="{CA695048-80DF-4B15-5227-60B98BCB36B9}"/>
              </a:ext>
            </a:extLst>
          </p:cNvPr>
          <p:cNvSpPr>
            <a:spLocks/>
          </p:cNvSpPr>
          <p:nvPr>
            <p:custDataLst>
              <p:tags r:id="rId7"/>
            </p:custDataLst>
          </p:nvPr>
        </p:nvSpPr>
        <p:spPr bwMode="auto">
          <a:xfrm>
            <a:off x="1077912"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922420-03E5-400B-A317-E6B26FDA9652}" type="datetime'''''''''''''''''''''''''''''''''0''''''2'''">
              <a:rPr lang="en-US" altLang="en-US" sz="1400" smtClean="0"/>
              <a:pPr/>
              <a:t>02</a:t>
            </a:fld>
            <a:endParaRPr kumimoji="1" lang="en-US" altLang="ja-JP" sz="1400"/>
          </a:p>
        </p:txBody>
      </p:sp>
      <p:sp>
        <p:nvSpPr>
          <p:cNvPr id="206" name="テキスト プレースホルダ 9">
            <a:extLst>
              <a:ext uri="{FF2B5EF4-FFF2-40B4-BE49-F238E27FC236}">
                <a16:creationId xmlns:a16="http://schemas.microsoft.com/office/drawing/2014/main" id="{46E2FEE1-F8F1-2203-EE8D-85F348755DB9}"/>
              </a:ext>
            </a:extLst>
          </p:cNvPr>
          <p:cNvSpPr>
            <a:spLocks/>
          </p:cNvSpPr>
          <p:nvPr>
            <p:custDataLst>
              <p:tags r:id="rId8"/>
            </p:custDataLst>
          </p:nvPr>
        </p:nvSpPr>
        <p:spPr bwMode="auto">
          <a:xfrm>
            <a:off x="1470024"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29251F-9D83-41BE-8462-35E0E4A85A62}" type="datetime'''''''''''''''''''''''0''''3'''''">
              <a:rPr lang="en-US" altLang="en-US" sz="1400" smtClean="0"/>
              <a:pPr/>
              <a:t>03</a:t>
            </a:fld>
            <a:endParaRPr kumimoji="1" lang="en-US" altLang="ja-JP" sz="1400"/>
          </a:p>
        </p:txBody>
      </p:sp>
      <p:sp>
        <p:nvSpPr>
          <p:cNvPr id="207" name="テキスト プレースホルダ 9">
            <a:extLst>
              <a:ext uri="{FF2B5EF4-FFF2-40B4-BE49-F238E27FC236}">
                <a16:creationId xmlns:a16="http://schemas.microsoft.com/office/drawing/2014/main" id="{797E8A87-CCD9-D254-C1F2-B1778C328A27}"/>
              </a:ext>
            </a:extLst>
          </p:cNvPr>
          <p:cNvSpPr>
            <a:spLocks/>
          </p:cNvSpPr>
          <p:nvPr>
            <p:custDataLst>
              <p:tags r:id="rId9"/>
            </p:custDataLst>
          </p:nvPr>
        </p:nvSpPr>
        <p:spPr bwMode="auto">
          <a:xfrm>
            <a:off x="1863724"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09D931-5423-4ED6-B54E-835A31D37879}" type="datetime'''''''''''''''''''04'''''''''''''''''''''''''''''''''''''">
              <a:rPr lang="en-US" altLang="en-US" sz="1400" smtClean="0"/>
              <a:pPr/>
              <a:t>04</a:t>
            </a:fld>
            <a:endParaRPr kumimoji="1" lang="en-US" altLang="ja-JP" sz="1400"/>
          </a:p>
        </p:txBody>
      </p:sp>
      <p:sp>
        <p:nvSpPr>
          <p:cNvPr id="208" name="テキスト プレースホルダ 9">
            <a:extLst>
              <a:ext uri="{FF2B5EF4-FFF2-40B4-BE49-F238E27FC236}">
                <a16:creationId xmlns:a16="http://schemas.microsoft.com/office/drawing/2014/main" id="{90503585-0987-0FF7-48F2-4C4B65B0EBA4}"/>
              </a:ext>
            </a:extLst>
          </p:cNvPr>
          <p:cNvSpPr>
            <a:spLocks/>
          </p:cNvSpPr>
          <p:nvPr>
            <p:custDataLst>
              <p:tags r:id="rId10"/>
            </p:custDataLst>
          </p:nvPr>
        </p:nvSpPr>
        <p:spPr bwMode="auto">
          <a:xfrm>
            <a:off x="2257424"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CEC3BB-1B6C-4ED1-B1E8-BF7835F236FA}" type="datetime'''''''''''05'">
              <a:rPr lang="en-US" altLang="en-US" sz="1400" smtClean="0"/>
              <a:pPr/>
              <a:t>05</a:t>
            </a:fld>
            <a:endParaRPr kumimoji="1" lang="en-US" altLang="ja-JP" sz="1400"/>
          </a:p>
        </p:txBody>
      </p:sp>
      <p:sp>
        <p:nvSpPr>
          <p:cNvPr id="209" name="テキスト プレースホルダ 9">
            <a:extLst>
              <a:ext uri="{FF2B5EF4-FFF2-40B4-BE49-F238E27FC236}">
                <a16:creationId xmlns:a16="http://schemas.microsoft.com/office/drawing/2014/main" id="{7CD6D8D4-A639-A477-17BC-3B6B2EC317AD}"/>
              </a:ext>
            </a:extLst>
          </p:cNvPr>
          <p:cNvSpPr>
            <a:spLocks/>
          </p:cNvSpPr>
          <p:nvPr>
            <p:custDataLst>
              <p:tags r:id="rId11"/>
            </p:custDataLst>
          </p:nvPr>
        </p:nvSpPr>
        <p:spPr bwMode="auto">
          <a:xfrm>
            <a:off x="2649537"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4FB237-79B5-40F9-9205-729423EEB38D}" type="datetime'''0''''''''''''''''''''6'''''''''''''''''''''''''''">
              <a:rPr lang="en-US" altLang="en-US" sz="1400" smtClean="0"/>
              <a:pPr/>
              <a:t>06</a:t>
            </a:fld>
            <a:endParaRPr kumimoji="1" lang="en-US" altLang="ja-JP" sz="1400"/>
          </a:p>
        </p:txBody>
      </p:sp>
      <p:sp>
        <p:nvSpPr>
          <p:cNvPr id="210" name="テキスト プレースホルダ 9">
            <a:extLst>
              <a:ext uri="{FF2B5EF4-FFF2-40B4-BE49-F238E27FC236}">
                <a16:creationId xmlns:a16="http://schemas.microsoft.com/office/drawing/2014/main" id="{FCA6FF6E-2D0B-E596-8488-79FB14F93443}"/>
              </a:ext>
            </a:extLst>
          </p:cNvPr>
          <p:cNvSpPr>
            <a:spLocks/>
          </p:cNvSpPr>
          <p:nvPr>
            <p:custDataLst>
              <p:tags r:id="rId12"/>
            </p:custDataLst>
          </p:nvPr>
        </p:nvSpPr>
        <p:spPr bwMode="auto">
          <a:xfrm>
            <a:off x="3043237"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1A2CE7-B28F-4E7F-A2B4-AE345E2B9815}" type="datetime'''''''''''''''''''''''''''''07'''''''''''">
              <a:rPr lang="en-US" altLang="en-US" sz="1400" smtClean="0"/>
              <a:pPr/>
              <a:t>07</a:t>
            </a:fld>
            <a:endParaRPr kumimoji="1" lang="en-US" altLang="ja-JP" sz="1400"/>
          </a:p>
        </p:txBody>
      </p:sp>
      <p:sp>
        <p:nvSpPr>
          <p:cNvPr id="211" name="テキスト プレースホルダ 9">
            <a:extLst>
              <a:ext uri="{FF2B5EF4-FFF2-40B4-BE49-F238E27FC236}">
                <a16:creationId xmlns:a16="http://schemas.microsoft.com/office/drawing/2014/main" id="{26164C0A-0749-63E7-DFEA-881CEC0D1C25}"/>
              </a:ext>
            </a:extLst>
          </p:cNvPr>
          <p:cNvSpPr>
            <a:spLocks/>
          </p:cNvSpPr>
          <p:nvPr>
            <p:custDataLst>
              <p:tags r:id="rId13"/>
            </p:custDataLst>
          </p:nvPr>
        </p:nvSpPr>
        <p:spPr bwMode="auto">
          <a:xfrm>
            <a:off x="3435349"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FF99E5-52B0-4360-A2D6-F540D7B263B0}" type="datetime'08'''''''''''''''''''''''''''''''''''''''''''''">
              <a:rPr lang="en-US" altLang="en-US" sz="1400" smtClean="0"/>
              <a:pPr/>
              <a:t>08</a:t>
            </a:fld>
            <a:endParaRPr kumimoji="1" lang="en-US" altLang="ja-JP" sz="1400"/>
          </a:p>
        </p:txBody>
      </p:sp>
      <p:sp>
        <p:nvSpPr>
          <p:cNvPr id="212" name="テキスト プレースホルダ 9">
            <a:extLst>
              <a:ext uri="{FF2B5EF4-FFF2-40B4-BE49-F238E27FC236}">
                <a16:creationId xmlns:a16="http://schemas.microsoft.com/office/drawing/2014/main" id="{A2D56729-3B31-C0FC-A56A-3CDCBEB7C411}"/>
              </a:ext>
            </a:extLst>
          </p:cNvPr>
          <p:cNvSpPr>
            <a:spLocks/>
          </p:cNvSpPr>
          <p:nvPr>
            <p:custDataLst>
              <p:tags r:id="rId14"/>
            </p:custDataLst>
          </p:nvPr>
        </p:nvSpPr>
        <p:spPr bwMode="auto">
          <a:xfrm>
            <a:off x="3829049"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C7DA61-3740-4719-9451-D726AB9A07B7}" type="datetime'''''''''''''''''''''''''''''''''''''''''09'''''''''">
              <a:rPr lang="en-US" altLang="en-US" sz="1400" smtClean="0"/>
              <a:pPr/>
              <a:t>09</a:t>
            </a:fld>
            <a:endParaRPr kumimoji="1" lang="en-US" altLang="ja-JP" sz="1400"/>
          </a:p>
        </p:txBody>
      </p:sp>
      <p:sp>
        <p:nvSpPr>
          <p:cNvPr id="213" name="テキスト プレースホルダ 9">
            <a:extLst>
              <a:ext uri="{FF2B5EF4-FFF2-40B4-BE49-F238E27FC236}">
                <a16:creationId xmlns:a16="http://schemas.microsoft.com/office/drawing/2014/main" id="{4881B1AB-9186-A2E7-CB61-88934D197E4F}"/>
              </a:ext>
            </a:extLst>
          </p:cNvPr>
          <p:cNvSpPr>
            <a:spLocks/>
          </p:cNvSpPr>
          <p:nvPr>
            <p:custDataLst>
              <p:tags r:id="rId15"/>
            </p:custDataLst>
          </p:nvPr>
        </p:nvSpPr>
        <p:spPr bwMode="auto">
          <a:xfrm>
            <a:off x="4221162"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DE7289-6B83-4E17-B09F-D98669ACA6CE}" type="datetime'''''''1''''''''''''''''''0'''''''''''''''''''''''">
              <a:rPr lang="en-US" altLang="en-US" sz="1400" smtClean="0"/>
              <a:pPr/>
              <a:t>10</a:t>
            </a:fld>
            <a:endParaRPr kumimoji="1" lang="en-US" altLang="ja-JP" sz="1400"/>
          </a:p>
        </p:txBody>
      </p:sp>
      <p:sp>
        <p:nvSpPr>
          <p:cNvPr id="214" name="テキスト プレースホルダ 9">
            <a:extLst>
              <a:ext uri="{FF2B5EF4-FFF2-40B4-BE49-F238E27FC236}">
                <a16:creationId xmlns:a16="http://schemas.microsoft.com/office/drawing/2014/main" id="{D9026471-2FD4-35AF-8092-3C5FF100B2EC}"/>
              </a:ext>
            </a:extLst>
          </p:cNvPr>
          <p:cNvSpPr>
            <a:spLocks/>
          </p:cNvSpPr>
          <p:nvPr>
            <p:custDataLst>
              <p:tags r:id="rId16"/>
            </p:custDataLst>
          </p:nvPr>
        </p:nvSpPr>
        <p:spPr bwMode="auto">
          <a:xfrm>
            <a:off x="4621212" y="5864225"/>
            <a:ext cx="196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D393E3-03E6-4416-B613-DEC0AFE52754}" type="datetime'''''''''''''''''''''1''''''1'''''''''''''''''''''''''''''''">
              <a:rPr lang="en-US" altLang="en-US" sz="1400" smtClean="0"/>
              <a:pPr/>
              <a:t>11</a:t>
            </a:fld>
            <a:endParaRPr kumimoji="1" lang="en-US" altLang="ja-JP" sz="1400"/>
          </a:p>
        </p:txBody>
      </p:sp>
      <p:sp>
        <p:nvSpPr>
          <p:cNvPr id="215" name="テキスト プレースホルダ 9">
            <a:extLst>
              <a:ext uri="{FF2B5EF4-FFF2-40B4-BE49-F238E27FC236}">
                <a16:creationId xmlns:a16="http://schemas.microsoft.com/office/drawing/2014/main" id="{D6D714E0-9E2D-67E0-5314-E3545FB9C766}"/>
              </a:ext>
            </a:extLst>
          </p:cNvPr>
          <p:cNvSpPr>
            <a:spLocks/>
          </p:cNvSpPr>
          <p:nvPr>
            <p:custDataLst>
              <p:tags r:id="rId17"/>
            </p:custDataLst>
          </p:nvPr>
        </p:nvSpPr>
        <p:spPr bwMode="auto">
          <a:xfrm>
            <a:off x="5008562"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4450F6-E21E-4E36-B76F-C94D461C2F23}" type="datetime'''12'''''''''''''''''''''''''''''''''''''''''''''''''''">
              <a:rPr lang="en-US" altLang="en-US" sz="1400" smtClean="0"/>
              <a:pPr/>
              <a:t>12</a:t>
            </a:fld>
            <a:endParaRPr kumimoji="1" lang="en-US" altLang="ja-JP" sz="1400"/>
          </a:p>
        </p:txBody>
      </p:sp>
      <p:sp>
        <p:nvSpPr>
          <p:cNvPr id="216" name="テキスト プレースホルダ 9">
            <a:extLst>
              <a:ext uri="{FF2B5EF4-FFF2-40B4-BE49-F238E27FC236}">
                <a16:creationId xmlns:a16="http://schemas.microsoft.com/office/drawing/2014/main" id="{1F2ECFC8-D526-E8AE-260C-8DDF84D3DD1F}"/>
              </a:ext>
            </a:extLst>
          </p:cNvPr>
          <p:cNvSpPr>
            <a:spLocks/>
          </p:cNvSpPr>
          <p:nvPr>
            <p:custDataLst>
              <p:tags r:id="rId18"/>
            </p:custDataLst>
          </p:nvPr>
        </p:nvSpPr>
        <p:spPr bwMode="auto">
          <a:xfrm>
            <a:off x="5400674"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082E99-6497-4689-A29D-CCD7115FB4DD}" type="datetime'''1''''''''3'''''''''''''''''">
              <a:rPr lang="en-US" altLang="en-US" sz="1400" smtClean="0"/>
              <a:pPr/>
              <a:t>13</a:t>
            </a:fld>
            <a:endParaRPr kumimoji="1" lang="en-US" altLang="ja-JP" sz="1400"/>
          </a:p>
        </p:txBody>
      </p:sp>
      <p:sp>
        <p:nvSpPr>
          <p:cNvPr id="217" name="テキスト プレースホルダ 9">
            <a:extLst>
              <a:ext uri="{FF2B5EF4-FFF2-40B4-BE49-F238E27FC236}">
                <a16:creationId xmlns:a16="http://schemas.microsoft.com/office/drawing/2014/main" id="{D3D16E50-DB6D-F1A7-8A4F-89D35D86E616}"/>
              </a:ext>
            </a:extLst>
          </p:cNvPr>
          <p:cNvSpPr>
            <a:spLocks/>
          </p:cNvSpPr>
          <p:nvPr>
            <p:custDataLst>
              <p:tags r:id="rId19"/>
            </p:custDataLst>
          </p:nvPr>
        </p:nvSpPr>
        <p:spPr bwMode="auto">
          <a:xfrm>
            <a:off x="5794374"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D5881B-220A-423D-870D-DA4515B45B58}" type="datetime'''''''''''''''''''''''''''1''''4'''''''">
              <a:rPr lang="en-US" altLang="en-US" sz="1400" smtClean="0"/>
              <a:pPr/>
              <a:t>14</a:t>
            </a:fld>
            <a:endParaRPr kumimoji="1" lang="en-US" altLang="ja-JP" sz="1400"/>
          </a:p>
        </p:txBody>
      </p:sp>
      <p:sp>
        <p:nvSpPr>
          <p:cNvPr id="218" name="テキスト プレースホルダ 9">
            <a:extLst>
              <a:ext uri="{FF2B5EF4-FFF2-40B4-BE49-F238E27FC236}">
                <a16:creationId xmlns:a16="http://schemas.microsoft.com/office/drawing/2014/main" id="{866B7126-9308-32D3-066A-5C5CC577AF1B}"/>
              </a:ext>
            </a:extLst>
          </p:cNvPr>
          <p:cNvSpPr>
            <a:spLocks/>
          </p:cNvSpPr>
          <p:nvPr>
            <p:custDataLst>
              <p:tags r:id="rId20"/>
            </p:custDataLst>
          </p:nvPr>
        </p:nvSpPr>
        <p:spPr bwMode="auto">
          <a:xfrm>
            <a:off x="6186487"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806383-EBFB-4261-886E-C86A784C7145}" type="datetime'''''''''''''''''''''''''''''''''''''''''1''5'''''''''">
              <a:rPr lang="en-US" altLang="en-US" sz="1400" smtClean="0"/>
              <a:pPr/>
              <a:t>15</a:t>
            </a:fld>
            <a:endParaRPr kumimoji="1" lang="en-US" altLang="ja-JP" sz="1400"/>
          </a:p>
        </p:txBody>
      </p:sp>
      <p:sp>
        <p:nvSpPr>
          <p:cNvPr id="219" name="テキスト プレースホルダ 9">
            <a:extLst>
              <a:ext uri="{FF2B5EF4-FFF2-40B4-BE49-F238E27FC236}">
                <a16:creationId xmlns:a16="http://schemas.microsoft.com/office/drawing/2014/main" id="{FB91E32F-61EF-A75C-46EB-AC966BD28CE7}"/>
              </a:ext>
            </a:extLst>
          </p:cNvPr>
          <p:cNvSpPr>
            <a:spLocks/>
          </p:cNvSpPr>
          <p:nvPr>
            <p:custDataLst>
              <p:tags r:id="rId21"/>
            </p:custDataLst>
          </p:nvPr>
        </p:nvSpPr>
        <p:spPr bwMode="auto">
          <a:xfrm>
            <a:off x="6580187"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7D3437-F35A-40B0-8E9D-87544FB64967}" type="datetime'''''''''''''''''''''''''''''1''''''''''''6'">
              <a:rPr lang="en-US" altLang="en-US" sz="1400" smtClean="0"/>
              <a:pPr/>
              <a:t>16</a:t>
            </a:fld>
            <a:endParaRPr kumimoji="1" lang="en-US" altLang="ja-JP" sz="1400"/>
          </a:p>
        </p:txBody>
      </p:sp>
      <p:sp>
        <p:nvSpPr>
          <p:cNvPr id="220" name="テキスト プレースホルダ 9">
            <a:extLst>
              <a:ext uri="{FF2B5EF4-FFF2-40B4-BE49-F238E27FC236}">
                <a16:creationId xmlns:a16="http://schemas.microsoft.com/office/drawing/2014/main" id="{B38885CD-7A7D-0F58-2A36-94479D4BEA9D}"/>
              </a:ext>
            </a:extLst>
          </p:cNvPr>
          <p:cNvSpPr>
            <a:spLocks/>
          </p:cNvSpPr>
          <p:nvPr>
            <p:custDataLst>
              <p:tags r:id="rId22"/>
            </p:custDataLst>
          </p:nvPr>
        </p:nvSpPr>
        <p:spPr bwMode="auto">
          <a:xfrm>
            <a:off x="6973887"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2F6B5E-3B43-442C-B8CC-C800DB3C0DC0}" type="datetime'''1''7'''''''''''''''''''''">
              <a:rPr lang="en-US" altLang="en-US" sz="1400" smtClean="0"/>
              <a:pPr/>
              <a:t>17</a:t>
            </a:fld>
            <a:endParaRPr kumimoji="1" lang="en-US" altLang="ja-JP" sz="1400"/>
          </a:p>
        </p:txBody>
      </p:sp>
      <p:sp>
        <p:nvSpPr>
          <p:cNvPr id="221" name="テキスト プレースホルダ 9">
            <a:extLst>
              <a:ext uri="{FF2B5EF4-FFF2-40B4-BE49-F238E27FC236}">
                <a16:creationId xmlns:a16="http://schemas.microsoft.com/office/drawing/2014/main" id="{997FB279-5B0B-16B3-9F1C-955CD1D2CE6F}"/>
              </a:ext>
            </a:extLst>
          </p:cNvPr>
          <p:cNvSpPr>
            <a:spLocks/>
          </p:cNvSpPr>
          <p:nvPr>
            <p:custDataLst>
              <p:tags r:id="rId23"/>
            </p:custDataLst>
          </p:nvPr>
        </p:nvSpPr>
        <p:spPr bwMode="auto">
          <a:xfrm>
            <a:off x="7366000"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81AEC5-3070-4236-80ED-7202A83C2791}" type="datetime'1''''''''''''''''''''''''''''''''''''''8'''''">
              <a:rPr lang="en-US" altLang="en-US" sz="1400" smtClean="0"/>
              <a:pPr/>
              <a:t>18</a:t>
            </a:fld>
            <a:endParaRPr kumimoji="1" lang="en-US" altLang="ja-JP" sz="1400"/>
          </a:p>
        </p:txBody>
      </p:sp>
      <p:sp>
        <p:nvSpPr>
          <p:cNvPr id="222" name="テキスト プレースホルダ 9">
            <a:extLst>
              <a:ext uri="{FF2B5EF4-FFF2-40B4-BE49-F238E27FC236}">
                <a16:creationId xmlns:a16="http://schemas.microsoft.com/office/drawing/2014/main" id="{49FE960C-82B5-2F46-5B66-B6041FAB801B}"/>
              </a:ext>
            </a:extLst>
          </p:cNvPr>
          <p:cNvSpPr>
            <a:spLocks/>
          </p:cNvSpPr>
          <p:nvPr>
            <p:custDataLst>
              <p:tags r:id="rId24"/>
            </p:custDataLst>
          </p:nvPr>
        </p:nvSpPr>
        <p:spPr bwMode="auto">
          <a:xfrm>
            <a:off x="7759700"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13360D-32FB-498D-B9CE-70F8DFBD5F9A}" type="datetime'''''''''''''''1''''''''''''''9'''''''''">
              <a:rPr lang="en-US" altLang="en-US" sz="1400" smtClean="0"/>
              <a:pPr/>
              <a:t>19</a:t>
            </a:fld>
            <a:endParaRPr kumimoji="1" lang="en-US" altLang="ja-JP" sz="1400"/>
          </a:p>
        </p:txBody>
      </p:sp>
      <p:sp>
        <p:nvSpPr>
          <p:cNvPr id="223" name="テキスト プレースホルダ 9">
            <a:extLst>
              <a:ext uri="{FF2B5EF4-FFF2-40B4-BE49-F238E27FC236}">
                <a16:creationId xmlns:a16="http://schemas.microsoft.com/office/drawing/2014/main" id="{103B2AA1-5867-314D-35EE-4230C1832711}"/>
              </a:ext>
            </a:extLst>
          </p:cNvPr>
          <p:cNvSpPr>
            <a:spLocks/>
          </p:cNvSpPr>
          <p:nvPr>
            <p:custDataLst>
              <p:tags r:id="rId25"/>
            </p:custDataLst>
          </p:nvPr>
        </p:nvSpPr>
        <p:spPr bwMode="auto">
          <a:xfrm>
            <a:off x="8151813"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132174-1B0E-42FA-AB8A-2B4A528500DC}" type="datetime'''''''''''''''2''''''''''''''''''''''''''''''''0'''''">
              <a:rPr lang="en-US" altLang="en-US" sz="1400" smtClean="0"/>
              <a:pPr/>
              <a:t>20</a:t>
            </a:fld>
            <a:endParaRPr kumimoji="1" lang="en-US" altLang="ja-JP" sz="1400"/>
          </a:p>
        </p:txBody>
      </p:sp>
      <p:sp>
        <p:nvSpPr>
          <p:cNvPr id="224" name="テキスト プレースホルダ 9">
            <a:extLst>
              <a:ext uri="{FF2B5EF4-FFF2-40B4-BE49-F238E27FC236}">
                <a16:creationId xmlns:a16="http://schemas.microsoft.com/office/drawing/2014/main" id="{9A1368B6-170A-AAF8-77BB-30AA9C49D7F0}"/>
              </a:ext>
            </a:extLst>
          </p:cNvPr>
          <p:cNvSpPr>
            <a:spLocks/>
          </p:cNvSpPr>
          <p:nvPr>
            <p:custDataLst>
              <p:tags r:id="rId26"/>
            </p:custDataLst>
          </p:nvPr>
        </p:nvSpPr>
        <p:spPr bwMode="auto">
          <a:xfrm>
            <a:off x="8545513"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F05E88-1CD7-4B7D-88CF-4AB84D4933AA}" type="datetime'''''''''''''2''''''''''''''''''''''''''''''1'''''''''''''">
              <a:rPr lang="en-US" altLang="en-US" sz="1400" smtClean="0"/>
              <a:pPr/>
              <a:t>21</a:t>
            </a:fld>
            <a:endParaRPr kumimoji="1" lang="en-US" altLang="ja-JP" sz="1400"/>
          </a:p>
        </p:txBody>
      </p:sp>
      <p:sp>
        <p:nvSpPr>
          <p:cNvPr id="225" name="テキスト プレースホルダ 9">
            <a:extLst>
              <a:ext uri="{FF2B5EF4-FFF2-40B4-BE49-F238E27FC236}">
                <a16:creationId xmlns:a16="http://schemas.microsoft.com/office/drawing/2014/main" id="{F2B032BA-FFD2-149B-65D3-AE1BFA7C6C39}"/>
              </a:ext>
            </a:extLst>
          </p:cNvPr>
          <p:cNvSpPr>
            <a:spLocks/>
          </p:cNvSpPr>
          <p:nvPr>
            <p:custDataLst>
              <p:tags r:id="rId27"/>
            </p:custDataLst>
          </p:nvPr>
        </p:nvSpPr>
        <p:spPr bwMode="auto">
          <a:xfrm>
            <a:off x="8937625"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611574-C6D1-4D54-BE15-CE79138330C3}" type="datetime'''''''''''''2''''''''''''''''''''2'''''''''''">
              <a:rPr lang="en-US" altLang="en-US" sz="1400" smtClean="0"/>
              <a:pPr/>
              <a:t>22</a:t>
            </a:fld>
            <a:endParaRPr kumimoji="1" lang="en-US" altLang="ja-JP" sz="1400"/>
          </a:p>
        </p:txBody>
      </p:sp>
      <p:sp>
        <p:nvSpPr>
          <p:cNvPr id="226" name="テキスト プレースホルダ 9">
            <a:extLst>
              <a:ext uri="{FF2B5EF4-FFF2-40B4-BE49-F238E27FC236}">
                <a16:creationId xmlns:a16="http://schemas.microsoft.com/office/drawing/2014/main" id="{64ED833E-50FC-5EB2-3514-4F89A065776C}"/>
              </a:ext>
            </a:extLst>
          </p:cNvPr>
          <p:cNvSpPr>
            <a:spLocks/>
          </p:cNvSpPr>
          <p:nvPr>
            <p:custDataLst>
              <p:tags r:id="rId28"/>
            </p:custDataLst>
          </p:nvPr>
        </p:nvSpPr>
        <p:spPr bwMode="auto">
          <a:xfrm>
            <a:off x="9331325" y="5864225"/>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7854D6-29C6-487E-A3E0-63E37D9F9D7A}" type="datetime'''''''''''''''''''''''''''''''''2''''''''''''''''''3'">
              <a:rPr lang="en-US" altLang="en-US" sz="1400" smtClean="0"/>
              <a:pPr/>
              <a:t>23</a:t>
            </a:fld>
            <a:endParaRPr kumimoji="1" lang="en-US" altLang="ja-JP" sz="1400"/>
          </a:p>
        </p:txBody>
      </p:sp>
      <p:sp>
        <p:nvSpPr>
          <p:cNvPr id="198" name="テキスト プレースホルダ 9">
            <a:extLst>
              <a:ext uri="{FF2B5EF4-FFF2-40B4-BE49-F238E27FC236}">
                <a16:creationId xmlns:a16="http://schemas.microsoft.com/office/drawing/2014/main" id="{5369FF85-C7D4-5641-F1DF-071F4F18F22B}"/>
              </a:ext>
            </a:extLst>
          </p:cNvPr>
          <p:cNvSpPr>
            <a:spLocks/>
          </p:cNvSpPr>
          <p:nvPr>
            <p:custDataLst>
              <p:tags r:id="rId29"/>
            </p:custDataLst>
          </p:nvPr>
        </p:nvSpPr>
        <p:spPr bwMode="auto">
          <a:xfrm>
            <a:off x="4592638" y="3722688"/>
            <a:ext cx="649288" cy="30162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CEB92F-0857-448F-9DC0-B8C266C82DDB}" type="datetime'''''''''''''+''''''''1''''0''''''''''''%'''''''''''''''''''">
              <a:rPr lang="en-US" altLang="en-US" sz="1400" b="1" smtClean="0">
                <a:effectLst/>
              </a:rPr>
              <a:pPr marL="0" lvl="0" indent="0" algn="ctr">
                <a:spcBef>
                  <a:spcPct val="0"/>
                </a:spcBef>
                <a:buNone/>
              </a:pPr>
              <a:t>+10%</a:t>
            </a:fld>
            <a:endParaRPr kumimoji="1" lang="en-US" altLang="ja-JP" sz="1400" b="1"/>
          </a:p>
        </p:txBody>
      </p:sp>
    </p:spTree>
    <p:extLst>
      <p:ext uri="{BB962C8B-B14F-4D97-AF65-F5344CB8AC3E}">
        <p14:creationId xmlns:p14="http://schemas.microsoft.com/office/powerpoint/2010/main" val="243622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58D08C7-9E58-AA47-2F35-15BF3843D0B5}"/>
              </a:ext>
            </a:extLst>
          </p:cNvPr>
          <p:cNvGraphicFramePr>
            <a:graphicFrameLocks/>
          </p:cNvGraphicFramePr>
          <p:nvPr>
            <p:custDataLst>
              <p:tags r:id="rId1"/>
            </p:custDataLst>
            <p:extLst>
              <p:ext uri="{D42A27DB-BD31-4B8C-83A1-F6EECF244321}">
                <p14:modId xmlns:p14="http://schemas.microsoft.com/office/powerpoint/2010/main" val="1239995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 imgW="561" imgH="561" progId="TCLayout.ActiveDocument.1">
                  <p:embed/>
                </p:oleObj>
              </mc:Choice>
              <mc:Fallback>
                <p:oleObj name="think-cellスライド" r:id="rId11" imgW="561" imgH="561"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90DEE74F-E49B-B32F-22C1-442D6180AFD1}"/>
              </a:ext>
            </a:extLst>
          </p:cNvPr>
          <p:cNvGraphicFramePr>
            <a:graphicFrameLocks noChangeAspect="1"/>
          </p:cNvGraphicFramePr>
          <p:nvPr>
            <p:custDataLst>
              <p:tags r:id="rId2"/>
            </p:custDataLst>
            <p:extLst>
              <p:ext uri="{D42A27DB-BD31-4B8C-83A1-F6EECF244321}">
                <p14:modId xmlns:p14="http://schemas.microsoft.com/office/powerpoint/2010/main" val="2509942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3" imgW="561" imgH="561" progId="TCLayout.ActiveDocument.1">
                  <p:embed/>
                </p:oleObj>
              </mc:Choice>
              <mc:Fallback>
                <p:oleObj name="think-cellスライド" r:id="rId13" imgW="561" imgH="561"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中国／医療関連／医療機器</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31" name="テキスト ボックス 16"/>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中国の医療機器市場は、主に公立病院の需要を背景に、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年にかけて年率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で拡大し、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になると予想されている。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特に、画像診断機器と消耗品については市場の約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と大きな割合を占めている。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Chart 7">
            <a:extLst>
              <a:ext uri="{FF2B5EF4-FFF2-40B4-BE49-F238E27FC236}">
                <a16:creationId xmlns:a16="http://schemas.microsoft.com/office/drawing/2014/main" id="{4A9098AE-4607-0A80-D610-197819E06877}"/>
              </a:ext>
            </a:extLst>
          </p:cNvPr>
          <p:cNvGraphicFramePr/>
          <p:nvPr>
            <p:custDataLst>
              <p:tags r:id="rId3"/>
            </p:custDataLst>
            <p:extLst>
              <p:ext uri="{D42A27DB-BD31-4B8C-83A1-F6EECF244321}">
                <p14:modId xmlns:p14="http://schemas.microsoft.com/office/powerpoint/2010/main" val="3161894823"/>
              </p:ext>
            </p:extLst>
          </p:nvPr>
        </p:nvGraphicFramePr>
        <p:xfrm>
          <a:off x="3244850" y="2846388"/>
          <a:ext cx="3051175" cy="3635375"/>
        </p:xfrm>
        <a:graphic>
          <a:graphicData uri="http://schemas.openxmlformats.org/drawingml/2006/chart">
            <c:chart xmlns:c="http://schemas.openxmlformats.org/drawingml/2006/chart" xmlns:r="http://schemas.openxmlformats.org/officeDocument/2006/relationships" r:id="rId14"/>
          </a:graphicData>
        </a:graphic>
      </p:graphicFrame>
      <p:sp>
        <p:nvSpPr>
          <p:cNvPr id="41" name="テキスト プレースホルダ 9">
            <a:extLst>
              <a:ext uri="{FF2B5EF4-FFF2-40B4-BE49-F238E27FC236}">
                <a16:creationId xmlns:a16="http://schemas.microsoft.com/office/drawing/2014/main" id="{478F66F2-B6F5-409C-BE4B-319CE9C0AF26}"/>
              </a:ext>
            </a:extLst>
          </p:cNvPr>
          <p:cNvSpPr>
            <a:spLocks/>
          </p:cNvSpPr>
          <p:nvPr>
            <p:custDataLst>
              <p:tags r:id="rId4"/>
            </p:custDataLst>
          </p:nvPr>
        </p:nvSpPr>
        <p:spPr bwMode="auto">
          <a:xfrm>
            <a:off x="5926138" y="3535363"/>
            <a:ext cx="10668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D74EFF0-6F64-46AD-9F04-8AC9F082782D}" type="datetime'''''''''''''''画像''診''断'''''''''''''''''''''''''''">
              <a:rPr lang="ja-JP" altLang="en-US" sz="1400" smtClean="0"/>
              <a:pPr marL="0" indent="0">
                <a:spcBef>
                  <a:spcPct val="0"/>
                </a:spcBef>
                <a:buNone/>
              </a:pPr>
              <a:t>画像診断</a:t>
            </a:fld>
            <a:r>
              <a:rPr lang="ja-JP" altLang="en-US" sz="1400"/>
              <a:t>機器</a:t>
            </a:r>
          </a:p>
        </p:txBody>
      </p:sp>
      <p:sp>
        <p:nvSpPr>
          <p:cNvPr id="42" name="テキスト プレースホルダ 9">
            <a:extLst>
              <a:ext uri="{FF2B5EF4-FFF2-40B4-BE49-F238E27FC236}">
                <a16:creationId xmlns:a16="http://schemas.microsoft.com/office/drawing/2014/main" id="{0A1EB628-6896-46A2-9B8D-AAF925670C4E}"/>
              </a:ext>
            </a:extLst>
          </p:cNvPr>
          <p:cNvSpPr>
            <a:spLocks/>
          </p:cNvSpPr>
          <p:nvPr>
            <p:custDataLst>
              <p:tags r:id="rId5"/>
            </p:custDataLst>
          </p:nvPr>
        </p:nvSpPr>
        <p:spPr bwMode="auto">
          <a:xfrm>
            <a:off x="5707063" y="579278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56011C2-D3D4-44DA-AD97-81F79A0CBB86}" type="datetime'''''''''''''''''''''''''''''消''''''''耗品'''''''''''''''''''''">
              <a:rPr lang="ja-JP" altLang="en-US" sz="1400" smtClean="0"/>
              <a:pPr marL="0" indent="0">
                <a:spcBef>
                  <a:spcPct val="0"/>
                </a:spcBef>
                <a:buNone/>
              </a:pPr>
              <a:t>消耗品</a:t>
            </a:fld>
            <a:endParaRPr lang="ja-JP" altLang="en-US" sz="1400"/>
          </a:p>
        </p:txBody>
      </p:sp>
      <p:sp>
        <p:nvSpPr>
          <p:cNvPr id="43" name="テキスト プレースホルダ 9">
            <a:extLst>
              <a:ext uri="{FF2B5EF4-FFF2-40B4-BE49-F238E27FC236}">
                <a16:creationId xmlns:a16="http://schemas.microsoft.com/office/drawing/2014/main" id="{0F3E0C86-0E7E-46DC-A0A5-C1266CE26796}"/>
              </a:ext>
            </a:extLst>
          </p:cNvPr>
          <p:cNvSpPr>
            <a:spLocks/>
          </p:cNvSpPr>
          <p:nvPr>
            <p:custDataLst>
              <p:tags r:id="rId6"/>
            </p:custDataLst>
          </p:nvPr>
        </p:nvSpPr>
        <p:spPr bwMode="auto">
          <a:xfrm>
            <a:off x="3276600" y="5980113"/>
            <a:ext cx="8890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40A9FB7-F542-4CEC-82D4-FCFA55990583}" type="datetime'''''''''''''患''''''者''''''''''''''補''助具'">
              <a:rPr lang="ja-JP" altLang="en-US" sz="1400" smtClean="0"/>
              <a:pPr marL="0" indent="0" algn="r">
                <a:spcBef>
                  <a:spcPct val="0"/>
                </a:spcBef>
                <a:buNone/>
              </a:pPr>
              <a:t>患者補助具</a:t>
            </a:fld>
            <a:endParaRPr lang="ja-JP" altLang="en-US" sz="1400"/>
          </a:p>
        </p:txBody>
      </p:sp>
      <p:sp>
        <p:nvSpPr>
          <p:cNvPr id="63" name="テキスト プレースホルダ 9">
            <a:extLst>
              <a:ext uri="{FF2B5EF4-FFF2-40B4-BE49-F238E27FC236}">
                <a16:creationId xmlns:a16="http://schemas.microsoft.com/office/drawing/2014/main" id="{D1093734-F4DC-45FC-B87C-A365A1EFAD25}"/>
              </a:ext>
            </a:extLst>
          </p:cNvPr>
          <p:cNvSpPr>
            <a:spLocks/>
          </p:cNvSpPr>
          <p:nvPr>
            <p:custDataLst>
              <p:tags r:id="rId7"/>
            </p:custDataLst>
          </p:nvPr>
        </p:nvSpPr>
        <p:spPr bwMode="auto">
          <a:xfrm>
            <a:off x="1525588" y="5143500"/>
            <a:ext cx="18669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B3D9569-2301-4A41-9219-EA09E58194C7}" type="datetime'整''形''''''外''''''''科''製''''''品''''''''''''・''''''''''人''''口装具'">
              <a:rPr lang="ja-JP" altLang="en-US" sz="1400" smtClean="0"/>
              <a:pPr marL="0" indent="0" algn="r">
                <a:spcBef>
                  <a:spcPct val="0"/>
                </a:spcBef>
                <a:buNone/>
              </a:pPr>
              <a:t>整形外科製品・人口装具</a:t>
            </a:fld>
            <a:endParaRPr lang="ja-JP" altLang="en-US" sz="1400"/>
          </a:p>
        </p:txBody>
      </p:sp>
      <p:sp>
        <p:nvSpPr>
          <p:cNvPr id="53" name="テキスト プレースホルダ 9">
            <a:extLst>
              <a:ext uri="{FF2B5EF4-FFF2-40B4-BE49-F238E27FC236}">
                <a16:creationId xmlns:a16="http://schemas.microsoft.com/office/drawing/2014/main" id="{1AA77F19-414E-41AF-9FC3-F0B106A66BD9}"/>
              </a:ext>
            </a:extLst>
          </p:cNvPr>
          <p:cNvSpPr>
            <a:spLocks/>
          </p:cNvSpPr>
          <p:nvPr>
            <p:custDataLst>
              <p:tags r:id="rId8"/>
            </p:custDataLst>
          </p:nvPr>
        </p:nvSpPr>
        <p:spPr bwMode="auto">
          <a:xfrm>
            <a:off x="2605088" y="4557713"/>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F296C42-A9E9-4BD7-866B-00EDBCBEFC46}" type="datetime'''''''''''''''''歯''''''''''''''''''科''''機''''''''器'''">
              <a:rPr lang="ja-JP" altLang="en-US" sz="1400" smtClean="0"/>
              <a:pPr marL="0" indent="0" algn="r">
                <a:spcBef>
                  <a:spcPct val="0"/>
                </a:spcBef>
                <a:buNone/>
              </a:pPr>
              <a:t>歯科機器</a:t>
            </a:fld>
            <a:endParaRPr lang="ja-JP" altLang="en-US" sz="1400"/>
          </a:p>
        </p:txBody>
      </p:sp>
      <p:sp>
        <p:nvSpPr>
          <p:cNvPr id="57" name="テキスト プレースホルダ 9">
            <a:extLst>
              <a:ext uri="{FF2B5EF4-FFF2-40B4-BE49-F238E27FC236}">
                <a16:creationId xmlns:a16="http://schemas.microsoft.com/office/drawing/2014/main" id="{BB99C05E-BF8A-4721-8254-F405F7E3F270}"/>
              </a:ext>
            </a:extLst>
          </p:cNvPr>
          <p:cNvSpPr>
            <a:spLocks/>
          </p:cNvSpPr>
          <p:nvPr>
            <p:custDataLst>
              <p:tags r:id="rId9"/>
            </p:custDataLst>
          </p:nvPr>
        </p:nvSpPr>
        <p:spPr bwMode="auto">
          <a:xfrm>
            <a:off x="3305175" y="3354388"/>
            <a:ext cx="5191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C193968-D405-4C3C-9E01-9DC1E6769C80}" type="datetime'その''''''''''''''''''''他'''''''''">
              <a:rPr lang="ja-JP" altLang="en-US" sz="1400" smtClean="0"/>
              <a:pPr marL="0" indent="0" algn="r">
                <a:spcBef>
                  <a:spcPct val="0"/>
                </a:spcBef>
                <a:buNone/>
              </a:pPr>
              <a:t>その他</a:t>
            </a:fld>
            <a:endParaRPr lang="ja-JP" altLang="en-US" sz="1400"/>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0472" y="2733675"/>
            <a:ext cx="9505056" cy="288925"/>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中国医療機器市場（</a:t>
              </a:r>
              <a:r>
                <a:rPr lang="en-US" altLang="ja-JP" sz="1400" dirty="0">
                  <a:solidFill>
                    <a:srgbClr val="000000"/>
                  </a:solidFill>
                  <a:latin typeface="Arial Black" pitchFamily="34" charset="0"/>
                  <a:ea typeface="HGP創英角ｺﾞｼｯｸUB" pitchFamily="50" charset="-128"/>
                </a:rPr>
                <a:t>2021</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1775340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804B4C06-09E7-4688-DDAF-24FD49194340}"/>
              </a:ext>
            </a:extLst>
          </p:cNvPr>
          <p:cNvGraphicFramePr>
            <a:graphicFrameLocks/>
          </p:cNvGraphicFramePr>
          <p:nvPr>
            <p:custDataLst>
              <p:tags r:id="rId1"/>
            </p:custDataLst>
            <p:extLst>
              <p:ext uri="{D42A27DB-BD31-4B8C-83A1-F6EECF244321}">
                <p14:modId xmlns:p14="http://schemas.microsoft.com/office/powerpoint/2010/main" val="189414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5" imgW="561" imgH="561" progId="TCLayout.ActiveDocument.1">
                  <p:embed/>
                </p:oleObj>
              </mc:Choice>
              <mc:Fallback>
                <p:oleObj name="think-cellスライド" r:id="rId25" imgW="561" imgH="561" progId="TCLayout.ActiveDocument.1">
                  <p:embed/>
                  <p:pic>
                    <p:nvPicPr>
                      <p:cNvPr id="0" name=""/>
                      <p:cNvPicPr/>
                      <p:nvPr/>
                    </p:nvPicPr>
                    <p:blipFill>
                      <a:blip r:embed="rId26"/>
                      <a:stretch>
                        <a:fillRect/>
                      </a:stretch>
                    </p:blipFill>
                    <p:spPr>
                      <a:xfrm>
                        <a:off x="1588" y="1588"/>
                        <a:ext cx="1588" cy="1588"/>
                      </a:xfrm>
                      <a:prstGeom prst="rect">
                        <a:avLst/>
                      </a:prstGeom>
                    </p:spPr>
                  </p:pic>
                </p:oleObj>
              </mc:Fallback>
            </mc:AlternateContent>
          </a:graphicData>
        </a:graphic>
      </p:graphicFrame>
      <p:graphicFrame>
        <p:nvGraphicFramePr>
          <p:cNvPr id="7" name="think-cell data - do not delete" hidden="1">
            <a:extLst>
              <a:ext uri="{FF2B5EF4-FFF2-40B4-BE49-F238E27FC236}">
                <a16:creationId xmlns:a16="http://schemas.microsoft.com/office/drawing/2014/main" id="{BFE9E89B-185B-E6A1-372A-45524AAEDB4A}"/>
              </a:ext>
            </a:extLst>
          </p:cNvPr>
          <p:cNvGraphicFramePr>
            <a:graphicFrameLocks noChangeAspect="1"/>
          </p:cNvGraphicFramePr>
          <p:nvPr>
            <p:custDataLst>
              <p:tags r:id="rId2"/>
            </p:custDataLst>
            <p:extLst>
              <p:ext uri="{D42A27DB-BD31-4B8C-83A1-F6EECF244321}">
                <p14:modId xmlns:p14="http://schemas.microsoft.com/office/powerpoint/2010/main" val="928911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7" imgW="561" imgH="561" progId="TCLayout.ActiveDocument.1">
                  <p:embed/>
                </p:oleObj>
              </mc:Choice>
              <mc:Fallback>
                <p:oleObj name="think-cellスライド" r:id="rId27" imgW="561" imgH="561" progId="TCLayout.ActiveDocument.1">
                  <p:embed/>
                  <p:pic>
                    <p:nvPicPr>
                      <p:cNvPr id="0" name=""/>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中国／医療関連／医療機器</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257576"/>
            <a:ext cx="684016" cy="216024"/>
          </a:xfrm>
          <a:prstGeom prst="rect">
            <a:avLst/>
          </a:prstGeom>
          <a:noFill/>
        </p:spPr>
        <p:txBody>
          <a:bodyPr wrap="square" lIns="0" tIns="0" rIns="0" bIns="0" rtlCol="0" anchor="ctr" anchorCtr="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10</a:t>
            </a:r>
            <a:r>
              <a:rPr lang="ja-JP" altLang="en-US" sz="800">
                <a:latin typeface="Arial" panose="020B0604020202020204" pitchFamily="34" charset="0"/>
                <a:ea typeface="ＭＳ Ｐゴシック" panose="020B0600070205080204" pitchFamily="50" charset="-128"/>
                <a:cs typeface="Arial" panose="020B0604020202020204" pitchFamily="34" charset="0"/>
              </a:rPr>
              <a:t>億</a:t>
            </a:r>
            <a:r>
              <a:rPr lang="en-US" altLang="ja-JP" sz="800">
                <a:latin typeface="Arial" panose="020B0604020202020204" pitchFamily="34" charset="0"/>
                <a:ea typeface="ＭＳ Ｐゴシック" panose="020B0600070205080204" pitchFamily="50" charset="-128"/>
                <a:cs typeface="Arial" panose="020B0604020202020204" pitchFamily="34" charset="0"/>
              </a:rPr>
              <a:t>US$</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473600"/>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89753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医療機器の輸出入額</a:t>
              </a:r>
              <a:endParaRPr lang="en-US" altLang="ko-KR" sz="1400">
                <a:solidFill>
                  <a:srgbClr val="000000"/>
                </a:solidFill>
                <a:latin typeface="Arial Black" pitchFamily="34" charset="0"/>
                <a:ea typeface="HGP創英角ｺﾞｼｯｸUB" pitchFamily="50" charset="-128"/>
              </a:endParaRPr>
            </a:p>
          </p:txBody>
        </p:sp>
      </p:grpSp>
      <p:graphicFrame>
        <p:nvGraphicFramePr>
          <p:cNvPr id="44" name="Chart 43">
            <a:extLst>
              <a:ext uri="{FF2B5EF4-FFF2-40B4-BE49-F238E27FC236}">
                <a16:creationId xmlns:a16="http://schemas.microsoft.com/office/drawing/2014/main" id="{B06FBC59-E63B-1FC7-AE0F-9C6947C2142F}"/>
              </a:ext>
            </a:extLst>
          </p:cNvPr>
          <p:cNvGraphicFramePr/>
          <p:nvPr>
            <p:custDataLst>
              <p:tags r:id="rId3"/>
            </p:custDataLst>
            <p:extLst>
              <p:ext uri="{D42A27DB-BD31-4B8C-83A1-F6EECF244321}">
                <p14:modId xmlns:p14="http://schemas.microsoft.com/office/powerpoint/2010/main" val="4094594018"/>
              </p:ext>
            </p:extLst>
          </p:nvPr>
        </p:nvGraphicFramePr>
        <p:xfrm>
          <a:off x="6913563" y="3100388"/>
          <a:ext cx="2689225" cy="2949575"/>
        </p:xfrm>
        <a:graphic>
          <a:graphicData uri="http://schemas.openxmlformats.org/drawingml/2006/chart">
            <c:chart xmlns:c="http://schemas.openxmlformats.org/drawingml/2006/chart" xmlns:r="http://schemas.openxmlformats.org/officeDocument/2006/relationships" r:id="rId28"/>
          </a:graphicData>
        </a:graphic>
      </p:graphicFrame>
      <p:sp>
        <p:nvSpPr>
          <p:cNvPr id="33" name="テキスト プレースホルダ 9"/>
          <p:cNvSpPr>
            <a:spLocks/>
          </p:cNvSpPr>
          <p:nvPr>
            <p:custDataLst>
              <p:tags r:id="rId4"/>
            </p:custDataLst>
          </p:nvPr>
        </p:nvSpPr>
        <p:spPr bwMode="auto">
          <a:xfrm>
            <a:off x="9091613" y="3562350"/>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B474CA1-9A9C-4672-842D-FEF131AABC55}" type="datetime'アメ''''''''''''''''''''''''''''''''''''リ''''''''カ'''''''">
              <a:rPr lang="ja-JP" altLang="en-US" sz="1000" smtClean="0"/>
              <a:pPr/>
              <a:t>アメリカ</a:t>
            </a:fld>
            <a:endParaRPr kumimoji="0" lang="ja-JP" altLang="en-US" sz="1000">
              <a:sym typeface="+mn-lt"/>
            </a:endParaRPr>
          </a:p>
        </p:txBody>
      </p:sp>
      <p:sp>
        <p:nvSpPr>
          <p:cNvPr id="34" name="テキスト プレースホルダ 9"/>
          <p:cNvSpPr>
            <a:spLocks/>
          </p:cNvSpPr>
          <p:nvPr>
            <p:custDataLst>
              <p:tags r:id="rId5"/>
            </p:custDataLst>
          </p:nvPr>
        </p:nvSpPr>
        <p:spPr bwMode="auto">
          <a:xfrm>
            <a:off x="9258300" y="525462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7B571CF-CC0F-4A6B-932C-37C97C4C61EA}" type="datetime'''ド''''''''イ''ツ'''">
              <a:rPr lang="ja-JP" altLang="en-US" sz="1000" smtClean="0"/>
              <a:pPr/>
              <a:t>ドイツ</a:t>
            </a:fld>
            <a:endParaRPr kumimoji="0" lang="ja-JP" altLang="en-US" sz="1000">
              <a:sym typeface="+mn-lt"/>
            </a:endParaRPr>
          </a:p>
        </p:txBody>
      </p:sp>
      <p:sp>
        <p:nvSpPr>
          <p:cNvPr id="35" name="テキスト プレースホルダ 9"/>
          <p:cNvSpPr>
            <a:spLocks/>
          </p:cNvSpPr>
          <p:nvPr>
            <p:custDataLst>
              <p:tags r:id="rId6"/>
            </p:custDataLst>
          </p:nvPr>
        </p:nvSpPr>
        <p:spPr bwMode="auto">
          <a:xfrm>
            <a:off x="8058150" y="57721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C9E52C3-7BAD-444A-B839-3CF3C5D4131D}" type="datetime'''''''日''''''''本'''''''''''''''''''''''''''''''">
              <a:rPr lang="ja-JP" altLang="en-US" sz="1000" smtClean="0"/>
              <a:pPr/>
              <a:t>日本</a:t>
            </a:fld>
            <a:endParaRPr kumimoji="0" lang="ja-JP" altLang="en-US" sz="1000">
              <a:sym typeface="+mn-lt"/>
            </a:endParaRPr>
          </a:p>
        </p:txBody>
      </p:sp>
      <p:sp>
        <p:nvSpPr>
          <p:cNvPr id="37" name="テキスト プレースホルダ 9"/>
          <p:cNvSpPr>
            <a:spLocks/>
          </p:cNvSpPr>
          <p:nvPr>
            <p:custDataLst>
              <p:tags r:id="rId7"/>
            </p:custDataLst>
          </p:nvPr>
        </p:nvSpPr>
        <p:spPr bwMode="auto">
          <a:xfrm>
            <a:off x="7100888" y="5526088"/>
            <a:ext cx="430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24C3F11-D036-489F-B1A2-E399866F152C}" type="datetime'メ''''''''''キ''''''''''''''シ''''コ'''">
              <a:rPr lang="ja-JP" altLang="en-US" sz="1000" smtClean="0"/>
              <a:pPr/>
              <a:t>メキシコ</a:t>
            </a:fld>
            <a:endParaRPr kumimoji="0" lang="ja-JP" altLang="en-US" sz="1000">
              <a:sym typeface="+mn-lt"/>
            </a:endParaRPr>
          </a:p>
        </p:txBody>
      </p:sp>
      <p:sp>
        <p:nvSpPr>
          <p:cNvPr id="39" name="テキスト プレースホルダ 9"/>
          <p:cNvSpPr>
            <a:spLocks/>
          </p:cNvSpPr>
          <p:nvPr>
            <p:custDataLst>
              <p:tags r:id="rId8"/>
            </p:custDataLst>
          </p:nvPr>
        </p:nvSpPr>
        <p:spPr bwMode="auto">
          <a:xfrm>
            <a:off x="6530975" y="5124450"/>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D724CE-3C71-492C-AD28-25290D1FB588}" type="datetime'''''''''''''''''''''''''''ア''''''イ''''ル''ラン''''''''''ド'''''''">
              <a:rPr lang="ja-JP" altLang="en-US" sz="1000" smtClean="0"/>
              <a:pPr/>
              <a:t>アイルランド</a:t>
            </a:fld>
            <a:endParaRPr kumimoji="0" lang="ja-JP" altLang="en-US" sz="1000">
              <a:sym typeface="+mn-lt"/>
            </a:endParaRPr>
          </a:p>
        </p:txBody>
      </p:sp>
      <p:sp>
        <p:nvSpPr>
          <p:cNvPr id="51" name="テキスト プレースホルダ 9"/>
          <p:cNvSpPr>
            <a:spLocks/>
          </p:cNvSpPr>
          <p:nvPr>
            <p:custDataLst>
              <p:tags r:id="rId9"/>
            </p:custDataLst>
          </p:nvPr>
        </p:nvSpPr>
        <p:spPr bwMode="auto">
          <a:xfrm>
            <a:off x="6883400" y="374967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0497822-1405-41F0-B147-A32662BF8C30}" type="datetime'''''''''''''''''''''''''''そ''''''''''''''''''''''の''''''他'">
              <a:rPr lang="ja-JP" altLang="en-US" sz="1000" smtClean="0"/>
              <a:pPr/>
              <a:t>その他</a:t>
            </a:fld>
            <a:endParaRPr kumimoji="0" lang="ja-JP" altLang="en-US" sz="1000">
              <a:sym typeface="+mn-lt"/>
            </a:endParaRPr>
          </a:p>
        </p:txBody>
      </p:sp>
      <p:sp>
        <p:nvSpPr>
          <p:cNvPr id="47" name="テキスト ボックス 4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年以降、国際医療機器優遇政策を推し進めており、特に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年には「医療機器監督管理条例」の改訂などを進めたことから、今後、国産医療機器市場が拡大する可能性もある。</a:t>
            </a:r>
          </a:p>
        </p:txBody>
      </p:sp>
      <p:graphicFrame>
        <p:nvGraphicFramePr>
          <p:cNvPr id="48" name="Chart 47">
            <a:extLst>
              <a:ext uri="{FF2B5EF4-FFF2-40B4-BE49-F238E27FC236}">
                <a16:creationId xmlns:a16="http://schemas.microsoft.com/office/drawing/2014/main" id="{0BAEF6F5-9F99-BCAC-35A4-F9A4A733376D}"/>
              </a:ext>
            </a:extLst>
          </p:cNvPr>
          <p:cNvGraphicFramePr/>
          <p:nvPr>
            <p:custDataLst>
              <p:tags r:id="rId10"/>
            </p:custDataLst>
            <p:extLst>
              <p:ext uri="{D42A27DB-BD31-4B8C-83A1-F6EECF244321}">
                <p14:modId xmlns:p14="http://schemas.microsoft.com/office/powerpoint/2010/main" val="1902013898"/>
              </p:ext>
            </p:extLst>
          </p:nvPr>
        </p:nvGraphicFramePr>
        <p:xfrm>
          <a:off x="117475" y="2670175"/>
          <a:ext cx="6107113" cy="3360738"/>
        </p:xfrm>
        <a:graphic>
          <a:graphicData uri="http://schemas.openxmlformats.org/drawingml/2006/chart">
            <c:chart xmlns:c="http://schemas.openxmlformats.org/drawingml/2006/chart" xmlns:r="http://schemas.openxmlformats.org/officeDocument/2006/relationships" r:id="rId29"/>
          </a:graphicData>
        </a:graphic>
      </p:graphicFrame>
      <p:sp>
        <p:nvSpPr>
          <p:cNvPr id="8" name="テキスト プレースホルダ 9">
            <a:extLst>
              <a:ext uri="{FF2B5EF4-FFF2-40B4-BE49-F238E27FC236}">
                <a16:creationId xmlns:a16="http://schemas.microsoft.com/office/drawing/2014/main" id="{F1E4AC34-87F9-8081-CFAE-C24B2BA41AAF}"/>
              </a:ext>
            </a:extLst>
          </p:cNvPr>
          <p:cNvSpPr>
            <a:spLocks/>
          </p:cNvSpPr>
          <p:nvPr>
            <p:custDataLst>
              <p:tags r:id="rId11"/>
            </p:custDataLst>
          </p:nvPr>
        </p:nvSpPr>
        <p:spPr bwMode="auto">
          <a:xfrm>
            <a:off x="384175" y="58483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72998B-6570-4AB1-8ECB-01E64DB23DBA}" type="datetime'''''2''''''0''''''''''''''''''''''''''''''''''''''''''''17'">
              <a:rPr lang="en-US" altLang="en-US" sz="1000" smtClean="0"/>
              <a:pPr marL="0" lvl="0" indent="0" algn="ctr">
                <a:spcBef>
                  <a:spcPct val="0"/>
                </a:spcBef>
                <a:buNone/>
              </a:pPr>
              <a:t>2017</a:t>
            </a:fld>
            <a:endParaRPr kumimoji="1" lang="en-US" altLang="ja-JP" sz="1000"/>
          </a:p>
        </p:txBody>
      </p:sp>
      <p:sp>
        <p:nvSpPr>
          <p:cNvPr id="9" name="テキスト プレースホルダ 9">
            <a:extLst>
              <a:ext uri="{FF2B5EF4-FFF2-40B4-BE49-F238E27FC236}">
                <a16:creationId xmlns:a16="http://schemas.microsoft.com/office/drawing/2014/main" id="{45763DBA-0C31-E071-6745-789B45C4925C}"/>
              </a:ext>
            </a:extLst>
          </p:cNvPr>
          <p:cNvSpPr>
            <a:spLocks/>
          </p:cNvSpPr>
          <p:nvPr>
            <p:custDataLst>
              <p:tags r:id="rId12"/>
            </p:custDataLst>
          </p:nvPr>
        </p:nvSpPr>
        <p:spPr bwMode="auto">
          <a:xfrm>
            <a:off x="1114425" y="5848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7755AD-C67D-4B8C-B3FC-3E3A91BC024E}" type="datetime'''''1''''''''''''''''''''''''''''''''''''''8'''''''''''''''">
              <a:rPr lang="en-US" altLang="en-US" sz="1000" smtClean="0"/>
              <a:pPr marL="0" lvl="0" indent="0" algn="ctr">
                <a:spcBef>
                  <a:spcPct val="0"/>
                </a:spcBef>
                <a:buNone/>
              </a:pPr>
              <a:t>18</a:t>
            </a:fld>
            <a:endParaRPr kumimoji="1" lang="en-US" altLang="ja-JP" sz="1000"/>
          </a:p>
        </p:txBody>
      </p:sp>
      <p:sp>
        <p:nvSpPr>
          <p:cNvPr id="11" name="テキスト プレースホルダ 9">
            <a:extLst>
              <a:ext uri="{FF2B5EF4-FFF2-40B4-BE49-F238E27FC236}">
                <a16:creationId xmlns:a16="http://schemas.microsoft.com/office/drawing/2014/main" id="{0B5F659C-0E26-00FB-1C4F-D9F96E1877FB}"/>
              </a:ext>
            </a:extLst>
          </p:cNvPr>
          <p:cNvSpPr>
            <a:spLocks/>
          </p:cNvSpPr>
          <p:nvPr>
            <p:custDataLst>
              <p:tags r:id="rId13"/>
            </p:custDataLst>
          </p:nvPr>
        </p:nvSpPr>
        <p:spPr bwMode="auto">
          <a:xfrm>
            <a:off x="1774825" y="5848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3EB898-E0F8-4C22-8C5E-40A028863999}" type="datetime'''''''''''''1''''''''''''''''''9'''''''''''''''''''''''''">
              <a:rPr lang="en-US" altLang="en-US" sz="1000" smtClean="0"/>
              <a:pPr marL="0" lvl="0" indent="0" algn="ctr">
                <a:spcBef>
                  <a:spcPct val="0"/>
                </a:spcBef>
                <a:buNone/>
              </a:pPr>
              <a:t>19</a:t>
            </a:fld>
            <a:endParaRPr kumimoji="1" lang="en-US" altLang="ja-JP" sz="1000"/>
          </a:p>
        </p:txBody>
      </p:sp>
      <p:sp>
        <p:nvSpPr>
          <p:cNvPr id="12" name="テキスト プレースホルダ 9">
            <a:extLst>
              <a:ext uri="{FF2B5EF4-FFF2-40B4-BE49-F238E27FC236}">
                <a16:creationId xmlns:a16="http://schemas.microsoft.com/office/drawing/2014/main" id="{6C638DD2-5C6B-B1B8-A7A0-BA38ABD94D5D}"/>
              </a:ext>
            </a:extLst>
          </p:cNvPr>
          <p:cNvSpPr>
            <a:spLocks/>
          </p:cNvSpPr>
          <p:nvPr>
            <p:custDataLst>
              <p:tags r:id="rId14"/>
            </p:custDataLst>
          </p:nvPr>
        </p:nvSpPr>
        <p:spPr bwMode="auto">
          <a:xfrm>
            <a:off x="2435225" y="5848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3D1DD0-D134-470F-A309-EB6A6D88C0B1}" type="datetime'''''''''''''''''''''2''''''''''''''0'''''''''''''''''''">
              <a:rPr lang="en-US" altLang="en-US" sz="1000" smtClean="0"/>
              <a:pPr marL="0" lvl="0" indent="0" algn="ctr">
                <a:spcBef>
                  <a:spcPct val="0"/>
                </a:spcBef>
                <a:buNone/>
              </a:pPr>
              <a:t>20</a:t>
            </a:fld>
            <a:endParaRPr kumimoji="1" lang="en-US" altLang="ja-JP" sz="1000"/>
          </a:p>
        </p:txBody>
      </p:sp>
      <p:sp>
        <p:nvSpPr>
          <p:cNvPr id="17" name="テキスト プレースホルダ 9">
            <a:extLst>
              <a:ext uri="{FF2B5EF4-FFF2-40B4-BE49-F238E27FC236}">
                <a16:creationId xmlns:a16="http://schemas.microsoft.com/office/drawing/2014/main" id="{D22735BF-FA8A-A05C-FB9D-5C0AF1ACBDCE}"/>
              </a:ext>
            </a:extLst>
          </p:cNvPr>
          <p:cNvSpPr>
            <a:spLocks/>
          </p:cNvSpPr>
          <p:nvPr>
            <p:custDataLst>
              <p:tags r:id="rId15"/>
            </p:custDataLst>
          </p:nvPr>
        </p:nvSpPr>
        <p:spPr bwMode="auto">
          <a:xfrm>
            <a:off x="3094038" y="5848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0318F-0AFF-4DBF-A9EB-F8586683568E}" type="datetime'''''''''''''2''''''''''''''''1'''''''''''''''''''''">
              <a:rPr lang="en-US" altLang="en-US" sz="1000" smtClean="0"/>
              <a:pPr marL="0" lvl="0" indent="0" algn="ctr">
                <a:spcBef>
                  <a:spcPct val="0"/>
                </a:spcBef>
                <a:buNone/>
              </a:pPr>
              <a:t>21</a:t>
            </a:fld>
            <a:endParaRPr kumimoji="1" lang="en-US" altLang="ja-JP" sz="1000"/>
          </a:p>
        </p:txBody>
      </p:sp>
      <p:sp>
        <p:nvSpPr>
          <p:cNvPr id="18" name="テキスト プレースホルダ 9">
            <a:extLst>
              <a:ext uri="{FF2B5EF4-FFF2-40B4-BE49-F238E27FC236}">
                <a16:creationId xmlns:a16="http://schemas.microsoft.com/office/drawing/2014/main" id="{6C133F98-27AE-F39C-3386-BE6058DBB4D2}"/>
              </a:ext>
            </a:extLst>
          </p:cNvPr>
          <p:cNvSpPr>
            <a:spLocks/>
          </p:cNvSpPr>
          <p:nvPr>
            <p:custDataLst>
              <p:tags r:id="rId16"/>
            </p:custDataLst>
          </p:nvPr>
        </p:nvSpPr>
        <p:spPr bwMode="auto">
          <a:xfrm>
            <a:off x="3754438" y="5848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3E727E-BD61-4BA8-886F-E6B3E3E517DF}" type="datetime'2''''''''''''''''''''''''2'''''''''">
              <a:rPr lang="en-US" altLang="en-US" sz="1000" smtClean="0"/>
              <a:pPr marL="0" lvl="0" indent="0" algn="ctr">
                <a:spcBef>
                  <a:spcPct val="0"/>
                </a:spcBef>
                <a:buNone/>
              </a:pPr>
              <a:t>22</a:t>
            </a:fld>
            <a:endParaRPr kumimoji="1" lang="en-US" altLang="ja-JP" sz="1000"/>
          </a:p>
        </p:txBody>
      </p:sp>
      <p:sp>
        <p:nvSpPr>
          <p:cNvPr id="19" name="テキスト プレースホルダ 9">
            <a:extLst>
              <a:ext uri="{FF2B5EF4-FFF2-40B4-BE49-F238E27FC236}">
                <a16:creationId xmlns:a16="http://schemas.microsoft.com/office/drawing/2014/main" id="{50115E09-2201-B0D2-47FA-20D36EA1421D}"/>
              </a:ext>
            </a:extLst>
          </p:cNvPr>
          <p:cNvSpPr>
            <a:spLocks/>
          </p:cNvSpPr>
          <p:nvPr>
            <p:custDataLst>
              <p:tags r:id="rId17"/>
            </p:custDataLst>
          </p:nvPr>
        </p:nvSpPr>
        <p:spPr bwMode="auto">
          <a:xfrm>
            <a:off x="4414838" y="5848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B7AE0A-BD48-4CFA-9DEF-0A03335F2427}" type="datetime'2''''''''''''''''''''''''''''''''''''3'''''''''''''''''''''">
              <a:rPr lang="en-US" altLang="en-US" sz="1000" smtClean="0"/>
              <a:pPr marL="0" lvl="0" indent="0" algn="ctr">
                <a:spcBef>
                  <a:spcPct val="0"/>
                </a:spcBef>
                <a:buNone/>
              </a:pPr>
              <a:t>23</a:t>
            </a:fld>
            <a:endParaRPr kumimoji="1" lang="en-US" altLang="ja-JP" sz="1000"/>
          </a:p>
        </p:txBody>
      </p:sp>
      <p:sp>
        <p:nvSpPr>
          <p:cNvPr id="20" name="テキスト プレースホルダ 9">
            <a:extLst>
              <a:ext uri="{FF2B5EF4-FFF2-40B4-BE49-F238E27FC236}">
                <a16:creationId xmlns:a16="http://schemas.microsoft.com/office/drawing/2014/main" id="{EADBD730-5E05-359C-113C-4BBC0C55E701}"/>
              </a:ext>
            </a:extLst>
          </p:cNvPr>
          <p:cNvSpPr>
            <a:spLocks/>
          </p:cNvSpPr>
          <p:nvPr>
            <p:custDataLst>
              <p:tags r:id="rId18"/>
            </p:custDataLst>
          </p:nvPr>
        </p:nvSpPr>
        <p:spPr bwMode="auto">
          <a:xfrm>
            <a:off x="5075238" y="5848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A9A755-F320-4FAA-A64B-4CBCB1B70EEF}" type="datetime'''''''''''''''2''''''''''''''''''''''''''''''4'''">
              <a:rPr lang="en-US" altLang="en-US" sz="1000" smtClean="0"/>
              <a:pPr marL="0" lvl="0" indent="0" algn="ctr">
                <a:spcBef>
                  <a:spcPct val="0"/>
                </a:spcBef>
                <a:buNone/>
              </a:pPr>
              <a:t>24</a:t>
            </a:fld>
            <a:endParaRPr kumimoji="1" lang="en-US" altLang="ja-JP" sz="1000"/>
          </a:p>
        </p:txBody>
      </p:sp>
      <p:sp>
        <p:nvSpPr>
          <p:cNvPr id="21" name="テキスト プレースホルダ 9">
            <a:extLst>
              <a:ext uri="{FF2B5EF4-FFF2-40B4-BE49-F238E27FC236}">
                <a16:creationId xmlns:a16="http://schemas.microsoft.com/office/drawing/2014/main" id="{D70D1206-8C7D-728F-F1B7-5B196FE13A91}"/>
              </a:ext>
            </a:extLst>
          </p:cNvPr>
          <p:cNvSpPr>
            <a:spLocks/>
          </p:cNvSpPr>
          <p:nvPr>
            <p:custDataLst>
              <p:tags r:id="rId19"/>
            </p:custDataLst>
          </p:nvPr>
        </p:nvSpPr>
        <p:spPr bwMode="auto">
          <a:xfrm>
            <a:off x="5735638" y="58483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155731-2F1F-41CF-AC05-740FAC233F4E}" type="datetime'''''''''''''''''''2''''''''''''5'''''''''">
              <a:rPr lang="en-US" altLang="en-US" sz="1000" smtClean="0"/>
              <a:pPr marL="0" lvl="0" indent="0" algn="ctr">
                <a:spcBef>
                  <a:spcPct val="0"/>
                </a:spcBef>
                <a:buNone/>
              </a:pPr>
              <a:t>25</a:t>
            </a:fld>
            <a:endParaRPr kumimoji="1" lang="en-US" altLang="ja-JP" sz="1000"/>
          </a:p>
        </p:txBody>
      </p:sp>
      <p:sp>
        <p:nvSpPr>
          <p:cNvPr id="189" name="Rectangle 188">
            <a:extLst>
              <a:ext uri="{FF2B5EF4-FFF2-40B4-BE49-F238E27FC236}">
                <a16:creationId xmlns:a16="http://schemas.microsoft.com/office/drawing/2014/main" id="{1DCA688B-4E04-FFA4-EAC6-8BDE0CEB6493}"/>
              </a:ext>
            </a:extLst>
          </p:cNvPr>
          <p:cNvSpPr/>
          <p:nvPr>
            <p:custDataLst>
              <p:tags r:id="rId20"/>
            </p:custDataLst>
          </p:nvPr>
        </p:nvSpPr>
        <p:spPr bwMode="auto">
          <a:xfrm>
            <a:off x="230188" y="6162675"/>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190" name="Rectangle 189">
            <a:extLst>
              <a:ext uri="{FF2B5EF4-FFF2-40B4-BE49-F238E27FC236}">
                <a16:creationId xmlns:a16="http://schemas.microsoft.com/office/drawing/2014/main" id="{7AC70018-7ACE-6FA1-144C-B9161E5C583C}"/>
              </a:ext>
            </a:extLst>
          </p:cNvPr>
          <p:cNvSpPr/>
          <p:nvPr>
            <p:custDataLst>
              <p:tags r:id="rId21"/>
            </p:custDataLst>
          </p:nvPr>
        </p:nvSpPr>
        <p:spPr bwMode="auto">
          <a:xfrm>
            <a:off x="815975" y="6162675"/>
            <a:ext cx="179388" cy="133350"/>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185" name="テキスト プレースホルダ 9">
            <a:extLst>
              <a:ext uri="{FF2B5EF4-FFF2-40B4-BE49-F238E27FC236}">
                <a16:creationId xmlns:a16="http://schemas.microsoft.com/office/drawing/2014/main" id="{C04645DA-C822-ECC2-AD4A-E088F209FA04}"/>
              </a:ext>
            </a:extLst>
          </p:cNvPr>
          <p:cNvSpPr>
            <a:spLocks/>
          </p:cNvSpPr>
          <p:nvPr>
            <p:custDataLst>
              <p:tags r:id="rId22"/>
            </p:custDataLst>
          </p:nvPr>
        </p:nvSpPr>
        <p:spPr bwMode="auto">
          <a:xfrm>
            <a:off x="460375" y="615791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333A2DA-89F0-4B8B-AC7A-2A12B730FA07}" type="datetime'''''''''''''''''''''輸''''''''''''出'''''''''''''''">
              <a:rPr lang="ja-JP" altLang="en-US" sz="1000" smtClean="0">
                <a:effectLst/>
              </a:rPr>
              <a:pPr marL="0" lvl="0" indent="0">
                <a:spcBef>
                  <a:spcPct val="0"/>
                </a:spcBef>
                <a:buNone/>
              </a:pPr>
              <a:t>輸出</a:t>
            </a:fld>
            <a:endParaRPr kumimoji="1" lang="en-US" altLang="ja-JP" sz="1000"/>
          </a:p>
        </p:txBody>
      </p:sp>
      <p:sp>
        <p:nvSpPr>
          <p:cNvPr id="187" name="テキスト プレースホルダ 9">
            <a:extLst>
              <a:ext uri="{FF2B5EF4-FFF2-40B4-BE49-F238E27FC236}">
                <a16:creationId xmlns:a16="http://schemas.microsoft.com/office/drawing/2014/main" id="{393EBEE7-745B-EBA5-1312-3B3A63673EE9}"/>
              </a:ext>
            </a:extLst>
          </p:cNvPr>
          <p:cNvSpPr>
            <a:spLocks/>
          </p:cNvSpPr>
          <p:nvPr>
            <p:custDataLst>
              <p:tags r:id="rId23"/>
            </p:custDataLst>
          </p:nvPr>
        </p:nvSpPr>
        <p:spPr bwMode="auto">
          <a:xfrm>
            <a:off x="1046163" y="615791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1051823-102F-43CE-A89F-2DF512EBAFE5}" type="datetime'''''''''''''''''''''''''輸''''''''''入'''''">
              <a:rPr lang="ja-JP" altLang="en-US" sz="1000" smtClean="0">
                <a:effectLst/>
              </a:rPr>
              <a:pPr marL="0" lvl="0" indent="0">
                <a:spcBef>
                  <a:spcPct val="0"/>
                </a:spcBef>
                <a:buNone/>
              </a:pPr>
              <a:t>輸入</a:t>
            </a:fld>
            <a:endParaRPr kumimoji="1" lang="en-US" altLang="ja-JP" sz="1000"/>
          </a:p>
        </p:txBody>
      </p:sp>
      <p:sp>
        <p:nvSpPr>
          <p:cNvPr id="49" name="テキスト ボックス 21">
            <a:extLst>
              <a:ext uri="{FF2B5EF4-FFF2-40B4-BE49-F238E27FC236}">
                <a16:creationId xmlns:a16="http://schemas.microsoft.com/office/drawing/2014/main" id="{73202C6B-0DC9-5CEF-F6D2-07EAC6BD1A40}"/>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a:t>（出所）</a:t>
            </a:r>
            <a:r>
              <a:rPr lang="en-US" altLang="ja-JP" err="1"/>
              <a:t>Trademap</a:t>
            </a:r>
            <a:r>
              <a:rPr lang="en-US" altLang="ja-JP"/>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a:latin typeface="Arial" panose="020B0604020202020204" pitchFamily="34" charset="0"/>
                <a:ea typeface="ＭＳ Ｐゴシック" panose="020B0600070205080204" pitchFamily="50" charset="-128"/>
                <a:cs typeface="Arial" panose="020B0604020202020204" pitchFamily="34" charset="0"/>
              </a:rPr>
              <a:t>3</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a:p>
        </p:txBody>
      </p:sp>
    </p:spTree>
    <p:extLst>
      <p:ext uri="{BB962C8B-B14F-4D97-AF65-F5344CB8AC3E}">
        <p14:creationId xmlns:p14="http://schemas.microsoft.com/office/powerpoint/2010/main" val="2881225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D4E41F9-69B5-98C8-3C5D-AF8E2D88FD89}"/>
              </a:ext>
            </a:extLst>
          </p:cNvPr>
          <p:cNvGraphicFramePr>
            <a:graphicFrameLocks/>
          </p:cNvGraphicFramePr>
          <p:nvPr>
            <p:custDataLst>
              <p:tags r:id="rId1"/>
            </p:custDataLst>
            <p:extLst>
              <p:ext uri="{D42A27DB-BD31-4B8C-83A1-F6EECF244321}">
                <p14:modId xmlns:p14="http://schemas.microsoft.com/office/powerpoint/2010/main" val="2275915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think-cell data - do not delete" hidden="1">
            <a:extLst>
              <a:ext uri="{FF2B5EF4-FFF2-40B4-BE49-F238E27FC236}">
                <a16:creationId xmlns:a16="http://schemas.microsoft.com/office/drawing/2014/main" id="{16603681-8A89-31B8-D679-E4A32BBD3168}"/>
              </a:ext>
            </a:extLst>
          </p:cNvPr>
          <p:cNvGraphicFramePr>
            <a:graphicFrameLocks noChangeAspect="1"/>
          </p:cNvGraphicFramePr>
          <p:nvPr>
            <p:custDataLst>
              <p:tags r:id="rId2"/>
            </p:custDataLst>
            <p:extLst>
              <p:ext uri="{D42A27DB-BD31-4B8C-83A1-F6EECF244321}">
                <p14:modId xmlns:p14="http://schemas.microsoft.com/office/powerpoint/2010/main" val="300713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中国／医療関連／医療機器</a:t>
            </a:r>
            <a:endParaRPr kumimoji="1" lang="en-US"/>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業界構造 </a:t>
            </a:r>
            <a:r>
              <a:rPr lang="en-US" altLang="ja-JP"/>
              <a:t>- </a:t>
            </a:r>
            <a:r>
              <a:rPr lang="ja-JP" altLang="en-US"/>
              <a:t>主要メーカー （日本企業以外）</a:t>
            </a:r>
          </a:p>
        </p:txBody>
      </p:sp>
      <p:sp>
        <p:nvSpPr>
          <p:cNvPr id="4" name="テキスト プレースホルダ 1">
            <a:extLst>
              <a:ext uri="{FF2B5EF4-FFF2-40B4-BE49-F238E27FC236}">
                <a16:creationId xmlns:a16="http://schemas.microsoft.com/office/drawing/2014/main" id="{7A5ED476-4B2B-E432-2B53-EBAF3A4D199B}"/>
              </a:ext>
            </a:extLst>
          </p:cNvPr>
          <p:cNvSpPr txBox="1">
            <a:spLocks/>
          </p:cNvSpPr>
          <p:nvPr/>
        </p:nvSpPr>
        <p:spPr>
          <a:xfrm>
            <a:off x="200470" y="1052736"/>
            <a:ext cx="9505950" cy="276339"/>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noProof="1">
                <a:solidFill>
                  <a:srgbClr val="000000"/>
                </a:solidFill>
              </a:rPr>
              <a:t>Siemens</a:t>
            </a:r>
            <a:r>
              <a:rPr lang="ja-JP" altLang="en-US" noProof="1">
                <a:solidFill>
                  <a:srgbClr val="000000"/>
                </a:solidFill>
              </a:rPr>
              <a:t>、</a:t>
            </a:r>
            <a:r>
              <a:rPr lang="en-US" altLang="ja-JP" noProof="1">
                <a:solidFill>
                  <a:srgbClr val="000000"/>
                </a:solidFill>
              </a:rPr>
              <a:t>GE Healthcare</a:t>
            </a:r>
            <a:r>
              <a:rPr lang="ja-JP" altLang="en-US" noProof="1">
                <a:solidFill>
                  <a:srgbClr val="000000"/>
                </a:solidFill>
              </a:rPr>
              <a:t>、および</a:t>
            </a:r>
            <a:r>
              <a:rPr lang="en-US" altLang="ja-JP" noProof="1">
                <a:solidFill>
                  <a:srgbClr val="000000"/>
                </a:solidFill>
              </a:rPr>
              <a:t>Philips Healthcare</a:t>
            </a:r>
            <a:r>
              <a:rPr lang="ja-JP" altLang="en-US" noProof="1">
                <a:solidFill>
                  <a:srgbClr val="000000"/>
                </a:solidFill>
              </a:rPr>
              <a:t>は、中国に研究開発、流通、製造のハブを持つ主要企業である。</a:t>
            </a:r>
            <a:endParaRPr lang="en-US" altLang="ja-JP" noProof="1">
              <a:solidFill>
                <a:srgbClr val="000000"/>
              </a:solidFill>
            </a:endParaRPr>
          </a:p>
        </p:txBody>
      </p:sp>
      <p:graphicFrame>
        <p:nvGraphicFramePr>
          <p:cNvPr id="5" name="表 4">
            <a:extLst>
              <a:ext uri="{FF2B5EF4-FFF2-40B4-BE49-F238E27FC236}">
                <a16:creationId xmlns:a16="http://schemas.microsoft.com/office/drawing/2014/main" id="{83F1C3EF-C97D-9D34-A376-88EDCCC5657F}"/>
              </a:ext>
            </a:extLst>
          </p:cNvPr>
          <p:cNvGraphicFramePr>
            <a:graphicFrameLocks noGrp="1"/>
          </p:cNvGraphicFramePr>
          <p:nvPr>
            <p:extLst>
              <p:ext uri="{D42A27DB-BD31-4B8C-83A1-F6EECF244321}">
                <p14:modId xmlns:p14="http://schemas.microsoft.com/office/powerpoint/2010/main" val="1349589259"/>
              </p:ext>
            </p:extLst>
          </p:nvPr>
        </p:nvGraphicFramePr>
        <p:xfrm>
          <a:off x="224881" y="1272675"/>
          <a:ext cx="9480645" cy="4717217"/>
        </p:xfrm>
        <a:graphic>
          <a:graphicData uri="http://schemas.openxmlformats.org/drawingml/2006/table">
            <a:tbl>
              <a:tblPr firstRow="1" bandRow="1">
                <a:tableStyleId>{5C22544A-7EE6-4342-B048-85BDC9FD1C3A}</a:tableStyleId>
              </a:tblPr>
              <a:tblGrid>
                <a:gridCol w="1083273">
                  <a:extLst>
                    <a:ext uri="{9D8B030D-6E8A-4147-A177-3AD203B41FA5}">
                      <a16:colId xmlns:a16="http://schemas.microsoft.com/office/drawing/2014/main" val="20000"/>
                    </a:ext>
                  </a:extLst>
                </a:gridCol>
                <a:gridCol w="908543">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2376263">
                  <a:extLst>
                    <a:ext uri="{9D8B030D-6E8A-4147-A177-3AD203B41FA5}">
                      <a16:colId xmlns:a16="http://schemas.microsoft.com/office/drawing/2014/main" val="20003"/>
                    </a:ext>
                  </a:extLst>
                </a:gridCol>
                <a:gridCol w="3816422">
                  <a:extLst>
                    <a:ext uri="{9D8B030D-6E8A-4147-A177-3AD203B41FA5}">
                      <a16:colId xmlns:a16="http://schemas.microsoft.com/office/drawing/2014/main" val="20004"/>
                    </a:ext>
                  </a:extLst>
                </a:gridCol>
              </a:tblGrid>
              <a:tr h="365845">
                <a:tc>
                  <a:txBody>
                    <a:bodyPr/>
                    <a:lstStyle/>
                    <a:p>
                      <a:pPr algn="ctr" fontAlgn="ctr" hangingPunct="0"/>
                      <a:r>
                        <a:rPr kumimoji="1" lang="ja-JP" altLang="en-US" sz="1000" b="0" noProof="1">
                          <a:latin typeface="Arial" panose="020B0604020202020204" pitchFamily="34" charset="0"/>
                          <a:ea typeface="HGP創英角ｺﾞｼｯｸUB" panose="020B0900000000000000" pitchFamily="50" charset="-128"/>
                          <a:cs typeface="Arial" panose="020B0604020202020204" pitchFamily="34" charset="0"/>
                        </a:rPr>
                        <a:t>メーカー名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得意分野</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従業員数（中国内）</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近年の動向</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特徴</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594005">
                <a:tc>
                  <a:txBody>
                    <a:bodyPr/>
                    <a:lstStyle/>
                    <a:p>
                      <a:pPr algn="ctr" fontAlgn="ctr"/>
                      <a:r>
                        <a:rPr kumimoji="1" lang="en-US" altLang="ja-JP" sz="1050" b="1" noProof="1">
                          <a:solidFill>
                            <a:schemeClr val="tx1"/>
                          </a:solidFill>
                          <a:latin typeface="Arial" panose="020B0604020202020204" pitchFamily="34" charset="0"/>
                          <a:ea typeface="+mn-ea"/>
                          <a:cs typeface="Arial" panose="020B0604020202020204" pitchFamily="34" charset="0"/>
                        </a:rPr>
                        <a:t>Siemens</a:t>
                      </a:r>
                      <a:endParaRPr kumimoji="1" lang="ja-JP" altLang="en-US" sz="1050" b="1" noProof="1">
                        <a:solidFill>
                          <a:schemeClr val="tx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CT </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（コンピューター断層撮影）</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 MRI,</a:t>
                      </a:r>
                      <a:endPar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線</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4,800</a:t>
                      </a:r>
                      <a:r>
                        <a:rPr kumimoji="1" lang="ja-JP" altLang="en-US" sz="900" kern="1200" noProof="1">
                          <a:solidFill>
                            <a:schemeClr val="dk1"/>
                          </a:solidFill>
                          <a:latin typeface="Arial" panose="020B0604020202020204" pitchFamily="34" charset="0"/>
                          <a:ea typeface="+mn-ea"/>
                          <a:cs typeface="Arial" panose="020B0604020202020204" pitchFamily="34" charset="0"/>
                        </a:rPr>
                        <a:t>人以上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2022</a:t>
                      </a:r>
                      <a:r>
                        <a:rPr kumimoji="1" lang="ja-JP" altLang="en-US" sz="900" kern="1200" noProof="1">
                          <a:solidFill>
                            <a:schemeClr val="dk1"/>
                          </a:solidFill>
                          <a:latin typeface="Arial" panose="020B0604020202020204" pitchFamily="34" charset="0"/>
                          <a:ea typeface="+mn-ea"/>
                          <a:cs typeface="Arial" panose="020B0604020202020204" pitchFamily="34" charset="0"/>
                        </a:rPr>
                        <a:t>年</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APAC</a:t>
                      </a:r>
                      <a:r>
                        <a:rPr kumimoji="1" lang="ja-JP" altLang="en-US" sz="900" kern="1200" noProof="1">
                          <a:solidFill>
                            <a:schemeClr val="dk1"/>
                          </a:solidFill>
                          <a:latin typeface="Arial" panose="020B0604020202020204" pitchFamily="34" charset="0"/>
                          <a:ea typeface="+mn-ea"/>
                          <a:cs typeface="Arial" panose="020B0604020202020204" pitchFamily="34" charset="0"/>
                        </a:rPr>
                        <a:t>事業を中国とその他の</a:t>
                      </a:r>
                      <a:r>
                        <a:rPr kumimoji="1" lang="en-US" altLang="ja-JP" sz="900" kern="1200" noProof="1">
                          <a:solidFill>
                            <a:schemeClr val="dk1"/>
                          </a:solidFill>
                          <a:latin typeface="Arial" panose="020B0604020202020204" pitchFamily="34" charset="0"/>
                          <a:ea typeface="+mn-ea"/>
                          <a:cs typeface="Arial" panose="020B0604020202020204" pitchFamily="34" charset="0"/>
                        </a:rPr>
                        <a:t>APAC</a:t>
                      </a:r>
                      <a:r>
                        <a:rPr kumimoji="1" lang="ja-JP" altLang="en-US" sz="900" kern="1200" noProof="1">
                          <a:solidFill>
                            <a:schemeClr val="dk1"/>
                          </a:solidFill>
                          <a:latin typeface="Arial" panose="020B0604020202020204" pitchFamily="34" charset="0"/>
                          <a:ea typeface="+mn-ea"/>
                          <a:cs typeface="Arial" panose="020B0604020202020204" pitchFamily="34" charset="0"/>
                        </a:rPr>
                        <a:t>に分割し、成長を加速した。</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Universal Medical Imaging</a:t>
                      </a:r>
                      <a:r>
                        <a:rPr kumimoji="1" lang="ja-JP" altLang="en-US" sz="900" kern="1200" noProof="1">
                          <a:solidFill>
                            <a:schemeClr val="dk1"/>
                          </a:solidFill>
                          <a:latin typeface="Arial" panose="020B0604020202020204" pitchFamily="34" charset="0"/>
                          <a:ea typeface="+mn-ea"/>
                          <a:cs typeface="Arial" panose="020B0604020202020204" pitchFamily="34" charset="0"/>
                        </a:rPr>
                        <a:t>社と連携し、中国各地域におけるプライマリケア領域において遠隔画像診断を推進した。</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a:solidFill>
                            <a:schemeClr val="dk1"/>
                          </a:solidFill>
                          <a:latin typeface="Arial" panose="020B0604020202020204" pitchFamily="34" charset="0"/>
                          <a:ea typeface="+mn-ea"/>
                          <a:cs typeface="Arial" panose="020B0604020202020204" pitchFamily="34" charset="0"/>
                        </a:rPr>
                        <a:t>Shanghai Siemens Medical Devices Co., Ltd. </a:t>
                      </a:r>
                      <a:r>
                        <a:rPr kumimoji="1" lang="ja-JP" altLang="en-US" sz="900" kern="1200">
                          <a:solidFill>
                            <a:schemeClr val="dk1"/>
                          </a:solidFill>
                          <a:latin typeface="Arial" panose="020B0604020202020204" pitchFamily="34" charset="0"/>
                          <a:ea typeface="+mn-ea"/>
                          <a:cs typeface="Arial" panose="020B0604020202020204" pitchFamily="34" charset="0"/>
                        </a:rPr>
                        <a:t>（</a:t>
                      </a:r>
                      <a:r>
                        <a:rPr kumimoji="1" lang="en-US" altLang="ja-JP" sz="900" kern="1200">
                          <a:solidFill>
                            <a:schemeClr val="dk1"/>
                          </a:solidFill>
                          <a:latin typeface="Arial" panose="020B0604020202020204" pitchFamily="34" charset="0"/>
                          <a:ea typeface="+mn-ea"/>
                          <a:cs typeface="Arial" panose="020B0604020202020204" pitchFamily="34" charset="0"/>
                        </a:rPr>
                        <a:t>SSME</a:t>
                      </a:r>
                      <a:r>
                        <a:rPr kumimoji="1" lang="ja-JP" altLang="en-US" sz="900" kern="1200">
                          <a:solidFill>
                            <a:schemeClr val="dk1"/>
                          </a:solidFill>
                          <a:latin typeface="Arial" panose="020B0604020202020204" pitchFamily="34" charset="0"/>
                          <a:ea typeface="+mn-ea"/>
                          <a:cs typeface="Arial" panose="020B0604020202020204" pitchFamily="34" charset="0"/>
                        </a:rPr>
                        <a:t>）は、シーメンスのドイツ国外にある唯一の</a:t>
                      </a:r>
                      <a:r>
                        <a:rPr kumimoji="1" lang="en-US" altLang="ja-JP" sz="900" kern="1200">
                          <a:solidFill>
                            <a:schemeClr val="dk1"/>
                          </a:solidFill>
                          <a:latin typeface="Arial" panose="020B0604020202020204" pitchFamily="34" charset="0"/>
                          <a:ea typeface="+mn-ea"/>
                          <a:cs typeface="Arial" panose="020B0604020202020204" pitchFamily="34" charset="0"/>
                        </a:rPr>
                        <a:t>CT</a:t>
                      </a:r>
                      <a:r>
                        <a:rPr kumimoji="1" lang="ja-JP" altLang="en-US" sz="900" kern="1200">
                          <a:solidFill>
                            <a:schemeClr val="dk1"/>
                          </a:solidFill>
                          <a:latin typeface="Arial" panose="020B0604020202020204" pitchFamily="34" charset="0"/>
                          <a:ea typeface="+mn-ea"/>
                          <a:cs typeface="Arial" panose="020B0604020202020204" pitchFamily="34" charset="0"/>
                        </a:rPr>
                        <a:t>研究開発および生産拠点であり、シーメンスの世界</a:t>
                      </a:r>
                      <a:r>
                        <a:rPr kumimoji="1" lang="en-US" altLang="ja-JP" sz="900" kern="1200">
                          <a:solidFill>
                            <a:schemeClr val="dk1"/>
                          </a:solidFill>
                          <a:latin typeface="Arial" panose="020B0604020202020204" pitchFamily="34" charset="0"/>
                          <a:ea typeface="+mn-ea"/>
                          <a:cs typeface="Arial" panose="020B0604020202020204" pitchFamily="34" charset="0"/>
                        </a:rPr>
                        <a:t>3</a:t>
                      </a:r>
                      <a:r>
                        <a:rPr kumimoji="1" lang="ja-JP" altLang="en-US" sz="900" kern="1200">
                          <a:solidFill>
                            <a:schemeClr val="dk1"/>
                          </a:solidFill>
                          <a:latin typeface="Arial" panose="020B0604020202020204" pitchFamily="34" charset="0"/>
                          <a:ea typeface="+mn-ea"/>
                          <a:cs typeface="Arial" panose="020B0604020202020204" pitchFamily="34" charset="0"/>
                        </a:rPr>
                        <a:t>第「本社サポートセンター」の</a:t>
                      </a:r>
                      <a:r>
                        <a:rPr kumimoji="1" lang="en-US" altLang="ja-JP" sz="900" kern="1200">
                          <a:solidFill>
                            <a:schemeClr val="dk1"/>
                          </a:solidFill>
                          <a:latin typeface="Arial" panose="020B0604020202020204" pitchFamily="34" charset="0"/>
                          <a:ea typeface="+mn-ea"/>
                          <a:cs typeface="Arial" panose="020B0604020202020204" pitchFamily="34" charset="0"/>
                        </a:rPr>
                        <a:t>1</a:t>
                      </a:r>
                      <a:r>
                        <a:rPr kumimoji="1" lang="ja-JP" altLang="en-US" sz="900" kern="1200">
                          <a:solidFill>
                            <a:schemeClr val="dk1"/>
                          </a:solidFill>
                          <a:latin typeface="Arial" panose="020B0604020202020204" pitchFamily="34" charset="0"/>
                          <a:ea typeface="+mn-ea"/>
                          <a:cs typeface="Arial" panose="020B0604020202020204" pitchFamily="34" charset="0"/>
                        </a:rPr>
                        <a:t>つである。（他の</a:t>
                      </a:r>
                      <a:r>
                        <a:rPr kumimoji="1" lang="en-US" altLang="ja-JP" sz="900" kern="1200">
                          <a:solidFill>
                            <a:schemeClr val="dk1"/>
                          </a:solidFill>
                          <a:latin typeface="Arial" panose="020B0604020202020204" pitchFamily="34" charset="0"/>
                          <a:ea typeface="+mn-ea"/>
                          <a:cs typeface="Arial" panose="020B0604020202020204" pitchFamily="34" charset="0"/>
                        </a:rPr>
                        <a:t>2</a:t>
                      </a:r>
                      <a:r>
                        <a:rPr kumimoji="1" lang="ja-JP" altLang="en-US" sz="900" kern="1200">
                          <a:solidFill>
                            <a:schemeClr val="dk1"/>
                          </a:solidFill>
                          <a:latin typeface="Arial" panose="020B0604020202020204" pitchFamily="34" charset="0"/>
                          <a:ea typeface="+mn-ea"/>
                          <a:cs typeface="Arial" panose="020B0604020202020204" pitchFamily="34" charset="0"/>
                        </a:rPr>
                        <a:t>つはドイルとアメリカにある）</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a:solidFill>
                            <a:schemeClr val="dk1"/>
                          </a:solidFill>
                          <a:latin typeface="Arial" panose="020B0604020202020204" pitchFamily="34" charset="0"/>
                          <a:ea typeface="+mn-ea"/>
                          <a:cs typeface="Arial" panose="020B0604020202020204" pitchFamily="34" charset="0"/>
                        </a:rPr>
                        <a:t>2012</a:t>
                      </a:r>
                      <a:r>
                        <a:rPr kumimoji="1" lang="ja-JP" altLang="en-US" sz="900" kern="1200">
                          <a:solidFill>
                            <a:schemeClr val="dk1"/>
                          </a:solidFill>
                          <a:latin typeface="Arial" panose="020B0604020202020204" pitchFamily="34" charset="0"/>
                          <a:ea typeface="+mn-ea"/>
                          <a:cs typeface="Arial" panose="020B0604020202020204" pitchFamily="34" charset="0"/>
                        </a:rPr>
                        <a:t>年から</a:t>
                      </a:r>
                      <a:r>
                        <a:rPr kumimoji="1" lang="en-US" altLang="ja-JP" sz="900" kern="1200">
                          <a:solidFill>
                            <a:schemeClr val="dk1"/>
                          </a:solidFill>
                          <a:latin typeface="Arial" panose="020B0604020202020204" pitchFamily="34" charset="0"/>
                          <a:ea typeface="+mn-ea"/>
                          <a:cs typeface="Arial" panose="020B0604020202020204" pitchFamily="34" charset="0"/>
                        </a:rPr>
                        <a:t>2015</a:t>
                      </a:r>
                      <a:r>
                        <a:rPr kumimoji="1" lang="ja-JP" altLang="en-US" sz="900" kern="1200">
                          <a:solidFill>
                            <a:schemeClr val="dk1"/>
                          </a:solidFill>
                          <a:latin typeface="Arial" panose="020B0604020202020204" pitchFamily="34" charset="0"/>
                          <a:ea typeface="+mn-ea"/>
                          <a:cs typeface="Arial" panose="020B0604020202020204" pitchFamily="34" charset="0"/>
                        </a:rPr>
                        <a:t>年にかけて、「健康な中国」をスローガンに、江西省、福建省、湖南省、</a:t>
                      </a:r>
                      <a:r>
                        <a:rPr kumimoji="1" lang="en-US" altLang="ja-JP" sz="900" kern="1200" noProof="1">
                          <a:solidFill>
                            <a:schemeClr val="dk1"/>
                          </a:solidFill>
                          <a:latin typeface="Arial" panose="020B0604020202020204" pitchFamily="34" charset="0"/>
                          <a:ea typeface="+mn-ea"/>
                          <a:cs typeface="Arial" panose="020B0604020202020204" pitchFamily="34" charset="0"/>
                        </a:rPr>
                        <a:t>広西チワン族自治区、貴州省など計11</a:t>
                      </a:r>
                      <a:r>
                        <a:rPr kumimoji="1" lang="ja-JP" altLang="en-US" sz="900" kern="1200" noProof="1">
                          <a:solidFill>
                            <a:schemeClr val="dk1"/>
                          </a:solidFill>
                          <a:latin typeface="Arial" panose="020B0604020202020204" pitchFamily="34" charset="0"/>
                          <a:ea typeface="+mn-ea"/>
                          <a:cs typeface="Arial" panose="020B0604020202020204" pitchFamily="34" charset="0"/>
                        </a:rPr>
                        <a:t>省で基礎医療機関の普及活動を行い、</a:t>
                      </a:r>
                      <a:r>
                        <a:rPr kumimoji="1" lang="en-US" altLang="ja-JP" sz="900" kern="1200" noProof="1">
                          <a:solidFill>
                            <a:schemeClr val="dk1"/>
                          </a:solidFill>
                          <a:latin typeface="Arial" panose="020B0604020202020204" pitchFamily="34" charset="0"/>
                          <a:ea typeface="+mn-ea"/>
                          <a:cs typeface="Arial" panose="020B0604020202020204" pitchFamily="34" charset="0"/>
                        </a:rPr>
                        <a:t>2013</a:t>
                      </a:r>
                      <a:r>
                        <a:rPr kumimoji="1" lang="ja-JP" altLang="en-US" sz="900" kern="1200" noProof="1">
                          <a:solidFill>
                            <a:schemeClr val="dk1"/>
                          </a:solidFill>
                          <a:latin typeface="Arial" panose="020B0604020202020204" pitchFamily="34" charset="0"/>
                          <a:ea typeface="+mn-ea"/>
                          <a:cs typeface="Arial" panose="020B0604020202020204" pitchFamily="34" charset="0"/>
                        </a:rPr>
                        <a:t>年には基礎市場向けの</a:t>
                      </a:r>
                      <a:r>
                        <a:rPr kumimoji="1" lang="en-US" altLang="ja-JP" sz="900" kern="1200" noProof="1">
                          <a:solidFill>
                            <a:schemeClr val="dk1"/>
                          </a:solidFill>
                          <a:latin typeface="Arial" panose="020B0604020202020204" pitchFamily="34" charset="0"/>
                          <a:ea typeface="+mn-ea"/>
                          <a:cs typeface="Arial" panose="020B0604020202020204" pitchFamily="34" charset="0"/>
                        </a:rPr>
                        <a:t>X</a:t>
                      </a:r>
                      <a:r>
                        <a:rPr kumimoji="1" lang="ja-JP" altLang="en-US" sz="900" kern="1200" noProof="1">
                          <a:solidFill>
                            <a:schemeClr val="dk1"/>
                          </a:solidFill>
                          <a:latin typeface="Arial" panose="020B0604020202020204" pitchFamily="34" charset="0"/>
                          <a:ea typeface="+mn-ea"/>
                          <a:cs typeface="Arial" panose="020B0604020202020204" pitchFamily="34" charset="0"/>
                        </a:rPr>
                        <a:t>線に関する新製品を発表した。</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シンプルさ、耐久性、価格競争力を重視した基本市場向けの商品開発を強化し、引き続き中小都市を顧客として戦略的に展開してい</a:t>
                      </a:r>
                      <a:r>
                        <a:rPr kumimoji="1" lang="ja-JP" altLang="en-US" sz="900" kern="1200" noProof="1">
                          <a:solidFill>
                            <a:schemeClr val="dk1"/>
                          </a:solidFill>
                          <a:latin typeface="Arial" panose="020B0604020202020204" pitchFamily="34" charset="0"/>
                          <a:ea typeface="+mn-ea"/>
                          <a:cs typeface="Arial" panose="020B0604020202020204" pitchFamily="34" charset="0"/>
                        </a:rPr>
                        <a:t>る。</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51289167"/>
                  </a:ext>
                </a:extLst>
              </a:tr>
              <a:tr h="1304612">
                <a:tc>
                  <a:txBody>
                    <a:bodyPr/>
                    <a:lstStyle/>
                    <a:p>
                      <a:pPr algn="ctr" fontAlgn="ctr"/>
                      <a:r>
                        <a:rPr kumimoji="1" lang="en-US" altLang="ja-JP" sz="1050" b="1" noProof="1">
                          <a:solidFill>
                            <a:schemeClr val="tx1"/>
                          </a:solidFill>
                          <a:latin typeface="Arial" panose="020B0604020202020204" pitchFamily="34" charset="0"/>
                          <a:ea typeface="+mn-ea"/>
                          <a:cs typeface="Arial" panose="020B0604020202020204" pitchFamily="34" charset="0"/>
                        </a:rPr>
                        <a:t>Philips</a:t>
                      </a:r>
                      <a:endParaRPr kumimoji="1" lang="ja-JP" altLang="en-US" sz="1050" b="1" noProof="1">
                        <a:solidFill>
                          <a:schemeClr val="tx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CT, X</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線</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17,500</a:t>
                      </a:r>
                      <a:r>
                        <a:rPr kumimoji="1" lang="ja-JP" altLang="en-US" sz="900" kern="1200" noProof="1">
                          <a:solidFill>
                            <a:schemeClr val="dk1"/>
                          </a:solidFill>
                          <a:latin typeface="Arial" panose="020B0604020202020204" pitchFamily="34" charset="0"/>
                          <a:ea typeface="+mn-ea"/>
                          <a:cs typeface="Arial" panose="020B0604020202020204" pitchFamily="34" charset="0"/>
                        </a:rPr>
                        <a:t>人以上</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2023</a:t>
                      </a:r>
                      <a:r>
                        <a:rPr kumimoji="1" lang="ja-JP" altLang="en-US" sz="900" kern="1200" noProof="1">
                          <a:solidFill>
                            <a:schemeClr val="dk1"/>
                          </a:solidFill>
                          <a:latin typeface="Arial" panose="020B0604020202020204" pitchFamily="34" charset="0"/>
                          <a:ea typeface="+mn-ea"/>
                          <a:cs typeface="Arial" panose="020B0604020202020204" pitchFamily="34" charset="0"/>
                        </a:rPr>
                        <a:t>年</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2024年までに中国市場向け製品の90%を</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中国で調達・組み立てすることを目指</a:t>
                      </a:r>
                      <a:r>
                        <a:rPr kumimoji="1" lang="ja-JP" altLang="en-US" sz="900" kern="1200" noProof="1">
                          <a:solidFill>
                            <a:schemeClr val="dk1"/>
                          </a:solidFill>
                          <a:latin typeface="Arial" panose="020B0604020202020204" pitchFamily="34" charset="0"/>
                          <a:ea typeface="+mn-ea"/>
                          <a:cs typeface="Arial" panose="020B0604020202020204" pitchFamily="34" charset="0"/>
                        </a:rPr>
                        <a:t>している。</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2024</a:t>
                      </a: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ja-JP" altLang="en-US" sz="900" kern="1200" noProof="1">
                          <a:solidFill>
                            <a:schemeClr val="dk1"/>
                          </a:solidFill>
                          <a:latin typeface="Arial" panose="020B0604020202020204" pitchFamily="34" charset="0"/>
                          <a:ea typeface="+mn-ea"/>
                          <a:cs typeface="Arial" panose="020B0604020202020204" pitchFamily="34" charset="0"/>
                        </a:rPr>
                        <a:t>アメリカ</a:t>
                      </a:r>
                      <a:r>
                        <a:rPr kumimoji="1" lang="en-US" altLang="ja-JP" sz="900" kern="1200" noProof="1">
                          <a:solidFill>
                            <a:schemeClr val="dk1"/>
                          </a:solidFill>
                          <a:latin typeface="Arial" panose="020B0604020202020204" pitchFamily="34" charset="0"/>
                          <a:ea typeface="+mn-ea"/>
                          <a:cs typeface="Arial" panose="020B0604020202020204" pitchFamily="34" charset="0"/>
                        </a:rPr>
                        <a:t>FDAはCTと超音波装置を製造している中国蘇州</a:t>
                      </a:r>
                      <a:r>
                        <a:rPr kumimoji="1" lang="ja-JP" altLang="en-US" sz="900" kern="1200" noProof="1">
                          <a:solidFill>
                            <a:schemeClr val="dk1"/>
                          </a:solidFill>
                          <a:latin typeface="Arial" panose="020B0604020202020204" pitchFamily="34" charset="0"/>
                          <a:ea typeface="+mn-ea"/>
                          <a:cs typeface="Arial" panose="020B0604020202020204" pitchFamily="34" charset="0"/>
                        </a:rPr>
                        <a:t>にある</a:t>
                      </a:r>
                      <a:r>
                        <a:rPr kumimoji="1" lang="en-US" altLang="ja-JP" sz="900" kern="1200" noProof="1">
                          <a:solidFill>
                            <a:schemeClr val="dk1"/>
                          </a:solidFill>
                          <a:latin typeface="Arial" panose="020B0604020202020204" pitchFamily="34" charset="0"/>
                          <a:ea typeface="+mn-ea"/>
                          <a:cs typeface="Arial" panose="020B0604020202020204" pitchFamily="34" charset="0"/>
                        </a:rPr>
                        <a:t>工場での製造違反について同社に警告した。</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フィリップスは中国の地方医療市場で独自の流通網を構築し、20以上の中小都市に進出している。</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フィリップスは、主に寄付や健康啓発などの社会活動を通じて、ミドルエンドおよびローエンド市場に参入</a:t>
                      </a:r>
                      <a:r>
                        <a:rPr kumimoji="1" lang="ja-JP" altLang="en-US" sz="900" kern="1200" noProof="1">
                          <a:solidFill>
                            <a:schemeClr val="dk1"/>
                          </a:solidFill>
                          <a:latin typeface="Arial" panose="020B0604020202020204" pitchFamily="34" charset="0"/>
                          <a:ea typeface="+mn-ea"/>
                          <a:cs typeface="Arial" panose="020B0604020202020204" pitchFamily="34" charset="0"/>
                        </a:rPr>
                        <a:t>しようとしている。</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79669089"/>
                  </a:ext>
                </a:extLst>
              </a:tr>
              <a:tr h="1437583">
                <a:tc>
                  <a:txBody>
                    <a:bodyPr/>
                    <a:lstStyle/>
                    <a:p>
                      <a:pPr algn="ctr" fontAlgn="ctr"/>
                      <a:r>
                        <a:rPr kumimoji="1" lang="en-US" altLang="ja-JP" sz="1050" b="1" noProof="1">
                          <a:solidFill>
                            <a:schemeClr val="tx1"/>
                          </a:solidFill>
                          <a:latin typeface="Arial" panose="020B0604020202020204" pitchFamily="34" charset="0"/>
                          <a:ea typeface="+mn-ea"/>
                          <a:cs typeface="Arial" panose="020B0604020202020204" pitchFamily="34" charset="0"/>
                        </a:rPr>
                        <a:t>GE</a:t>
                      </a:r>
                      <a:endParaRPr kumimoji="1" lang="ja-JP" altLang="en-US" sz="1050" b="1" noProof="1">
                        <a:solidFill>
                          <a:schemeClr val="tx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ハイエンドの医療機器</a:t>
                      </a:r>
                      <a:endPar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7,200</a:t>
                      </a:r>
                      <a:r>
                        <a:rPr kumimoji="1" lang="ja-JP" altLang="en-US" sz="900" kern="1200" noProof="1">
                          <a:solidFill>
                            <a:schemeClr val="dk1"/>
                          </a:solidFill>
                          <a:latin typeface="Arial" panose="020B0604020202020204" pitchFamily="34" charset="0"/>
                          <a:ea typeface="+mn-ea"/>
                          <a:cs typeface="Arial" panose="020B0604020202020204" pitchFamily="34" charset="0"/>
                        </a:rPr>
                        <a:t>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2023</a:t>
                      </a:r>
                      <a:r>
                        <a:rPr kumimoji="1" lang="ja-JP" altLang="en-US" sz="900" kern="1200" noProof="1">
                          <a:solidFill>
                            <a:schemeClr val="dk1"/>
                          </a:solidFill>
                          <a:latin typeface="Arial" panose="020B0604020202020204" pitchFamily="34" charset="0"/>
                          <a:ea typeface="+mn-ea"/>
                          <a:cs typeface="Arial" panose="020B0604020202020204" pitchFamily="34" charset="0"/>
                        </a:rPr>
                        <a:t>年</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GE Healthcare China</a:t>
                      </a:r>
                      <a:r>
                        <a:rPr kumimoji="1" lang="ja-JP" altLang="en-US" sz="900" kern="1200" noProof="1">
                          <a:solidFill>
                            <a:schemeClr val="dk1"/>
                          </a:solidFill>
                          <a:latin typeface="Arial" panose="020B0604020202020204" pitchFamily="34" charset="0"/>
                          <a:ea typeface="+mn-ea"/>
                          <a:cs typeface="Arial" panose="020B0604020202020204" pitchFamily="34" charset="0"/>
                        </a:rPr>
                        <a:t>は、</a:t>
                      </a:r>
                      <a:r>
                        <a:rPr kumimoji="1" lang="en-US" altLang="ja-JP" sz="900" kern="1200" noProof="1">
                          <a:solidFill>
                            <a:schemeClr val="dk1"/>
                          </a:solidFill>
                          <a:latin typeface="Arial" panose="020B0604020202020204" pitchFamily="34" charset="0"/>
                          <a:ea typeface="+mn-ea"/>
                          <a:cs typeface="Arial" panose="020B0604020202020204" pitchFamily="34" charset="0"/>
                        </a:rPr>
                        <a:t>上海浦東地区に3番目のイノベーションセンターを開設</a:t>
                      </a:r>
                      <a:r>
                        <a:rPr kumimoji="1" lang="ja-JP" altLang="en-US" sz="900" kern="1200" noProof="1">
                          <a:solidFill>
                            <a:schemeClr val="dk1"/>
                          </a:solidFill>
                          <a:latin typeface="Arial" panose="020B0604020202020204" pitchFamily="34" charset="0"/>
                          <a:ea typeface="+mn-ea"/>
                          <a:cs typeface="Arial" panose="020B0604020202020204" pitchFamily="34" charset="0"/>
                        </a:rPr>
                        <a:t>した。</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GE Healthcare</a:t>
                      </a:r>
                      <a:r>
                        <a:rPr kumimoji="1" lang="ja-JP" altLang="en-US" sz="900" kern="1200" baseline="0" noProof="1">
                          <a:solidFill>
                            <a:schemeClr val="dk1"/>
                          </a:solidFill>
                          <a:latin typeface="Arial" panose="020B0604020202020204" pitchFamily="34" charset="0"/>
                          <a:ea typeface="+mn-ea"/>
                          <a:cs typeface="Arial" panose="020B0604020202020204" pitchFamily="34" charset="0"/>
                        </a:rPr>
                        <a:t>と中国の国営製薬</a:t>
                      </a:r>
                      <a:r>
                        <a:rPr kumimoji="1" lang="en-US" altLang="ja-JP" sz="900" kern="1200" baseline="0" noProof="1">
                          <a:solidFill>
                            <a:schemeClr val="dk1"/>
                          </a:solidFill>
                          <a:latin typeface="Arial" panose="020B0604020202020204" pitchFamily="34" charset="0"/>
                          <a:ea typeface="+mn-ea"/>
                          <a:cs typeface="Arial" panose="020B0604020202020204" pitchFamily="34" charset="0"/>
                        </a:rPr>
                        <a:t>会社であるSinopharmは、プライマリケアと農村部の医療に焦点を当て</a:t>
                      </a:r>
                      <a:r>
                        <a:rPr kumimoji="1" lang="ja-JP" altLang="en-US" sz="900" kern="1200" baseline="0" noProof="1">
                          <a:solidFill>
                            <a:schemeClr val="dk1"/>
                          </a:solidFill>
                          <a:latin typeface="Arial" panose="020B0604020202020204" pitchFamily="34" charset="0"/>
                          <a:ea typeface="+mn-ea"/>
                          <a:cs typeface="Arial" panose="020B0604020202020204" pitchFamily="34" charset="0"/>
                        </a:rPr>
                        <a:t>、</a:t>
                      </a:r>
                      <a:r>
                        <a:rPr kumimoji="1" lang="en-US" altLang="ja-JP" sz="900" kern="1200" baseline="0" noProof="1">
                          <a:solidFill>
                            <a:schemeClr val="dk1"/>
                          </a:solidFill>
                          <a:latin typeface="Arial" panose="020B0604020202020204" pitchFamily="34" charset="0"/>
                          <a:ea typeface="+mn-ea"/>
                          <a:cs typeface="Arial" panose="020B0604020202020204" pitchFamily="34" charset="0"/>
                        </a:rPr>
                        <a:t>高価でないCTおよび一般的な画像超音波ソリューションを提供するために合弁会社を設立した</a:t>
                      </a:r>
                      <a:r>
                        <a:rPr kumimoji="1" lang="ja-JP" altLang="en-US" sz="900" kern="1200" baseline="0" noProof="1">
                          <a:solidFill>
                            <a:schemeClr val="dk1"/>
                          </a:solidFill>
                          <a:latin typeface="Arial" panose="020B0604020202020204" pitchFamily="34" charset="0"/>
                          <a:ea typeface="+mn-ea"/>
                          <a:cs typeface="Arial" panose="020B0604020202020204" pitchFamily="34" charset="0"/>
                        </a:rPr>
                        <a:t>。</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中国はGEの世界3大製造拠点の1</a:t>
                      </a:r>
                      <a:r>
                        <a:rPr kumimoji="1" lang="ja-JP" altLang="en-US" sz="900" kern="1200" noProof="1">
                          <a:solidFill>
                            <a:schemeClr val="dk1"/>
                          </a:solidFill>
                          <a:latin typeface="Arial" panose="020B0604020202020204" pitchFamily="34" charset="0"/>
                          <a:ea typeface="+mn-ea"/>
                          <a:cs typeface="Arial" panose="020B0604020202020204" pitchFamily="34" charset="0"/>
                        </a:rPr>
                        <a:t>つである</a:t>
                      </a:r>
                      <a:r>
                        <a:rPr kumimoji="1" lang="en-US" altLang="ja-JP" sz="900" kern="1200" noProof="1">
                          <a:solidFill>
                            <a:schemeClr val="dk1"/>
                          </a:solidFill>
                          <a:latin typeface="Arial" panose="020B0604020202020204" pitchFamily="34" charset="0"/>
                          <a:ea typeface="+mn-ea"/>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地域医療センターでは資金と技術のレベルが低いため、GEは安価で耐久性があり、使いやすい製品を開発し、特別な融資とリースプランを提供し</a:t>
                      </a:r>
                      <a:r>
                        <a:rPr kumimoji="1" lang="ja-JP" altLang="en-US" sz="900" kern="1200" noProof="1">
                          <a:solidFill>
                            <a:schemeClr val="dk1"/>
                          </a:solidFill>
                          <a:latin typeface="Arial" panose="020B0604020202020204" pitchFamily="34" charset="0"/>
                          <a:ea typeface="+mn-ea"/>
                          <a:cs typeface="Arial" panose="020B0604020202020204" pitchFamily="34" charset="0"/>
                        </a:rPr>
                        <a:t>ている。</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5105173"/>
                  </a:ext>
                </a:extLst>
              </a:tr>
            </a:tbl>
          </a:graphicData>
        </a:graphic>
      </p:graphicFrame>
      <p:sp>
        <p:nvSpPr>
          <p:cNvPr id="9" name="テキスト ボックス 8">
            <a:extLst>
              <a:ext uri="{FF2B5EF4-FFF2-40B4-BE49-F238E27FC236}">
                <a16:creationId xmlns:a16="http://schemas.microsoft.com/office/drawing/2014/main" id="{54C0ED9D-051A-61AD-6688-F580794CE6D9}"/>
              </a:ext>
            </a:extLst>
          </p:cNvPr>
          <p:cNvSpPr txBox="1"/>
          <p:nvPr/>
        </p:nvSpPr>
        <p:spPr>
          <a:xfrm>
            <a:off x="224881" y="6203906"/>
            <a:ext cx="9433046" cy="145484"/>
          </a:xfrm>
          <a:prstGeom prst="rect">
            <a:avLst/>
          </a:prstGeom>
          <a:noFill/>
        </p:spPr>
        <p:txBody>
          <a:bodyPr wrap="square" lIns="0" tIns="0" rIns="0" bIns="0" rtlCol="0">
            <a:no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各社</a:t>
            </a:r>
            <a:r>
              <a:rPr lang="ja-JP" altLang="en-US" sz="800"/>
              <a:t>ホームページ、中国欧盟紹介ホームページ、</a:t>
            </a:r>
            <a:r>
              <a:rPr lang="en-US" altLang="ja-JP" sz="800"/>
              <a:t>Reuters </a:t>
            </a:r>
            <a:r>
              <a:rPr lang="ja-JP" altLang="en-US" sz="800"/>
              <a:t>「</a:t>
            </a:r>
            <a:r>
              <a:rPr lang="en-US" altLang="ja-JP" sz="800"/>
              <a:t>Philips CEO: China business, supply chain undergoing major changes</a:t>
            </a:r>
            <a:r>
              <a:rPr lang="ja-JP" altLang="en-US" sz="800"/>
              <a:t>」、</a:t>
            </a:r>
            <a:r>
              <a:rPr lang="en-US" altLang="ja-JP" sz="800"/>
              <a:t>Regulatory Focus </a:t>
            </a:r>
            <a:r>
              <a:rPr lang="ja-JP" altLang="en-US" sz="800"/>
              <a:t>「</a:t>
            </a:r>
            <a:r>
              <a:rPr lang="en-US" altLang="ja-JP" sz="800"/>
              <a:t>FDA warns Philips about imaging device violations at China facility</a:t>
            </a:r>
            <a:r>
              <a:rPr lang="ja-JP" altLang="en-US" sz="800"/>
              <a:t>」、</a:t>
            </a:r>
            <a:r>
              <a:rPr lang="en-US" altLang="ja-JP" sz="800"/>
              <a:t>MILWAUKEE BUSINESS JOURNAL </a:t>
            </a:r>
            <a:r>
              <a:rPr lang="ja-JP" altLang="en-US" sz="800"/>
              <a:t>「</a:t>
            </a:r>
            <a:r>
              <a:rPr lang="en-US" altLang="ja-JP" sz="800"/>
              <a:t>GE Healthcare: No Milwaukee impact from CT, ultrasound joint venture in China</a:t>
            </a:r>
            <a:r>
              <a:rPr lang="ja-JP" altLang="en-US" sz="800"/>
              <a:t>」、</a:t>
            </a:r>
            <a:r>
              <a:rPr lang="en-US" altLang="ja-JP" sz="800"/>
              <a:t>MEDTECDIVE </a:t>
            </a:r>
            <a:r>
              <a:rPr lang="ja-JP" altLang="en-US" sz="800"/>
              <a:t>「</a:t>
            </a:r>
            <a:r>
              <a:rPr lang="en-US" altLang="ja-JP" sz="800"/>
              <a:t>GE Healthcare forms Chinese joint venture to sell non-premium imaging systems</a:t>
            </a:r>
            <a:r>
              <a:rPr lang="ja-JP" altLang="en-US" sz="800"/>
              <a:t>」</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a:p>
        </p:txBody>
      </p:sp>
    </p:spTree>
    <p:extLst>
      <p:ext uri="{BB962C8B-B14F-4D97-AF65-F5344CB8AC3E}">
        <p14:creationId xmlns:p14="http://schemas.microsoft.com/office/powerpoint/2010/main" val="3701728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17E30E3-D023-B740-D80D-2AD82B39F789}"/>
              </a:ext>
            </a:extLst>
          </p:cNvPr>
          <p:cNvGraphicFramePr>
            <a:graphicFrameLocks/>
          </p:cNvGraphicFramePr>
          <p:nvPr>
            <p:custDataLst>
              <p:tags r:id="rId1"/>
            </p:custDataLst>
            <p:extLst>
              <p:ext uri="{D42A27DB-BD31-4B8C-83A1-F6EECF244321}">
                <p14:modId xmlns:p14="http://schemas.microsoft.com/office/powerpoint/2010/main" val="1399100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think-cell data - do not delete" hidden="1">
            <a:extLst>
              <a:ext uri="{FF2B5EF4-FFF2-40B4-BE49-F238E27FC236}">
                <a16:creationId xmlns:a16="http://schemas.microsoft.com/office/drawing/2014/main" id="{38B429F4-0E2D-7ED0-3716-421C2C54C6BA}"/>
              </a:ext>
            </a:extLst>
          </p:cNvPr>
          <p:cNvGraphicFramePr>
            <a:graphicFrameLocks noChangeAspect="1"/>
          </p:cNvGraphicFramePr>
          <p:nvPr>
            <p:custDataLst>
              <p:tags r:id="rId2"/>
            </p:custDataLst>
            <p:extLst>
              <p:ext uri="{D42A27DB-BD31-4B8C-83A1-F6EECF244321}">
                <p14:modId xmlns:p14="http://schemas.microsoft.com/office/powerpoint/2010/main" val="132414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中国／医療関連／医療機器</a:t>
            </a:r>
            <a:endParaRPr kumimoji="1" lang="en-US"/>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業界構造 </a:t>
            </a:r>
            <a:r>
              <a:rPr lang="en-US" altLang="ja-JP"/>
              <a:t>- </a:t>
            </a:r>
            <a:r>
              <a:rPr lang="ja-JP" altLang="en-US" sz="2000">
                <a:latin typeface="HGP創英角ｺﾞｼｯｸUB" pitchFamily="50" charset="-128"/>
                <a:ea typeface="HGP創英角ｺﾞｼｯｸUB" pitchFamily="50" charset="-128"/>
              </a:rPr>
              <a:t>主な中国系</a:t>
            </a:r>
            <a:r>
              <a:rPr lang="ja-JP" altLang="en-US">
                <a:latin typeface="HGP創英角ｺﾞｼｯｸUB" pitchFamily="50" charset="-128"/>
              </a:rPr>
              <a:t>外資</a:t>
            </a:r>
            <a:r>
              <a:rPr lang="ja-JP" altLang="en-US" sz="2000">
                <a:latin typeface="HGP創英角ｺﾞｼｯｸUB" pitchFamily="50" charset="-128"/>
                <a:ea typeface="HGP創英角ｺﾞｼｯｸUB" pitchFamily="50" charset="-128"/>
              </a:rPr>
              <a:t>メーカー</a:t>
            </a:r>
            <a:endParaRPr lang="ja-JP" altLang="en-US"/>
          </a:p>
        </p:txBody>
      </p:sp>
      <p:sp>
        <p:nvSpPr>
          <p:cNvPr id="4" name="テキスト プレースホルダ 1">
            <a:extLst>
              <a:ext uri="{FF2B5EF4-FFF2-40B4-BE49-F238E27FC236}">
                <a16:creationId xmlns:a16="http://schemas.microsoft.com/office/drawing/2014/main" id="{7A5ED476-4B2B-E432-2B53-EBAF3A4D199B}"/>
              </a:ext>
            </a:extLst>
          </p:cNvPr>
          <p:cNvSpPr txBox="1">
            <a:spLocks/>
          </p:cNvSpPr>
          <p:nvPr/>
        </p:nvSpPr>
        <p:spPr>
          <a:xfrm>
            <a:off x="200470" y="1060841"/>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noProof="1">
                <a:solidFill>
                  <a:srgbClr val="000000"/>
                </a:solidFill>
              </a:rPr>
              <a:t>中国系の主要メーカーの現状は以下の通り。</a:t>
            </a:r>
          </a:p>
        </p:txBody>
      </p:sp>
      <p:graphicFrame>
        <p:nvGraphicFramePr>
          <p:cNvPr id="5" name="表 4">
            <a:extLst>
              <a:ext uri="{FF2B5EF4-FFF2-40B4-BE49-F238E27FC236}">
                <a16:creationId xmlns:a16="http://schemas.microsoft.com/office/drawing/2014/main" id="{83F1C3EF-C97D-9D34-A376-88EDCCC5657F}"/>
              </a:ext>
            </a:extLst>
          </p:cNvPr>
          <p:cNvGraphicFramePr>
            <a:graphicFrameLocks noGrp="1"/>
          </p:cNvGraphicFramePr>
          <p:nvPr>
            <p:extLst>
              <p:ext uri="{D42A27DB-BD31-4B8C-83A1-F6EECF244321}">
                <p14:modId xmlns:p14="http://schemas.microsoft.com/office/powerpoint/2010/main" val="1642987411"/>
              </p:ext>
            </p:extLst>
          </p:nvPr>
        </p:nvGraphicFramePr>
        <p:xfrm>
          <a:off x="224880" y="1266174"/>
          <a:ext cx="9480645" cy="5046726"/>
        </p:xfrm>
        <a:graphic>
          <a:graphicData uri="http://schemas.openxmlformats.org/drawingml/2006/table">
            <a:tbl>
              <a:tblPr firstRow="1" bandRow="1">
                <a:tableStyleId>{5C22544A-7EE6-4342-B048-85BDC9FD1C3A}</a:tableStyleId>
              </a:tblPr>
              <a:tblGrid>
                <a:gridCol w="1083273">
                  <a:extLst>
                    <a:ext uri="{9D8B030D-6E8A-4147-A177-3AD203B41FA5}">
                      <a16:colId xmlns:a16="http://schemas.microsoft.com/office/drawing/2014/main" val="20000"/>
                    </a:ext>
                  </a:extLst>
                </a:gridCol>
                <a:gridCol w="980551">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3528392">
                  <a:extLst>
                    <a:ext uri="{9D8B030D-6E8A-4147-A177-3AD203B41FA5}">
                      <a16:colId xmlns:a16="http://schemas.microsoft.com/office/drawing/2014/main" val="20003"/>
                    </a:ext>
                  </a:extLst>
                </a:gridCol>
                <a:gridCol w="2880317">
                  <a:extLst>
                    <a:ext uri="{9D8B030D-6E8A-4147-A177-3AD203B41FA5}">
                      <a16:colId xmlns:a16="http://schemas.microsoft.com/office/drawing/2014/main" val="20004"/>
                    </a:ext>
                  </a:extLst>
                </a:gridCol>
              </a:tblGrid>
              <a:tr h="141499">
                <a:tc>
                  <a:txBody>
                    <a:bodyPr/>
                    <a:lstStyle/>
                    <a:p>
                      <a:pPr algn="ctr" fontAlgn="ctr" hangingPunct="0"/>
                      <a:r>
                        <a:rPr kumimoji="1" lang="ja-JP" altLang="en-US" sz="1000" b="0" noProof="1">
                          <a:latin typeface="Arial" panose="020B0604020202020204" pitchFamily="34" charset="0"/>
                          <a:ea typeface="HGP創英角ｺﾞｼｯｸUB" panose="020B0900000000000000" pitchFamily="50" charset="-128"/>
                          <a:cs typeface="Arial" panose="020B0604020202020204" pitchFamily="34" charset="0"/>
                        </a:rPr>
                        <a:t>メーカー名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得意分野</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従業員数</a:t>
                      </a:r>
                      <a:endParaRPr kumimoji="1" lang="en-US" altLang="ja-JP" sz="10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0"/>
                      <a:r>
                        <a:rPr kumimoji="1" lang="ja-JP" altLang="en-US" sz="10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（グローバル）</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近年の動向</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特徴</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algn="ctr" fontAlgn="ctr"/>
                      <a:r>
                        <a:rPr kumimoji="1" lang="en-US" altLang="ja-JP" sz="900" b="1" noProof="1">
                          <a:solidFill>
                            <a:schemeClr val="tx1"/>
                          </a:solidFill>
                          <a:latin typeface="Arial" panose="020B0604020202020204" pitchFamily="34" charset="0"/>
                          <a:ea typeface="+mn-ea"/>
                          <a:cs typeface="Arial" panose="020B0604020202020204" pitchFamily="34" charset="0"/>
                        </a:rPr>
                        <a:t>Mindray</a:t>
                      </a:r>
                      <a:endParaRPr kumimoji="1" lang="ja-JP" altLang="en-US" sz="900" b="1" noProof="1">
                        <a:solidFill>
                          <a:schemeClr val="tx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PMLS </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救命処置</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、IVD </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体外診断用医薬品</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、MILS </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エコー</a:t>
                      </a:r>
                      <a:r>
                        <a:rPr kumimoji="1" lang="ja-JP" altLang="en-US" sz="900" kern="1200" noProof="1">
                          <a:solidFill>
                            <a:schemeClr val="dk1"/>
                          </a:solidFill>
                          <a:latin typeface="Arial" panose="020B0604020202020204" pitchFamily="34" charset="0"/>
                          <a:ea typeface="+mn-ea"/>
                          <a:cs typeface="Arial" panose="020B0604020202020204" pitchFamily="34" charset="0"/>
                        </a:rPr>
                        <a:t>）</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en-US" altLang="ja-JP" sz="900" kern="120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18,044</a:t>
                      </a:r>
                      <a:r>
                        <a:rPr kumimoji="1" lang="ja-JP" altLang="en-US" sz="900" kern="1200" noProof="1">
                          <a:solidFill>
                            <a:schemeClr val="dk1"/>
                          </a:solidFill>
                          <a:latin typeface="Arial" panose="020B0604020202020204" pitchFamily="34" charset="0"/>
                          <a:ea typeface="+mn-ea"/>
                          <a:cs typeface="Arial" panose="020B0604020202020204" pitchFamily="34" charset="0"/>
                        </a:rPr>
                        <a:t>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2024</a:t>
                      </a:r>
                      <a:r>
                        <a:rPr kumimoji="1" lang="ja-JP" altLang="en-US" sz="900" kern="1200" noProof="1">
                          <a:solidFill>
                            <a:schemeClr val="dk1"/>
                          </a:solidFill>
                          <a:latin typeface="Arial" panose="020B0604020202020204" pitchFamily="34" charset="0"/>
                          <a:ea typeface="+mn-ea"/>
                          <a:cs typeface="Arial" panose="020B0604020202020204" pitchFamily="34" charset="0"/>
                        </a:rPr>
                        <a:t>年</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66億5000万人民元でAPT Medicalの経営権を取得予定</a:t>
                      </a:r>
                      <a:r>
                        <a:rPr kumimoji="1" lang="ja-JP" altLang="en-US" sz="900" kern="1200" noProof="1">
                          <a:solidFill>
                            <a:schemeClr val="dk1"/>
                          </a:solidFill>
                          <a:latin typeface="Arial" panose="020B0604020202020204" pitchFamily="34" charset="0"/>
                          <a:ea typeface="+mn-ea"/>
                          <a:cs typeface="Arial" panose="020B0604020202020204" pitchFamily="34" charset="0"/>
                        </a:rPr>
                        <a:t>である。</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ja-JP" altLang="en-US" sz="900" kern="1200" noProof="1">
                          <a:solidFill>
                            <a:schemeClr val="dk1"/>
                          </a:solidFill>
                          <a:latin typeface="Arial" panose="020B0604020202020204" pitchFamily="34" charset="0"/>
                          <a:ea typeface="+mn-ea"/>
                          <a:cs typeface="Arial" panose="020B0604020202020204" pitchFamily="34" charset="0"/>
                        </a:rPr>
                        <a:t>バングラデシュに支店を設立予定である。</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40以上の子会社を持ち、2023年には世界で349億人民元の収益を記録した。</a:t>
                      </a: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同社の研究開発投資は</a:t>
                      </a:r>
                      <a:r>
                        <a:rPr kumimoji="1" lang="en-US" altLang="ja-JP" sz="900" kern="1200" baseline="0" noProof="1">
                          <a:solidFill>
                            <a:schemeClr val="dk1"/>
                          </a:solidFill>
                          <a:latin typeface="Arial" panose="020B0604020202020204" pitchFamily="34" charset="0"/>
                          <a:ea typeface="+mn-ea"/>
                          <a:cs typeface="Arial" panose="020B0604020202020204" pitchFamily="34" charset="0"/>
                        </a:rPr>
                        <a:t>2023年に32億人民元に達し、前年比17%増となった</a:t>
                      </a:r>
                      <a:r>
                        <a:rPr kumimoji="1" lang="en-US" altLang="ja-JP"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baseline="0" noProof="1">
                          <a:solidFill>
                            <a:schemeClr val="dk1"/>
                          </a:solidFill>
                          <a:latin typeface="Arial" panose="020B0604020202020204" pitchFamily="34" charset="0"/>
                          <a:ea typeface="+mn-ea"/>
                          <a:cs typeface="Arial" panose="020B0604020202020204" pitchFamily="34" charset="0"/>
                        </a:rPr>
                        <a:t>全従業員の24%を研究およびイノベーションセンターで雇用してい</a:t>
                      </a:r>
                      <a:r>
                        <a:rPr kumimoji="1" lang="ja-JP" altLang="en-US" sz="900" kern="1200" baseline="0" noProof="1">
                          <a:solidFill>
                            <a:schemeClr val="dk1"/>
                          </a:solidFill>
                          <a:latin typeface="Arial" panose="020B0604020202020204" pitchFamily="34" charset="0"/>
                          <a:ea typeface="+mn-ea"/>
                          <a:cs typeface="Arial" panose="020B0604020202020204" pitchFamily="34" charset="0"/>
                        </a:rPr>
                        <a:t>る。</a:t>
                      </a:r>
                      <a:endParaRPr kumimoji="1" lang="en-US" altLang="ja-JP" sz="900" kern="1200">
                        <a:solidFill>
                          <a:schemeClr val="dk1"/>
                        </a:solidFill>
                        <a:latin typeface="Arial" panose="020B0604020202020204" pitchFamily="34" charset="0"/>
                        <a:ea typeface="+mn-ea"/>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51289167"/>
                  </a:ext>
                </a:extLst>
              </a:tr>
              <a:tr h="237604">
                <a:tc>
                  <a:txBody>
                    <a:bodyPr/>
                    <a:lstStyle/>
                    <a:p>
                      <a:pPr algn="ctr" fontAlgn="ctr"/>
                      <a:r>
                        <a:rPr kumimoji="1" lang="en-US" altLang="ja-JP" sz="900" b="1" noProof="1">
                          <a:solidFill>
                            <a:schemeClr val="tx1"/>
                          </a:solidFill>
                          <a:latin typeface="Arial" panose="020B0604020202020204" pitchFamily="34" charset="0"/>
                          <a:ea typeface="+mn-ea"/>
                          <a:cs typeface="Arial" panose="020B0604020202020204" pitchFamily="34" charset="0"/>
                        </a:rPr>
                        <a:t>Weigo</a:t>
                      </a:r>
                      <a:endParaRPr kumimoji="1" lang="ja-JP" altLang="en-US" sz="900" b="1" noProof="1">
                        <a:solidFill>
                          <a:schemeClr val="tx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ディスポーザブル医療機器、医薬品、医療製品、</a:t>
                      </a:r>
                      <a:r>
                        <a:rPr kumimoji="1" lang="ja-JP" altLang="en-US" sz="900" kern="1200" noProof="1">
                          <a:solidFill>
                            <a:schemeClr val="dk1"/>
                          </a:solidFill>
                          <a:latin typeface="Arial" panose="020B0604020202020204" pitchFamily="34" charset="0"/>
                          <a:ea typeface="+mn-ea"/>
                          <a:cs typeface="Arial" panose="020B0604020202020204" pitchFamily="34" charset="0"/>
                        </a:rPr>
                        <a:t>人工透析関連製品</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12,519</a:t>
                      </a:r>
                      <a:r>
                        <a:rPr kumimoji="1" lang="ja-JP" altLang="en-US" sz="900" kern="1200" noProof="1">
                          <a:solidFill>
                            <a:schemeClr val="dk1"/>
                          </a:solidFill>
                          <a:latin typeface="Arial" panose="020B0604020202020204" pitchFamily="34" charset="0"/>
                          <a:ea typeface="+mn-ea"/>
                          <a:cs typeface="Arial" panose="020B0604020202020204" pitchFamily="34" charset="0"/>
                        </a:rPr>
                        <a:t>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2024</a:t>
                      </a:r>
                      <a:r>
                        <a:rPr kumimoji="1" lang="ja-JP" altLang="en-US" sz="900" kern="1200" noProof="1">
                          <a:solidFill>
                            <a:schemeClr val="dk1"/>
                          </a:solidFill>
                          <a:latin typeface="Arial" panose="020B0604020202020204" pitchFamily="34" charset="0"/>
                          <a:ea typeface="+mn-ea"/>
                          <a:cs typeface="Arial" panose="020B0604020202020204" pitchFamily="34" charset="0"/>
                        </a:rPr>
                        <a:t>年</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生産自動化のレベルをさらに向上させるために、使い捨て消耗品および整形外科用消耗品のアップグレードおよび再構成に約3億2000万人民元を投資する計画</a:t>
                      </a:r>
                      <a:r>
                        <a:rPr kumimoji="1" lang="ja-JP" altLang="en-US" sz="900" kern="1200" noProof="1">
                          <a:solidFill>
                            <a:schemeClr val="dk1"/>
                          </a:solidFill>
                          <a:latin typeface="Arial" panose="020B0604020202020204" pitchFamily="34" charset="0"/>
                          <a:ea typeface="+mn-ea"/>
                          <a:cs typeface="Arial" panose="020B0604020202020204" pitchFamily="34" charset="0"/>
                        </a:rPr>
                        <a:t>である。</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同社の製品は30カ国以上に輸出され、2023年には世界で132億人民元の収益を上げた。</a:t>
                      </a: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2023年12月現在、794件以上の製品登録証と192件以上の特許を保有してい</a:t>
                      </a:r>
                      <a:r>
                        <a:rPr kumimoji="1" lang="ja-JP" altLang="en-US" sz="900" kern="1200" noProof="1">
                          <a:solidFill>
                            <a:schemeClr val="dk1"/>
                          </a:solidFill>
                          <a:latin typeface="Arial" panose="020B0604020202020204" pitchFamily="34" charset="0"/>
                          <a:ea typeface="+mn-ea"/>
                          <a:cs typeface="Arial" panose="020B0604020202020204" pitchFamily="34" charset="0"/>
                        </a:rPr>
                        <a:t>る。</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79669089"/>
                  </a:ext>
                </a:extLst>
              </a:tr>
              <a:tr h="457160">
                <a:tc>
                  <a:txBody>
                    <a:bodyPr/>
                    <a:lstStyle/>
                    <a:p>
                      <a:pPr algn="ctr" fontAlgn="ctr"/>
                      <a:r>
                        <a:rPr kumimoji="1" lang="en-US" altLang="ja-JP" sz="900" b="1" noProof="1">
                          <a:solidFill>
                            <a:schemeClr val="tx1"/>
                          </a:solidFill>
                          <a:latin typeface="Arial" panose="020B0604020202020204" pitchFamily="34" charset="0"/>
                          <a:ea typeface="+mn-ea"/>
                          <a:cs typeface="Arial" panose="020B0604020202020204" pitchFamily="34" charset="0"/>
                        </a:rPr>
                        <a:t>Lepu</a:t>
                      </a:r>
                      <a:endParaRPr kumimoji="1" lang="ja-JP" altLang="en-US" sz="900" b="1" noProof="1">
                        <a:solidFill>
                          <a:schemeClr val="tx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先端医療機器の開発・生産・販売</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10,221</a:t>
                      </a:r>
                      <a:r>
                        <a:rPr kumimoji="1" lang="ja-JP" altLang="en-US" sz="900" kern="1200" noProof="1">
                          <a:solidFill>
                            <a:schemeClr val="dk1"/>
                          </a:solidFill>
                          <a:latin typeface="Arial" panose="020B0604020202020204" pitchFamily="34" charset="0"/>
                          <a:ea typeface="+mn-ea"/>
                          <a:cs typeface="Arial" panose="020B0604020202020204" pitchFamily="34" charset="0"/>
                        </a:rPr>
                        <a:t>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2018</a:t>
                      </a:r>
                      <a:r>
                        <a:rPr kumimoji="1" lang="ja-JP" altLang="en-US" sz="900" kern="1200" noProof="1">
                          <a:solidFill>
                            <a:schemeClr val="dk1"/>
                          </a:solidFill>
                          <a:latin typeface="Arial" panose="020B0604020202020204" pitchFamily="34" charset="0"/>
                          <a:ea typeface="+mn-ea"/>
                          <a:cs typeface="Arial" panose="020B0604020202020204" pitchFamily="34" charset="0"/>
                        </a:rPr>
                        <a:t>年</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ja-JP" altLang="en-US" sz="900" kern="1200" noProof="1">
                          <a:solidFill>
                            <a:schemeClr val="dk1"/>
                          </a:solidFill>
                          <a:latin typeface="Arial" panose="020B0604020202020204" pitchFamily="34" charset="0"/>
                          <a:ea typeface="+mn-ea"/>
                          <a:cs typeface="Arial" panose="020B0604020202020204" pitchFamily="34" charset="0"/>
                        </a:rPr>
                        <a:t>子会社の</a:t>
                      </a:r>
                      <a:r>
                        <a:rPr kumimoji="1" lang="en-US" altLang="ja-JP" sz="900" kern="1200" noProof="1">
                          <a:solidFill>
                            <a:schemeClr val="dk1"/>
                          </a:solidFill>
                          <a:latin typeface="Arial" panose="020B0604020202020204" pitchFamily="34" charset="0"/>
                          <a:ea typeface="+mn-ea"/>
                          <a:cs typeface="Arial" panose="020B0604020202020204" pitchFamily="34" charset="0"/>
                        </a:rPr>
                        <a:t>Lepucare </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India</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 Vascular Solutions Pvt. Ltd.</a:t>
                      </a:r>
                      <a:r>
                        <a:rPr kumimoji="1" lang="ja-JP" altLang="en-US" sz="900" kern="1200" noProof="1">
                          <a:solidFill>
                            <a:schemeClr val="dk1"/>
                          </a:solidFill>
                          <a:latin typeface="Arial" panose="020B0604020202020204" pitchFamily="34" charset="0"/>
                          <a:ea typeface="+mn-ea"/>
                          <a:cs typeface="Arial" panose="020B0604020202020204" pitchFamily="34" charset="0"/>
                        </a:rPr>
                        <a:t>を通じてインド市場に進出した。</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2021</a:t>
                      </a:r>
                      <a:r>
                        <a:rPr kumimoji="1" lang="ja-JP" altLang="en-US" sz="900" kern="1200" noProof="1">
                          <a:solidFill>
                            <a:schemeClr val="dk1"/>
                          </a:solidFill>
                          <a:latin typeface="Arial" panose="020B0604020202020204" pitchFamily="34" charset="0"/>
                          <a:ea typeface="+mn-ea"/>
                          <a:cs typeface="Arial" panose="020B0604020202020204" pitchFamily="34" charset="0"/>
                        </a:rPr>
                        <a:t>年</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 誤った結果が出る可能性があるため、800万個のCOVID-19検査キットを回収</a:t>
                      </a:r>
                      <a:r>
                        <a:rPr kumimoji="1" lang="ja-JP" altLang="en-US" sz="900" kern="1200" noProof="1">
                          <a:solidFill>
                            <a:schemeClr val="dk1"/>
                          </a:solidFill>
                          <a:latin typeface="Arial" panose="020B0604020202020204" pitchFamily="34" charset="0"/>
                          <a:ea typeface="+mn-ea"/>
                          <a:cs typeface="Arial" panose="020B0604020202020204" pitchFamily="34" charset="0"/>
                        </a:rPr>
                        <a:t>した。</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世界中に20社以上のOEMパートナーを持</a:t>
                      </a:r>
                      <a:r>
                        <a:rPr kumimoji="1" lang="ja-JP" altLang="en-US" sz="900" kern="1200" noProof="1">
                          <a:solidFill>
                            <a:schemeClr val="dk1"/>
                          </a:solidFill>
                          <a:latin typeface="Arial" panose="020B0604020202020204" pitchFamily="34" charset="0"/>
                          <a:ea typeface="+mn-ea"/>
                          <a:cs typeface="Arial" panose="020B0604020202020204" pitchFamily="34" charset="0"/>
                        </a:rPr>
                        <a:t>ち</a:t>
                      </a:r>
                      <a:r>
                        <a:rPr kumimoji="1" lang="en-US" altLang="ja-JP" sz="900" kern="1200" noProof="1">
                          <a:solidFill>
                            <a:schemeClr val="dk1"/>
                          </a:solidFill>
                          <a:latin typeface="Arial" panose="020B0604020202020204" pitchFamily="34" charset="0"/>
                          <a:ea typeface="+mn-ea"/>
                          <a:cs typeface="Arial" panose="020B0604020202020204" pitchFamily="34" charset="0"/>
                        </a:rPr>
                        <a:t>、2023年の全世界売上高</a:t>
                      </a:r>
                      <a:r>
                        <a:rPr kumimoji="1" lang="ja-JP" altLang="en-US" sz="900" kern="1200" noProof="1">
                          <a:solidFill>
                            <a:schemeClr val="dk1"/>
                          </a:solidFill>
                          <a:latin typeface="Arial" panose="020B0604020202020204" pitchFamily="34" charset="0"/>
                          <a:ea typeface="+mn-ea"/>
                          <a:cs typeface="Arial" panose="020B0604020202020204" pitchFamily="34" charset="0"/>
                        </a:rPr>
                        <a:t>は</a:t>
                      </a:r>
                      <a:r>
                        <a:rPr kumimoji="1" lang="en-US" altLang="ja-JP" sz="900" kern="1200" noProof="1">
                          <a:solidFill>
                            <a:schemeClr val="dk1"/>
                          </a:solidFill>
                          <a:latin typeface="Arial" panose="020B0604020202020204" pitchFamily="34" charset="0"/>
                          <a:ea typeface="+mn-ea"/>
                          <a:cs typeface="Arial" panose="020B0604020202020204" pitchFamily="34" charset="0"/>
                        </a:rPr>
                        <a:t>79億人民元であった</a:t>
                      </a:r>
                      <a:r>
                        <a:rPr kumimoji="1" lang="ja-JP" altLang="en-US" sz="900" kern="1200" noProof="1">
                          <a:solidFill>
                            <a:schemeClr val="dk1"/>
                          </a:solidFill>
                          <a:latin typeface="Arial" panose="020B0604020202020204" pitchFamily="34" charset="0"/>
                          <a:ea typeface="+mn-ea"/>
                          <a:cs typeface="Arial" panose="020B0604020202020204" pitchFamily="34" charset="0"/>
                        </a:rPr>
                        <a:t>。</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234製品がCE認証を取得し、34製品がFDAの承認を受けてい</a:t>
                      </a:r>
                      <a:r>
                        <a:rPr kumimoji="1" lang="ja-JP" altLang="en-US" sz="900" kern="1200" noProof="1">
                          <a:solidFill>
                            <a:schemeClr val="dk1"/>
                          </a:solidFill>
                          <a:latin typeface="Arial" panose="020B0604020202020204" pitchFamily="34" charset="0"/>
                          <a:ea typeface="+mn-ea"/>
                          <a:cs typeface="Arial" panose="020B0604020202020204" pitchFamily="34" charset="0"/>
                        </a:rPr>
                        <a:t>る。</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5105173"/>
                  </a:ext>
                </a:extLst>
              </a:tr>
              <a:tr h="529168">
                <a:tc>
                  <a:txBody>
                    <a:bodyPr/>
                    <a:lstStyle/>
                    <a:p>
                      <a:pPr algn="ctr" fontAlgn="ctr"/>
                      <a:r>
                        <a:rPr kumimoji="1" lang="en-US" altLang="ja-JP" sz="900" b="1" noProof="1">
                          <a:solidFill>
                            <a:schemeClr val="tx1"/>
                          </a:solidFill>
                          <a:latin typeface="Arial" panose="020B0604020202020204" pitchFamily="34" charset="0"/>
                          <a:ea typeface="+mn-ea"/>
                          <a:cs typeface="Arial" panose="020B0604020202020204" pitchFamily="34" charset="0"/>
                        </a:rPr>
                        <a:t>Shanghai United Imaging Healthcare</a:t>
                      </a:r>
                      <a:endParaRPr kumimoji="1" lang="ja-JP" altLang="en-US" sz="900" b="1" noProof="1">
                        <a:solidFill>
                          <a:schemeClr val="tx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MRIシステム、X線</a:t>
                      </a:r>
                      <a:r>
                        <a:rPr kumimoji="1" lang="ja-JP" altLang="en-US" sz="900" kern="1200" noProof="1">
                          <a:solidFill>
                            <a:schemeClr val="dk1"/>
                          </a:solidFill>
                          <a:latin typeface="Arial" panose="020B0604020202020204" pitchFamily="34" charset="0"/>
                          <a:ea typeface="+mn-ea"/>
                          <a:cs typeface="Arial" panose="020B0604020202020204" pitchFamily="34" charset="0"/>
                        </a:rPr>
                        <a:t>画像</a:t>
                      </a:r>
                      <a:r>
                        <a:rPr kumimoji="1" lang="en-US" altLang="ja-JP" sz="900" kern="1200" noProof="1">
                          <a:solidFill>
                            <a:schemeClr val="dk1"/>
                          </a:solidFill>
                          <a:latin typeface="Arial" panose="020B0604020202020204" pitchFamily="34" charset="0"/>
                          <a:ea typeface="+mn-ea"/>
                          <a:cs typeface="Arial" panose="020B0604020202020204" pitchFamily="34" charset="0"/>
                        </a:rPr>
                        <a:t>システム、分子</a:t>
                      </a:r>
                      <a:r>
                        <a:rPr kumimoji="1" lang="ja-JP" altLang="en-US" sz="900" kern="1200" noProof="1">
                          <a:solidFill>
                            <a:schemeClr val="dk1"/>
                          </a:solidFill>
                          <a:latin typeface="Arial" panose="020B0604020202020204" pitchFamily="34" charset="0"/>
                          <a:ea typeface="+mn-ea"/>
                          <a:cs typeface="Arial" panose="020B0604020202020204" pitchFamily="34" charset="0"/>
                        </a:rPr>
                        <a:t>イメージング</a:t>
                      </a:r>
                      <a:r>
                        <a:rPr kumimoji="1" lang="en-US" altLang="ja-JP" sz="900" kern="1200" noProof="1">
                          <a:solidFill>
                            <a:schemeClr val="dk1"/>
                          </a:solidFill>
                          <a:latin typeface="Arial" panose="020B0604020202020204" pitchFamily="34" charset="0"/>
                          <a:ea typeface="+mn-ea"/>
                          <a:cs typeface="Arial" panose="020B0604020202020204" pitchFamily="34" charset="0"/>
                        </a:rPr>
                        <a:t>システム</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7,440</a:t>
                      </a:r>
                      <a:r>
                        <a:rPr kumimoji="1" lang="ja-JP" altLang="en-US" sz="900" kern="1200" noProof="1">
                          <a:solidFill>
                            <a:schemeClr val="dk1"/>
                          </a:solidFill>
                          <a:latin typeface="Arial" panose="020B0604020202020204" pitchFamily="34" charset="0"/>
                          <a:ea typeface="+mn-ea"/>
                          <a:cs typeface="Arial" panose="020B0604020202020204" pitchFamily="34" charset="0"/>
                        </a:rPr>
                        <a:t>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2018</a:t>
                      </a:r>
                      <a:r>
                        <a:rPr kumimoji="1" lang="ja-JP" altLang="en-US" sz="900" kern="1200" noProof="1">
                          <a:solidFill>
                            <a:schemeClr val="dk1"/>
                          </a:solidFill>
                          <a:latin typeface="Arial" panose="020B0604020202020204" pitchFamily="34" charset="0"/>
                          <a:ea typeface="+mn-ea"/>
                          <a:cs typeface="Arial" panose="020B0604020202020204" pitchFamily="34" charset="0"/>
                        </a:rPr>
                        <a:t>年</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スキャナ</a:t>
                      </a:r>
                      <a:r>
                        <a:rPr kumimoji="1" lang="ja-JP" altLang="en-US" sz="900" kern="1200" noProof="1">
                          <a:solidFill>
                            <a:schemeClr val="dk1"/>
                          </a:solidFill>
                          <a:latin typeface="Arial" panose="020B0604020202020204" pitchFamily="34" charset="0"/>
                          <a:ea typeface="+mn-ea"/>
                          <a:cs typeface="Arial" panose="020B0604020202020204" pitchFamily="34" charset="0"/>
                        </a:rPr>
                        <a:t>の多機能</a:t>
                      </a:r>
                      <a:r>
                        <a:rPr kumimoji="1" lang="en-US" altLang="ja-JP" sz="900" kern="1200" noProof="1">
                          <a:solidFill>
                            <a:schemeClr val="dk1"/>
                          </a:solidFill>
                          <a:latin typeface="Arial" panose="020B0604020202020204" pitchFamily="34" charset="0"/>
                          <a:ea typeface="+mn-ea"/>
                          <a:cs typeface="Arial" panose="020B0604020202020204" pitchFamily="34" charset="0"/>
                        </a:rPr>
                        <a:t>製品を発売し、米国の画像処理市場に参入</a:t>
                      </a:r>
                      <a:r>
                        <a:rPr kumimoji="1" lang="ja-JP" altLang="en-US" sz="900" kern="1200" noProof="1">
                          <a:solidFill>
                            <a:schemeClr val="dk1"/>
                          </a:solidFill>
                          <a:latin typeface="Arial" panose="020B0604020202020204" pitchFamily="34" charset="0"/>
                          <a:ea typeface="+mn-ea"/>
                          <a:cs typeface="Arial" panose="020B0604020202020204" pitchFamily="34" charset="0"/>
                        </a:rPr>
                        <a:t>した。</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2022</a:t>
                      </a:r>
                      <a:r>
                        <a:rPr kumimoji="1" lang="ja-JP" altLang="en-US" sz="900" kern="1200" noProof="1">
                          <a:solidFill>
                            <a:schemeClr val="dk1"/>
                          </a:solidFill>
                          <a:latin typeface="Arial" panose="020B0604020202020204" pitchFamily="34" charset="0"/>
                          <a:ea typeface="+mn-ea"/>
                          <a:cs typeface="Arial" panose="020B0604020202020204" pitchFamily="34" charset="0"/>
                        </a:rPr>
                        <a:t>年</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16億US$のIPOで株価が75%上昇</a:t>
                      </a:r>
                      <a:r>
                        <a:rPr kumimoji="1" lang="ja-JP" altLang="en-US" sz="900" kern="1200" noProof="1">
                          <a:solidFill>
                            <a:schemeClr val="dk1"/>
                          </a:solidFill>
                          <a:latin typeface="Arial" panose="020B0604020202020204" pitchFamily="34" charset="0"/>
                          <a:ea typeface="+mn-ea"/>
                          <a:cs typeface="Arial" panose="020B0604020202020204" pitchFamily="34" charset="0"/>
                        </a:rPr>
                        <a:t>した。</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2024</a:t>
                      </a:r>
                      <a:r>
                        <a:rPr kumimoji="1" lang="ja-JP" altLang="en-US" sz="900" kern="1200" noProof="1">
                          <a:solidFill>
                            <a:schemeClr val="dk1"/>
                          </a:solidFill>
                          <a:latin typeface="Arial" panose="020B0604020202020204" pitchFamily="34" charset="0"/>
                          <a:ea typeface="+mn-ea"/>
                          <a:cs typeface="Arial" panose="020B0604020202020204" pitchFamily="34" charset="0"/>
                        </a:rPr>
                        <a:t>年</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MRIシステムuMR Jupiter 5Tesla </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5T</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 の米国FDA承認を取得</a:t>
                      </a:r>
                      <a:r>
                        <a:rPr kumimoji="1" lang="ja-JP" altLang="en-US" sz="900" kern="1200" noProof="1">
                          <a:solidFill>
                            <a:schemeClr val="dk1"/>
                          </a:solidFill>
                          <a:latin typeface="Arial" panose="020B0604020202020204" pitchFamily="34" charset="0"/>
                          <a:ea typeface="+mn-ea"/>
                          <a:cs typeface="Arial" panose="020B0604020202020204" pitchFamily="34" charset="0"/>
                        </a:rPr>
                        <a:t>した。</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顧客ベースは65カ国に広がり、2023年には世界で114億1000万人民元の収益を記録した。</a:t>
                      </a: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イェール大学やカリフォルニア大学デービス校などの大学や臨床・科学研究機関と提携して、脳のための高度な分子</a:t>
                      </a:r>
                      <a:r>
                        <a:rPr kumimoji="1" lang="ja-JP" altLang="en-US" sz="900" kern="1200" noProof="1">
                          <a:solidFill>
                            <a:schemeClr val="dk1"/>
                          </a:solidFill>
                          <a:latin typeface="Arial" panose="020B0604020202020204" pitchFamily="34" charset="0"/>
                          <a:ea typeface="+mn-ea"/>
                          <a:cs typeface="Arial" panose="020B0604020202020204" pitchFamily="34" charset="0"/>
                        </a:rPr>
                        <a:t>イメージング</a:t>
                      </a:r>
                      <a:r>
                        <a:rPr kumimoji="1" lang="en-US" altLang="ja-JP" sz="900" kern="1200" noProof="1">
                          <a:solidFill>
                            <a:schemeClr val="dk1"/>
                          </a:solidFill>
                          <a:latin typeface="Arial" panose="020B0604020202020204" pitchFamily="34" charset="0"/>
                          <a:ea typeface="+mn-ea"/>
                          <a:cs typeface="Arial" panose="020B0604020202020204" pitchFamily="34" charset="0"/>
                        </a:rPr>
                        <a:t>デバイスなどの進歩をリードしている。</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22089">
                <a:tc>
                  <a:txBody>
                    <a:bodyPr/>
                    <a:lstStyle/>
                    <a:p>
                      <a:pPr algn="ctr">
                        <a:spcAft>
                          <a:spcPts val="0"/>
                        </a:spcAft>
                      </a:pPr>
                      <a:r>
                        <a:rPr lang="en-US" altLang="ja-JP" sz="900" b="1">
                          <a:effectLst/>
                          <a:latin typeface="Arial" panose="020B0604020202020204" pitchFamily="34" charset="0"/>
                          <a:ea typeface="+mn-ea"/>
                          <a:cs typeface="Arial" panose="020B0604020202020204" pitchFamily="34" charset="0"/>
                        </a:rPr>
                        <a:t>Shinva Medical Instrument</a:t>
                      </a:r>
                      <a:endParaRPr lang="ja-JP" sz="900" b="1">
                        <a:effectLst/>
                        <a:latin typeface="Arial" panose="020B0604020202020204" pitchFamily="34" charset="0"/>
                        <a:ea typeface="+mn-ea"/>
                        <a:cs typeface="Arial" panose="020B0604020202020204" pitchFamily="34" charset="0"/>
                      </a:endParaRPr>
                    </a:p>
                  </a:txBody>
                  <a:tcPr marL="62865" marR="6286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a:spcAft>
                          <a:spcPts val="0"/>
                        </a:spcAft>
                      </a:pPr>
                      <a:r>
                        <a:rPr lang="en-US" altLang="ja-JP" sz="900" noProof="1">
                          <a:effectLst/>
                          <a:latin typeface="Arial" panose="020B0604020202020204" pitchFamily="34" charset="0"/>
                          <a:ea typeface="+mn-ea"/>
                          <a:cs typeface="Arial" panose="020B0604020202020204" pitchFamily="34" charset="0"/>
                        </a:rPr>
                        <a:t>放射線治療機器、手術器具、歯科用機器</a:t>
                      </a:r>
                      <a:endParaRPr lang="ja-JP" altLang="ja-JP" sz="900">
                        <a:effectLst/>
                        <a:latin typeface="Arial" panose="020B0604020202020204" pitchFamily="34" charset="0"/>
                        <a:ea typeface="+mn-ea"/>
                        <a:cs typeface="Arial" panose="020B0604020202020204" pitchFamily="34" charset="0"/>
                      </a:endParaRPr>
                    </a:p>
                  </a:txBody>
                  <a:tcPr marL="62865" marR="6286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8,209</a:t>
                      </a:r>
                      <a:r>
                        <a:rPr kumimoji="1" lang="ja-JP" altLang="en-US" sz="900" kern="1200" noProof="1">
                          <a:solidFill>
                            <a:schemeClr val="dk1"/>
                          </a:solidFill>
                          <a:latin typeface="Arial" panose="020B0604020202020204" pitchFamily="34" charset="0"/>
                          <a:ea typeface="+mn-ea"/>
                          <a:cs typeface="Arial" panose="020B0604020202020204" pitchFamily="34" charset="0"/>
                        </a:rPr>
                        <a:t>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900" kern="1200">
                          <a:solidFill>
                            <a:schemeClr val="dk1"/>
                          </a:solidFill>
                          <a:latin typeface="Arial" panose="020B0604020202020204" pitchFamily="34" charset="0"/>
                          <a:ea typeface="+mn-ea"/>
                          <a:cs typeface="Arial" panose="020B0604020202020204" pitchFamily="34" charset="0"/>
                        </a:rPr>
                        <a:t>2021</a:t>
                      </a:r>
                      <a:r>
                        <a:rPr kumimoji="1" lang="ja-JP" altLang="en-US" sz="900" kern="1200">
                          <a:solidFill>
                            <a:schemeClr val="dk1"/>
                          </a:solidFill>
                          <a:latin typeface="Arial" panose="020B0604020202020204" pitchFamily="34" charset="0"/>
                          <a:ea typeface="+mn-ea"/>
                          <a:cs typeface="Arial" panose="020B0604020202020204" pitchFamily="34" charset="0"/>
                        </a:rPr>
                        <a:t>年</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a:solidFill>
                            <a:schemeClr val="dk1"/>
                          </a:solidFill>
                          <a:latin typeface="Arial" panose="020B0604020202020204" pitchFamily="34" charset="0"/>
                          <a:ea typeface="+mn-ea"/>
                          <a:cs typeface="Arial" panose="020B0604020202020204" pitchFamily="34" charset="0"/>
                        </a:rPr>
                        <a:t> </a:t>
                      </a:r>
                      <a:r>
                        <a:rPr kumimoji="1" lang="en-US" altLang="ja-JP" sz="900" kern="1200" noProof="1">
                          <a:solidFill>
                            <a:schemeClr val="dk1"/>
                          </a:solidFill>
                          <a:latin typeface="Arial" panose="020B0604020202020204" pitchFamily="34" charset="0"/>
                          <a:ea typeface="+mn-ea"/>
                          <a:cs typeface="Arial" panose="020B0604020202020204" pitchFamily="34" charset="0"/>
                        </a:rPr>
                        <a:t>Aesculap International Gmbhから4820万人民元でXinhua Surgical Instruments Co., Ltd.の株式40%を取得</a:t>
                      </a:r>
                      <a:r>
                        <a:rPr kumimoji="1" lang="ja-JP" altLang="en-US" sz="900" kern="1200" noProof="1">
                          <a:solidFill>
                            <a:schemeClr val="dk1"/>
                          </a:solidFill>
                          <a:latin typeface="Arial" panose="020B0604020202020204" pitchFamily="34" charset="0"/>
                          <a:ea typeface="+mn-ea"/>
                          <a:cs typeface="Arial" panose="020B0604020202020204" pitchFamily="34" charset="0"/>
                        </a:rPr>
                        <a:t>した。</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900" kern="1200">
                          <a:solidFill>
                            <a:schemeClr val="dk1"/>
                          </a:solidFill>
                          <a:latin typeface="Arial" panose="020B0604020202020204" pitchFamily="34" charset="0"/>
                          <a:ea typeface="+mn-ea"/>
                          <a:cs typeface="Arial" panose="020B0604020202020204" pitchFamily="34" charset="0"/>
                        </a:rPr>
                        <a:t>2024</a:t>
                      </a:r>
                      <a:r>
                        <a:rPr kumimoji="1" lang="ja-JP" altLang="en-US" sz="900" kern="1200">
                          <a:solidFill>
                            <a:schemeClr val="dk1"/>
                          </a:solidFill>
                          <a:latin typeface="Arial" panose="020B0604020202020204" pitchFamily="34" charset="0"/>
                          <a:ea typeface="+mn-ea"/>
                          <a:cs typeface="Arial" panose="020B0604020202020204" pitchFamily="34" charset="0"/>
                        </a:rPr>
                        <a:t>年</a:t>
                      </a:r>
                      <a:endParaRPr kumimoji="1" lang="en-US" altLang="ja-JP" sz="900" kern="1200">
                        <a:solidFill>
                          <a:schemeClr val="dk1"/>
                        </a:solidFill>
                        <a:latin typeface="Arial" panose="020B0604020202020204" pitchFamily="34" charset="0"/>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a:solidFill>
                            <a:schemeClr val="dk1"/>
                          </a:solidFill>
                          <a:latin typeface="Arial" panose="020B0604020202020204" pitchFamily="34" charset="0"/>
                          <a:ea typeface="+mn-ea"/>
                          <a:cs typeface="Arial" panose="020B0604020202020204" pitchFamily="34" charset="0"/>
                        </a:rPr>
                        <a:t> </a:t>
                      </a:r>
                      <a:r>
                        <a:rPr kumimoji="1" lang="en-US" altLang="ja-JP" sz="900" kern="1200" noProof="1">
                          <a:solidFill>
                            <a:schemeClr val="dk1"/>
                          </a:solidFill>
                          <a:latin typeface="Arial" panose="020B0604020202020204" pitchFamily="34" charset="0"/>
                          <a:ea typeface="+mn-ea"/>
                          <a:cs typeface="Arial" panose="020B0604020202020204" pitchFamily="34" charset="0"/>
                        </a:rPr>
                        <a:t>画像診断に特化した医療機器メーカーGenorayとMoUを締結</a:t>
                      </a:r>
                      <a:r>
                        <a:rPr kumimoji="1" lang="ja-JP" altLang="en-US" sz="900" kern="1200" noProof="1">
                          <a:solidFill>
                            <a:schemeClr val="dk1"/>
                          </a:solidFill>
                          <a:latin typeface="Arial" panose="020B0604020202020204" pitchFamily="34" charset="0"/>
                          <a:ea typeface="+mn-ea"/>
                          <a:cs typeface="Arial" panose="020B0604020202020204" pitchFamily="34" charset="0"/>
                        </a:rPr>
                        <a:t>した。</a:t>
                      </a:r>
                      <a:endParaRPr kumimoji="1" lang="en-US" altLang="ja-JP" sz="900" kern="120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110カ国以上で事業を展開し、2023年には世界で99億人民元の売上を記録</a:t>
                      </a:r>
                      <a:r>
                        <a:rPr kumimoji="1" lang="ja-JP" altLang="en-US" sz="900" kern="1200" noProof="1">
                          <a:solidFill>
                            <a:schemeClr val="dk1"/>
                          </a:solidFill>
                          <a:latin typeface="Arial" panose="020B0604020202020204" pitchFamily="34" charset="0"/>
                          <a:ea typeface="+mn-ea"/>
                          <a:cs typeface="Arial" panose="020B0604020202020204" pitchFamily="34" charset="0"/>
                        </a:rPr>
                        <a:t>した。</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中国医療機器工業</a:t>
                      </a:r>
                      <a:r>
                        <a:rPr kumimoji="1" lang="ja-JP" altLang="en-US" sz="900" kern="1200" noProof="1">
                          <a:solidFill>
                            <a:schemeClr val="dk1"/>
                          </a:solidFill>
                          <a:latin typeface="Arial" panose="020B0604020202020204" pitchFamily="34" charset="0"/>
                          <a:ea typeface="+mn-ea"/>
                          <a:cs typeface="Arial" panose="020B0604020202020204" pitchFamily="34" charset="0"/>
                        </a:rPr>
                        <a:t>協会</a:t>
                      </a:r>
                      <a:r>
                        <a:rPr kumimoji="1" lang="en-US" altLang="ja-JP" sz="900" kern="1200" noProof="1">
                          <a:solidFill>
                            <a:schemeClr val="dk1"/>
                          </a:solidFill>
                          <a:latin typeface="Arial" panose="020B0604020202020204" pitchFamily="34" charset="0"/>
                          <a:ea typeface="+mn-ea"/>
                          <a:cs typeface="Arial" panose="020B0604020202020204" pitchFamily="34" charset="0"/>
                        </a:rPr>
                        <a:t> </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CAMDI</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 の会長部門であり、医療機器、医薬品機器、医療サービスの分野でリードしてい</a:t>
                      </a:r>
                      <a:r>
                        <a:rPr kumimoji="1" lang="ja-JP" altLang="en-US" sz="900" kern="1200" noProof="1">
                          <a:solidFill>
                            <a:schemeClr val="dk1"/>
                          </a:solidFill>
                          <a:latin typeface="Arial" panose="020B0604020202020204" pitchFamily="34" charset="0"/>
                          <a:ea typeface="+mn-ea"/>
                          <a:cs typeface="Arial" panose="020B0604020202020204" pitchFamily="34" charset="0"/>
                        </a:rPr>
                        <a:t>る。</a:t>
                      </a:r>
                      <a:endParaRPr kumimoji="1" lang="en-US" altLang="ja-JP" sz="900" kern="1200" dirty="0">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9" name="テキスト ボックス 8">
            <a:extLst>
              <a:ext uri="{FF2B5EF4-FFF2-40B4-BE49-F238E27FC236}">
                <a16:creationId xmlns:a16="http://schemas.microsoft.com/office/drawing/2014/main" id="{2E3BE48D-2033-128D-8E02-192E49C13E6E}"/>
              </a:ext>
            </a:extLst>
          </p:cNvPr>
          <p:cNvSpPr txBox="1"/>
          <p:nvPr/>
        </p:nvSpPr>
        <p:spPr>
          <a:xfrm>
            <a:off x="224880" y="6617177"/>
            <a:ext cx="9433046" cy="145484"/>
          </a:xfrm>
          <a:prstGeom prst="rect">
            <a:avLst/>
          </a:prstGeom>
          <a:noFill/>
        </p:spPr>
        <p:txBody>
          <a:bodyPr wrap="square" lIns="0" tIns="0" rIns="0" bIns="0" rtlCol="0">
            <a:no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各社ホームページ</a:t>
            </a:r>
            <a:endParaRPr kumimoji="0" lang="ja-JP" altLang="en-US" sz="800" bmk=""/>
          </a:p>
        </p:txBody>
      </p:sp>
    </p:spTree>
    <p:extLst>
      <p:ext uri="{BB962C8B-B14F-4D97-AF65-F5344CB8AC3E}">
        <p14:creationId xmlns:p14="http://schemas.microsoft.com/office/powerpoint/2010/main" val="1023864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CE30272-DCF6-4C71-9BC8-674892D038D4}"/>
              </a:ext>
            </a:extLst>
          </p:cNvPr>
          <p:cNvGraphicFramePr>
            <a:graphicFrameLocks/>
          </p:cNvGraphicFramePr>
          <p:nvPr>
            <p:custDataLst>
              <p:tags r:id="rId1"/>
            </p:custDataLst>
            <p:extLst>
              <p:ext uri="{D42A27DB-BD31-4B8C-83A1-F6EECF244321}">
                <p14:modId xmlns:p14="http://schemas.microsoft.com/office/powerpoint/2010/main" val="3057804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8" name="表 4">
            <a:extLst>
              <a:ext uri="{FF2B5EF4-FFF2-40B4-BE49-F238E27FC236}">
                <a16:creationId xmlns:a16="http://schemas.microsoft.com/office/drawing/2014/main" id="{5AAA4B7F-91E5-75F5-4CBA-109F98160DFE}"/>
              </a:ext>
            </a:extLst>
          </p:cNvPr>
          <p:cNvGraphicFramePr>
            <a:graphicFrameLocks noGrp="1"/>
          </p:cNvGraphicFramePr>
          <p:nvPr>
            <p:extLst>
              <p:ext uri="{D42A27DB-BD31-4B8C-83A1-F6EECF244321}">
                <p14:modId xmlns:p14="http://schemas.microsoft.com/office/powerpoint/2010/main" val="4054798246"/>
              </p:ext>
            </p:extLst>
          </p:nvPr>
        </p:nvGraphicFramePr>
        <p:xfrm>
          <a:off x="224880" y="1382162"/>
          <a:ext cx="9480646" cy="3054951"/>
        </p:xfrm>
        <a:graphic>
          <a:graphicData uri="http://schemas.openxmlformats.org/drawingml/2006/table">
            <a:tbl>
              <a:tblPr firstRow="1" bandRow="1">
                <a:tableStyleId>{5C22544A-7EE6-4342-B048-85BDC9FD1C3A}</a:tableStyleId>
              </a:tblPr>
              <a:tblGrid>
                <a:gridCol w="551656">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3744414">
                  <a:extLst>
                    <a:ext uri="{9D8B030D-6E8A-4147-A177-3AD203B41FA5}">
                      <a16:colId xmlns:a16="http://schemas.microsoft.com/office/drawing/2014/main" val="20003"/>
                    </a:ext>
                  </a:extLst>
                </a:gridCol>
              </a:tblGrid>
              <a:tr h="364516">
                <a:tc>
                  <a:txBody>
                    <a:bodyPr/>
                    <a:lstStyle/>
                    <a:p>
                      <a:pPr algn="ctr" fontAlgn="ctr" hangingPunct="0"/>
                      <a:r>
                        <a:rPr kumimoji="1" lang="en-US" altLang="ja-JP"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No.</a:t>
                      </a:r>
                      <a:endPar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現地法人名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lang="ja-JP" altLang="en-US" sz="120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20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lang="ja-JP" altLang="en-US" sz="120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80953">
                <a:tc>
                  <a:txBody>
                    <a:bodyPr/>
                    <a:lstStyle/>
                    <a:p>
                      <a:pPr algn="ctr" fontAlgn="ctr"/>
                      <a:r>
                        <a:rPr kumimoji="1" lang="en-US" altLang="ja-JP" sz="1200" b="1" noProof="1">
                          <a:solidFill>
                            <a:schemeClr val="tx1"/>
                          </a:solidFill>
                          <a:latin typeface="Arial" panose="020B0604020202020204" pitchFamily="34" charset="0"/>
                          <a:ea typeface="+mn-ea"/>
                          <a:cs typeface="Arial" panose="020B0604020202020204" pitchFamily="34" charset="0"/>
                        </a:rPr>
                        <a:t>1</a:t>
                      </a:r>
                      <a:endParaRPr kumimoji="1" lang="ja-JP" altLang="en-US" sz="1200" b="1" noProof="1">
                        <a:solidFill>
                          <a:schemeClr val="tx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a:solidFill>
                            <a:schemeClr val="dk1"/>
                          </a:solidFill>
                          <a:latin typeface="Arial" panose="020B0604020202020204" pitchFamily="34" charset="0"/>
                          <a:ea typeface="+mn-ea"/>
                          <a:cs typeface="Arial" panose="020B0604020202020204" pitchFamily="34" charset="0"/>
                        </a:rPr>
                        <a:t>Summit Pharmaceuticals China Ltd.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mn-ea"/>
                          <a:cs typeface="Arial" panose="020B0604020202020204" pitchFamily="34" charset="0"/>
                        </a:rPr>
                        <a:t>住友商事株式会社</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初期段階のプロジェクト開発から商業段階まで製薬およびバイオテクノロジー企業をサポート</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51289167"/>
                  </a:ext>
                </a:extLst>
              </a:tr>
              <a:tr h="904741">
                <a:tc>
                  <a:txBody>
                    <a:bodyPr/>
                    <a:lstStyle/>
                    <a:p>
                      <a:pPr algn="ctr" fontAlgn="ctr"/>
                      <a:r>
                        <a:rPr kumimoji="1" lang="en-US" altLang="ja-JP" sz="1200" b="1" noProof="1">
                          <a:solidFill>
                            <a:schemeClr val="tx1"/>
                          </a:solidFill>
                          <a:latin typeface="Arial" panose="020B0604020202020204" pitchFamily="34" charset="0"/>
                          <a:ea typeface="+mn-ea"/>
                          <a:cs typeface="Arial" panose="020B0604020202020204" pitchFamily="34" charset="0"/>
                        </a:rPr>
                        <a:t>2</a:t>
                      </a:r>
                      <a:endParaRPr kumimoji="1" lang="ja-JP" altLang="en-US" sz="1200" b="1" noProof="1">
                        <a:solidFill>
                          <a:schemeClr val="tx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a:solidFill>
                            <a:schemeClr val="dk1"/>
                          </a:solidFill>
                          <a:latin typeface="Arial" panose="020B0604020202020204" pitchFamily="34" charset="0"/>
                          <a:ea typeface="+mn-ea"/>
                          <a:cs typeface="Arial" panose="020B0604020202020204" pitchFamily="34" charset="0"/>
                        </a:rPr>
                        <a:t>A&amp;T Shanghai Co., Ltd.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mn-ea"/>
                          <a:cs typeface="Arial" panose="020B0604020202020204" pitchFamily="34" charset="0"/>
                        </a:rPr>
                        <a:t>株式会社エイアンドティー</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検査用診断薬・分析機器の販売</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79669089"/>
                  </a:ext>
                </a:extLst>
              </a:tr>
              <a:tr h="904741">
                <a:tc>
                  <a:txBody>
                    <a:bodyPr/>
                    <a:lstStyle/>
                    <a:p>
                      <a:pPr algn="ctr" fontAlgn="ctr"/>
                      <a:r>
                        <a:rPr kumimoji="1" lang="en-US" altLang="ja-JP" sz="1200" b="1" noProof="1">
                          <a:solidFill>
                            <a:schemeClr val="tx1"/>
                          </a:solidFill>
                          <a:latin typeface="Arial" panose="020B0604020202020204" pitchFamily="34" charset="0"/>
                          <a:ea typeface="+mn-ea"/>
                          <a:cs typeface="Arial" panose="020B0604020202020204" pitchFamily="34" charset="0"/>
                        </a:rPr>
                        <a:t>3</a:t>
                      </a:r>
                      <a:endParaRPr kumimoji="1" lang="ja-JP" altLang="en-US" sz="1200" b="1" noProof="1">
                        <a:solidFill>
                          <a:schemeClr val="tx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a:solidFill>
                            <a:schemeClr val="dk1"/>
                          </a:solidFill>
                          <a:latin typeface="Arial" panose="020B0604020202020204" pitchFamily="34" charset="0"/>
                          <a:ea typeface="+mn-ea"/>
                          <a:cs typeface="Arial" panose="020B0604020202020204" pitchFamily="34" charset="0"/>
                        </a:rPr>
                        <a:t>Meni-one China Co.,Ltd.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mn-ea"/>
                          <a:cs typeface="Arial" panose="020B0604020202020204" pitchFamily="34" charset="0"/>
                        </a:rPr>
                        <a:t>株式会社メニコン</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コンタクトレンズの販売を行う事業</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5105173"/>
                  </a:ext>
                </a:extLst>
              </a:tr>
            </a:tbl>
          </a:graphicData>
        </a:graphic>
      </p:graphicFrame>
      <p:sp>
        <p:nvSpPr>
          <p:cNvPr id="6" name="テキスト プレースホルダー 5">
            <a:extLst>
              <a:ext uri="{FF2B5EF4-FFF2-40B4-BE49-F238E27FC236}">
                <a16:creationId xmlns:a16="http://schemas.microsoft.com/office/drawing/2014/main" id="{9AC55D62-97C8-00E0-6AF3-7FC020ED28FF}"/>
              </a:ext>
            </a:extLst>
          </p:cNvPr>
          <p:cNvSpPr>
            <a:spLocks noGrp="1"/>
          </p:cNvSpPr>
          <p:nvPr>
            <p:ph type="body" sz="quarter" idx="15"/>
          </p:nvPr>
        </p:nvSpPr>
        <p:spPr/>
        <p:txBody>
          <a:bodyPr/>
          <a:lstStyle/>
          <a:p>
            <a:r>
              <a:rPr lang="ja-JP" altLang="en-US"/>
              <a:t>業界構造 </a:t>
            </a:r>
            <a:r>
              <a:rPr lang="en-US" altLang="ja-JP"/>
              <a:t>- </a:t>
            </a:r>
            <a:r>
              <a:rPr lang="ja-JP" altLang="en-US"/>
              <a:t>日本企業の進出状況（現地法人）～上海～</a:t>
            </a:r>
            <a:endParaRPr kumimoji="1" lang="ja-JP" altLang="en-US"/>
          </a:p>
        </p:txBody>
      </p:sp>
      <p:sp>
        <p:nvSpPr>
          <p:cNvPr id="9" name="タイトル 8">
            <a:extLst>
              <a:ext uri="{FF2B5EF4-FFF2-40B4-BE49-F238E27FC236}">
                <a16:creationId xmlns:a16="http://schemas.microsoft.com/office/drawing/2014/main" id="{333608E4-CF6D-120F-93B8-CA1864F38941}"/>
              </a:ext>
            </a:extLst>
          </p:cNvPr>
          <p:cNvSpPr>
            <a:spLocks noGrp="1"/>
          </p:cNvSpPr>
          <p:nvPr>
            <p:ph type="title"/>
          </p:nvPr>
        </p:nvSpPr>
        <p:spPr/>
        <p:txBody>
          <a:bodyPr/>
          <a:lstStyle/>
          <a:p>
            <a:r>
              <a:rPr lang="ja-JP" altLang="en-US"/>
              <a:t>中国／医療関連／医療機器</a:t>
            </a:r>
            <a:endParaRPr kumimoji="1" lang="ja-JP" altLang="en-US"/>
          </a:p>
        </p:txBody>
      </p:sp>
      <p:sp>
        <p:nvSpPr>
          <p:cNvPr id="10" name="テキスト ボックス 9">
            <a:extLst>
              <a:ext uri="{FF2B5EF4-FFF2-40B4-BE49-F238E27FC236}">
                <a16:creationId xmlns:a16="http://schemas.microsoft.com/office/drawing/2014/main" id="{7BD304B2-D85D-1250-5AB3-55E4FB50577C}"/>
              </a:ext>
            </a:extLst>
          </p:cNvPr>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69799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649ABD9-593A-5F0D-4806-4F80A8C4D88B}"/>
              </a:ext>
            </a:extLst>
          </p:cNvPr>
          <p:cNvGraphicFramePr>
            <a:graphicFrameLocks/>
          </p:cNvGraphicFramePr>
          <p:nvPr>
            <p:custDataLst>
              <p:tags r:id="rId1"/>
            </p:custDataLst>
            <p:extLst>
              <p:ext uri="{D42A27DB-BD31-4B8C-83A1-F6EECF244321}">
                <p14:modId xmlns:p14="http://schemas.microsoft.com/office/powerpoint/2010/main" val="4160445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中国／医療関連／医療機器</a:t>
            </a:r>
            <a:endParaRPr kumimoji="1" lang="en-US"/>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8932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業界構造 </a:t>
            </a:r>
            <a:r>
              <a:rPr lang="en-US" altLang="ja-JP"/>
              <a:t>- </a:t>
            </a:r>
            <a:r>
              <a:rPr lang="ja-JP" altLang="en-US"/>
              <a:t>日本企業の進出状況（現地法人）～北京～</a:t>
            </a:r>
            <a:endParaRPr lang="ja-JP" altLang="en-US">
              <a:ea typeface="HGS創英角ｺﾞｼｯｸUB" panose="020B0900000000000000" pitchFamily="50" charset="-128"/>
            </a:endParaRPr>
          </a:p>
        </p:txBody>
      </p:sp>
      <p:graphicFrame>
        <p:nvGraphicFramePr>
          <p:cNvPr id="8" name="表 4">
            <a:extLst>
              <a:ext uri="{FF2B5EF4-FFF2-40B4-BE49-F238E27FC236}">
                <a16:creationId xmlns:a16="http://schemas.microsoft.com/office/drawing/2014/main" id="{5AAA4B7F-91E5-75F5-4CBA-109F98160DFE}"/>
              </a:ext>
            </a:extLst>
          </p:cNvPr>
          <p:cNvGraphicFramePr>
            <a:graphicFrameLocks noGrp="1"/>
          </p:cNvGraphicFramePr>
          <p:nvPr>
            <p:extLst>
              <p:ext uri="{D42A27DB-BD31-4B8C-83A1-F6EECF244321}">
                <p14:modId xmlns:p14="http://schemas.microsoft.com/office/powerpoint/2010/main" val="1037008076"/>
              </p:ext>
            </p:extLst>
          </p:nvPr>
        </p:nvGraphicFramePr>
        <p:xfrm>
          <a:off x="224880" y="1382162"/>
          <a:ext cx="9480646" cy="2334870"/>
        </p:xfrm>
        <a:graphic>
          <a:graphicData uri="http://schemas.openxmlformats.org/drawingml/2006/table">
            <a:tbl>
              <a:tblPr firstRow="1" bandRow="1">
                <a:tableStyleId>{5C22544A-7EE6-4342-B048-85BDC9FD1C3A}</a:tableStyleId>
              </a:tblPr>
              <a:tblGrid>
                <a:gridCol w="551656">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3744414">
                  <a:extLst>
                    <a:ext uri="{9D8B030D-6E8A-4147-A177-3AD203B41FA5}">
                      <a16:colId xmlns:a16="http://schemas.microsoft.com/office/drawing/2014/main" val="20003"/>
                    </a:ext>
                  </a:extLst>
                </a:gridCol>
              </a:tblGrid>
              <a:tr h="395821">
                <a:tc>
                  <a:txBody>
                    <a:bodyPr/>
                    <a:lstStyle/>
                    <a:p>
                      <a:pPr algn="ctr" fontAlgn="ctr" hangingPunct="0"/>
                      <a:r>
                        <a:rPr kumimoji="1" lang="en-US" altLang="ja-JP" sz="1200" b="0" i="0" u="none" strike="noStrike" kern="1200" noProof="1">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200" b="0" i="0" u="none" strike="noStrike" kern="1200" noProof="1">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lang="ja-JP" altLang="en-US" sz="120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lang="ja-JP" altLang="en-US" sz="120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20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lang="ja-JP" altLang="en-US" sz="120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56609">
                <a:tc>
                  <a:txBody>
                    <a:bodyPr/>
                    <a:lstStyle/>
                    <a:p>
                      <a:pPr algn="ctr" fontAlgn="ctr"/>
                      <a:r>
                        <a:rPr kumimoji="1" lang="en-US" altLang="ja-JP" sz="1200" b="1" noProof="1">
                          <a:solidFill>
                            <a:schemeClr val="tx1"/>
                          </a:solidFill>
                          <a:latin typeface="Arial" panose="020B0604020202020204" pitchFamily="34" charset="0"/>
                          <a:ea typeface="+mn-ea"/>
                          <a:cs typeface="Arial" panose="020B0604020202020204" pitchFamily="34" charset="0"/>
                        </a:rPr>
                        <a:t>1</a:t>
                      </a:r>
                      <a:endParaRPr kumimoji="1" lang="ja-JP" altLang="en-US" sz="1200" b="1" noProof="1">
                        <a:solidFill>
                          <a:schemeClr val="tx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a:solidFill>
                            <a:schemeClr val="dk1"/>
                          </a:solidFill>
                          <a:latin typeface="Arial" panose="020B0604020202020204" pitchFamily="34" charset="0"/>
                          <a:ea typeface="+mn-ea"/>
                          <a:cs typeface="Arial" panose="020B0604020202020204" pitchFamily="34" charset="0"/>
                        </a:rPr>
                        <a:t>Canon Medical Systems </a:t>
                      </a:r>
                      <a:r>
                        <a:rPr kumimoji="1" lang="ja-JP" altLang="en-US" sz="1200" kern="1200">
                          <a:solidFill>
                            <a:schemeClr val="dk1"/>
                          </a:solidFill>
                          <a:latin typeface="Arial" panose="020B0604020202020204" pitchFamily="34" charset="0"/>
                          <a:ea typeface="+mn-ea"/>
                          <a:cs typeface="Arial" panose="020B0604020202020204" pitchFamily="34" charset="0"/>
                        </a:rPr>
                        <a:t>（</a:t>
                      </a:r>
                      <a:r>
                        <a:rPr kumimoji="1" lang="en-US" altLang="ja-JP" sz="1200" kern="1200">
                          <a:solidFill>
                            <a:schemeClr val="dk1"/>
                          </a:solidFill>
                          <a:latin typeface="Arial" panose="020B0604020202020204" pitchFamily="34" charset="0"/>
                          <a:ea typeface="+mn-ea"/>
                          <a:cs typeface="Arial" panose="020B0604020202020204" pitchFamily="34" charset="0"/>
                        </a:rPr>
                        <a:t>China</a:t>
                      </a:r>
                      <a:r>
                        <a:rPr kumimoji="1" lang="ja-JP" altLang="en-US" sz="1200" kern="1200">
                          <a:solidFill>
                            <a:schemeClr val="dk1"/>
                          </a:solidFill>
                          <a:latin typeface="Arial" panose="020B0604020202020204" pitchFamily="34" charset="0"/>
                          <a:ea typeface="+mn-ea"/>
                          <a:cs typeface="Arial" panose="020B0604020202020204" pitchFamily="34" charset="0"/>
                        </a:rPr>
                        <a:t>）</a:t>
                      </a:r>
                      <a:r>
                        <a:rPr kumimoji="1" lang="en-US" altLang="ja-JP" sz="1200" kern="1200">
                          <a:solidFill>
                            <a:schemeClr val="dk1"/>
                          </a:solidFill>
                          <a:latin typeface="Arial" panose="020B0604020202020204" pitchFamily="34" charset="0"/>
                          <a:ea typeface="+mn-ea"/>
                          <a:cs typeface="Arial" panose="020B0604020202020204" pitchFamily="34" charset="0"/>
                        </a:rPr>
                        <a:t> Co., Ltd.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mn-ea"/>
                          <a:cs typeface="Arial" panose="020B0604020202020204" pitchFamily="34" charset="0"/>
                        </a:rPr>
                        <a:t>キヤノン株式会社</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CT装置、MRI装置、X線装置、超音波装置の販売</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51289167"/>
                  </a:ext>
                </a:extLst>
              </a:tr>
              <a:tr h="982440">
                <a:tc>
                  <a:txBody>
                    <a:bodyPr/>
                    <a:lstStyle/>
                    <a:p>
                      <a:pPr algn="ctr" fontAlgn="ctr"/>
                      <a:r>
                        <a:rPr kumimoji="1" lang="en-US" altLang="ja-JP" sz="1200" b="1" noProof="1">
                          <a:solidFill>
                            <a:schemeClr val="tx1"/>
                          </a:solidFill>
                          <a:latin typeface="Arial" panose="020B0604020202020204" pitchFamily="34" charset="0"/>
                          <a:ea typeface="+mn-ea"/>
                          <a:cs typeface="Arial" panose="020B0604020202020204" pitchFamily="34" charset="0"/>
                        </a:rPr>
                        <a:t>2</a:t>
                      </a:r>
                      <a:endParaRPr kumimoji="1" lang="ja-JP" altLang="en-US" sz="1200" b="1" noProof="1">
                        <a:solidFill>
                          <a:schemeClr val="tx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a:solidFill>
                            <a:schemeClr val="dk1"/>
                          </a:solidFill>
                          <a:latin typeface="Arial" panose="020B0604020202020204" pitchFamily="34" charset="0"/>
                          <a:ea typeface="+mn-ea"/>
                          <a:cs typeface="Arial" panose="020B0604020202020204" pitchFamily="34" charset="0"/>
                        </a:rPr>
                        <a:t>Takara Biomedical Technology </a:t>
                      </a:r>
                      <a:r>
                        <a:rPr kumimoji="1" lang="ja-JP" altLang="en-US" sz="1200" kern="1200">
                          <a:solidFill>
                            <a:schemeClr val="dk1"/>
                          </a:solidFill>
                          <a:latin typeface="Arial" panose="020B0604020202020204" pitchFamily="34" charset="0"/>
                          <a:ea typeface="+mn-ea"/>
                          <a:cs typeface="Arial" panose="020B0604020202020204" pitchFamily="34" charset="0"/>
                        </a:rPr>
                        <a:t>（</a:t>
                      </a:r>
                      <a:r>
                        <a:rPr kumimoji="1" lang="en-US" altLang="ja-JP" sz="1200" kern="1200">
                          <a:solidFill>
                            <a:schemeClr val="dk1"/>
                          </a:solidFill>
                          <a:latin typeface="Arial" panose="020B0604020202020204" pitchFamily="34" charset="0"/>
                          <a:ea typeface="+mn-ea"/>
                          <a:cs typeface="Arial" panose="020B0604020202020204" pitchFamily="34" charset="0"/>
                        </a:rPr>
                        <a:t>Beijing</a:t>
                      </a:r>
                      <a:r>
                        <a:rPr kumimoji="1" lang="ja-JP" altLang="en-US" sz="1200" kern="1200">
                          <a:solidFill>
                            <a:schemeClr val="dk1"/>
                          </a:solidFill>
                          <a:latin typeface="Arial" panose="020B0604020202020204" pitchFamily="34" charset="0"/>
                          <a:ea typeface="+mn-ea"/>
                          <a:cs typeface="Arial" panose="020B0604020202020204" pitchFamily="34" charset="0"/>
                        </a:rPr>
                        <a:t>）</a:t>
                      </a:r>
                      <a:r>
                        <a:rPr kumimoji="1" lang="en-US" altLang="ja-JP" sz="1200" kern="1200">
                          <a:solidFill>
                            <a:schemeClr val="dk1"/>
                          </a:solidFill>
                          <a:latin typeface="Arial" panose="020B0604020202020204" pitchFamily="34" charset="0"/>
                          <a:ea typeface="+mn-ea"/>
                          <a:cs typeface="Arial" panose="020B0604020202020204" pitchFamily="34" charset="0"/>
                        </a:rPr>
                        <a:t> Co., Ltd.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mn-ea"/>
                          <a:cs typeface="Arial" panose="020B0604020202020204" pitchFamily="34" charset="0"/>
                        </a:rPr>
                        <a:t>タカラバイオ株式会社</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キット、試薬、その他の生物医学技術サービスの提供</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79669089"/>
                  </a:ext>
                </a:extLst>
              </a:tr>
            </a:tbl>
          </a:graphicData>
        </a:graphic>
      </p:graphicFrame>
      <p:sp>
        <p:nvSpPr>
          <p:cNvPr id="6" name="テキスト ボックス 9">
            <a:extLst>
              <a:ext uri="{FF2B5EF4-FFF2-40B4-BE49-F238E27FC236}">
                <a16:creationId xmlns:a16="http://schemas.microsoft.com/office/drawing/2014/main" id="{EBAD1056-10FA-2DC5-1FA9-EECE29FCD461}"/>
              </a:ext>
            </a:extLst>
          </p:cNvPr>
          <p:cNvSpPr txBox="1"/>
          <p:nvPr/>
        </p:nvSpPr>
        <p:spPr>
          <a:xfrm>
            <a:off x="200472" y="652534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020771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D02FF91-A885-04A8-4A07-396B0E2ABF4B}"/>
              </a:ext>
            </a:extLst>
          </p:cNvPr>
          <p:cNvGraphicFramePr>
            <a:graphicFrameLocks/>
          </p:cNvGraphicFramePr>
          <p:nvPr>
            <p:custDataLst>
              <p:tags r:id="rId1"/>
            </p:custDataLst>
            <p:extLst>
              <p:ext uri="{D42A27DB-BD31-4B8C-83A1-F6EECF244321}">
                <p14:modId xmlns:p14="http://schemas.microsoft.com/office/powerpoint/2010/main" val="1114185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4" name="think-cell data - do not delete" hidden="1">
            <a:extLst>
              <a:ext uri="{FF2B5EF4-FFF2-40B4-BE49-F238E27FC236}">
                <a16:creationId xmlns:a16="http://schemas.microsoft.com/office/drawing/2014/main" id="{5548B240-B62F-1860-8BED-5499024FA08A}"/>
              </a:ext>
            </a:extLst>
          </p:cNvPr>
          <p:cNvGraphicFramePr>
            <a:graphicFrameLocks noChangeAspect="1"/>
          </p:cNvGraphicFramePr>
          <p:nvPr>
            <p:custDataLst>
              <p:tags r:id="rId2"/>
            </p:custDataLst>
            <p:extLst>
              <p:ext uri="{D42A27DB-BD31-4B8C-83A1-F6EECF244321}">
                <p14:modId xmlns:p14="http://schemas.microsoft.com/office/powerpoint/2010/main" val="392338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中国／医療関連／医療機器</a:t>
            </a:r>
            <a:endParaRPr kumimoji="1" lang="en-US"/>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業界構造 </a:t>
            </a:r>
            <a:r>
              <a:rPr lang="en-US" altLang="ja-JP"/>
              <a:t>- </a:t>
            </a:r>
            <a:r>
              <a:rPr lang="ja-JP" altLang="en-US"/>
              <a:t>日本企業の動向と評価</a:t>
            </a:r>
          </a:p>
        </p:txBody>
      </p:sp>
      <p:graphicFrame>
        <p:nvGraphicFramePr>
          <p:cNvPr id="5" name="表 4">
            <a:extLst>
              <a:ext uri="{FF2B5EF4-FFF2-40B4-BE49-F238E27FC236}">
                <a16:creationId xmlns:a16="http://schemas.microsoft.com/office/drawing/2014/main" id="{83F1C3EF-C97D-9D34-A376-88EDCCC5657F}"/>
              </a:ext>
            </a:extLst>
          </p:cNvPr>
          <p:cNvGraphicFramePr>
            <a:graphicFrameLocks noGrp="1"/>
          </p:cNvGraphicFramePr>
          <p:nvPr>
            <p:extLst>
              <p:ext uri="{D42A27DB-BD31-4B8C-83A1-F6EECF244321}">
                <p14:modId xmlns:p14="http://schemas.microsoft.com/office/powerpoint/2010/main" val="3278321082"/>
              </p:ext>
            </p:extLst>
          </p:nvPr>
        </p:nvGraphicFramePr>
        <p:xfrm>
          <a:off x="224880" y="1052737"/>
          <a:ext cx="9480646" cy="5329676"/>
        </p:xfrm>
        <a:graphic>
          <a:graphicData uri="http://schemas.openxmlformats.org/drawingml/2006/table">
            <a:tbl>
              <a:tblPr firstRow="1" bandRow="1">
                <a:tableStyleId>{5C22544A-7EE6-4342-B048-85BDC9FD1C3A}</a:tableStyleId>
              </a:tblPr>
              <a:tblGrid>
                <a:gridCol w="1631776">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6192686">
                  <a:extLst>
                    <a:ext uri="{9D8B030D-6E8A-4147-A177-3AD203B41FA5}">
                      <a16:colId xmlns:a16="http://schemas.microsoft.com/office/drawing/2014/main" val="20002"/>
                    </a:ext>
                  </a:extLst>
                </a:gridCol>
              </a:tblGrid>
              <a:tr h="267170">
                <a:tc>
                  <a:txBody>
                    <a:bodyPr/>
                    <a:lstStyle/>
                    <a:p>
                      <a:pPr algn="ctr" fontAlgn="ctr" hangingPunct="0"/>
                      <a:r>
                        <a:rPr kumimoji="1" lang="ja-JP" altLang="en-US" sz="1000" b="0" noProof="1">
                          <a:latin typeface="Arial" panose="020B0604020202020204" pitchFamily="34" charset="0"/>
                          <a:ea typeface="HGP創英角ｺﾞｼｯｸUB" panose="020B0900000000000000" pitchFamily="50" charset="-128"/>
                          <a:cs typeface="Arial" panose="020B0604020202020204" pitchFamily="34" charset="0"/>
                        </a:rPr>
                        <a:t>企業名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製品分野</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bg1"/>
                          </a:solidFill>
                          <a:effectLst/>
                          <a:latin typeface="HGP創英角ｺﾞｼｯｸUB" pitchFamily="50" charset="-128"/>
                          <a:ea typeface="HGP創英角ｺﾞｼｯｸUB" pitchFamily="50" charset="-128"/>
                        </a:rPr>
                        <a:t>中国市場の発展動向</a:t>
                      </a:r>
                      <a:endParaRPr kumimoji="1" lang="en-US" altLang="ja-JP" sz="1000" b="0" i="0" u="none" strike="noStrike" cap="none" normalizeH="0" baseline="0">
                        <a:ln>
                          <a:noFill/>
                        </a:ln>
                        <a:solidFill>
                          <a:schemeClr val="bg1"/>
                        </a:solidFill>
                        <a:effectLst/>
                        <a:latin typeface="HGP創英角ｺﾞｼｯｸUB" pitchFamily="50" charset="-128"/>
                        <a:ea typeface="HGP創英角ｺﾞｼｯｸUB"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52909">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a:ln>
                            <a:noFill/>
                          </a:ln>
                          <a:solidFill>
                            <a:srgbClr val="000000"/>
                          </a:solidFill>
                          <a:effectLst/>
                          <a:latin typeface="HGP創英角ｺﾞｼｯｸUB" pitchFamily="50" charset="-128"/>
                          <a:ea typeface="HGP創英角ｺﾞｼｯｸUB" pitchFamily="50" charset="-128"/>
                        </a:rPr>
                        <a:t>キヤノンメディカルシステムズ株式会社</a:t>
                      </a:r>
                      <a:endParaRPr kumimoji="1" lang="zh-CN" altLang="en-US" sz="1100" b="0" i="0" u="none" strike="noStrike" cap="none" normalizeH="0" baseline="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画像診断装置</a:t>
                      </a:r>
                      <a:endParaRPr kumimoji="1" lang="en-US" altLang="ja-JP" sz="1100" b="0" i="0" u="none" strike="noStrike" cap="none" normalizeH="0" baseline="0">
                        <a:ln>
                          <a:noFill/>
                        </a:ln>
                        <a:solidFill>
                          <a:srgbClr val="000000"/>
                        </a:solidFill>
                        <a:effectLst/>
                        <a:latin typeface="Arial" pitchFamily="34" charset="0"/>
                        <a:ea typeface="ＭＳ Ｐゴシック" pitchFamily="34"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2023年には、</a:t>
                      </a:r>
                      <a:r>
                        <a:rPr kumimoji="1" lang="ja-JP" altLang="en-US" sz="900" kern="1200" noProof="1">
                          <a:solidFill>
                            <a:schemeClr val="dk1"/>
                          </a:solidFill>
                          <a:latin typeface="Arial" panose="020B0604020202020204" pitchFamily="34" charset="0"/>
                          <a:ea typeface="+mn-ea"/>
                          <a:cs typeface="Arial" panose="020B0604020202020204" pitchFamily="34" charset="0"/>
                        </a:rPr>
                        <a:t>ハイエンド</a:t>
                      </a:r>
                      <a:r>
                        <a:rPr kumimoji="1" lang="en-US" altLang="ja-JP" sz="900" kern="1200" noProof="1">
                          <a:solidFill>
                            <a:schemeClr val="dk1"/>
                          </a:solidFill>
                          <a:latin typeface="Arial" panose="020B0604020202020204" pitchFamily="34" charset="0"/>
                          <a:ea typeface="+mn-ea"/>
                          <a:cs typeface="Arial" panose="020B0604020202020204" pitchFamily="34" charset="0"/>
                        </a:rPr>
                        <a:t>医療機器の現地生産を加速する中国現地化戦略を発表し、上海に新支店を開設した。</a:t>
                      </a:r>
                    </a:p>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オリンパスと共同で、胆道・膵疾患の精密治療における両社のリソースを統合し、内視鏡的逆行性胆道膵管造影ソリューションを開発した。</a:t>
                      </a:r>
                      <a:endParaRPr kumimoji="1" lang="ja-JP" altLang="en-US"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51289167"/>
                  </a:ext>
                </a:extLst>
              </a:tr>
              <a:tr h="120039">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a:ln>
                            <a:noFill/>
                          </a:ln>
                          <a:solidFill>
                            <a:srgbClr val="000000"/>
                          </a:solidFill>
                          <a:effectLst/>
                          <a:latin typeface="HGP創英角ｺﾞｼｯｸUB" pitchFamily="50" charset="-128"/>
                          <a:ea typeface="HGP創英角ｺﾞｼｯｸUB" pitchFamily="50" charset="-128"/>
                        </a:rPr>
                        <a:t>オリンパス株式会社</a:t>
                      </a:r>
                      <a:endParaRPr kumimoji="1" lang="zh-CN" altLang="en-US" sz="1100" b="0" i="0" u="none" strike="noStrike" cap="none" normalizeH="0" baseline="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内視鏡、</a:t>
                      </a:r>
                      <a:r>
                        <a:rPr kumimoji="1" lang="en-US" altLang="ja-JP" sz="1100" b="0" i="0" u="none" strike="noStrike" cap="none" normalizeH="0" baseline="0">
                          <a:ln>
                            <a:noFill/>
                          </a:ln>
                          <a:solidFill>
                            <a:srgbClr val="000000"/>
                          </a:solidFill>
                          <a:effectLst/>
                          <a:latin typeface="Arial" pitchFamily="34" charset="0"/>
                          <a:ea typeface="ＭＳ Ｐゴシック" pitchFamily="34" charset="-128"/>
                        </a:rPr>
                        <a:t>MIP</a:t>
                      </a: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（外科・処置具）</a:t>
                      </a:r>
                      <a:endParaRPr kumimoji="1" lang="en-US" altLang="ja-JP" sz="1100" b="0" i="0" u="none" strike="noStrike" cap="none" normalizeH="0" baseline="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ライフサイエンス</a:t>
                      </a:r>
                      <a:endParaRPr kumimoji="1" lang="en-US" altLang="ja-JP" sz="1100" b="0" i="0" u="none" strike="noStrike" cap="none" normalizeH="0" baseline="0">
                        <a:ln>
                          <a:noFill/>
                        </a:ln>
                        <a:solidFill>
                          <a:srgbClr val="000000"/>
                        </a:solidFill>
                        <a:effectLst/>
                        <a:latin typeface="Arial" pitchFamily="34" charset="0"/>
                        <a:ea typeface="ＭＳ Ｐゴシック" pitchFamily="34"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2024年3月期の中国での売上高は、主に現地企業との競争激化により前年比10%減の51億3000万人民元となった。</a:t>
                      </a:r>
                    </a:p>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研究開発 </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R&amp;D</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 に力を入れ、「健康中国2030</a:t>
                      </a:r>
                      <a:r>
                        <a:rPr kumimoji="1" lang="ja-JP" altLang="en-US" sz="900" kern="1200" noProof="1">
                          <a:solidFill>
                            <a:schemeClr val="dk1"/>
                          </a:solidFill>
                          <a:latin typeface="Arial" panose="020B0604020202020204" pitchFamily="34" charset="0"/>
                          <a:ea typeface="+mn-ea"/>
                          <a:cs typeface="Arial" panose="020B0604020202020204" pitchFamily="34" charset="0"/>
                        </a:rPr>
                        <a:t>計画綱要</a:t>
                      </a:r>
                      <a:r>
                        <a:rPr kumimoji="1" lang="en-US" altLang="ja-JP" sz="900" kern="1200" noProof="1">
                          <a:solidFill>
                            <a:schemeClr val="dk1"/>
                          </a:solidFill>
                          <a:latin typeface="Arial" panose="020B0604020202020204" pitchFamily="34" charset="0"/>
                          <a:ea typeface="+mn-ea"/>
                          <a:cs typeface="Arial" panose="020B0604020202020204" pitchFamily="34" charset="0"/>
                        </a:rPr>
                        <a:t>」を推進</a:t>
                      </a:r>
                      <a:r>
                        <a:rPr kumimoji="1" lang="ja-JP" altLang="en-US" sz="900" kern="1200" noProof="1">
                          <a:solidFill>
                            <a:schemeClr val="dk1"/>
                          </a:solidFill>
                          <a:latin typeface="Arial" panose="020B0604020202020204" pitchFamily="34" charset="0"/>
                          <a:ea typeface="+mn-ea"/>
                          <a:cs typeface="Arial" panose="020B0604020202020204" pitchFamily="34" charset="0"/>
                        </a:rPr>
                        <a:t>している。</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79669089"/>
                  </a:ext>
                </a:extLst>
              </a:tr>
              <a:tr h="744346">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a:ln>
                            <a:noFill/>
                          </a:ln>
                          <a:solidFill>
                            <a:srgbClr val="000000"/>
                          </a:solidFill>
                          <a:effectLst/>
                          <a:latin typeface="HGP創英角ｺﾞｼｯｸUB" pitchFamily="50" charset="-128"/>
                          <a:ea typeface="HGP創英角ｺﾞｼｯｸUB" pitchFamily="50" charset="-128"/>
                        </a:rPr>
                        <a:t>富士フイルム株式会社</a:t>
                      </a:r>
                      <a:endParaRPr kumimoji="1" lang="zh-CN" altLang="en-US" sz="1100" b="0" i="0" u="none" strike="noStrike" cap="none" normalizeH="0" baseline="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メディカルシステム（</a:t>
                      </a:r>
                      <a:r>
                        <a:rPr kumimoji="1" lang="en-US" altLang="ja-JP" sz="1100" b="0" i="0" u="none" strike="noStrike" cap="none" normalizeH="0" baseline="0">
                          <a:ln>
                            <a:noFill/>
                          </a:ln>
                          <a:solidFill>
                            <a:srgbClr val="000000"/>
                          </a:solidFill>
                          <a:effectLst/>
                          <a:latin typeface="Arial" pitchFamily="34" charset="0"/>
                          <a:ea typeface="ＭＳ Ｐゴシック" pitchFamily="34" charset="-128"/>
                        </a:rPr>
                        <a:t>FCR</a:t>
                      </a: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機器・材料、画像情報ネットワークシステム）</a:t>
                      </a:r>
                      <a:endParaRPr kumimoji="1" lang="en-US" altLang="ja-JP" sz="1100" b="0" i="0" u="none" strike="noStrike" cap="none" normalizeH="0" baseline="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ライフサイエンス</a:t>
                      </a:r>
                      <a:endParaRPr kumimoji="1" lang="zh-CN" altLang="en-US" sz="1100" b="0" i="0" u="none" strike="noStrike" cap="none" normalizeH="0" baseline="0">
                        <a:ln>
                          <a:noFill/>
                        </a:ln>
                        <a:solidFill>
                          <a:srgbClr val="000000"/>
                        </a:solidFill>
                        <a:effectLst/>
                        <a:latin typeface="Arial" pitchFamily="34" charset="0"/>
                        <a:ea typeface="ＭＳ Ｐゴシック" pitchFamily="34"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米国の超音波大手Sonosightを2011年に買収し、中国でのパイプラインを強化した。</a:t>
                      </a:r>
                      <a:r>
                        <a:rPr kumimoji="1" lang="en-US" altLang="ja-JP" sz="900" kern="1200">
                          <a:solidFill>
                            <a:schemeClr val="dk1"/>
                          </a:solidFill>
                          <a:latin typeface="Arial" panose="020B0604020202020204" pitchFamily="34" charset="0"/>
                          <a:ea typeface="+mn-ea"/>
                          <a:cs typeface="Arial" panose="020B0604020202020204" pitchFamily="34" charset="0"/>
                        </a:rPr>
                        <a:t> </a:t>
                      </a:r>
                    </a:p>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超音波</a:t>
                      </a:r>
                      <a:r>
                        <a:rPr kumimoji="1" lang="en-US" altLang="ja-JP" sz="900" kern="1200" baseline="0" noProof="1">
                          <a:solidFill>
                            <a:schemeClr val="dk1"/>
                          </a:solidFill>
                          <a:latin typeface="Arial" panose="020B0604020202020204" pitchFamily="34" charset="0"/>
                          <a:ea typeface="+mn-ea"/>
                          <a:cs typeface="Arial" panose="020B0604020202020204" pitchFamily="34" charset="0"/>
                        </a:rPr>
                        <a:t>医療機器事業強化のため、中国で診断機器事業</a:t>
                      </a:r>
                      <a:r>
                        <a:rPr kumimoji="1" lang="en-US" altLang="ja-JP" sz="900" kern="1200" noProof="1">
                          <a:solidFill>
                            <a:schemeClr val="dk1"/>
                          </a:solidFill>
                          <a:latin typeface="Arial" panose="020B0604020202020204" pitchFamily="34" charset="0"/>
                          <a:ea typeface="+mn-ea"/>
                          <a:cs typeface="Arial" panose="020B0604020202020204" pitchFamily="34" charset="0"/>
                        </a:rPr>
                        <a:t>を統合</a:t>
                      </a:r>
                      <a:r>
                        <a:rPr kumimoji="1" lang="ja-JP" altLang="en-US" sz="900" kern="1200" noProof="1">
                          <a:solidFill>
                            <a:schemeClr val="dk1"/>
                          </a:solidFill>
                          <a:latin typeface="Arial" panose="020B0604020202020204" pitchFamily="34" charset="0"/>
                          <a:ea typeface="+mn-ea"/>
                          <a:cs typeface="Arial" panose="020B0604020202020204" pitchFamily="34" charset="0"/>
                        </a:rPr>
                        <a:t>した</a:t>
                      </a:r>
                      <a:r>
                        <a:rPr kumimoji="1" lang="en-US" altLang="ja-JP" sz="900" kern="1200" noProof="1">
                          <a:solidFill>
                            <a:schemeClr val="dk1"/>
                          </a:solidFill>
                          <a:latin typeface="Arial" panose="020B0604020202020204" pitchFamily="34" charset="0"/>
                          <a:ea typeface="+mn-ea"/>
                          <a:cs typeface="Arial" panose="020B0604020202020204" pitchFamily="34" charset="0"/>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5105173"/>
                  </a:ext>
                </a:extLst>
              </a:tr>
              <a:tr h="460745">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a:ln>
                            <a:noFill/>
                          </a:ln>
                          <a:solidFill>
                            <a:srgbClr val="000000"/>
                          </a:solidFill>
                          <a:effectLst/>
                          <a:latin typeface="HGP創英角ｺﾞｼｯｸUB" pitchFamily="50" charset="-128"/>
                          <a:ea typeface="HGP創英角ｺﾞｼｯｸUB" pitchFamily="50" charset="-128"/>
                        </a:rPr>
                        <a:t>テルモ株式会社</a:t>
                      </a:r>
                      <a:endParaRPr kumimoji="1" lang="zh-CN" altLang="en-US" sz="1100" b="0" i="0" u="none" strike="noStrike" cap="none" normalizeH="0" baseline="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心臓血管領域（カテーテル）</a:t>
                      </a:r>
                      <a:endParaRPr kumimoji="1" lang="en-US" altLang="ja-JP" sz="1100" b="0" i="0" u="none" strike="noStrike" cap="none" normalizeH="0" baseline="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輸液、輸血関連領域</a:t>
                      </a:r>
                      <a:endParaRPr kumimoji="1" lang="en-US" altLang="ja-JP" sz="1100" b="0" i="0" u="none" strike="noStrike" cap="none" normalizeH="0" baseline="0">
                        <a:ln>
                          <a:noFill/>
                        </a:ln>
                        <a:solidFill>
                          <a:srgbClr val="000000"/>
                        </a:solidFill>
                        <a:effectLst/>
                        <a:latin typeface="Arial" pitchFamily="34" charset="0"/>
                        <a:ea typeface="ＭＳ Ｐゴシック" pitchFamily="34"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2018年、同社はEssen Technologyを買収し、中国の薬剤溶出ステント市場に参入した。</a:t>
                      </a:r>
                    </a:p>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endParaRPr kumimoji="1" lang="ja-JP" altLang="en-US"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8523840"/>
                  </a:ext>
                </a:extLst>
              </a:tr>
              <a:tr h="305977">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a:ln>
                            <a:noFill/>
                          </a:ln>
                          <a:solidFill>
                            <a:srgbClr val="000000"/>
                          </a:solidFill>
                          <a:effectLst/>
                          <a:latin typeface="HGP創英角ｺﾞｼｯｸUB" pitchFamily="50" charset="-128"/>
                          <a:ea typeface="HGP創英角ｺﾞｼｯｸUB" pitchFamily="50" charset="-128"/>
                        </a:rPr>
                        <a:t>シスメックス株式会社</a:t>
                      </a:r>
                      <a:endParaRPr kumimoji="1" lang="zh-CN" altLang="en-US" sz="1100" b="0" i="0" u="none" strike="noStrike" cap="none" normalizeH="0" baseline="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臨床検査機器</a:t>
                      </a:r>
                      <a:endParaRPr kumimoji="1" lang="en-US" altLang="ja-JP" sz="1100" b="0" i="0" u="none" strike="noStrike" cap="none" normalizeH="0" baseline="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検査用試薬</a:t>
                      </a:r>
                      <a:endParaRPr kumimoji="1" lang="en-US" altLang="ja-JP" sz="1100" b="0" i="0" u="none" strike="noStrike" cap="none" normalizeH="0" baseline="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粒子分析機器</a:t>
                      </a:r>
                      <a:endParaRPr kumimoji="1" lang="zh-CN" altLang="en-US" sz="1100" b="0" i="0" u="none" strike="noStrike" cap="none" normalizeH="0" baseline="0">
                        <a:ln>
                          <a:noFill/>
                        </a:ln>
                        <a:solidFill>
                          <a:srgbClr val="000000"/>
                        </a:solidFill>
                        <a:effectLst/>
                        <a:latin typeface="Arial" pitchFamily="34" charset="0"/>
                        <a:ea typeface="ＭＳ Ｐゴシック" pitchFamily="34"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中国での売上高は53億元で</a:t>
                      </a:r>
                      <a:r>
                        <a:rPr kumimoji="1" lang="ja-JP" altLang="en-US" sz="900" kern="1200" noProof="1">
                          <a:solidFill>
                            <a:schemeClr val="dk1"/>
                          </a:solidFill>
                          <a:latin typeface="Arial" panose="020B0604020202020204" pitchFamily="34" charset="0"/>
                          <a:ea typeface="+mn-ea"/>
                          <a:cs typeface="Arial" panose="020B0604020202020204" pitchFamily="34" charset="0"/>
                        </a:rPr>
                        <a:t>あり</a:t>
                      </a:r>
                      <a:r>
                        <a:rPr kumimoji="1" lang="en-US" altLang="ja-JP" sz="900" kern="1200" noProof="1">
                          <a:solidFill>
                            <a:schemeClr val="dk1"/>
                          </a:solidFill>
                          <a:latin typeface="Arial" panose="020B0604020202020204" pitchFamily="34" charset="0"/>
                          <a:ea typeface="+mn-ea"/>
                          <a:cs typeface="Arial" panose="020B0604020202020204" pitchFamily="34" charset="0"/>
                        </a:rPr>
                        <a:t>、世界市場の約1</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4を占めてい</a:t>
                      </a:r>
                      <a:r>
                        <a:rPr kumimoji="1" lang="ja-JP" altLang="en-US" sz="900" kern="1200" noProof="1">
                          <a:solidFill>
                            <a:schemeClr val="dk1"/>
                          </a:solidFill>
                          <a:latin typeface="Arial" panose="020B0604020202020204" pitchFamily="34" charset="0"/>
                          <a:ea typeface="+mn-ea"/>
                          <a:cs typeface="Arial" panose="020B0604020202020204" pitchFamily="34" charset="0"/>
                        </a:rPr>
                        <a:t>る</a:t>
                      </a:r>
                      <a:r>
                        <a:rPr kumimoji="1" lang="en-US" altLang="ja-JP" sz="900" kern="1200" noProof="1">
                          <a:solidFill>
                            <a:schemeClr val="dk1"/>
                          </a:solidFill>
                          <a:latin typeface="Arial" panose="020B0604020202020204" pitchFamily="34" charset="0"/>
                          <a:ea typeface="+mn-ea"/>
                          <a:cs typeface="Arial" panose="020B0604020202020204" pitchFamily="34" charset="0"/>
                        </a:rPr>
                        <a:t>。</a:t>
                      </a:r>
                    </a:p>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中国では、</a:t>
                      </a:r>
                      <a:r>
                        <a:rPr kumimoji="1" lang="ja-JP" altLang="en-US" sz="900" kern="1200" noProof="1">
                          <a:solidFill>
                            <a:schemeClr val="dk1"/>
                          </a:solidFill>
                          <a:latin typeface="Arial" panose="020B0604020202020204" pitchFamily="34" charset="0"/>
                          <a:ea typeface="+mn-ea"/>
                          <a:cs typeface="Arial" panose="020B0604020202020204" pitchFamily="34" charset="0"/>
                        </a:rPr>
                        <a:t>製品の現地生産化（試薬や小型製品が中心）</a:t>
                      </a:r>
                      <a:r>
                        <a:rPr kumimoji="1" lang="en-US" altLang="ja-JP" sz="900" kern="1200" noProof="1">
                          <a:solidFill>
                            <a:schemeClr val="dk1"/>
                          </a:solidFill>
                          <a:latin typeface="Arial" panose="020B0604020202020204" pitchFamily="34" charset="0"/>
                          <a:ea typeface="+mn-ea"/>
                          <a:cs typeface="Arial" panose="020B0604020202020204" pitchFamily="34" charset="0"/>
                        </a:rPr>
                        <a:t>が大きく寄与し、血液分野で器具・試薬、止血剤の売上が増加した。</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06417894"/>
                  </a:ext>
                </a:extLst>
              </a:tr>
              <a:tr h="0">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a:ln>
                            <a:noFill/>
                          </a:ln>
                          <a:solidFill>
                            <a:srgbClr val="000000"/>
                          </a:solidFill>
                          <a:effectLst/>
                          <a:latin typeface="HGP創英角ｺﾞｼｯｸUB" pitchFamily="50" charset="-128"/>
                          <a:ea typeface="HGP創英角ｺﾞｼｯｸUB" pitchFamily="50" charset="-128"/>
                        </a:rPr>
                        <a:t>富士フイルムヘルスケア・マニュファクチャリング株式会社（旧：日立ヘルスケア・マニュファクチュアリング）</a:t>
                      </a:r>
                      <a:endParaRPr kumimoji="1" lang="zh-CN" altLang="en-US" sz="1100" b="0" i="0" u="none" strike="noStrike" cap="none" normalizeH="0" baseline="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画像診断装置</a:t>
                      </a:r>
                      <a:endParaRPr kumimoji="1" lang="en-US" altLang="ja-JP" sz="1100" b="0" i="0" u="none" strike="noStrike" cap="none" normalizeH="0" baseline="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医療情報システム</a:t>
                      </a:r>
                      <a:endParaRPr kumimoji="1" lang="zh-CN" altLang="en-US" sz="1100" b="0" i="0" u="none" strike="noStrike" cap="none" normalizeH="0" baseline="0">
                        <a:ln>
                          <a:noFill/>
                        </a:ln>
                        <a:solidFill>
                          <a:srgbClr val="000000"/>
                        </a:solidFill>
                        <a:effectLst/>
                        <a:latin typeface="Arial" pitchFamily="34" charset="0"/>
                        <a:ea typeface="ＭＳ Ｐゴシック" pitchFamily="34"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2011年には蘇州に新工場を建設し、X線診断装置や超音波診断装置の</a:t>
                      </a:r>
                      <a:r>
                        <a:rPr kumimoji="1" lang="ja-JP" altLang="en-US" sz="900" kern="1200" noProof="1">
                          <a:solidFill>
                            <a:schemeClr val="dk1"/>
                          </a:solidFill>
                          <a:latin typeface="Arial" panose="020B0604020202020204" pitchFamily="34" charset="0"/>
                          <a:ea typeface="+mn-ea"/>
                          <a:cs typeface="Arial" panose="020B0604020202020204" pitchFamily="34" charset="0"/>
                        </a:rPr>
                        <a:t>使用普及のために、製造を</a:t>
                      </a:r>
                      <a:r>
                        <a:rPr kumimoji="1" lang="en-US" altLang="ja-JP" sz="900" kern="1200" baseline="0" noProof="1">
                          <a:solidFill>
                            <a:schemeClr val="dk1"/>
                          </a:solidFill>
                          <a:latin typeface="Arial" panose="020B0604020202020204" pitchFamily="34" charset="0"/>
                          <a:ea typeface="+mn-ea"/>
                          <a:cs typeface="Arial" panose="020B0604020202020204" pitchFamily="34" charset="0"/>
                        </a:rPr>
                        <a:t>増産</a:t>
                      </a:r>
                      <a:r>
                        <a:rPr kumimoji="1" lang="en-US" altLang="ja-JP" sz="900" kern="1200" noProof="1">
                          <a:solidFill>
                            <a:schemeClr val="dk1"/>
                          </a:solidFill>
                          <a:latin typeface="Arial" panose="020B0604020202020204" pitchFamily="34" charset="0"/>
                          <a:ea typeface="+mn-ea"/>
                          <a:cs typeface="Arial" panose="020B0604020202020204" pitchFamily="34" charset="0"/>
                        </a:rPr>
                        <a:t>した。</a:t>
                      </a:r>
                    </a:p>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日立アロカメディカルとの統合によるシナジー </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品揃えの拡充と販売体制の補完</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 を目指す</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9227610"/>
                  </a:ext>
                </a:extLst>
              </a:tr>
              <a:tr h="173781">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a:ln>
                            <a:noFill/>
                          </a:ln>
                          <a:solidFill>
                            <a:schemeClr val="tx1"/>
                          </a:solidFill>
                          <a:effectLst/>
                          <a:latin typeface="HGP創英角ｺﾞｼｯｸUB" pitchFamily="50" charset="-128"/>
                          <a:ea typeface="HGP創英角ｺﾞｼｯｸUB" pitchFamily="50" charset="-128"/>
                        </a:rPr>
                        <a:t>ニプロ株式会社</a:t>
                      </a:r>
                      <a:endParaRPr kumimoji="1" lang="zh-CN" altLang="en-US" sz="1100" b="0" i="0" u="none" strike="noStrike" cap="none" normalizeH="0" baseline="0">
                        <a:ln>
                          <a:noFill/>
                        </a:ln>
                        <a:solidFill>
                          <a:schemeClr val="tx1"/>
                        </a:solidFill>
                        <a:effectLst/>
                        <a:latin typeface="HGP創英角ｺﾞｼｯｸUB" pitchFamily="50" charset="-128"/>
                        <a:ea typeface="HGP創英角ｺﾞｼｯｸUB" pitchFamily="50"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人工腎臓透析器</a:t>
                      </a:r>
                      <a:endParaRPr kumimoji="1" lang="zh-CN" altLang="en-US" sz="1100" b="0" i="0" u="none" strike="noStrike" cap="none" normalizeH="0" baseline="0">
                        <a:ln>
                          <a:noFill/>
                        </a:ln>
                        <a:solidFill>
                          <a:srgbClr val="000000"/>
                        </a:solidFill>
                        <a:effectLst/>
                        <a:latin typeface="Arial" pitchFamily="34" charset="0"/>
                        <a:ea typeface="ＭＳ Ｐゴシック" pitchFamily="34"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人工腎臓の世界生産を増やすために1000億円を投資し</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中国、インド、日本、ベトナムの工場で生産を拡大している。</a:t>
                      </a:r>
                    </a:p>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2013年には2億5000万元を投じて安徽省の工場に透析用フィルターの生産ラインを新設した。</a:t>
                      </a:r>
                      <a:endParaRPr kumimoji="1" lang="ja-JP" altLang="en-US"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03076915"/>
                  </a:ext>
                </a:extLst>
              </a:tr>
              <a:tr h="634086">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a:ln>
                            <a:noFill/>
                          </a:ln>
                          <a:solidFill>
                            <a:srgbClr val="000000"/>
                          </a:solidFill>
                          <a:effectLst/>
                          <a:latin typeface="HGP創英角ｺﾞｼｯｸUB" pitchFamily="50" charset="-128"/>
                          <a:ea typeface="HGP創英角ｺﾞｼｯｸUB" pitchFamily="50" charset="-128"/>
                        </a:rPr>
                        <a:t>日本光電工業株式会社</a:t>
                      </a:r>
                      <a:endParaRPr kumimoji="1" lang="zh-CN" altLang="en-US" sz="1100" b="0" i="0" u="none" strike="noStrike" cap="none" normalizeH="0" baseline="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医療電子機器</a:t>
                      </a:r>
                      <a:endParaRPr kumimoji="1" lang="en-US" altLang="ja-JP" sz="1100" b="0" i="0" u="none" strike="noStrike" cap="none" normalizeH="0" baseline="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a:ln>
                            <a:noFill/>
                          </a:ln>
                          <a:solidFill>
                            <a:srgbClr val="000000"/>
                          </a:solidFill>
                          <a:effectLst/>
                          <a:latin typeface="Arial" pitchFamily="34" charset="0"/>
                          <a:ea typeface="ＭＳ Ｐゴシック" pitchFamily="34" charset="-128"/>
                        </a:rPr>
                        <a:t>脳波計</a:t>
                      </a:r>
                      <a:endParaRPr kumimoji="1" lang="zh-CN" altLang="en-US" sz="1100" b="0" i="0" u="none" strike="noStrike" cap="none" normalizeH="0" baseline="0">
                        <a:ln>
                          <a:noFill/>
                        </a:ln>
                        <a:solidFill>
                          <a:srgbClr val="000000"/>
                        </a:solidFill>
                        <a:effectLst/>
                        <a:latin typeface="Arial" pitchFamily="34" charset="0"/>
                        <a:ea typeface="ＭＳ Ｐゴシック" pitchFamily="34" charset="-128"/>
                      </a:endParaRPr>
                    </a:p>
                  </a:txBody>
                  <a:tcPr marL="36000" marR="36000" marT="45713" marB="4571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中国現地メーカーとの</a:t>
                      </a:r>
                      <a:r>
                        <a:rPr kumimoji="1" lang="en-US" altLang="ja-JP" sz="900" kern="1200" baseline="0" noProof="1">
                          <a:solidFill>
                            <a:schemeClr val="dk1"/>
                          </a:solidFill>
                          <a:latin typeface="Arial" panose="020B0604020202020204" pitchFamily="34" charset="0"/>
                          <a:ea typeface="+mn-ea"/>
                          <a:cs typeface="Arial" panose="020B0604020202020204" pitchFamily="34" charset="0"/>
                        </a:rPr>
                        <a:t>アライアンス</a:t>
                      </a:r>
                      <a:r>
                        <a:rPr kumimoji="1" lang="en-US" altLang="ja-JP" sz="900" kern="1200" noProof="1">
                          <a:solidFill>
                            <a:schemeClr val="dk1"/>
                          </a:solidFill>
                          <a:latin typeface="Arial" panose="020B0604020202020204" pitchFamily="34" charset="0"/>
                          <a:ea typeface="+mn-ea"/>
                          <a:cs typeface="Arial" panose="020B0604020202020204" pitchFamily="34" charset="0"/>
                        </a:rPr>
                        <a:t>事業</a:t>
                      </a:r>
                      <a:r>
                        <a:rPr kumimoji="1" lang="ja-JP" altLang="en-US" sz="900" kern="1200" noProof="1">
                          <a:solidFill>
                            <a:schemeClr val="dk1"/>
                          </a:solidFill>
                          <a:latin typeface="Arial" panose="020B0604020202020204" pitchFamily="34" charset="0"/>
                          <a:ea typeface="+mn-ea"/>
                          <a:cs typeface="Arial" panose="020B0604020202020204" pitchFamily="34" charset="0"/>
                        </a:rPr>
                        <a:t>を</a:t>
                      </a:r>
                      <a:r>
                        <a:rPr kumimoji="1" lang="en-US" altLang="ja-JP" sz="900" kern="1200" noProof="1">
                          <a:solidFill>
                            <a:schemeClr val="dk1"/>
                          </a:solidFill>
                          <a:latin typeface="Arial" panose="020B0604020202020204" pitchFamily="34" charset="0"/>
                          <a:ea typeface="+mn-ea"/>
                          <a:cs typeface="Arial" panose="020B0604020202020204" pitchFamily="34" charset="0"/>
                        </a:rPr>
                        <a:t>拡大</a:t>
                      </a:r>
                      <a:r>
                        <a:rPr kumimoji="1" lang="ja-JP" altLang="en-US" sz="900" kern="1200" noProof="1">
                          <a:solidFill>
                            <a:schemeClr val="dk1"/>
                          </a:solidFill>
                          <a:latin typeface="Arial" panose="020B0604020202020204" pitchFamily="34" charset="0"/>
                          <a:ea typeface="+mn-ea"/>
                          <a:cs typeface="Arial" panose="020B0604020202020204" pitchFamily="34" charset="0"/>
                        </a:rPr>
                        <a:t>している。</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rPr>
                        <a:t>販売網再編 </a:t>
                      </a:r>
                      <a:r>
                        <a:rPr kumimoji="1" lang="ja-JP" altLang="en-US" sz="900" kern="1200" noProof="1">
                          <a:solidFill>
                            <a:schemeClr val="dk1"/>
                          </a:solidFill>
                          <a:latin typeface="Arial" panose="020B0604020202020204" pitchFamily="34" charset="0"/>
                          <a:ea typeface="+mn-ea"/>
                          <a:cs typeface="Arial" panose="020B0604020202020204" pitchFamily="34" charset="0"/>
                        </a:rPr>
                        <a:t>（</a:t>
                      </a:r>
                      <a:r>
                        <a:rPr kumimoji="1" lang="en-US" altLang="ja-JP" sz="900" kern="1200" noProof="1">
                          <a:solidFill>
                            <a:schemeClr val="dk1"/>
                          </a:solidFill>
                          <a:latin typeface="Arial" panose="020B0604020202020204" pitchFamily="34" charset="0"/>
                          <a:ea typeface="+mn-ea"/>
                          <a:cs typeface="Arial" panose="020B0604020202020204" pitchFamily="34" charset="0"/>
                        </a:rPr>
                        <a:t>陝西省西安、四川省成都市に事務所開設</a:t>
                      </a:r>
                      <a:r>
                        <a:rPr kumimoji="1" lang="ja-JP" altLang="en-US" sz="900" kern="1200" noProof="1">
                          <a:solidFill>
                            <a:schemeClr val="dk1"/>
                          </a:solidFill>
                          <a:latin typeface="Arial" panose="020B0604020202020204" pitchFamily="34" charset="0"/>
                          <a:ea typeface="+mn-ea"/>
                          <a:cs typeface="Arial" panose="020B0604020202020204" pitchFamily="34" charset="0"/>
                        </a:rPr>
                        <a:t>）を実施している。</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11821813"/>
                  </a:ext>
                </a:extLst>
              </a:tr>
            </a:tbl>
          </a:graphicData>
        </a:graphic>
      </p:graphicFrame>
      <p:sp>
        <p:nvSpPr>
          <p:cNvPr id="8" name="テキスト ボックス 9">
            <a:extLst>
              <a:ext uri="{FF2B5EF4-FFF2-40B4-BE49-F238E27FC236}">
                <a16:creationId xmlns:a16="http://schemas.microsoft.com/office/drawing/2014/main" id="{83253AE3-1B29-F962-DA02-AA3AB099CF50}"/>
              </a:ext>
            </a:extLst>
          </p:cNvPr>
          <p:cNvSpPr txBox="1"/>
          <p:nvPr/>
        </p:nvSpPr>
        <p:spPr>
          <a:xfrm>
            <a:off x="224880" y="6617177"/>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a:latin typeface="Arial" panose="020B0604020202020204" pitchFamily="34" charset="0"/>
                <a:ea typeface="ＭＳ Ｐゴシック" panose="020B0600070205080204" pitchFamily="50" charset="-128"/>
                <a:cs typeface="Arial" panose="020B0604020202020204" pitchFamily="34" charset="0"/>
              </a:rPr>
              <a:t>Nikkei Asia</a:t>
            </a:r>
          </a:p>
        </p:txBody>
      </p:sp>
    </p:spTree>
    <p:extLst>
      <p:ext uri="{BB962C8B-B14F-4D97-AF65-F5344CB8AC3E}">
        <p14:creationId xmlns:p14="http://schemas.microsoft.com/office/powerpoint/2010/main" val="3104689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業界構造 </a:t>
            </a:r>
            <a:r>
              <a:rPr lang="en-US" altLang="ja-JP"/>
              <a:t>- </a:t>
            </a:r>
            <a:r>
              <a:rPr lang="ja-JP" altLang="en-US"/>
              <a:t>流通</a:t>
            </a:r>
          </a:p>
        </p:txBody>
      </p:sp>
      <p:sp>
        <p:nvSpPr>
          <p:cNvPr id="4" name="テキスト ボックス 3"/>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現行の法律法規に基づき、医療機器の価格は市場によって決定され、企業が自主的に価格を決めている。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流通段階が多すぎることで、特に高付加価値の製品については価格が不必要に高くなることがよくある。政府は主に一括調達または入札調達を導入することで、間接的に医療機器の価格の引き下げに関わっている。また</a:t>
            </a:r>
            <a:r>
              <a:rPr lang="en-US" altLang="ja-JP" sz="140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a:latin typeface="Arial" panose="020B0604020202020204" pitchFamily="34" charset="0"/>
                <a:ea typeface="ＭＳ Ｐゴシック" panose="020B0600070205080204" pitchFamily="50" charset="-128"/>
                <a:cs typeface="Arial" panose="020B0604020202020204" pitchFamily="34" charset="0"/>
              </a:rPr>
              <a:t>5</a:t>
            </a:r>
            <a:r>
              <a:rPr lang="ja-JP" altLang="en-US" sz="1400">
                <a:latin typeface="Arial" panose="020B0604020202020204" pitchFamily="34" charset="0"/>
                <a:ea typeface="ＭＳ Ｐゴシック" panose="020B0600070205080204" pitchFamily="50" charset="-128"/>
                <a:cs typeface="Arial" panose="020B0604020202020204" pitchFamily="34" charset="0"/>
              </a:rPr>
              <a:t>月、公共部門では、調達品目別に</a:t>
            </a:r>
            <a:r>
              <a:rPr lang="en-US" altLang="ja-JP" sz="1400">
                <a:latin typeface="Arial" panose="020B0604020202020204" pitchFamily="34" charset="0"/>
                <a:ea typeface="ＭＳ Ｐゴシック" panose="020B0600070205080204" pitchFamily="50" charset="-128"/>
                <a:cs typeface="Arial" panose="020B0604020202020204" pitchFamily="34" charset="0"/>
              </a:rPr>
              <a:t>25-100%</a:t>
            </a:r>
            <a:r>
              <a:rPr lang="ja-JP" altLang="en-US" sz="1400">
                <a:latin typeface="Arial" panose="020B0604020202020204" pitchFamily="34" charset="0"/>
                <a:ea typeface="ＭＳ Ｐゴシック" panose="020B0600070205080204" pitchFamily="50" charset="-128"/>
                <a:cs typeface="Arial" panose="020B0604020202020204" pitchFamily="34" charset="0"/>
              </a:rPr>
              <a:t>の国産比率のガイドラインが示されている。</a:t>
            </a:r>
          </a:p>
        </p:txBody>
      </p:sp>
      <p:grpSp>
        <p:nvGrpSpPr>
          <p:cNvPr id="8" name="グループ化 7"/>
          <p:cNvGrpSpPr/>
          <p:nvPr/>
        </p:nvGrpSpPr>
        <p:grpSpPr>
          <a:xfrm>
            <a:off x="5124400" y="2197282"/>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公的医療機関の医療機器調達</a:t>
              </a:r>
              <a:endParaRPr lang="zh-TW" altLang="en-US" sz="140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371872" y="2197282"/>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a:solidFill>
                    <a:srgbClr val="000000"/>
                  </a:solidFill>
                  <a:latin typeface="Arial Black" pitchFamily="34" charset="0"/>
                  <a:ea typeface="HGP創英角ｺﾞｼｯｸUB" pitchFamily="50" charset="-128"/>
                </a:rPr>
                <a:t>民間医療機関</a:t>
              </a:r>
              <a:r>
                <a:rPr lang="ja-JP" altLang="en-US" sz="1400">
                  <a:solidFill>
                    <a:srgbClr val="000000"/>
                  </a:solidFill>
                  <a:latin typeface="Arial Black" pitchFamily="34" charset="0"/>
                  <a:ea typeface="HGP創英角ｺﾞｼｯｸUB" pitchFamily="50" charset="-128"/>
                </a:rPr>
                <a:t>の医療機器調達</a:t>
              </a:r>
              <a:endParaRPr lang="zh-TW" altLang="en-US" sz="140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a:latin typeface="Arial" panose="020B0604020202020204" pitchFamily="34" charset="0"/>
                <a:ea typeface="ＭＳ Ｐゴシック" panose="020B0600070205080204" pitchFamily="50" charset="-128"/>
                <a:cs typeface="Arial" panose="020B0604020202020204" pitchFamily="34" charset="0"/>
              </a:rPr>
              <a:t>「中国の医療機器市場と規制　（</a:t>
            </a:r>
            <a:r>
              <a:rPr lang="en-US" altLang="ja-JP" sz="80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3</a:t>
            </a:r>
            <a:r>
              <a:rPr lang="ja-JP" altLang="en-US" sz="800">
                <a:latin typeface="Arial" panose="020B0604020202020204" pitchFamily="34" charset="0"/>
                <a:ea typeface="ＭＳ Ｐゴシック" panose="020B0600070205080204" pitchFamily="50" charset="-128"/>
                <a:cs typeface="Arial" panose="020B0604020202020204" pitchFamily="34" charset="0"/>
              </a:rPr>
              <a:t>月） 」</a:t>
            </a:r>
            <a:endParaRPr kumimoji="0" lang="ja-JP" altLang="en-US" sz="800" bmk=""/>
          </a:p>
        </p:txBody>
      </p:sp>
      <p:sp>
        <p:nvSpPr>
          <p:cNvPr id="19" name="角丸四角形 18"/>
          <p:cNvSpPr/>
          <p:nvPr/>
        </p:nvSpPr>
        <p:spPr>
          <a:xfrm>
            <a:off x="1024092" y="3134081"/>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国内総代理店</a:t>
            </a:r>
          </a:p>
        </p:txBody>
      </p:sp>
      <p:sp>
        <p:nvSpPr>
          <p:cNvPr id="20" name="正方形/長方形 19"/>
          <p:cNvSpPr/>
          <p:nvPr/>
        </p:nvSpPr>
        <p:spPr>
          <a:xfrm>
            <a:off x="227409" y="3134081"/>
            <a:ext cx="720527" cy="396044"/>
          </a:xfrm>
          <a:prstGeom prst="rect">
            <a:avLst/>
          </a:prstGeom>
          <a:solidFill>
            <a:schemeClr val="tx2"/>
          </a:solidFill>
          <a:ln>
            <a:noFill/>
          </a:ln>
        </p:spPr>
        <p:txBody>
          <a:bodyPr wrap="square" rtlCol="0" anchor="ctr">
            <a:noAutofit/>
          </a:bodyPr>
          <a:lstStyle/>
          <a:p>
            <a:pPr marL="0" algn="ctr" fontAlgn="ctr">
              <a:lnSpc>
                <a:spcPct val="114000"/>
              </a:lnSpc>
              <a:spcAft>
                <a:spcPts val="400"/>
              </a:spcAft>
            </a:pPr>
            <a:r>
              <a:rPr kumimoji="1" lang="ja-JP" altLang="en-US" sz="1200"/>
              <a:t>全国</a:t>
            </a:r>
          </a:p>
        </p:txBody>
      </p:sp>
      <p:sp>
        <p:nvSpPr>
          <p:cNvPr id="21" name="正方形/長方形 20"/>
          <p:cNvSpPr/>
          <p:nvPr/>
        </p:nvSpPr>
        <p:spPr>
          <a:xfrm>
            <a:off x="227408" y="3745454"/>
            <a:ext cx="720527" cy="1620180"/>
          </a:xfrm>
          <a:prstGeom prst="rect">
            <a:avLst/>
          </a:prstGeom>
          <a:solidFill>
            <a:schemeClr val="tx2"/>
          </a:solidFill>
          <a:ln>
            <a:noFill/>
          </a:ln>
        </p:spPr>
        <p:txBody>
          <a:bodyPr wrap="square" rtlCol="0" anchor="ctr">
            <a:noAutofit/>
          </a:bodyPr>
          <a:lstStyle/>
          <a:p>
            <a:pPr marL="0" algn="ctr" fontAlgn="ctr">
              <a:lnSpc>
                <a:spcPct val="114000"/>
              </a:lnSpc>
              <a:spcAft>
                <a:spcPts val="400"/>
              </a:spcAft>
            </a:pPr>
            <a:r>
              <a:rPr kumimoji="1" lang="ja-JP" altLang="en-US" sz="1200"/>
              <a:t>地域</a:t>
            </a:r>
          </a:p>
        </p:txBody>
      </p:sp>
      <p:sp>
        <p:nvSpPr>
          <p:cNvPr id="22" name="角丸四角形 21"/>
          <p:cNvSpPr/>
          <p:nvPr/>
        </p:nvSpPr>
        <p:spPr>
          <a:xfrm>
            <a:off x="1024092" y="3745454"/>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地域代理店</a:t>
            </a:r>
          </a:p>
        </p:txBody>
      </p:sp>
      <p:sp>
        <p:nvSpPr>
          <p:cNvPr id="23" name="角丸四角形 22"/>
          <p:cNvSpPr/>
          <p:nvPr/>
        </p:nvSpPr>
        <p:spPr>
          <a:xfrm>
            <a:off x="1020496" y="5031410"/>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24" name="角丸四角形 23"/>
          <p:cNvSpPr/>
          <p:nvPr/>
        </p:nvSpPr>
        <p:spPr>
          <a:xfrm>
            <a:off x="1982516" y="5047714"/>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25" name="角丸四角形 24"/>
          <p:cNvSpPr/>
          <p:nvPr/>
        </p:nvSpPr>
        <p:spPr>
          <a:xfrm>
            <a:off x="3074246" y="3745454"/>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地域代理店</a:t>
            </a:r>
          </a:p>
        </p:txBody>
      </p:sp>
      <p:sp>
        <p:nvSpPr>
          <p:cNvPr id="26" name="角丸四角形 25"/>
          <p:cNvSpPr/>
          <p:nvPr/>
        </p:nvSpPr>
        <p:spPr>
          <a:xfrm>
            <a:off x="2604120" y="4393526"/>
            <a:ext cx="1080120"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中小代理店</a:t>
            </a:r>
          </a:p>
        </p:txBody>
      </p:sp>
      <p:sp>
        <p:nvSpPr>
          <p:cNvPr id="27" name="角丸四角形 26"/>
          <p:cNvSpPr/>
          <p:nvPr/>
        </p:nvSpPr>
        <p:spPr>
          <a:xfrm>
            <a:off x="3830330" y="4392967"/>
            <a:ext cx="1080120"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中小代理店</a:t>
            </a:r>
          </a:p>
        </p:txBody>
      </p:sp>
      <p:sp>
        <p:nvSpPr>
          <p:cNvPr id="28" name="角丸四角形 27"/>
          <p:cNvSpPr/>
          <p:nvPr/>
        </p:nvSpPr>
        <p:spPr>
          <a:xfrm>
            <a:off x="2591438" y="5034160"/>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29" name="角丸四角形 28"/>
          <p:cNvSpPr/>
          <p:nvPr/>
        </p:nvSpPr>
        <p:spPr>
          <a:xfrm>
            <a:off x="3241448" y="5029158"/>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30" name="角丸四角形 29"/>
          <p:cNvSpPr/>
          <p:nvPr/>
        </p:nvSpPr>
        <p:spPr>
          <a:xfrm>
            <a:off x="3840682" y="5029158"/>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31" name="角丸四角形 30"/>
          <p:cNvSpPr/>
          <p:nvPr/>
        </p:nvSpPr>
        <p:spPr>
          <a:xfrm>
            <a:off x="4508601" y="5029158"/>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32" name="角丸四角形 31"/>
          <p:cNvSpPr/>
          <p:nvPr/>
        </p:nvSpPr>
        <p:spPr>
          <a:xfrm>
            <a:off x="2032204" y="2485314"/>
            <a:ext cx="1364004" cy="396044"/>
          </a:xfrm>
          <a:prstGeom prst="roundRect">
            <a:avLst>
              <a:gd name="adj" fmla="val 10254"/>
            </a:avLst>
          </a:prstGeom>
          <a:solidFill>
            <a:srgbClr val="F1DB9D"/>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医療機器メーカー</a:t>
            </a:r>
          </a:p>
        </p:txBody>
      </p:sp>
      <p:cxnSp>
        <p:nvCxnSpPr>
          <p:cNvPr id="34" name="カギ線コネクタ 33"/>
          <p:cNvCxnSpPr>
            <a:stCxn id="32" idx="2"/>
            <a:endCxn id="19" idx="0"/>
          </p:cNvCxnSpPr>
          <p:nvPr/>
        </p:nvCxnSpPr>
        <p:spPr>
          <a:xfrm rot="5400000">
            <a:off x="2083789" y="2503663"/>
            <a:ext cx="252723" cy="1008112"/>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カギ線コネクタ 35"/>
          <p:cNvCxnSpPr>
            <a:stCxn id="32" idx="2"/>
            <a:endCxn id="25" idx="0"/>
          </p:cNvCxnSpPr>
          <p:nvPr/>
        </p:nvCxnSpPr>
        <p:spPr>
          <a:xfrm rot="16200000" flipH="1">
            <a:off x="2803179" y="2792385"/>
            <a:ext cx="864096" cy="1042042"/>
          </a:xfrm>
          <a:prstGeom prst="bentConnector3">
            <a:avLst>
              <a:gd name="adj1" fmla="val 14727"/>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カギ線コネクタ 38"/>
          <p:cNvCxnSpPr>
            <a:stCxn id="25" idx="2"/>
            <a:endCxn id="27" idx="0"/>
          </p:cNvCxnSpPr>
          <p:nvPr/>
        </p:nvCxnSpPr>
        <p:spPr>
          <a:xfrm rot="16200000" flipH="1">
            <a:off x="3937585" y="3960161"/>
            <a:ext cx="251469" cy="614142"/>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カギ線コネクタ 41"/>
          <p:cNvCxnSpPr>
            <a:stCxn id="25" idx="2"/>
            <a:endCxn id="26" idx="0"/>
          </p:cNvCxnSpPr>
          <p:nvPr/>
        </p:nvCxnSpPr>
        <p:spPr>
          <a:xfrm rot="5400000">
            <a:off x="3324200" y="3961478"/>
            <a:ext cx="252028" cy="612068"/>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stCxn id="26" idx="2"/>
            <a:endCxn id="28" idx="0"/>
          </p:cNvCxnSpPr>
          <p:nvPr/>
        </p:nvCxnSpPr>
        <p:spPr>
          <a:xfrm rot="5400000">
            <a:off x="2845977" y="4735957"/>
            <a:ext cx="244590" cy="351817"/>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a:stCxn id="26" idx="2"/>
            <a:endCxn id="29" idx="0"/>
          </p:cNvCxnSpPr>
          <p:nvPr/>
        </p:nvCxnSpPr>
        <p:spPr>
          <a:xfrm rot="16200000" flipH="1">
            <a:off x="3173482" y="4760267"/>
            <a:ext cx="239588" cy="298193"/>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カギ線コネクタ 50"/>
          <p:cNvCxnSpPr>
            <a:stCxn id="27" idx="2"/>
            <a:endCxn id="31" idx="0"/>
          </p:cNvCxnSpPr>
          <p:nvPr/>
        </p:nvCxnSpPr>
        <p:spPr>
          <a:xfrm rot="16200000" flipH="1">
            <a:off x="4419885" y="4739516"/>
            <a:ext cx="240147" cy="339136"/>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カギ線コネクタ 53"/>
          <p:cNvCxnSpPr>
            <a:stCxn id="27" idx="2"/>
            <a:endCxn id="30" idx="0"/>
          </p:cNvCxnSpPr>
          <p:nvPr/>
        </p:nvCxnSpPr>
        <p:spPr>
          <a:xfrm rot="5400000">
            <a:off x="4085926" y="4744693"/>
            <a:ext cx="240147" cy="328783"/>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19" idx="2"/>
            <a:endCxn id="22" idx="0"/>
          </p:cNvCxnSpPr>
          <p:nvPr/>
        </p:nvCxnSpPr>
        <p:spPr>
          <a:xfrm>
            <a:off x="1706094" y="3530125"/>
            <a:ext cx="0" cy="215329"/>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22" idx="2"/>
            <a:endCxn id="23" idx="0"/>
          </p:cNvCxnSpPr>
          <p:nvPr/>
        </p:nvCxnSpPr>
        <p:spPr>
          <a:xfrm rot="5400000">
            <a:off x="1018802" y="4344118"/>
            <a:ext cx="889912" cy="484673"/>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カギ線コネクタ 64"/>
          <p:cNvCxnSpPr>
            <a:stCxn id="22" idx="2"/>
            <a:endCxn id="24" idx="0"/>
          </p:cNvCxnSpPr>
          <p:nvPr/>
        </p:nvCxnSpPr>
        <p:spPr>
          <a:xfrm rot="16200000" flipH="1">
            <a:off x="1491659" y="4355932"/>
            <a:ext cx="906216" cy="477347"/>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967496" y="2932321"/>
            <a:ext cx="1492608" cy="2578023"/>
          </a:xfrm>
          <a:prstGeom prst="rect">
            <a:avLst/>
          </a:prstGeom>
          <a:noFill/>
          <a:ln w="19050">
            <a:solidFill>
              <a:schemeClr val="accent4">
                <a:lumMod val="60000"/>
                <a:lumOff val="40000"/>
              </a:schemeClr>
            </a:solidFill>
            <a:prstDash val="dash"/>
          </a:ln>
        </p:spPr>
        <p:txBody>
          <a:bodyPr wrap="square" rtlCol="0" anchor="ctr">
            <a:noAutofit/>
          </a:bodyPr>
          <a:lstStyle/>
          <a:p>
            <a:pPr marL="0" algn="ctr" fontAlgn="ctr">
              <a:lnSpc>
                <a:spcPct val="114000"/>
              </a:lnSpc>
              <a:spcAft>
                <a:spcPts val="400"/>
              </a:spcAft>
            </a:pPr>
            <a:endParaRPr kumimoji="1" lang="ja-JP" altLang="en-US" sz="1200"/>
          </a:p>
        </p:txBody>
      </p:sp>
      <p:sp>
        <p:nvSpPr>
          <p:cNvPr id="69" name="テキスト ボックス 68"/>
          <p:cNvSpPr txBox="1"/>
          <p:nvPr/>
        </p:nvSpPr>
        <p:spPr>
          <a:xfrm>
            <a:off x="911644" y="5525385"/>
            <a:ext cx="1588897" cy="415498"/>
          </a:xfrm>
          <a:prstGeom prst="rect">
            <a:avLst/>
          </a:prstGeom>
          <a:noFill/>
        </p:spPr>
        <p:txBody>
          <a:bodyPr wrap="none" rtlCol="0">
            <a:spAutoFit/>
          </a:bodyPr>
          <a:lstStyle/>
          <a:p>
            <a:pPr algn="ctr"/>
            <a:r>
              <a:rPr kumimoji="1" lang="ja-JP" altLang="en-US" sz="105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国内総代理店を</a:t>
            </a:r>
            <a:endParaRPr kumimoji="1" lang="en-US" altLang="ja-JP" sz="105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a:r>
              <a:rPr kumimoji="1" lang="ja-JP" altLang="en-US" sz="105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rPr>
              <a:t>使用するパターンが主流</a:t>
            </a:r>
          </a:p>
        </p:txBody>
      </p:sp>
      <p:sp>
        <p:nvSpPr>
          <p:cNvPr id="71" name="テキスト ボックス 70"/>
          <p:cNvSpPr txBox="1"/>
          <p:nvPr/>
        </p:nvSpPr>
        <p:spPr>
          <a:xfrm>
            <a:off x="211168" y="6034283"/>
            <a:ext cx="4860626" cy="400110"/>
          </a:xfrm>
          <a:prstGeom prst="rect">
            <a:avLst/>
          </a:prstGeom>
          <a:noFill/>
        </p:spPr>
        <p:txBody>
          <a:bodyPr wrap="none" rtlCol="0">
            <a:spAutoFit/>
          </a:bodyPr>
          <a:lstStyle/>
          <a:p>
            <a:r>
              <a:rPr kumimoji="1" lang="en-US" altLang="ja-JP" sz="100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a:latin typeface="Arial" panose="020B0604020202020204" pitchFamily="34" charset="0"/>
                <a:ea typeface="ＭＳ Ｐゴシック" panose="020B0600070205080204" pitchFamily="50" charset="-128"/>
                <a:cs typeface="Arial" panose="020B0604020202020204" pitchFamily="34" charset="0"/>
              </a:rPr>
              <a:t>製品価格を下げるために直販を行おうとしている企業もあるが、非常に少ない。また、</a:t>
            </a:r>
            <a:endParaRPr kumimoji="1" lang="en-US" altLang="ja-JP" sz="1000">
              <a:latin typeface="Arial" panose="020B0604020202020204" pitchFamily="34" charset="0"/>
              <a:ea typeface="ＭＳ Ｐゴシック" panose="020B0600070205080204" pitchFamily="50" charset="-128"/>
              <a:cs typeface="Arial" panose="020B0604020202020204" pitchFamily="34" charset="0"/>
            </a:endParaRPr>
          </a:p>
          <a:p>
            <a:r>
              <a:rPr kumimoji="1" lang="ja-JP" altLang="en-US" sz="1000">
                <a:latin typeface="Arial" panose="020B0604020202020204" pitchFamily="34" charset="0"/>
                <a:ea typeface="ＭＳ Ｐゴシック" panose="020B0600070205080204" pitchFamily="50" charset="-128"/>
                <a:cs typeface="Arial" panose="020B0604020202020204" pitchFamily="34" charset="0"/>
              </a:rPr>
              <a:t>外資系メーカーの製品であっても中国国内で製造されていれば国産とみなされる</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2" name="表 71"/>
          <p:cNvGraphicFramePr>
            <a:graphicFrameLocks noGrp="1"/>
          </p:cNvGraphicFramePr>
          <p:nvPr>
            <p:extLst>
              <p:ext uri="{D42A27DB-BD31-4B8C-83A1-F6EECF244321}">
                <p14:modId xmlns:p14="http://schemas.microsoft.com/office/powerpoint/2010/main" val="1661565104"/>
              </p:ext>
            </p:extLst>
          </p:nvPr>
        </p:nvGraphicFramePr>
        <p:xfrm>
          <a:off x="5120252" y="2485314"/>
          <a:ext cx="4574580" cy="4131863"/>
        </p:xfrm>
        <a:graphic>
          <a:graphicData uri="http://schemas.openxmlformats.org/drawingml/2006/table">
            <a:tbl>
              <a:tblPr firstRow="1" bandRow="1">
                <a:tableStyleId>{2D5ABB26-0587-4C30-8999-92F81FD0307C}</a:tableStyleId>
              </a:tblPr>
              <a:tblGrid>
                <a:gridCol w="1300292">
                  <a:extLst>
                    <a:ext uri="{9D8B030D-6E8A-4147-A177-3AD203B41FA5}">
                      <a16:colId xmlns:a16="http://schemas.microsoft.com/office/drawing/2014/main" val="20000"/>
                    </a:ext>
                  </a:extLst>
                </a:gridCol>
                <a:gridCol w="3274288">
                  <a:extLst>
                    <a:ext uri="{9D8B030D-6E8A-4147-A177-3AD203B41FA5}">
                      <a16:colId xmlns:a16="http://schemas.microsoft.com/office/drawing/2014/main" val="20001"/>
                    </a:ext>
                  </a:extLst>
                </a:gridCol>
              </a:tblGrid>
              <a:tr h="15855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調達方法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9420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大型医療機器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100">
                          <a:latin typeface="HGP創英角ｺﾞｼｯｸUB" panose="020B0900000000000000" pitchFamily="50" charset="-128"/>
                          <a:ea typeface="HGP創英角ｺﾞｼｯｸUB" panose="020B0900000000000000" pitchFamily="50" charset="-128"/>
                        </a:rPr>
                        <a:t>各病院による独自入札、</a:t>
                      </a:r>
                      <a:endParaRPr kumimoji="1" lang="en-US" altLang="ja-JP" sz="1100">
                        <a:latin typeface="HGP創英角ｺﾞｼｯｸUB" panose="020B0900000000000000" pitchFamily="50" charset="-128"/>
                        <a:ea typeface="HGP創英角ｺﾞｼｯｸUB" panose="020B0900000000000000" pitchFamily="50" charset="-128"/>
                      </a:endParaRPr>
                    </a:p>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100">
                          <a:latin typeface="HGP創英角ｺﾞｼｯｸUB" panose="020B0900000000000000" pitchFamily="50" charset="-128"/>
                          <a:ea typeface="HGP創英角ｺﾞｼｯｸUB" panose="020B0900000000000000" pitchFamily="50" charset="-128"/>
                        </a:rPr>
                        <a:t>もしくは、専門の入札業者による代行</a:t>
                      </a:r>
                      <a:endParaRPr kumimoji="1" lang="en-US" altLang="ja-JP" sz="1100">
                        <a:latin typeface="HGP創英角ｺﾞｼｯｸUB" panose="020B0900000000000000" pitchFamily="50" charset="-128"/>
                        <a:ea typeface="HGP創英角ｺﾞｼｯｸUB" panose="020B0900000000000000" pitchFamily="50" charset="-128"/>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a:t>上記のような調達に応じられるのは外資メーカー数社であり、競争はあまりなく、主に製品の性能が重視される。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9420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一般基礎</a:t>
                      </a:r>
                      <a:endParaRPr kumimoji="1" lang="en-US" altLang="ja-JP" sz="11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a:solidFill>
                            <a:schemeClr val="tx1"/>
                          </a:solidFill>
                          <a:latin typeface="HGP創英角ｺﾞｼｯｸUB" panose="020B0900000000000000" pitchFamily="50" charset="-128"/>
                          <a:ea typeface="HGP創英角ｺﾞｼｯｸUB" panose="020B0900000000000000" pitchFamily="50" charset="-128"/>
                          <a:cs typeface="+mn-cs"/>
                        </a:rPr>
                        <a:t>政府主導による集中調達</a:t>
                      </a:r>
                      <a:endParaRPr kumimoji="1" lang="en-US" altLang="ja-JP" sz="1100" kern="1200">
                        <a:solidFill>
                          <a:schemeClr val="tx1"/>
                        </a:solidFill>
                        <a:latin typeface="HGP創英角ｺﾞｼｯｸUB" panose="020B0900000000000000" pitchFamily="50" charset="-128"/>
                        <a:ea typeface="HGP創英角ｺﾞｼｯｸUB" panose="020B0900000000000000" pitchFamily="50" charset="-128"/>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a:solidFill>
                            <a:schemeClr val="tx1"/>
                          </a:solidFill>
                          <a:latin typeface="+mn-lt"/>
                          <a:ea typeface="+mn-ea"/>
                          <a:cs typeface="+mn-cs"/>
                        </a:rPr>
                        <a:t>競争は激しく、価格も透明で、主にコストパフォーマンスの良い製品が導入される。</a:t>
                      </a:r>
                      <a:endParaRPr kumimoji="1" lang="en-US" altLang="ja-JP" sz="1000" kern="120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a:solidFill>
                            <a:schemeClr val="tx1"/>
                          </a:solidFill>
                          <a:latin typeface="+mn-lt"/>
                          <a:ea typeface="+mn-ea"/>
                          <a:cs typeface="+mn-cs"/>
                        </a:rPr>
                        <a:t>病院の年度調達計画に盛り込まれることが多い。</a:t>
                      </a:r>
                      <a:endParaRPr kumimoji="1" lang="en-US" altLang="ja-JP" sz="1000" kern="120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a:solidFill>
                            <a:schemeClr val="tx1"/>
                          </a:solidFill>
                          <a:latin typeface="+mn-lt"/>
                          <a:ea typeface="+mn-ea"/>
                          <a:cs typeface="+mn-cs"/>
                        </a:rPr>
                        <a:t>一旦落札すると、基本的に販売は容易で、多額のマーケティング費用もかからない。</a:t>
                      </a:r>
                      <a:endParaRPr kumimoji="1" lang="en-US" altLang="ja-JP" sz="1000" kern="120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9420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使い捨て医療機器、</a:t>
                      </a:r>
                      <a:endParaRPr kumimoji="1" lang="en-US" altLang="ja-JP" sz="11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消耗品、</a:t>
                      </a:r>
                      <a:endParaRPr kumimoji="1" lang="en-US" altLang="ja-JP" sz="11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ミドル・ローエンド画像装置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chemeClr val="tx1"/>
                          </a:solidFill>
                          <a:latin typeface="HGP創英角ｺﾞｼｯｸUB" panose="020B0900000000000000" pitchFamily="50" charset="-128"/>
                          <a:ea typeface="HGP創英角ｺﾞｼｯｸUB" panose="020B0900000000000000" pitchFamily="50" charset="-128"/>
                          <a:cs typeface="+mn-cs"/>
                        </a:rPr>
                        <a:t>衛生部と各地の衛生局による集中調達</a:t>
                      </a:r>
                      <a:endParaRPr kumimoji="1" lang="en-US" altLang="ja-JP" sz="1100" kern="1200" dirty="0">
                        <a:solidFill>
                          <a:schemeClr val="tx1"/>
                        </a:solidFill>
                        <a:latin typeface="HGP創英角ｺﾞｼｯｸUB" panose="020B0900000000000000" pitchFamily="50" charset="-128"/>
                        <a:ea typeface="HGP創英角ｺﾞｼｯｸUB" panose="020B0900000000000000" pitchFamily="50" charset="-128"/>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定期的に調達品目と最高価格が公表され、公立病院は必ずこの範囲内で調達しなくてはならない。</a:t>
                      </a:r>
                      <a:endParaRPr kumimoji="1" lang="en-US" altLang="ja-JP" sz="10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医療機器メーカーとしては、まず調達リストに載ることが非常に重要である。</a:t>
                      </a:r>
                      <a:endParaRPr kumimoji="1" lang="en-US" altLang="ja-JP" sz="10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しかし第</a:t>
                      </a:r>
                      <a:r>
                        <a:rPr kumimoji="1" lang="en-US" altLang="ja-JP" sz="1000" kern="1200" dirty="0">
                          <a:solidFill>
                            <a:schemeClr val="tx1"/>
                          </a:solidFill>
                          <a:latin typeface="+mn-lt"/>
                          <a:ea typeface="+mn-ea"/>
                          <a:cs typeface="+mn-cs"/>
                        </a:rPr>
                        <a:t>1</a:t>
                      </a:r>
                      <a:r>
                        <a:rPr kumimoji="1" lang="ja-JP" altLang="en-US" sz="1000" kern="1200" dirty="0">
                          <a:solidFill>
                            <a:schemeClr val="tx1"/>
                          </a:solidFill>
                          <a:latin typeface="+mn-lt"/>
                          <a:ea typeface="+mn-ea"/>
                          <a:cs typeface="+mn-cs"/>
                        </a:rPr>
                        <a:t>類製品を提供できるメーカーは多数あり、代理店は製品の市場シェアを拡大させるため、病院との関係構築も重要となる。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4405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AA9C0A2-7460-E871-BFFF-818D635FB991}"/>
              </a:ext>
            </a:extLst>
          </p:cNvPr>
          <p:cNvGraphicFramePr>
            <a:graphicFrameLocks/>
          </p:cNvGraphicFramePr>
          <p:nvPr>
            <p:custDataLst>
              <p:tags r:id="rId1"/>
            </p:custDataLst>
            <p:extLst>
              <p:ext uri="{D42A27DB-BD31-4B8C-83A1-F6EECF244321}">
                <p14:modId xmlns:p14="http://schemas.microsoft.com/office/powerpoint/2010/main" val="2660654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63" imgW="561" imgH="561" progId="TCLayout.ActiveDocument.1">
                  <p:embed/>
                </p:oleObj>
              </mc:Choice>
              <mc:Fallback>
                <p:oleObj name="think-cellスライド" r:id="rId263" imgW="561" imgH="561" progId="TCLayout.ActiveDocument.1">
                  <p:embed/>
                  <p:pic>
                    <p:nvPicPr>
                      <p:cNvPr id="0" name=""/>
                      <p:cNvPicPr/>
                      <p:nvPr/>
                    </p:nvPicPr>
                    <p:blipFill>
                      <a:blip r:embed="rId264"/>
                      <a:stretch>
                        <a:fillRect/>
                      </a:stretch>
                    </p:blipFill>
                    <p:spPr>
                      <a:xfrm>
                        <a:off x="1588" y="1588"/>
                        <a:ext cx="1588" cy="1588"/>
                      </a:xfrm>
                      <a:prstGeom prst="rect">
                        <a:avLst/>
                      </a:prstGeom>
                    </p:spPr>
                  </p:pic>
                </p:oleObj>
              </mc:Fallback>
            </mc:AlternateContent>
          </a:graphicData>
        </a:graphic>
      </p:graphicFrame>
      <p:graphicFrame>
        <p:nvGraphicFramePr>
          <p:cNvPr id="6" name="think-cell data - do not delete" hidden="1">
            <a:extLst>
              <a:ext uri="{FF2B5EF4-FFF2-40B4-BE49-F238E27FC236}">
                <a16:creationId xmlns:a16="http://schemas.microsoft.com/office/drawing/2014/main" id="{1F50595D-8E74-8965-BCD1-651D53AC1CB3}"/>
              </a:ext>
            </a:extLst>
          </p:cNvPr>
          <p:cNvGraphicFramePr>
            <a:graphicFrameLocks noChangeAspect="1"/>
          </p:cNvGraphicFramePr>
          <p:nvPr>
            <p:custDataLst>
              <p:tags r:id="rId2"/>
            </p:custDataLst>
            <p:extLst>
              <p:ext uri="{D42A27DB-BD31-4B8C-83A1-F6EECF244321}">
                <p14:modId xmlns:p14="http://schemas.microsoft.com/office/powerpoint/2010/main" val="227988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65" imgW="561" imgH="561" progId="TCLayout.ActiveDocument.1">
                  <p:embed/>
                </p:oleObj>
              </mc:Choice>
              <mc:Fallback>
                <p:oleObj name="think-cellスライド" r:id="rId265" imgW="561" imgH="561" progId="TCLayout.ActiveDocument.1">
                  <p:embed/>
                  <p:pic>
                    <p:nvPicPr>
                      <p:cNvPr id="0" name=""/>
                      <p:cNvPicPr/>
                      <p:nvPr/>
                    </p:nvPicPr>
                    <p:blipFill>
                      <a:blip r:embed="rId26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中国／一般概況／経済</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人口動態、および人口成長率・年齢別人口構成</a:t>
            </a:r>
          </a:p>
        </p:txBody>
      </p:sp>
      <p:grpSp>
        <p:nvGrpSpPr>
          <p:cNvPr id="54" name="グループ化 7"/>
          <p:cNvGrpSpPr/>
          <p:nvPr/>
        </p:nvGrpSpPr>
        <p:grpSpPr>
          <a:xfrm>
            <a:off x="530147" y="1829909"/>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年に約</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14.2</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億人超で</a:t>
            </a: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ピークを迎えた</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a:t>
            </a: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減少傾向になり、</a:t>
            </a:r>
            <a:r>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年には約</a:t>
            </a:r>
            <a:r>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12.6</a:t>
            </a: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億人まで減少する見込みである。</a:t>
            </a: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高齢化が加速し、</a:t>
            </a:r>
            <a:r>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2040</a:t>
            </a: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年には超高齢社会</a:t>
            </a:r>
            <a:r>
              <a:rPr kumimoji="1" lang="en-US" altLang="ja-JP" sz="14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に突入すると見込まれている。</a:t>
            </a:r>
          </a:p>
        </p:txBody>
      </p:sp>
      <p:grpSp>
        <p:nvGrpSpPr>
          <p:cNvPr id="66" name="グループ化 65"/>
          <p:cNvGrpSpPr/>
          <p:nvPr/>
        </p:nvGrpSpPr>
        <p:grpSpPr>
          <a:xfrm>
            <a:off x="8286415" y="4510432"/>
            <a:ext cx="1390798" cy="2012896"/>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71440"/>
            <a:ext cx="6484408" cy="20216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」、公益財団法人長寿科学振興財団 健康長寿ネット「日本の超高齢社会の特徴」</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87" name="Straight Connector 86"/>
          <p:cNvCxnSpPr/>
          <p:nvPr>
            <p:custDataLst>
              <p:tags r:id="rId3"/>
            </p:custDataLst>
          </p:nvPr>
        </p:nvCxnSpPr>
        <p:spPr bwMode="gray">
          <a:xfrm>
            <a:off x="8367713" y="1600200"/>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8448675" y="1736725"/>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5"/>
            </p:custDataLst>
          </p:nvPr>
        </p:nvSpPr>
        <p:spPr bwMode="gray">
          <a:xfrm>
            <a:off x="8456613" y="156210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p:cNvSpPr>
          <p:nvPr>
            <p:custDataLst>
              <p:tags r:id="rId6"/>
            </p:custDataLst>
          </p:nvPr>
        </p:nvSpPr>
        <p:spPr bwMode="auto">
          <a:xfrm>
            <a:off x="8678863" y="1528763"/>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89" name="Text Placeholder 12"/>
          <p:cNvSpPr>
            <a:spLocks/>
          </p:cNvSpPr>
          <p:nvPr>
            <p:custDataLst>
              <p:tags r:id="rId7"/>
            </p:custDataLst>
          </p:nvPr>
        </p:nvSpPr>
        <p:spPr bwMode="auto">
          <a:xfrm>
            <a:off x="8678863" y="1731963"/>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graphicFrame>
        <p:nvGraphicFramePr>
          <p:cNvPr id="29" name="Chart 28">
            <a:extLst>
              <a:ext uri="{FF2B5EF4-FFF2-40B4-BE49-F238E27FC236}">
                <a16:creationId xmlns:a16="http://schemas.microsoft.com/office/drawing/2014/main" id="{EBD8F08E-2FAE-C5C6-C556-62CA48F968CB}"/>
              </a:ext>
            </a:extLst>
          </p:cNvPr>
          <p:cNvGraphicFramePr/>
          <p:nvPr>
            <p:custDataLst>
              <p:tags r:id="rId8"/>
            </p:custDataLst>
            <p:extLst>
              <p:ext uri="{D42A27DB-BD31-4B8C-83A1-F6EECF244321}">
                <p14:modId xmlns:p14="http://schemas.microsoft.com/office/powerpoint/2010/main" val="2420631172"/>
              </p:ext>
            </p:extLst>
          </p:nvPr>
        </p:nvGraphicFramePr>
        <p:xfrm>
          <a:off x="117475" y="2325688"/>
          <a:ext cx="9502775" cy="1628775"/>
        </p:xfrm>
        <a:graphic>
          <a:graphicData uri="http://schemas.openxmlformats.org/drawingml/2006/chart">
            <c:chart xmlns:c="http://schemas.openxmlformats.org/drawingml/2006/chart" xmlns:r="http://schemas.openxmlformats.org/officeDocument/2006/relationships" r:id="rId266"/>
          </a:graphicData>
        </a:graphic>
      </p:graphicFrame>
      <p:cxnSp>
        <p:nvCxnSpPr>
          <p:cNvPr id="391" name="Straight Connector 390">
            <a:extLst>
              <a:ext uri="{FF2B5EF4-FFF2-40B4-BE49-F238E27FC236}">
                <a16:creationId xmlns:a16="http://schemas.microsoft.com/office/drawing/2014/main" id="{EC10E5F3-774F-A7AB-28E0-7AE34B9611B9}"/>
              </a:ext>
            </a:extLst>
          </p:cNvPr>
          <p:cNvCxnSpPr/>
          <p:nvPr>
            <p:custDataLst>
              <p:tags r:id="rId9"/>
            </p:custDataLst>
          </p:nvPr>
        </p:nvCxnSpPr>
        <p:spPr bwMode="auto">
          <a:xfrm flipV="1">
            <a:off x="1689100" y="3054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3" name="Straight Connector 392">
            <a:extLst>
              <a:ext uri="{FF2B5EF4-FFF2-40B4-BE49-F238E27FC236}">
                <a16:creationId xmlns:a16="http://schemas.microsoft.com/office/drawing/2014/main" id="{3EDA6A87-B3AB-DF28-3CB8-37965CF2384B}"/>
              </a:ext>
            </a:extLst>
          </p:cNvPr>
          <p:cNvCxnSpPr/>
          <p:nvPr>
            <p:custDataLst>
              <p:tags r:id="rId10"/>
            </p:custDataLst>
          </p:nvPr>
        </p:nvCxnSpPr>
        <p:spPr bwMode="auto">
          <a:xfrm flipV="1">
            <a:off x="2570163" y="30527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7" name="Straight Connector 396">
            <a:extLst>
              <a:ext uri="{FF2B5EF4-FFF2-40B4-BE49-F238E27FC236}">
                <a16:creationId xmlns:a16="http://schemas.microsoft.com/office/drawing/2014/main" id="{0B52917E-25AD-4131-EC96-64DE4C231A12}"/>
              </a:ext>
            </a:extLst>
          </p:cNvPr>
          <p:cNvCxnSpPr/>
          <p:nvPr>
            <p:custDataLst>
              <p:tags r:id="rId11"/>
            </p:custDataLst>
          </p:nvPr>
        </p:nvCxnSpPr>
        <p:spPr bwMode="auto">
          <a:xfrm flipV="1">
            <a:off x="4622800" y="3027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4" name="Straight Connector 393">
            <a:extLst>
              <a:ext uri="{FF2B5EF4-FFF2-40B4-BE49-F238E27FC236}">
                <a16:creationId xmlns:a16="http://schemas.microsoft.com/office/drawing/2014/main" id="{D39E9AFE-298C-038A-3658-05418763A932}"/>
              </a:ext>
            </a:extLst>
          </p:cNvPr>
          <p:cNvCxnSpPr/>
          <p:nvPr>
            <p:custDataLst>
              <p:tags r:id="rId12"/>
            </p:custDataLst>
          </p:nvPr>
        </p:nvCxnSpPr>
        <p:spPr bwMode="auto">
          <a:xfrm flipV="1">
            <a:off x="2863850" y="3054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0" name="Straight Connector 389">
            <a:extLst>
              <a:ext uri="{FF2B5EF4-FFF2-40B4-BE49-F238E27FC236}">
                <a16:creationId xmlns:a16="http://schemas.microsoft.com/office/drawing/2014/main" id="{A9F77586-796D-355C-24D7-896FE8CEB40F}"/>
              </a:ext>
            </a:extLst>
          </p:cNvPr>
          <p:cNvCxnSpPr/>
          <p:nvPr>
            <p:custDataLst>
              <p:tags r:id="rId13"/>
            </p:custDataLst>
          </p:nvPr>
        </p:nvCxnSpPr>
        <p:spPr bwMode="auto">
          <a:xfrm flipV="1">
            <a:off x="1397000" y="30480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6" name="Straight Connector 395">
            <a:extLst>
              <a:ext uri="{FF2B5EF4-FFF2-40B4-BE49-F238E27FC236}">
                <a16:creationId xmlns:a16="http://schemas.microsoft.com/office/drawing/2014/main" id="{8DF6ADE2-0A44-0D84-9A3B-EF2117D71AAE}"/>
              </a:ext>
            </a:extLst>
          </p:cNvPr>
          <p:cNvCxnSpPr/>
          <p:nvPr>
            <p:custDataLst>
              <p:tags r:id="rId14"/>
            </p:custDataLst>
          </p:nvPr>
        </p:nvCxnSpPr>
        <p:spPr bwMode="auto">
          <a:xfrm flipV="1">
            <a:off x="4037013" y="30384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DA7EAC57-1A27-B5CA-14EC-803A228B9EBC}"/>
              </a:ext>
            </a:extLst>
          </p:cNvPr>
          <p:cNvCxnSpPr/>
          <p:nvPr>
            <p:custDataLst>
              <p:tags r:id="rId15"/>
            </p:custDataLst>
          </p:nvPr>
        </p:nvCxnSpPr>
        <p:spPr bwMode="auto">
          <a:xfrm flipV="1">
            <a:off x="6089650" y="3157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5" name="Straight Connector 394">
            <a:extLst>
              <a:ext uri="{FF2B5EF4-FFF2-40B4-BE49-F238E27FC236}">
                <a16:creationId xmlns:a16="http://schemas.microsoft.com/office/drawing/2014/main" id="{5F314C50-0AD2-8DBB-B1A4-6AF60CD734E1}"/>
              </a:ext>
            </a:extLst>
          </p:cNvPr>
          <p:cNvCxnSpPr/>
          <p:nvPr>
            <p:custDataLst>
              <p:tags r:id="rId16"/>
            </p:custDataLst>
          </p:nvPr>
        </p:nvCxnSpPr>
        <p:spPr bwMode="auto">
          <a:xfrm flipV="1">
            <a:off x="3155950" y="30384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2" name="Straight Connector 391">
            <a:extLst>
              <a:ext uri="{FF2B5EF4-FFF2-40B4-BE49-F238E27FC236}">
                <a16:creationId xmlns:a16="http://schemas.microsoft.com/office/drawing/2014/main" id="{89D57827-E06D-7E97-3E89-D535F2E15C38}"/>
              </a:ext>
            </a:extLst>
          </p:cNvPr>
          <p:cNvCxnSpPr/>
          <p:nvPr>
            <p:custDataLst>
              <p:tags r:id="rId17"/>
            </p:custDataLst>
          </p:nvPr>
        </p:nvCxnSpPr>
        <p:spPr bwMode="auto">
          <a:xfrm flipV="1">
            <a:off x="1982788" y="3057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3E6DA77D-D7FE-2073-8BEE-095B8E74BF5C}"/>
              </a:ext>
            </a:extLst>
          </p:cNvPr>
          <p:cNvCxnSpPr/>
          <p:nvPr>
            <p:custDataLst>
              <p:tags r:id="rId18"/>
            </p:custDataLst>
          </p:nvPr>
        </p:nvCxnSpPr>
        <p:spPr bwMode="auto">
          <a:xfrm flipV="1">
            <a:off x="5210175" y="3082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68D66EFA-40C2-079F-416A-FA0276C2B90D}"/>
              </a:ext>
            </a:extLst>
          </p:cNvPr>
          <p:cNvCxnSpPr/>
          <p:nvPr>
            <p:custDataLst>
              <p:tags r:id="rId19"/>
            </p:custDataLst>
          </p:nvPr>
        </p:nvCxnSpPr>
        <p:spPr bwMode="auto">
          <a:xfrm flipV="1">
            <a:off x="4916488" y="3024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C64D64F0-E041-EDE9-004A-ED3CA8E34D8E}"/>
              </a:ext>
            </a:extLst>
          </p:cNvPr>
          <p:cNvCxnSpPr/>
          <p:nvPr>
            <p:custDataLst>
              <p:tags r:id="rId20"/>
            </p:custDataLst>
          </p:nvPr>
        </p:nvCxnSpPr>
        <p:spPr bwMode="auto">
          <a:xfrm flipV="1">
            <a:off x="5503863" y="3044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5BD6724F-8FF0-91FB-96F4-36046C7B231B}"/>
              </a:ext>
            </a:extLst>
          </p:cNvPr>
          <p:cNvCxnSpPr/>
          <p:nvPr>
            <p:custDataLst>
              <p:tags r:id="rId21"/>
            </p:custDataLst>
          </p:nvPr>
        </p:nvCxnSpPr>
        <p:spPr bwMode="auto">
          <a:xfrm flipV="1">
            <a:off x="5795963" y="30591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23701D53-0EC0-4302-6D5D-5B7D53C0292D}"/>
              </a:ext>
            </a:extLst>
          </p:cNvPr>
          <p:cNvCxnSpPr/>
          <p:nvPr>
            <p:custDataLst>
              <p:tags r:id="rId22"/>
            </p:custDataLst>
          </p:nvPr>
        </p:nvCxnSpPr>
        <p:spPr bwMode="auto">
          <a:xfrm flipV="1">
            <a:off x="6383338" y="3203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CF27DA9-60C5-FF2E-E0F2-C0AA01B3F182}"/>
              </a:ext>
            </a:extLst>
          </p:cNvPr>
          <p:cNvCxnSpPr/>
          <p:nvPr>
            <p:custDataLst>
              <p:tags r:id="rId23"/>
            </p:custDataLst>
          </p:nvPr>
        </p:nvCxnSpPr>
        <p:spPr bwMode="auto">
          <a:xfrm flipV="1">
            <a:off x="6677025" y="32861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4912E21D-7934-DF9C-6FA1-F34ED1C4BD7F}"/>
              </a:ext>
            </a:extLst>
          </p:cNvPr>
          <p:cNvCxnSpPr/>
          <p:nvPr>
            <p:custDataLst>
              <p:tags r:id="rId24"/>
            </p:custDataLst>
          </p:nvPr>
        </p:nvCxnSpPr>
        <p:spPr bwMode="auto">
          <a:xfrm flipV="1">
            <a:off x="6970713" y="3352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07" name="テキスト プレースホルダ 9">
            <a:extLst>
              <a:ext uri="{FF2B5EF4-FFF2-40B4-BE49-F238E27FC236}">
                <a16:creationId xmlns:a16="http://schemas.microsoft.com/office/drawing/2014/main" id="{72398746-A678-F221-F0AC-C9FB676750CF}"/>
              </a:ext>
            </a:extLst>
          </p:cNvPr>
          <p:cNvSpPr>
            <a:spLocks/>
          </p:cNvSpPr>
          <p:nvPr>
            <p:custDataLst>
              <p:tags r:id="rId25"/>
            </p:custDataLst>
          </p:nvPr>
        </p:nvSpPr>
        <p:spPr bwMode="auto">
          <a:xfrm>
            <a:off x="22002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F5BDDF-E31E-455F-9D60-9775DBD3C05F}" type="datetime'''0''''5'''''''''''''''''">
              <a:rPr lang="ja-JP" altLang="en-US" sz="1000" smtClean="0">
                <a:effectLst/>
                <a:sym typeface="+mn-lt"/>
              </a:rPr>
              <a:pPr marL="0" lvl="0" indent="0" algn="ctr">
                <a:spcBef>
                  <a:spcPct val="0"/>
                </a:spcBef>
                <a:buNone/>
              </a:pPr>
              <a:t>05</a:t>
            </a:fld>
            <a:endParaRPr kumimoji="1" lang="ja-JP" altLang="en-US" sz="1000">
              <a:sym typeface="+mn-lt"/>
            </a:endParaRPr>
          </a:p>
        </p:txBody>
      </p:sp>
      <p:sp>
        <p:nvSpPr>
          <p:cNvPr id="408" name="テキスト プレースホルダ 9">
            <a:extLst>
              <a:ext uri="{FF2B5EF4-FFF2-40B4-BE49-F238E27FC236}">
                <a16:creationId xmlns:a16="http://schemas.microsoft.com/office/drawing/2014/main" id="{0E289522-08AF-D6DE-853C-BC3D109EB752}"/>
              </a:ext>
            </a:extLst>
          </p:cNvPr>
          <p:cNvSpPr>
            <a:spLocks/>
          </p:cNvSpPr>
          <p:nvPr>
            <p:custDataLst>
              <p:tags r:id="rId26"/>
            </p:custDataLst>
          </p:nvPr>
        </p:nvSpPr>
        <p:spPr bwMode="auto">
          <a:xfrm>
            <a:off x="24939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227D83-1EC6-4947-9CA9-49EA0C41549E}" type="datetime'''0''''''''''''''''''''''''''''''''''''''''''6'''''''''">
              <a:rPr lang="ja-JP" altLang="en-US" sz="1000" smtClean="0">
                <a:effectLst/>
                <a:sym typeface="+mn-lt"/>
              </a:rPr>
              <a:pPr marL="0" lvl="0" indent="0" algn="ctr">
                <a:spcBef>
                  <a:spcPct val="0"/>
                </a:spcBef>
                <a:buNone/>
              </a:pPr>
              <a:t>06</a:t>
            </a:fld>
            <a:endParaRPr kumimoji="1" lang="ja-JP" altLang="en-US" sz="1000">
              <a:sym typeface="+mn-lt"/>
            </a:endParaRPr>
          </a:p>
        </p:txBody>
      </p:sp>
      <p:sp>
        <p:nvSpPr>
          <p:cNvPr id="409" name="テキスト プレースホルダ 9">
            <a:extLst>
              <a:ext uri="{FF2B5EF4-FFF2-40B4-BE49-F238E27FC236}">
                <a16:creationId xmlns:a16="http://schemas.microsoft.com/office/drawing/2014/main" id="{DA6D78AF-87E8-E834-767F-2B4ABEB27124}"/>
              </a:ext>
            </a:extLst>
          </p:cNvPr>
          <p:cNvSpPr>
            <a:spLocks/>
          </p:cNvSpPr>
          <p:nvPr>
            <p:custDataLst>
              <p:tags r:id="rId27"/>
            </p:custDataLst>
          </p:nvPr>
        </p:nvSpPr>
        <p:spPr bwMode="auto">
          <a:xfrm>
            <a:off x="27860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C57DBA-9163-4FE5-AB16-FCD04F089059}" type="datetime'''''''''''''''''''''''''''''''''''''''''''''''''''''07'">
              <a:rPr lang="ja-JP" altLang="en-US" sz="1000" smtClean="0">
                <a:effectLst/>
                <a:sym typeface="+mn-lt"/>
              </a:rPr>
              <a:pPr marL="0" lvl="0" indent="0" algn="ctr">
                <a:spcBef>
                  <a:spcPct val="0"/>
                </a:spcBef>
                <a:buNone/>
              </a:pPr>
              <a:t>07</a:t>
            </a:fld>
            <a:endParaRPr kumimoji="1" lang="ja-JP" altLang="en-US" sz="1000">
              <a:sym typeface="+mn-lt"/>
            </a:endParaRPr>
          </a:p>
        </p:txBody>
      </p:sp>
      <p:sp>
        <p:nvSpPr>
          <p:cNvPr id="410" name="テキスト プレースホルダ 9">
            <a:extLst>
              <a:ext uri="{FF2B5EF4-FFF2-40B4-BE49-F238E27FC236}">
                <a16:creationId xmlns:a16="http://schemas.microsoft.com/office/drawing/2014/main" id="{AADA4B21-F57E-63B8-4644-2C097F0ED807}"/>
              </a:ext>
            </a:extLst>
          </p:cNvPr>
          <p:cNvSpPr>
            <a:spLocks/>
          </p:cNvSpPr>
          <p:nvPr>
            <p:custDataLst>
              <p:tags r:id="rId28"/>
            </p:custDataLst>
          </p:nvPr>
        </p:nvSpPr>
        <p:spPr bwMode="auto">
          <a:xfrm>
            <a:off x="30797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F746F9-B7BD-441B-846D-75D820DA53B5}" type="datetime'''''''''0''''''''''8'''''''''''''''''''''''''''''''''">
              <a:rPr lang="ja-JP" altLang="en-US" sz="1000" smtClean="0">
                <a:effectLst/>
                <a:sym typeface="+mn-lt"/>
              </a:rPr>
              <a:pPr marL="0" lvl="0" indent="0" algn="ctr">
                <a:spcBef>
                  <a:spcPct val="0"/>
                </a:spcBef>
                <a:buNone/>
              </a:pPr>
              <a:t>08</a:t>
            </a:fld>
            <a:endParaRPr kumimoji="1" lang="ja-JP" altLang="en-US" sz="1000">
              <a:sym typeface="+mn-lt"/>
            </a:endParaRPr>
          </a:p>
        </p:txBody>
      </p:sp>
      <p:sp>
        <p:nvSpPr>
          <p:cNvPr id="411" name="テキスト プレースホルダ 9">
            <a:extLst>
              <a:ext uri="{FF2B5EF4-FFF2-40B4-BE49-F238E27FC236}">
                <a16:creationId xmlns:a16="http://schemas.microsoft.com/office/drawing/2014/main" id="{E58DCD06-A1DC-2134-8DBC-91C0C1014C3C}"/>
              </a:ext>
            </a:extLst>
          </p:cNvPr>
          <p:cNvSpPr>
            <a:spLocks/>
          </p:cNvSpPr>
          <p:nvPr>
            <p:custDataLst>
              <p:tags r:id="rId29"/>
            </p:custDataLst>
          </p:nvPr>
        </p:nvSpPr>
        <p:spPr bwMode="auto">
          <a:xfrm>
            <a:off x="33734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95B036-8697-401B-98DA-13101296C8B2}" type="datetime'''''''''''''''''''''''0''''''''''''9'''''''''''''''''">
              <a:rPr lang="ja-JP" altLang="en-US" sz="1000" smtClean="0">
                <a:effectLst/>
                <a:sym typeface="+mn-lt"/>
              </a:rPr>
              <a:pPr marL="0" lvl="0" indent="0" algn="ctr">
                <a:spcBef>
                  <a:spcPct val="0"/>
                </a:spcBef>
                <a:buNone/>
              </a:pPr>
              <a:t>09</a:t>
            </a:fld>
            <a:endParaRPr kumimoji="1" lang="ja-JP" altLang="en-US" sz="1000">
              <a:sym typeface="+mn-lt"/>
            </a:endParaRPr>
          </a:p>
        </p:txBody>
      </p:sp>
      <p:sp>
        <p:nvSpPr>
          <p:cNvPr id="412" name="テキスト プレースホルダ 9">
            <a:extLst>
              <a:ext uri="{FF2B5EF4-FFF2-40B4-BE49-F238E27FC236}">
                <a16:creationId xmlns:a16="http://schemas.microsoft.com/office/drawing/2014/main" id="{2BF1A20A-AC4A-54B8-70D0-59A8BB53CD5D}"/>
              </a:ext>
            </a:extLst>
          </p:cNvPr>
          <p:cNvSpPr>
            <a:spLocks/>
          </p:cNvSpPr>
          <p:nvPr>
            <p:custDataLst>
              <p:tags r:id="rId30"/>
            </p:custDataLst>
          </p:nvPr>
        </p:nvSpPr>
        <p:spPr bwMode="auto">
          <a:xfrm>
            <a:off x="36671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368055-449B-42A3-8F48-ADD55669136F}" type="datetime'''''''''''''''''1''''''''''''''0'''''''''''''''''''''''">
              <a:rPr lang="ja-JP" altLang="en-US" sz="1000" smtClean="0">
                <a:effectLst/>
                <a:sym typeface="+mn-lt"/>
              </a:rPr>
              <a:pPr marL="0" lvl="0" indent="0" algn="ctr">
                <a:spcBef>
                  <a:spcPct val="0"/>
                </a:spcBef>
                <a:buNone/>
              </a:pPr>
              <a:t>10</a:t>
            </a:fld>
            <a:endParaRPr kumimoji="1" lang="ja-JP" altLang="en-US" sz="1000">
              <a:sym typeface="+mn-lt"/>
            </a:endParaRPr>
          </a:p>
        </p:txBody>
      </p:sp>
      <p:sp>
        <p:nvSpPr>
          <p:cNvPr id="414" name="テキスト プレースホルダ 9">
            <a:extLst>
              <a:ext uri="{FF2B5EF4-FFF2-40B4-BE49-F238E27FC236}">
                <a16:creationId xmlns:a16="http://schemas.microsoft.com/office/drawing/2014/main" id="{60268AC7-C81E-C48B-49FC-76BF1A3C6425}"/>
              </a:ext>
            </a:extLst>
          </p:cNvPr>
          <p:cNvSpPr>
            <a:spLocks/>
          </p:cNvSpPr>
          <p:nvPr>
            <p:custDataLst>
              <p:tags r:id="rId31"/>
            </p:custDataLst>
          </p:nvPr>
        </p:nvSpPr>
        <p:spPr bwMode="auto">
          <a:xfrm>
            <a:off x="42529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F29597-8C44-4B2D-ADDE-912D1922E972}" type="datetime'''''''''1''''''2'''''''''''">
              <a:rPr lang="ja-JP" altLang="en-US" sz="1000" smtClean="0">
                <a:effectLst/>
                <a:sym typeface="+mn-lt"/>
              </a:rPr>
              <a:pPr marL="0" lvl="0" indent="0" algn="ctr">
                <a:spcBef>
                  <a:spcPct val="0"/>
                </a:spcBef>
                <a:buNone/>
              </a:pPr>
              <a:t>12</a:t>
            </a:fld>
            <a:endParaRPr kumimoji="1" lang="ja-JP" altLang="en-US" sz="1000">
              <a:sym typeface="+mn-lt"/>
            </a:endParaRPr>
          </a:p>
        </p:txBody>
      </p:sp>
      <p:sp>
        <p:nvSpPr>
          <p:cNvPr id="415" name="テキスト プレースホルダ 9">
            <a:extLst>
              <a:ext uri="{FF2B5EF4-FFF2-40B4-BE49-F238E27FC236}">
                <a16:creationId xmlns:a16="http://schemas.microsoft.com/office/drawing/2014/main" id="{43AF5B18-1D31-79B1-98E5-5E9E64AE9261}"/>
              </a:ext>
            </a:extLst>
          </p:cNvPr>
          <p:cNvSpPr>
            <a:spLocks/>
          </p:cNvSpPr>
          <p:nvPr>
            <p:custDataLst>
              <p:tags r:id="rId32"/>
            </p:custDataLst>
          </p:nvPr>
        </p:nvSpPr>
        <p:spPr bwMode="auto">
          <a:xfrm>
            <a:off x="45466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C38A39-7315-40A4-AD15-04E4483D44D9}" type="datetime'''''''''''''''''''''''1''3'''''''''">
              <a:rPr lang="ja-JP" altLang="en-US" sz="1000" smtClean="0">
                <a:effectLst/>
                <a:sym typeface="+mn-lt"/>
              </a:rPr>
              <a:pPr marL="0" lvl="0" indent="0" algn="ctr">
                <a:spcBef>
                  <a:spcPct val="0"/>
                </a:spcBef>
                <a:buNone/>
              </a:pPr>
              <a:t>13</a:t>
            </a:fld>
            <a:endParaRPr kumimoji="1" lang="ja-JP" altLang="en-US" sz="1000">
              <a:sym typeface="+mn-lt"/>
            </a:endParaRPr>
          </a:p>
        </p:txBody>
      </p:sp>
      <p:sp>
        <p:nvSpPr>
          <p:cNvPr id="416" name="テキスト プレースホルダ 9">
            <a:extLst>
              <a:ext uri="{FF2B5EF4-FFF2-40B4-BE49-F238E27FC236}">
                <a16:creationId xmlns:a16="http://schemas.microsoft.com/office/drawing/2014/main" id="{9EA83B17-87D4-23FA-39CC-B82648AD2A5F}"/>
              </a:ext>
            </a:extLst>
          </p:cNvPr>
          <p:cNvSpPr>
            <a:spLocks/>
          </p:cNvSpPr>
          <p:nvPr>
            <p:custDataLst>
              <p:tags r:id="rId33"/>
            </p:custDataLst>
          </p:nvPr>
        </p:nvSpPr>
        <p:spPr bwMode="auto">
          <a:xfrm>
            <a:off x="48402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D3FAA1-8BD5-4020-AD81-043AC646417B}" type="datetime'''1''''''''''''''''''''''''4'''''">
              <a:rPr lang="ja-JP" altLang="en-US" sz="1000" smtClean="0">
                <a:effectLst/>
                <a:sym typeface="+mn-lt"/>
              </a:rPr>
              <a:pPr marL="0" lvl="0" indent="0" algn="ctr">
                <a:spcBef>
                  <a:spcPct val="0"/>
                </a:spcBef>
                <a:buNone/>
              </a:pPr>
              <a:t>14</a:t>
            </a:fld>
            <a:endParaRPr kumimoji="1" lang="ja-JP" altLang="en-US" sz="1000">
              <a:sym typeface="+mn-lt"/>
            </a:endParaRPr>
          </a:p>
        </p:txBody>
      </p:sp>
      <p:sp>
        <p:nvSpPr>
          <p:cNvPr id="48" name="Text Placeholder 12"/>
          <p:cNvSpPr>
            <a:spLocks/>
          </p:cNvSpPr>
          <p:nvPr>
            <p:custDataLst>
              <p:tags r:id="rId34"/>
            </p:custDataLst>
          </p:nvPr>
        </p:nvSpPr>
        <p:spPr bwMode="auto">
          <a:xfrm>
            <a:off x="220663"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t>（百万人）</a:t>
            </a:r>
          </a:p>
        </p:txBody>
      </p:sp>
      <p:sp>
        <p:nvSpPr>
          <p:cNvPr id="417" name="テキスト プレースホルダ 9">
            <a:extLst>
              <a:ext uri="{FF2B5EF4-FFF2-40B4-BE49-F238E27FC236}">
                <a16:creationId xmlns:a16="http://schemas.microsoft.com/office/drawing/2014/main" id="{B122BBBA-7BC7-8400-8C2B-3E3E1B42032D}"/>
              </a:ext>
            </a:extLst>
          </p:cNvPr>
          <p:cNvSpPr>
            <a:spLocks/>
          </p:cNvSpPr>
          <p:nvPr>
            <p:custDataLst>
              <p:tags r:id="rId35"/>
            </p:custDataLst>
          </p:nvPr>
        </p:nvSpPr>
        <p:spPr bwMode="auto">
          <a:xfrm>
            <a:off x="51339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9AB5A2-A104-4B39-8DCA-73589503694E}" type="datetime'''''''1''''''''''5'''''''''''''''''''''">
              <a:rPr lang="ja-JP" altLang="en-US" sz="1000" smtClean="0">
                <a:effectLst/>
                <a:sym typeface="+mn-lt"/>
              </a:rPr>
              <a:pPr marL="0" lvl="0" indent="0" algn="ctr">
                <a:spcBef>
                  <a:spcPct val="0"/>
                </a:spcBef>
                <a:buNone/>
              </a:pPr>
              <a:t>15</a:t>
            </a:fld>
            <a:endParaRPr kumimoji="1" lang="ja-JP" altLang="en-US" sz="1000">
              <a:sym typeface="+mn-lt"/>
            </a:endParaRPr>
          </a:p>
        </p:txBody>
      </p:sp>
      <p:sp>
        <p:nvSpPr>
          <p:cNvPr id="49" name="Text Placeholder 12"/>
          <p:cNvSpPr>
            <a:spLocks/>
          </p:cNvSpPr>
          <p:nvPr>
            <p:custDataLst>
              <p:tags r:id="rId36"/>
            </p:custDataLst>
          </p:nvPr>
        </p:nvSpPr>
        <p:spPr bwMode="auto">
          <a:xfrm>
            <a:off x="922020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t>（％）</a:t>
            </a:r>
          </a:p>
        </p:txBody>
      </p:sp>
      <p:sp>
        <p:nvSpPr>
          <p:cNvPr id="418" name="テキスト プレースホルダ 9">
            <a:extLst>
              <a:ext uri="{FF2B5EF4-FFF2-40B4-BE49-F238E27FC236}">
                <a16:creationId xmlns:a16="http://schemas.microsoft.com/office/drawing/2014/main" id="{45771637-7487-6647-2089-6B63FF2A976E}"/>
              </a:ext>
            </a:extLst>
          </p:cNvPr>
          <p:cNvSpPr>
            <a:spLocks/>
          </p:cNvSpPr>
          <p:nvPr>
            <p:custDataLst>
              <p:tags r:id="rId37"/>
            </p:custDataLst>
          </p:nvPr>
        </p:nvSpPr>
        <p:spPr bwMode="auto">
          <a:xfrm>
            <a:off x="54260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839ED6-345D-4879-A862-EF7FFF38A306}" type="datetime'''''''''''''''''''''''''''''''''''1''6'''''''''''''''''''''''">
              <a:rPr lang="ja-JP" altLang="en-US" sz="1000" smtClean="0">
                <a:effectLst/>
                <a:sym typeface="+mn-lt"/>
              </a:rPr>
              <a:pPr marL="0" lvl="0" indent="0" algn="ctr">
                <a:spcBef>
                  <a:spcPct val="0"/>
                </a:spcBef>
                <a:buNone/>
              </a:pPr>
              <a:t>16</a:t>
            </a:fld>
            <a:endParaRPr kumimoji="1" lang="ja-JP" altLang="en-US" sz="1000">
              <a:sym typeface="+mn-lt"/>
            </a:endParaRPr>
          </a:p>
        </p:txBody>
      </p:sp>
      <p:sp>
        <p:nvSpPr>
          <p:cNvPr id="402" name="テキスト プレースホルダ 9">
            <a:extLst>
              <a:ext uri="{FF2B5EF4-FFF2-40B4-BE49-F238E27FC236}">
                <a16:creationId xmlns:a16="http://schemas.microsoft.com/office/drawing/2014/main" id="{CDA00F4B-E408-A266-6E5A-12019B63F0CD}"/>
              </a:ext>
            </a:extLst>
          </p:cNvPr>
          <p:cNvSpPr>
            <a:spLocks/>
          </p:cNvSpPr>
          <p:nvPr>
            <p:custDataLst>
              <p:tags r:id="rId38"/>
            </p:custDataLst>
          </p:nvPr>
        </p:nvSpPr>
        <p:spPr bwMode="auto">
          <a:xfrm>
            <a:off x="663575" y="3814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2113CF-D01E-465D-89F5-3CE0E5B254DE}" type="datetime'''''''''''''''''''''''2''''''''''000'''''''''''">
              <a:rPr lang="ja-JP" altLang="en-US" sz="1000" smtClean="0">
                <a:effectLst/>
                <a:sym typeface="+mn-lt"/>
              </a:rPr>
              <a:pPr marL="0" lvl="0" indent="0" algn="ctr">
                <a:spcBef>
                  <a:spcPct val="0"/>
                </a:spcBef>
                <a:buNone/>
              </a:pPr>
              <a:t>2000</a:t>
            </a:fld>
            <a:endParaRPr kumimoji="1" lang="ja-JP" altLang="en-US" sz="1000">
              <a:sym typeface="+mn-lt"/>
            </a:endParaRPr>
          </a:p>
        </p:txBody>
      </p:sp>
      <p:sp>
        <p:nvSpPr>
          <p:cNvPr id="419" name="テキスト プレースホルダ 9">
            <a:extLst>
              <a:ext uri="{FF2B5EF4-FFF2-40B4-BE49-F238E27FC236}">
                <a16:creationId xmlns:a16="http://schemas.microsoft.com/office/drawing/2014/main" id="{DF9520B7-3B54-975F-324B-B2C1A53B74F8}"/>
              </a:ext>
            </a:extLst>
          </p:cNvPr>
          <p:cNvSpPr>
            <a:spLocks/>
          </p:cNvSpPr>
          <p:nvPr>
            <p:custDataLst>
              <p:tags r:id="rId39"/>
            </p:custDataLst>
          </p:nvPr>
        </p:nvSpPr>
        <p:spPr bwMode="auto">
          <a:xfrm>
            <a:off x="57197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FB55BF-FBD1-4FF8-B03A-1F05AD935D02}" type="datetime'''''''''''''''''''''''''''''1''''''''''''''''''''''7'''''">
              <a:rPr lang="ja-JP" altLang="en-US" sz="1000" smtClean="0">
                <a:effectLst/>
                <a:sym typeface="+mn-lt"/>
              </a:rPr>
              <a:pPr marL="0" lvl="0" indent="0" algn="ctr">
                <a:spcBef>
                  <a:spcPct val="0"/>
                </a:spcBef>
                <a:buNone/>
              </a:pPr>
              <a:t>17</a:t>
            </a:fld>
            <a:endParaRPr kumimoji="1" lang="ja-JP" altLang="en-US" sz="1000">
              <a:sym typeface="+mn-lt"/>
            </a:endParaRPr>
          </a:p>
        </p:txBody>
      </p:sp>
      <p:sp>
        <p:nvSpPr>
          <p:cNvPr id="413" name="テキスト プレースホルダ 9">
            <a:extLst>
              <a:ext uri="{FF2B5EF4-FFF2-40B4-BE49-F238E27FC236}">
                <a16:creationId xmlns:a16="http://schemas.microsoft.com/office/drawing/2014/main" id="{54D658B7-7BC3-6C0C-8F8B-5279DFBDA28E}"/>
              </a:ext>
            </a:extLst>
          </p:cNvPr>
          <p:cNvSpPr>
            <a:spLocks/>
          </p:cNvSpPr>
          <p:nvPr>
            <p:custDataLst>
              <p:tags r:id="rId40"/>
            </p:custDataLst>
          </p:nvPr>
        </p:nvSpPr>
        <p:spPr bwMode="auto">
          <a:xfrm>
            <a:off x="39608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67E9D0-1B3B-416A-87F8-2FAC34F7E967}" type="datetime'''''''''''1''''''''1'''''''''''''''''''''''''''''''''''''">
              <a:rPr lang="ja-JP" altLang="en-US" sz="1000" smtClean="0">
                <a:effectLst/>
                <a:sym typeface="+mn-lt"/>
              </a:rPr>
              <a:pPr marL="0" lvl="0" indent="0" algn="ctr">
                <a:spcBef>
                  <a:spcPct val="0"/>
                </a:spcBef>
                <a:buNone/>
              </a:pPr>
              <a:t>11</a:t>
            </a:fld>
            <a:endParaRPr kumimoji="1" lang="ja-JP" altLang="en-US" sz="1000">
              <a:sym typeface="+mn-lt"/>
            </a:endParaRPr>
          </a:p>
        </p:txBody>
      </p:sp>
      <p:sp>
        <p:nvSpPr>
          <p:cNvPr id="420" name="テキスト プレースホルダ 9">
            <a:extLst>
              <a:ext uri="{FF2B5EF4-FFF2-40B4-BE49-F238E27FC236}">
                <a16:creationId xmlns:a16="http://schemas.microsoft.com/office/drawing/2014/main" id="{B66262B9-626F-065E-84CC-86853A3F43F6}"/>
              </a:ext>
            </a:extLst>
          </p:cNvPr>
          <p:cNvSpPr>
            <a:spLocks/>
          </p:cNvSpPr>
          <p:nvPr>
            <p:custDataLst>
              <p:tags r:id="rId41"/>
            </p:custDataLst>
          </p:nvPr>
        </p:nvSpPr>
        <p:spPr bwMode="auto">
          <a:xfrm>
            <a:off x="60134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57D4D4-F7E8-4F13-8EB9-58842DCB88F1}" type="datetime'''''1''''''''''''''''''''''''''''''''''''''''''''''8'''''''''">
              <a:rPr lang="ja-JP" altLang="en-US" sz="1000" smtClean="0">
                <a:effectLst/>
                <a:sym typeface="+mn-lt"/>
              </a:rPr>
              <a:pPr marL="0" lvl="0" indent="0" algn="ctr">
                <a:spcBef>
                  <a:spcPct val="0"/>
                </a:spcBef>
                <a:buNone/>
              </a:pPr>
              <a:t>18</a:t>
            </a:fld>
            <a:endParaRPr kumimoji="1" lang="ja-JP" altLang="en-US" sz="1000">
              <a:sym typeface="+mn-lt"/>
            </a:endParaRPr>
          </a:p>
        </p:txBody>
      </p:sp>
      <p:sp>
        <p:nvSpPr>
          <p:cNvPr id="403" name="テキスト プレースホルダ 9">
            <a:extLst>
              <a:ext uri="{FF2B5EF4-FFF2-40B4-BE49-F238E27FC236}">
                <a16:creationId xmlns:a16="http://schemas.microsoft.com/office/drawing/2014/main" id="{6E53C0F3-F4AC-63A8-AD1A-40F0C2D6881E}"/>
              </a:ext>
            </a:extLst>
          </p:cNvPr>
          <p:cNvSpPr>
            <a:spLocks/>
          </p:cNvSpPr>
          <p:nvPr>
            <p:custDataLst>
              <p:tags r:id="rId42"/>
            </p:custDataLst>
          </p:nvPr>
        </p:nvSpPr>
        <p:spPr bwMode="auto">
          <a:xfrm>
            <a:off x="10271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3FEC71-42FE-4D51-AC84-F8AFF3C3FCD4}" type="datetime'''''''0''''1'''''''''''''''''''''''">
              <a:rPr lang="ja-JP" altLang="en-US" sz="1000" smtClean="0">
                <a:effectLst/>
                <a:sym typeface="+mn-lt"/>
              </a:rPr>
              <a:pPr marL="0" lvl="0" indent="0" algn="ctr">
                <a:spcBef>
                  <a:spcPct val="0"/>
                </a:spcBef>
                <a:buNone/>
              </a:pPr>
              <a:t>01</a:t>
            </a:fld>
            <a:endParaRPr kumimoji="1" lang="ja-JP" altLang="en-US" sz="1000">
              <a:sym typeface="+mn-lt"/>
            </a:endParaRPr>
          </a:p>
        </p:txBody>
      </p:sp>
      <p:sp>
        <p:nvSpPr>
          <p:cNvPr id="421" name="テキスト プレースホルダ 9">
            <a:extLst>
              <a:ext uri="{FF2B5EF4-FFF2-40B4-BE49-F238E27FC236}">
                <a16:creationId xmlns:a16="http://schemas.microsoft.com/office/drawing/2014/main" id="{1D705DD2-622F-3269-CD13-D04327BD6CA1}"/>
              </a:ext>
            </a:extLst>
          </p:cNvPr>
          <p:cNvSpPr>
            <a:spLocks/>
          </p:cNvSpPr>
          <p:nvPr>
            <p:custDataLst>
              <p:tags r:id="rId43"/>
            </p:custDataLst>
          </p:nvPr>
        </p:nvSpPr>
        <p:spPr bwMode="auto">
          <a:xfrm>
            <a:off x="63071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DC6E44-05A7-457E-8849-5ED66F7891B0}" type="datetime'''''''''''''''''''''''''''''''''''''1''''''''''''''''''''9'''">
              <a:rPr lang="ja-JP" altLang="en-US" sz="1000" smtClean="0">
                <a:effectLst/>
                <a:sym typeface="+mn-lt"/>
              </a:rPr>
              <a:pPr marL="0" lvl="0" indent="0" algn="ctr">
                <a:spcBef>
                  <a:spcPct val="0"/>
                </a:spcBef>
                <a:buNone/>
              </a:pPr>
              <a:t>19</a:t>
            </a:fld>
            <a:endParaRPr kumimoji="1" lang="ja-JP" altLang="en-US" sz="1000">
              <a:sym typeface="+mn-lt"/>
            </a:endParaRPr>
          </a:p>
        </p:txBody>
      </p:sp>
      <p:sp>
        <p:nvSpPr>
          <p:cNvPr id="404" name="テキスト プレースホルダ 9">
            <a:extLst>
              <a:ext uri="{FF2B5EF4-FFF2-40B4-BE49-F238E27FC236}">
                <a16:creationId xmlns:a16="http://schemas.microsoft.com/office/drawing/2014/main" id="{71001E0D-2FE1-A5ED-06E8-AA55F4CDAF6C}"/>
              </a:ext>
            </a:extLst>
          </p:cNvPr>
          <p:cNvSpPr>
            <a:spLocks/>
          </p:cNvSpPr>
          <p:nvPr>
            <p:custDataLst>
              <p:tags r:id="rId44"/>
            </p:custDataLst>
          </p:nvPr>
        </p:nvSpPr>
        <p:spPr bwMode="auto">
          <a:xfrm>
            <a:off x="13192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18B954-5E2A-4467-9C6F-0D8C360C2B0D}" type="datetime'''''''''''''''''''0''''''''''''''''''''2'''''">
              <a:rPr lang="ja-JP" altLang="en-US" sz="1000" smtClean="0">
                <a:effectLst/>
                <a:sym typeface="+mn-lt"/>
              </a:rPr>
              <a:pPr marL="0" lvl="0" indent="0" algn="ctr">
                <a:spcBef>
                  <a:spcPct val="0"/>
                </a:spcBef>
                <a:buNone/>
              </a:pPr>
              <a:t>02</a:t>
            </a:fld>
            <a:endParaRPr kumimoji="1" lang="ja-JP" altLang="en-US" sz="1000">
              <a:sym typeface="+mn-lt"/>
            </a:endParaRPr>
          </a:p>
        </p:txBody>
      </p:sp>
      <p:sp>
        <p:nvSpPr>
          <p:cNvPr id="422" name="テキスト プレースホルダ 9">
            <a:extLst>
              <a:ext uri="{FF2B5EF4-FFF2-40B4-BE49-F238E27FC236}">
                <a16:creationId xmlns:a16="http://schemas.microsoft.com/office/drawing/2014/main" id="{69D50FFF-8932-BF29-92E6-190A1AC040BC}"/>
              </a:ext>
            </a:extLst>
          </p:cNvPr>
          <p:cNvSpPr>
            <a:spLocks/>
          </p:cNvSpPr>
          <p:nvPr>
            <p:custDataLst>
              <p:tags r:id="rId45"/>
            </p:custDataLst>
          </p:nvPr>
        </p:nvSpPr>
        <p:spPr bwMode="auto">
          <a:xfrm>
            <a:off x="66008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45651D-5579-4AC7-B0ED-43C5CFBBF464}" type="datetime'''''''''''20'''''''''''''''''''''''''''''''''''''''''">
              <a:rPr lang="ja-JP" altLang="en-US" sz="1000" smtClean="0">
                <a:effectLst/>
                <a:sym typeface="+mn-lt"/>
              </a:rPr>
              <a:pPr marL="0" lvl="0" indent="0" algn="ctr">
                <a:spcBef>
                  <a:spcPct val="0"/>
                </a:spcBef>
                <a:buNone/>
              </a:pPr>
              <a:t>20</a:t>
            </a:fld>
            <a:endParaRPr kumimoji="1" lang="ja-JP" altLang="en-US" sz="1000">
              <a:sym typeface="+mn-lt"/>
            </a:endParaRPr>
          </a:p>
        </p:txBody>
      </p:sp>
      <p:sp>
        <p:nvSpPr>
          <p:cNvPr id="405" name="テキスト プレースホルダ 9">
            <a:extLst>
              <a:ext uri="{FF2B5EF4-FFF2-40B4-BE49-F238E27FC236}">
                <a16:creationId xmlns:a16="http://schemas.microsoft.com/office/drawing/2014/main" id="{4B33711C-CDD0-FA0B-C2A3-C935A9CC28F3}"/>
              </a:ext>
            </a:extLst>
          </p:cNvPr>
          <p:cNvSpPr>
            <a:spLocks/>
          </p:cNvSpPr>
          <p:nvPr>
            <p:custDataLst>
              <p:tags r:id="rId46"/>
            </p:custDataLst>
          </p:nvPr>
        </p:nvSpPr>
        <p:spPr bwMode="auto">
          <a:xfrm>
            <a:off x="16129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2C8FCA-FF6C-4FD1-9D88-FADBB0074DBA}" type="datetime'''''''0''''''''''''''''''''''''''''''''''''''''''''3'''''">
              <a:rPr lang="ja-JP" altLang="en-US" sz="1000" smtClean="0">
                <a:effectLst/>
                <a:sym typeface="+mn-lt"/>
              </a:rPr>
              <a:pPr marL="0" lvl="0" indent="0" algn="ctr">
                <a:spcBef>
                  <a:spcPct val="0"/>
                </a:spcBef>
                <a:buNone/>
              </a:pPr>
              <a:t>03</a:t>
            </a:fld>
            <a:endParaRPr kumimoji="1" lang="ja-JP" altLang="en-US" sz="1000">
              <a:sym typeface="+mn-lt"/>
            </a:endParaRPr>
          </a:p>
        </p:txBody>
      </p:sp>
      <p:sp>
        <p:nvSpPr>
          <p:cNvPr id="423" name="テキスト プレースホルダ 9">
            <a:extLst>
              <a:ext uri="{FF2B5EF4-FFF2-40B4-BE49-F238E27FC236}">
                <a16:creationId xmlns:a16="http://schemas.microsoft.com/office/drawing/2014/main" id="{89F8DEF6-0342-380B-8210-E664B69AD3D0}"/>
              </a:ext>
            </a:extLst>
          </p:cNvPr>
          <p:cNvSpPr>
            <a:spLocks/>
          </p:cNvSpPr>
          <p:nvPr>
            <p:custDataLst>
              <p:tags r:id="rId47"/>
            </p:custDataLst>
          </p:nvPr>
        </p:nvSpPr>
        <p:spPr bwMode="auto">
          <a:xfrm>
            <a:off x="68929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B4CE10-B078-4C9D-8289-119446BAA84E}" type="datetime'''''2''''''''''''''''''''''''''''''''''''''''''1'">
              <a:rPr lang="ja-JP" altLang="en-US" sz="1000" smtClean="0">
                <a:effectLst/>
                <a:sym typeface="+mn-lt"/>
              </a:rPr>
              <a:pPr marL="0" lvl="0" indent="0" algn="ctr">
                <a:spcBef>
                  <a:spcPct val="0"/>
                </a:spcBef>
                <a:buNone/>
              </a:pPr>
              <a:t>21</a:t>
            </a:fld>
            <a:endParaRPr kumimoji="1" lang="ja-JP" altLang="en-US" sz="1000">
              <a:sym typeface="+mn-lt"/>
            </a:endParaRPr>
          </a:p>
        </p:txBody>
      </p:sp>
      <p:sp>
        <p:nvSpPr>
          <p:cNvPr id="406" name="テキスト プレースホルダ 9">
            <a:extLst>
              <a:ext uri="{FF2B5EF4-FFF2-40B4-BE49-F238E27FC236}">
                <a16:creationId xmlns:a16="http://schemas.microsoft.com/office/drawing/2014/main" id="{8DB04895-A1D3-CA2F-1FE2-ED0731732BCC}"/>
              </a:ext>
            </a:extLst>
          </p:cNvPr>
          <p:cNvSpPr>
            <a:spLocks/>
          </p:cNvSpPr>
          <p:nvPr>
            <p:custDataLst>
              <p:tags r:id="rId48"/>
            </p:custDataLst>
          </p:nvPr>
        </p:nvSpPr>
        <p:spPr bwMode="auto">
          <a:xfrm>
            <a:off x="19065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CE770E-4241-491A-92C4-5A653F237568}" type="datetime'''''''''''''''''''''0''4'''''''''''''">
              <a:rPr lang="ja-JP" altLang="en-US" sz="1000" smtClean="0">
                <a:effectLst/>
                <a:sym typeface="+mn-lt"/>
              </a:rPr>
              <a:pPr marL="0" lvl="0" indent="0" algn="ctr">
                <a:spcBef>
                  <a:spcPct val="0"/>
                </a:spcBef>
                <a:buNone/>
              </a:pPr>
              <a:t>04</a:t>
            </a:fld>
            <a:endParaRPr kumimoji="1" lang="ja-JP" altLang="en-US" sz="1000">
              <a:sym typeface="+mn-lt"/>
            </a:endParaRPr>
          </a:p>
        </p:txBody>
      </p:sp>
      <p:sp>
        <p:nvSpPr>
          <p:cNvPr id="425" name="テキスト プレースホルダ 9">
            <a:extLst>
              <a:ext uri="{FF2B5EF4-FFF2-40B4-BE49-F238E27FC236}">
                <a16:creationId xmlns:a16="http://schemas.microsoft.com/office/drawing/2014/main" id="{776F64E6-627C-24FD-03ED-3A5EEC00CEE3}"/>
              </a:ext>
            </a:extLst>
          </p:cNvPr>
          <p:cNvSpPr>
            <a:spLocks/>
          </p:cNvSpPr>
          <p:nvPr>
            <p:custDataLst>
              <p:tags r:id="rId49"/>
            </p:custDataLst>
          </p:nvPr>
        </p:nvSpPr>
        <p:spPr bwMode="auto">
          <a:xfrm>
            <a:off x="74803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42E881-D52A-4A98-B3A2-9D81C0BA3564}" type="datetime'''''''''''''''''2''''''''''3'''''''''''">
              <a:rPr lang="ja-JP" altLang="en-US" sz="1000" smtClean="0"/>
              <a:pPr marL="0" lvl="0" indent="0" algn="ctr">
                <a:spcBef>
                  <a:spcPct val="0"/>
                </a:spcBef>
                <a:buNone/>
              </a:pPr>
              <a:t>23</a:t>
            </a:fld>
            <a:endParaRPr kumimoji="1" lang="ja-JP" altLang="en-US" sz="1000">
              <a:sym typeface="+mn-lt"/>
            </a:endParaRPr>
          </a:p>
        </p:txBody>
      </p:sp>
      <p:sp>
        <p:nvSpPr>
          <p:cNvPr id="426" name="テキスト プレースホルダ 9">
            <a:extLst>
              <a:ext uri="{FF2B5EF4-FFF2-40B4-BE49-F238E27FC236}">
                <a16:creationId xmlns:a16="http://schemas.microsoft.com/office/drawing/2014/main" id="{F7BCAFF2-171C-9A29-95DF-F8498C44458E}"/>
              </a:ext>
            </a:extLst>
          </p:cNvPr>
          <p:cNvSpPr>
            <a:spLocks/>
          </p:cNvSpPr>
          <p:nvPr>
            <p:custDataLst>
              <p:tags r:id="rId50"/>
            </p:custDataLst>
          </p:nvPr>
        </p:nvSpPr>
        <p:spPr bwMode="auto">
          <a:xfrm>
            <a:off x="83597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DC26B4-80EB-4BEE-A87A-D6353EBEA641}" type="datetime'''''''''''''3''''0'''">
              <a:rPr lang="ja-JP" altLang="en-US" sz="1000" smtClean="0"/>
              <a:pPr marL="0" lvl="0" indent="0" algn="ctr">
                <a:spcBef>
                  <a:spcPct val="0"/>
                </a:spcBef>
                <a:buNone/>
              </a:pPr>
              <a:t>30</a:t>
            </a:fld>
            <a:endParaRPr kumimoji="1" lang="ja-JP" altLang="en-US" sz="1000">
              <a:sym typeface="+mn-lt"/>
            </a:endParaRPr>
          </a:p>
        </p:txBody>
      </p:sp>
      <p:sp>
        <p:nvSpPr>
          <p:cNvPr id="434" name="テキスト プレースホルダ 9">
            <a:extLst>
              <a:ext uri="{FF2B5EF4-FFF2-40B4-BE49-F238E27FC236}">
                <a16:creationId xmlns:a16="http://schemas.microsoft.com/office/drawing/2014/main" id="{7F99685D-06EF-44F4-B110-B0537D1AFE6A}"/>
              </a:ext>
            </a:extLst>
          </p:cNvPr>
          <p:cNvSpPr>
            <a:spLocks/>
          </p:cNvSpPr>
          <p:nvPr>
            <p:custDataLst>
              <p:tags r:id="rId51"/>
            </p:custDataLst>
          </p:nvPr>
        </p:nvSpPr>
        <p:spPr bwMode="auto">
          <a:xfrm>
            <a:off x="86534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4DD5A4-74D3-4A81-87CB-F5F18E74AA58}" type="datetime'''''4''''''''''''''''''''''''0'''''''''''''">
              <a:rPr lang="ja-JP" altLang="en-US" sz="1000" smtClean="0"/>
              <a:pPr marL="0" lvl="0" indent="0" algn="ctr">
                <a:spcBef>
                  <a:spcPct val="0"/>
                </a:spcBef>
                <a:buNone/>
              </a:pPr>
              <a:t>40</a:t>
            </a:fld>
            <a:endParaRPr kumimoji="1" lang="ja-JP" altLang="en-US" sz="1000">
              <a:sym typeface="+mn-lt"/>
            </a:endParaRPr>
          </a:p>
        </p:txBody>
      </p:sp>
      <p:sp>
        <p:nvSpPr>
          <p:cNvPr id="437" name="テキスト プレースホルダ 9">
            <a:extLst>
              <a:ext uri="{FF2B5EF4-FFF2-40B4-BE49-F238E27FC236}">
                <a16:creationId xmlns:a16="http://schemas.microsoft.com/office/drawing/2014/main" id="{B1DC6D18-1DFA-26A1-EF4E-82CFF3A08318}"/>
              </a:ext>
            </a:extLst>
          </p:cNvPr>
          <p:cNvSpPr>
            <a:spLocks/>
          </p:cNvSpPr>
          <p:nvPr>
            <p:custDataLst>
              <p:tags r:id="rId52"/>
            </p:custDataLst>
          </p:nvPr>
        </p:nvSpPr>
        <p:spPr bwMode="auto">
          <a:xfrm>
            <a:off x="89471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0BB598-546F-43B3-A388-A468294218F3}" type="datetime'5''''''''''''''''''''''''''''''''''''''''''''''''''''''''''0'">
              <a:rPr lang="ja-JP" altLang="en-US" sz="1000" smtClean="0"/>
              <a:pPr marL="0" lvl="0" indent="0" algn="ctr">
                <a:spcBef>
                  <a:spcPct val="0"/>
                </a:spcBef>
                <a:buNone/>
              </a:pPr>
              <a:t>50</a:t>
            </a:fld>
            <a:endParaRPr kumimoji="1" lang="ja-JP" altLang="en-US" sz="1000">
              <a:sym typeface="+mn-lt"/>
            </a:endParaRPr>
          </a:p>
        </p:txBody>
      </p:sp>
      <p:sp>
        <p:nvSpPr>
          <p:cNvPr id="9" name="テキスト プレースホルダ 9">
            <a:extLst>
              <a:ext uri="{FF2B5EF4-FFF2-40B4-BE49-F238E27FC236}">
                <a16:creationId xmlns:a16="http://schemas.microsoft.com/office/drawing/2014/main" id="{95C0D096-2076-C194-1A07-6D3A0C57BC63}"/>
              </a:ext>
            </a:extLst>
          </p:cNvPr>
          <p:cNvSpPr>
            <a:spLocks/>
          </p:cNvSpPr>
          <p:nvPr>
            <p:custDataLst>
              <p:tags r:id="rId53"/>
            </p:custDataLst>
          </p:nvPr>
        </p:nvSpPr>
        <p:spPr bwMode="auto">
          <a:xfrm>
            <a:off x="77739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D6C822-3695-4DAD-B11B-9062B45421C9}" type="datetime'''''''''2''''''''''''''''''''4'''''''''''''''''''''''''''''">
              <a:rPr lang="ja-JP" altLang="en-US" sz="1000" smtClean="0"/>
              <a:pPr/>
              <a:t>24</a:t>
            </a:fld>
            <a:endParaRPr kumimoji="1" lang="ja-JP" altLang="en-US" sz="1000">
              <a:sym typeface="+mn-lt"/>
            </a:endParaRPr>
          </a:p>
        </p:txBody>
      </p:sp>
      <p:sp>
        <p:nvSpPr>
          <p:cNvPr id="424" name="テキスト プレースホルダ 9">
            <a:extLst>
              <a:ext uri="{FF2B5EF4-FFF2-40B4-BE49-F238E27FC236}">
                <a16:creationId xmlns:a16="http://schemas.microsoft.com/office/drawing/2014/main" id="{E9523BD2-2CBC-C780-317E-1C40B13E952F}"/>
              </a:ext>
            </a:extLst>
          </p:cNvPr>
          <p:cNvSpPr>
            <a:spLocks/>
          </p:cNvSpPr>
          <p:nvPr>
            <p:custDataLst>
              <p:tags r:id="rId54"/>
            </p:custDataLst>
          </p:nvPr>
        </p:nvSpPr>
        <p:spPr bwMode="auto">
          <a:xfrm>
            <a:off x="71866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A6E114-F778-4ADD-9B4E-EE9F887E8842}" type="datetime'''''''''''''''''''''''''''''''''''''''''22'">
              <a:rPr lang="ja-JP" altLang="en-US" sz="1000" smtClean="0"/>
              <a:pPr marL="0" lvl="0" indent="0" algn="ctr">
                <a:spcBef>
                  <a:spcPct val="0"/>
                </a:spcBef>
                <a:buNone/>
              </a:pPr>
              <a:t>22</a:t>
            </a:fld>
            <a:endParaRPr kumimoji="1" lang="ja-JP" altLang="en-US" sz="1000">
              <a:sym typeface="+mn-lt"/>
            </a:endParaRPr>
          </a:p>
        </p:txBody>
      </p:sp>
      <p:sp>
        <p:nvSpPr>
          <p:cNvPr id="24" name="テキスト プレースホルダ 9">
            <a:extLst>
              <a:ext uri="{FF2B5EF4-FFF2-40B4-BE49-F238E27FC236}">
                <a16:creationId xmlns:a16="http://schemas.microsoft.com/office/drawing/2014/main" id="{94B14E99-74DB-0F87-8BDD-45DF09F3F1C3}"/>
              </a:ext>
            </a:extLst>
          </p:cNvPr>
          <p:cNvSpPr>
            <a:spLocks/>
          </p:cNvSpPr>
          <p:nvPr>
            <p:custDataLst>
              <p:tags r:id="rId55"/>
            </p:custDataLst>
          </p:nvPr>
        </p:nvSpPr>
        <p:spPr bwMode="gray">
          <a:xfrm>
            <a:off x="1292225" y="307022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783824-6C96-499C-AF4E-F9F847B0412B}"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25" name="テキスト プレースホルダ 9">
            <a:extLst>
              <a:ext uri="{FF2B5EF4-FFF2-40B4-BE49-F238E27FC236}">
                <a16:creationId xmlns:a16="http://schemas.microsoft.com/office/drawing/2014/main" id="{DBBF816C-0B17-7F65-BA9E-3178ACF5FB6B}"/>
              </a:ext>
            </a:extLst>
          </p:cNvPr>
          <p:cNvSpPr>
            <a:spLocks/>
          </p:cNvSpPr>
          <p:nvPr>
            <p:custDataLst>
              <p:tags r:id="rId56"/>
            </p:custDataLst>
          </p:nvPr>
        </p:nvSpPr>
        <p:spPr bwMode="gray">
          <a:xfrm>
            <a:off x="2759075" y="307657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7F93DA-E930-44C9-A6CE-5624914B4BA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useBgFill="1">
        <p:nvSpPr>
          <p:cNvPr id="26" name="テキスト プレースホルダ 9">
            <a:extLst>
              <a:ext uri="{FF2B5EF4-FFF2-40B4-BE49-F238E27FC236}">
                <a16:creationId xmlns:a16="http://schemas.microsoft.com/office/drawing/2014/main" id="{15B487E8-8CF9-8F08-16A9-B904F29A3E2C}"/>
              </a:ext>
            </a:extLst>
          </p:cNvPr>
          <p:cNvSpPr>
            <a:spLocks/>
          </p:cNvSpPr>
          <p:nvPr>
            <p:custDataLst>
              <p:tags r:id="rId57"/>
            </p:custDataLst>
          </p:nvPr>
        </p:nvSpPr>
        <p:spPr bwMode="gray">
          <a:xfrm>
            <a:off x="4225925" y="30051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91F7DE-DD05-4EB4-87FA-2D9B758B1840}"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27" name="テキスト プレースホルダ 9">
            <a:extLst>
              <a:ext uri="{FF2B5EF4-FFF2-40B4-BE49-F238E27FC236}">
                <a16:creationId xmlns:a16="http://schemas.microsoft.com/office/drawing/2014/main" id="{9BCB562B-2061-0840-43AA-E3D459CABD64}"/>
              </a:ext>
            </a:extLst>
          </p:cNvPr>
          <p:cNvSpPr>
            <a:spLocks/>
          </p:cNvSpPr>
          <p:nvPr>
            <p:custDataLst>
              <p:tags r:id="rId58"/>
            </p:custDataLst>
          </p:nvPr>
        </p:nvSpPr>
        <p:spPr bwMode="gray">
          <a:xfrm>
            <a:off x="5399088" y="3067050"/>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B40F8D-C187-4D9F-B29F-B4268068229B}"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28" name="テキスト プレースホルダ 9">
            <a:extLst>
              <a:ext uri="{FF2B5EF4-FFF2-40B4-BE49-F238E27FC236}">
                <a16:creationId xmlns:a16="http://schemas.microsoft.com/office/drawing/2014/main" id="{0A415F4E-6A06-AB60-646B-E14567B10BED}"/>
              </a:ext>
            </a:extLst>
          </p:cNvPr>
          <p:cNvSpPr>
            <a:spLocks/>
          </p:cNvSpPr>
          <p:nvPr>
            <p:custDataLst>
              <p:tags r:id="rId59"/>
            </p:custDataLst>
          </p:nvPr>
        </p:nvSpPr>
        <p:spPr bwMode="gray">
          <a:xfrm>
            <a:off x="6865938" y="337502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3E818B-26AD-4E8B-A18A-EA9FAAB35600}" type="datetime'''''''''''''0''''.''''''''''''''''''''0'">
              <a:rPr lang="ja-JP" altLang="en-US" sz="1000" smtClean="0">
                <a:effectLst/>
                <a:sym typeface="+mn-lt"/>
              </a:rPr>
              <a:pPr marL="0" lvl="0" indent="0" algn="ctr">
                <a:spcBef>
                  <a:spcPct val="0"/>
                </a:spcBef>
                <a:buNone/>
              </a:pPr>
              <a:t>0.0</a:t>
            </a:fld>
            <a:endParaRPr kumimoji="1" lang="ja-JP" altLang="en-US" sz="1000" dirty="0">
              <a:sym typeface="+mn-lt"/>
            </a:endParaRPr>
          </a:p>
        </p:txBody>
      </p:sp>
      <p:sp>
        <p:nvSpPr>
          <p:cNvPr id="12" name="テキスト プレースホルダ 9">
            <a:extLst>
              <a:ext uri="{FF2B5EF4-FFF2-40B4-BE49-F238E27FC236}">
                <a16:creationId xmlns:a16="http://schemas.microsoft.com/office/drawing/2014/main" id="{A0904D03-A427-5306-A89E-832A007B3484}"/>
              </a:ext>
            </a:extLst>
          </p:cNvPr>
          <p:cNvSpPr>
            <a:spLocks/>
          </p:cNvSpPr>
          <p:nvPr>
            <p:custDataLst>
              <p:tags r:id="rId60"/>
            </p:custDataLst>
          </p:nvPr>
        </p:nvSpPr>
        <p:spPr bwMode="auto">
          <a:xfrm>
            <a:off x="80676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05A6EC-C960-4780-9896-52EB57F9792E}" type="datetime'''''''''2''''''''''''''''''''5'''''''''">
              <a:rPr lang="ja-JP" altLang="en-US" sz="1000" smtClean="0"/>
              <a:pPr/>
              <a:t>25</a:t>
            </a:fld>
            <a:endParaRPr kumimoji="1" lang="ja-JP" altLang="en-US" sz="1000">
              <a:sym typeface="+mn-lt"/>
            </a:endParaRPr>
          </a:p>
        </p:txBody>
      </p:sp>
      <p:grpSp>
        <p:nvGrpSpPr>
          <p:cNvPr id="438" name="グループ化 7">
            <a:extLst>
              <a:ext uri="{FF2B5EF4-FFF2-40B4-BE49-F238E27FC236}">
                <a16:creationId xmlns:a16="http://schemas.microsoft.com/office/drawing/2014/main" id="{62EF8FF4-0B82-03B6-5AD9-E049B84D8FBA}"/>
              </a:ext>
            </a:extLst>
          </p:cNvPr>
          <p:cNvGrpSpPr/>
          <p:nvPr/>
        </p:nvGrpSpPr>
        <p:grpSpPr>
          <a:xfrm>
            <a:off x="598089" y="4093147"/>
            <a:ext cx="8640960" cy="288032"/>
            <a:chOff x="4803500" y="2113806"/>
            <a:chExt cx="5626916" cy="288032"/>
          </a:xfrm>
        </p:grpSpPr>
        <p:cxnSp>
          <p:nvCxnSpPr>
            <p:cNvPr id="439" name="直線コネクタ 438">
              <a:extLst>
                <a:ext uri="{FF2B5EF4-FFF2-40B4-BE49-F238E27FC236}">
                  <a16:creationId xmlns:a16="http://schemas.microsoft.com/office/drawing/2014/main" id="{A9F4B72D-A6D2-722C-97C6-5EB17499360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40" name="Rectangle 6">
              <a:extLst>
                <a:ext uri="{FF2B5EF4-FFF2-40B4-BE49-F238E27FC236}">
                  <a16:creationId xmlns:a16="http://schemas.microsoft.com/office/drawing/2014/main" id="{040E2C62-30CF-15F4-C6FC-71FDD273D4AB}"/>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lang="ja-JP" altLang="en-US" sz="1400" noProof="1">
                  <a:solidFill>
                    <a:srgbClr val="000000"/>
                  </a:solidFill>
                  <a:latin typeface="Arial Black" pitchFamily="34" charset="0"/>
                  <a:ea typeface="HGP創英角ｺﾞｼｯｸUB" pitchFamily="50" charset="-128"/>
                </a:rPr>
                <a:t>年齢別人口構成</a:t>
              </a:r>
              <a:endPar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pSp>
        <p:nvGrpSpPr>
          <p:cNvPr id="62" name="グループ化 61"/>
          <p:cNvGrpSpPr/>
          <p:nvPr/>
        </p:nvGrpSpPr>
        <p:grpSpPr>
          <a:xfrm>
            <a:off x="8288821" y="2268364"/>
            <a:ext cx="1318650" cy="1895837"/>
            <a:chOff x="6659023" y="2016373"/>
            <a:chExt cx="1318650" cy="1895837"/>
          </a:xfrm>
        </p:grpSpPr>
        <p:sp>
          <p:nvSpPr>
            <p:cNvPr id="63" name="フリーフォーム 62"/>
            <p:cNvSpPr/>
            <p:nvPr/>
          </p:nvSpPr>
          <p:spPr>
            <a:xfrm>
              <a:off x="6659023" y="2016373"/>
              <a:ext cx="131865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35898"/>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500" name="Straight Connector 499">
            <a:extLst>
              <a:ext uri="{FF2B5EF4-FFF2-40B4-BE49-F238E27FC236}">
                <a16:creationId xmlns:a16="http://schemas.microsoft.com/office/drawing/2014/main" id="{97DD61C8-1467-76CB-1B11-3FAD5A8EB66A}"/>
              </a:ext>
            </a:extLst>
          </p:cNvPr>
          <p:cNvCxnSpPr/>
          <p:nvPr>
            <p:custDataLst>
              <p:tags r:id="rId61"/>
            </p:custDataLst>
          </p:nvPr>
        </p:nvCxnSpPr>
        <p:spPr bwMode="auto">
          <a:xfrm>
            <a:off x="1195388" y="5762625"/>
            <a:ext cx="10953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5" name="Straight Connector 434">
            <a:extLst>
              <a:ext uri="{FF2B5EF4-FFF2-40B4-BE49-F238E27FC236}">
                <a16:creationId xmlns:a16="http://schemas.microsoft.com/office/drawing/2014/main" id="{C227CAA5-E968-78E0-4C8D-FEC07CE204F7}"/>
              </a:ext>
            </a:extLst>
          </p:cNvPr>
          <p:cNvCxnSpPr/>
          <p:nvPr>
            <p:custDataLst>
              <p:tags r:id="rId62"/>
            </p:custDataLst>
          </p:nvPr>
        </p:nvCxnSpPr>
        <p:spPr bwMode="auto">
          <a:xfrm>
            <a:off x="7354888"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1" name="Straight Connector 440">
            <a:extLst>
              <a:ext uri="{FF2B5EF4-FFF2-40B4-BE49-F238E27FC236}">
                <a16:creationId xmlns:a16="http://schemas.microsoft.com/office/drawing/2014/main" id="{2D457098-545C-E085-3F78-17D6B09B3DED}"/>
              </a:ext>
            </a:extLst>
          </p:cNvPr>
          <p:cNvCxnSpPr/>
          <p:nvPr>
            <p:custDataLst>
              <p:tags r:id="rId63"/>
            </p:custDataLst>
          </p:nvPr>
        </p:nvCxnSpPr>
        <p:spPr bwMode="auto">
          <a:xfrm>
            <a:off x="7354888" y="5856288"/>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2" name="Straight Connector 441">
            <a:extLst>
              <a:ext uri="{FF2B5EF4-FFF2-40B4-BE49-F238E27FC236}">
                <a16:creationId xmlns:a16="http://schemas.microsoft.com/office/drawing/2014/main" id="{B850459B-0D68-4385-AC56-2ECECF143507}"/>
              </a:ext>
            </a:extLst>
          </p:cNvPr>
          <p:cNvCxnSpPr/>
          <p:nvPr>
            <p:custDataLst>
              <p:tags r:id="rId64"/>
            </p:custDataLst>
          </p:nvPr>
        </p:nvCxnSpPr>
        <p:spPr bwMode="auto">
          <a:xfrm>
            <a:off x="7648575"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3" name="Straight Connector 442">
            <a:extLst>
              <a:ext uri="{FF2B5EF4-FFF2-40B4-BE49-F238E27FC236}">
                <a16:creationId xmlns:a16="http://schemas.microsoft.com/office/drawing/2014/main" id="{72A237A7-01B6-8430-2DE8-657471E0A358}"/>
              </a:ext>
            </a:extLst>
          </p:cNvPr>
          <p:cNvCxnSpPr/>
          <p:nvPr>
            <p:custDataLst>
              <p:tags r:id="rId65"/>
            </p:custDataLst>
          </p:nvPr>
        </p:nvCxnSpPr>
        <p:spPr bwMode="auto">
          <a:xfrm>
            <a:off x="7648575" y="4905376"/>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4" name="Straight Connector 443">
            <a:extLst>
              <a:ext uri="{FF2B5EF4-FFF2-40B4-BE49-F238E27FC236}">
                <a16:creationId xmlns:a16="http://schemas.microsoft.com/office/drawing/2014/main" id="{02693E58-1094-618C-2DFF-DCEC4E3F4C96}"/>
              </a:ext>
            </a:extLst>
          </p:cNvPr>
          <p:cNvCxnSpPr>
            <a:cxnSpLocks/>
          </p:cNvCxnSpPr>
          <p:nvPr>
            <p:custDataLst>
              <p:tags r:id="rId66"/>
            </p:custDataLst>
          </p:nvPr>
        </p:nvCxnSpPr>
        <p:spPr bwMode="auto">
          <a:xfrm>
            <a:off x="7648575" y="5862639"/>
            <a:ext cx="10953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7" name="Straight Connector 516">
            <a:extLst>
              <a:ext uri="{FF2B5EF4-FFF2-40B4-BE49-F238E27FC236}">
                <a16:creationId xmlns:a16="http://schemas.microsoft.com/office/drawing/2014/main" id="{47223565-4E68-60E9-5B9E-6B70E64D031A}"/>
              </a:ext>
            </a:extLst>
          </p:cNvPr>
          <p:cNvCxnSpPr/>
          <p:nvPr>
            <p:custDataLst>
              <p:tags r:id="rId67"/>
            </p:custDataLst>
          </p:nvPr>
        </p:nvCxnSpPr>
        <p:spPr bwMode="auto">
          <a:xfrm>
            <a:off x="8528050" y="4960938"/>
            <a:ext cx="109538" cy="1143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50F47D65-8922-52F0-E2ED-90428752FD50}"/>
              </a:ext>
            </a:extLst>
          </p:cNvPr>
          <p:cNvCxnSpPr/>
          <p:nvPr>
            <p:custDataLst>
              <p:tags r:id="rId68"/>
            </p:custDataLst>
          </p:nvPr>
        </p:nvCxnSpPr>
        <p:spPr bwMode="auto">
          <a:xfrm>
            <a:off x="2368550" y="5811838"/>
            <a:ext cx="10953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8" name="Straight Connector 517">
            <a:extLst>
              <a:ext uri="{FF2B5EF4-FFF2-40B4-BE49-F238E27FC236}">
                <a16:creationId xmlns:a16="http://schemas.microsoft.com/office/drawing/2014/main" id="{7AD43141-341B-31F7-3B66-B5F55CF63135}"/>
              </a:ext>
            </a:extLst>
          </p:cNvPr>
          <p:cNvCxnSpPr/>
          <p:nvPr>
            <p:custDataLst>
              <p:tags r:id="rId69"/>
            </p:custDataLst>
          </p:nvPr>
        </p:nvCxnSpPr>
        <p:spPr bwMode="auto">
          <a:xfrm>
            <a:off x="8528050" y="5924551"/>
            <a:ext cx="88900"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9" name="Straight Connector 518">
            <a:extLst>
              <a:ext uri="{FF2B5EF4-FFF2-40B4-BE49-F238E27FC236}">
                <a16:creationId xmlns:a16="http://schemas.microsoft.com/office/drawing/2014/main" id="{5A0B8EF9-DA4D-0207-419E-8D7F05B29C8C}"/>
              </a:ext>
            </a:extLst>
          </p:cNvPr>
          <p:cNvCxnSpPr/>
          <p:nvPr>
            <p:custDataLst>
              <p:tags r:id="rId70"/>
            </p:custDataLst>
          </p:nvPr>
        </p:nvCxnSpPr>
        <p:spPr bwMode="auto">
          <a:xfrm>
            <a:off x="8821738"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6" name="Straight Connector 435">
            <a:extLst>
              <a:ext uri="{FF2B5EF4-FFF2-40B4-BE49-F238E27FC236}">
                <a16:creationId xmlns:a16="http://schemas.microsoft.com/office/drawing/2014/main" id="{2292AD92-DC69-4E2E-36CA-750FEFCC60AD}"/>
              </a:ext>
            </a:extLst>
          </p:cNvPr>
          <p:cNvCxnSpPr/>
          <p:nvPr>
            <p:custDataLst>
              <p:tags r:id="rId71"/>
            </p:custDataLst>
          </p:nvPr>
        </p:nvCxnSpPr>
        <p:spPr bwMode="auto">
          <a:xfrm>
            <a:off x="7354888" y="4897438"/>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91EE8621-63E8-F0A2-B12D-63469DA567A0}"/>
              </a:ext>
            </a:extLst>
          </p:cNvPr>
          <p:cNvCxnSpPr/>
          <p:nvPr>
            <p:custDataLst>
              <p:tags r:id="rId72"/>
            </p:custDataLst>
          </p:nvPr>
        </p:nvCxnSpPr>
        <p:spPr bwMode="auto">
          <a:xfrm>
            <a:off x="8821738" y="5075238"/>
            <a:ext cx="109538" cy="603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0EB0A12E-8BD3-EEB0-3C6E-9135526911B9}"/>
              </a:ext>
            </a:extLst>
          </p:cNvPr>
          <p:cNvCxnSpPr/>
          <p:nvPr>
            <p:custDataLst>
              <p:tags r:id="rId73"/>
            </p:custDataLst>
          </p:nvPr>
        </p:nvCxnSpPr>
        <p:spPr bwMode="auto">
          <a:xfrm>
            <a:off x="4129088"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1" name="Straight Connector 520">
            <a:extLst>
              <a:ext uri="{FF2B5EF4-FFF2-40B4-BE49-F238E27FC236}">
                <a16:creationId xmlns:a16="http://schemas.microsoft.com/office/drawing/2014/main" id="{D71AF2C3-3145-4330-9007-AE9A947CBE35}"/>
              </a:ext>
            </a:extLst>
          </p:cNvPr>
          <p:cNvCxnSpPr>
            <a:cxnSpLocks/>
          </p:cNvCxnSpPr>
          <p:nvPr>
            <p:custDataLst>
              <p:tags r:id="rId74"/>
            </p:custDataLst>
          </p:nvPr>
        </p:nvCxnSpPr>
        <p:spPr bwMode="auto">
          <a:xfrm flipV="1">
            <a:off x="8842376" y="5956301"/>
            <a:ext cx="68263"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548CD266-35E1-D4F6-2D59-F38A37B7DF22}"/>
              </a:ext>
            </a:extLst>
          </p:cNvPr>
          <p:cNvCxnSpPr>
            <a:cxnSpLocks/>
          </p:cNvCxnSpPr>
          <p:nvPr>
            <p:custDataLst>
              <p:tags r:id="rId75"/>
            </p:custDataLst>
          </p:nvPr>
        </p:nvCxnSpPr>
        <p:spPr bwMode="auto">
          <a:xfrm>
            <a:off x="8235950"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1423105-C4E5-4521-B01A-94AA1FB8FCEA}"/>
              </a:ext>
            </a:extLst>
          </p:cNvPr>
          <p:cNvCxnSpPr>
            <a:cxnSpLocks/>
          </p:cNvCxnSpPr>
          <p:nvPr>
            <p:custDataLst>
              <p:tags r:id="rId76"/>
            </p:custDataLst>
          </p:nvPr>
        </p:nvCxnSpPr>
        <p:spPr bwMode="auto">
          <a:xfrm>
            <a:off x="8235950" y="4913313"/>
            <a:ext cx="109538" cy="476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72FBCE3D-5362-9C5F-2A0A-BB6FAA27338D}"/>
              </a:ext>
            </a:extLst>
          </p:cNvPr>
          <p:cNvCxnSpPr>
            <a:cxnSpLocks/>
          </p:cNvCxnSpPr>
          <p:nvPr>
            <p:custDataLst>
              <p:tags r:id="rId77"/>
            </p:custDataLst>
          </p:nvPr>
        </p:nvCxnSpPr>
        <p:spPr bwMode="auto">
          <a:xfrm>
            <a:off x="8235950" y="5880100"/>
            <a:ext cx="109538" cy="444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5" name="Straight Connector 454">
            <a:extLst>
              <a:ext uri="{FF2B5EF4-FFF2-40B4-BE49-F238E27FC236}">
                <a16:creationId xmlns:a16="http://schemas.microsoft.com/office/drawing/2014/main" id="{48BE9375-7D0A-0FB0-A379-39AFC924710A}"/>
              </a:ext>
            </a:extLst>
          </p:cNvPr>
          <p:cNvCxnSpPr/>
          <p:nvPr>
            <p:custDataLst>
              <p:tags r:id="rId78"/>
            </p:custDataLst>
          </p:nvPr>
        </p:nvCxnSpPr>
        <p:spPr bwMode="auto">
          <a:xfrm>
            <a:off x="7942263"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6" name="Straight Connector 455">
            <a:extLst>
              <a:ext uri="{FF2B5EF4-FFF2-40B4-BE49-F238E27FC236}">
                <a16:creationId xmlns:a16="http://schemas.microsoft.com/office/drawing/2014/main" id="{7D00EE3E-9620-FBBF-5009-17987B3F1769}"/>
              </a:ext>
            </a:extLst>
          </p:cNvPr>
          <p:cNvCxnSpPr/>
          <p:nvPr>
            <p:custDataLst>
              <p:tags r:id="rId79"/>
            </p:custDataLst>
          </p:nvPr>
        </p:nvCxnSpPr>
        <p:spPr bwMode="auto">
          <a:xfrm>
            <a:off x="7942263" y="4910138"/>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9D45B2B0-4115-B3E7-9FEC-ECCAB1B82DE1}"/>
              </a:ext>
            </a:extLst>
          </p:cNvPr>
          <p:cNvCxnSpPr/>
          <p:nvPr>
            <p:custDataLst>
              <p:tags r:id="rId80"/>
            </p:custDataLst>
          </p:nvPr>
        </p:nvCxnSpPr>
        <p:spPr bwMode="auto">
          <a:xfrm>
            <a:off x="901700"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DC5F2C89-EBF3-258E-98CD-A48131C26EB8}"/>
              </a:ext>
            </a:extLst>
          </p:cNvPr>
          <p:cNvCxnSpPr/>
          <p:nvPr>
            <p:custDataLst>
              <p:tags r:id="rId81"/>
            </p:custDataLst>
          </p:nvPr>
        </p:nvCxnSpPr>
        <p:spPr bwMode="auto">
          <a:xfrm>
            <a:off x="901700" y="480377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A2902A01-7BD4-5C62-C9EB-57284F198575}"/>
              </a:ext>
            </a:extLst>
          </p:cNvPr>
          <p:cNvCxnSpPr/>
          <p:nvPr>
            <p:custDataLst>
              <p:tags r:id="rId82"/>
            </p:custDataLst>
          </p:nvPr>
        </p:nvCxnSpPr>
        <p:spPr bwMode="auto">
          <a:xfrm>
            <a:off x="901700" y="5753101"/>
            <a:ext cx="10953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8729D5AA-AA4E-C0D3-C2E9-FE59B55F520C}"/>
              </a:ext>
            </a:extLst>
          </p:cNvPr>
          <p:cNvCxnSpPr/>
          <p:nvPr>
            <p:custDataLst>
              <p:tags r:id="rId83"/>
            </p:custDataLst>
          </p:nvPr>
        </p:nvCxnSpPr>
        <p:spPr bwMode="auto">
          <a:xfrm>
            <a:off x="1195388"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9032CF0F-572A-392D-ED9F-DC264C382B00}"/>
              </a:ext>
            </a:extLst>
          </p:cNvPr>
          <p:cNvCxnSpPr/>
          <p:nvPr>
            <p:custDataLst>
              <p:tags r:id="rId84"/>
            </p:custDataLst>
          </p:nvPr>
        </p:nvCxnSpPr>
        <p:spPr bwMode="auto">
          <a:xfrm>
            <a:off x="1195388" y="4806950"/>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7" name="Straight Connector 456">
            <a:extLst>
              <a:ext uri="{FF2B5EF4-FFF2-40B4-BE49-F238E27FC236}">
                <a16:creationId xmlns:a16="http://schemas.microsoft.com/office/drawing/2014/main" id="{69512A60-5A0A-112D-4B61-F480E7951A65}"/>
              </a:ext>
            </a:extLst>
          </p:cNvPr>
          <p:cNvCxnSpPr/>
          <p:nvPr>
            <p:custDataLst>
              <p:tags r:id="rId85"/>
            </p:custDataLst>
          </p:nvPr>
        </p:nvCxnSpPr>
        <p:spPr bwMode="auto">
          <a:xfrm>
            <a:off x="7942263" y="5872163"/>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Straight Connector 500">
            <a:extLst>
              <a:ext uri="{FF2B5EF4-FFF2-40B4-BE49-F238E27FC236}">
                <a16:creationId xmlns:a16="http://schemas.microsoft.com/office/drawing/2014/main" id="{0DA6A194-682F-2159-9A80-039D2D241BB8}"/>
              </a:ext>
            </a:extLst>
          </p:cNvPr>
          <p:cNvCxnSpPr/>
          <p:nvPr>
            <p:custDataLst>
              <p:tags r:id="rId86"/>
            </p:custDataLst>
          </p:nvPr>
        </p:nvCxnSpPr>
        <p:spPr bwMode="auto">
          <a:xfrm>
            <a:off x="1487488"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501">
            <a:extLst>
              <a:ext uri="{FF2B5EF4-FFF2-40B4-BE49-F238E27FC236}">
                <a16:creationId xmlns:a16="http://schemas.microsoft.com/office/drawing/2014/main" id="{1CD7297E-DCB3-CCFB-A665-EE3768671952}"/>
              </a:ext>
            </a:extLst>
          </p:cNvPr>
          <p:cNvCxnSpPr/>
          <p:nvPr>
            <p:custDataLst>
              <p:tags r:id="rId87"/>
            </p:custDataLst>
          </p:nvPr>
        </p:nvCxnSpPr>
        <p:spPr bwMode="auto">
          <a:xfrm>
            <a:off x="1487488" y="48101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FDB12ECD-FBA0-4C54-1CA9-9A87F87FFD38}"/>
              </a:ext>
            </a:extLst>
          </p:cNvPr>
          <p:cNvCxnSpPr/>
          <p:nvPr>
            <p:custDataLst>
              <p:tags r:id="rId88"/>
            </p:custDataLst>
          </p:nvPr>
        </p:nvCxnSpPr>
        <p:spPr bwMode="auto">
          <a:xfrm>
            <a:off x="1487488" y="5775325"/>
            <a:ext cx="10953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4" name="Straight Connector 503">
            <a:extLst>
              <a:ext uri="{FF2B5EF4-FFF2-40B4-BE49-F238E27FC236}">
                <a16:creationId xmlns:a16="http://schemas.microsoft.com/office/drawing/2014/main" id="{3554228D-556C-1491-F213-6F6C5CA629AD}"/>
              </a:ext>
            </a:extLst>
          </p:cNvPr>
          <p:cNvCxnSpPr/>
          <p:nvPr>
            <p:custDataLst>
              <p:tags r:id="rId89"/>
            </p:custDataLst>
          </p:nvPr>
        </p:nvCxnSpPr>
        <p:spPr bwMode="auto">
          <a:xfrm>
            <a:off x="1781175"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5" name="Straight Connector 504">
            <a:extLst>
              <a:ext uri="{FF2B5EF4-FFF2-40B4-BE49-F238E27FC236}">
                <a16:creationId xmlns:a16="http://schemas.microsoft.com/office/drawing/2014/main" id="{7D8D268C-B782-A894-D01B-9CBFF4E16F26}"/>
              </a:ext>
            </a:extLst>
          </p:cNvPr>
          <p:cNvCxnSpPr/>
          <p:nvPr>
            <p:custDataLst>
              <p:tags r:id="rId90"/>
            </p:custDataLst>
          </p:nvPr>
        </p:nvCxnSpPr>
        <p:spPr bwMode="auto">
          <a:xfrm>
            <a:off x="1781175" y="481171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6" name="Straight Connector 505">
            <a:extLst>
              <a:ext uri="{FF2B5EF4-FFF2-40B4-BE49-F238E27FC236}">
                <a16:creationId xmlns:a16="http://schemas.microsoft.com/office/drawing/2014/main" id="{4A14A50C-EE23-3933-3677-11AD330DDDA6}"/>
              </a:ext>
            </a:extLst>
          </p:cNvPr>
          <p:cNvCxnSpPr/>
          <p:nvPr>
            <p:custDataLst>
              <p:tags r:id="rId91"/>
            </p:custDataLst>
          </p:nvPr>
        </p:nvCxnSpPr>
        <p:spPr bwMode="auto">
          <a:xfrm>
            <a:off x="1781175" y="5788026"/>
            <a:ext cx="10953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7" name="Straight Connector 506">
            <a:extLst>
              <a:ext uri="{FF2B5EF4-FFF2-40B4-BE49-F238E27FC236}">
                <a16:creationId xmlns:a16="http://schemas.microsoft.com/office/drawing/2014/main" id="{E7120EBF-0EE5-9C65-5B3F-8B4434C62A9F}"/>
              </a:ext>
            </a:extLst>
          </p:cNvPr>
          <p:cNvCxnSpPr/>
          <p:nvPr>
            <p:custDataLst>
              <p:tags r:id="rId92"/>
            </p:custDataLst>
          </p:nvPr>
        </p:nvCxnSpPr>
        <p:spPr bwMode="auto">
          <a:xfrm>
            <a:off x="2074863"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4753EFFF-F21E-ABA6-1E4C-71B9A92BAAA3}"/>
              </a:ext>
            </a:extLst>
          </p:cNvPr>
          <p:cNvCxnSpPr/>
          <p:nvPr>
            <p:custDataLst>
              <p:tags r:id="rId93"/>
            </p:custDataLst>
          </p:nvPr>
        </p:nvCxnSpPr>
        <p:spPr bwMode="auto">
          <a:xfrm>
            <a:off x="2074863" y="48148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779546C8-D6D7-4A4D-5543-7242C01B1C8C}"/>
              </a:ext>
            </a:extLst>
          </p:cNvPr>
          <p:cNvCxnSpPr/>
          <p:nvPr>
            <p:custDataLst>
              <p:tags r:id="rId94"/>
            </p:custDataLst>
          </p:nvPr>
        </p:nvCxnSpPr>
        <p:spPr bwMode="auto">
          <a:xfrm>
            <a:off x="2074863" y="5799138"/>
            <a:ext cx="10953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9D67A2B3-EE31-6242-F78F-835CDF5650AF}"/>
              </a:ext>
            </a:extLst>
          </p:cNvPr>
          <p:cNvCxnSpPr/>
          <p:nvPr>
            <p:custDataLst>
              <p:tags r:id="rId95"/>
            </p:custDataLst>
          </p:nvPr>
        </p:nvCxnSpPr>
        <p:spPr bwMode="auto">
          <a:xfrm>
            <a:off x="2368550"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1" name="Straight Connector 510">
            <a:extLst>
              <a:ext uri="{FF2B5EF4-FFF2-40B4-BE49-F238E27FC236}">
                <a16:creationId xmlns:a16="http://schemas.microsoft.com/office/drawing/2014/main" id="{C4DF9C6C-E569-7F88-5E13-8673E9479D56}"/>
              </a:ext>
            </a:extLst>
          </p:cNvPr>
          <p:cNvCxnSpPr/>
          <p:nvPr>
            <p:custDataLst>
              <p:tags r:id="rId96"/>
            </p:custDataLst>
          </p:nvPr>
        </p:nvCxnSpPr>
        <p:spPr bwMode="auto">
          <a:xfrm>
            <a:off x="2368550" y="481647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8BF8C44E-616E-3A99-5D06-63B43B93ADCC}"/>
              </a:ext>
            </a:extLst>
          </p:cNvPr>
          <p:cNvCxnSpPr/>
          <p:nvPr>
            <p:custDataLst>
              <p:tags r:id="rId97"/>
            </p:custDataLst>
          </p:nvPr>
        </p:nvCxnSpPr>
        <p:spPr bwMode="auto">
          <a:xfrm>
            <a:off x="2662238"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1DE8AE95-9373-D43B-C167-E984676DBB1A}"/>
              </a:ext>
            </a:extLst>
          </p:cNvPr>
          <p:cNvCxnSpPr/>
          <p:nvPr>
            <p:custDataLst>
              <p:tags r:id="rId98"/>
            </p:custDataLst>
          </p:nvPr>
        </p:nvCxnSpPr>
        <p:spPr bwMode="auto">
          <a:xfrm>
            <a:off x="2662238" y="481806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8138867-E839-2F92-B898-2E5AB6ADBD7E}"/>
              </a:ext>
            </a:extLst>
          </p:cNvPr>
          <p:cNvCxnSpPr/>
          <p:nvPr>
            <p:custDataLst>
              <p:tags r:id="rId99"/>
            </p:custDataLst>
          </p:nvPr>
        </p:nvCxnSpPr>
        <p:spPr bwMode="auto">
          <a:xfrm>
            <a:off x="2662238" y="5821363"/>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EC4CA83B-CE8E-4FAD-8CCB-B09ADEDEF3A8}"/>
              </a:ext>
            </a:extLst>
          </p:cNvPr>
          <p:cNvCxnSpPr/>
          <p:nvPr>
            <p:custDataLst>
              <p:tags r:id="rId100"/>
            </p:custDataLst>
          </p:nvPr>
        </p:nvCxnSpPr>
        <p:spPr bwMode="auto">
          <a:xfrm>
            <a:off x="2954338"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C79F3C4C-03A7-597E-9FF6-572050538F63}"/>
              </a:ext>
            </a:extLst>
          </p:cNvPr>
          <p:cNvCxnSpPr/>
          <p:nvPr>
            <p:custDataLst>
              <p:tags r:id="rId101"/>
            </p:custDataLst>
          </p:nvPr>
        </p:nvCxnSpPr>
        <p:spPr bwMode="auto">
          <a:xfrm>
            <a:off x="2954338" y="482123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41F8B528-6E3D-5979-501B-EF7DBEA01BB1}"/>
              </a:ext>
            </a:extLst>
          </p:cNvPr>
          <p:cNvCxnSpPr/>
          <p:nvPr>
            <p:custDataLst>
              <p:tags r:id="rId102"/>
            </p:custDataLst>
          </p:nvPr>
        </p:nvCxnSpPr>
        <p:spPr bwMode="auto">
          <a:xfrm>
            <a:off x="2954338" y="5827713"/>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49C04871-51BB-170B-FC74-C64E323024F4}"/>
              </a:ext>
            </a:extLst>
          </p:cNvPr>
          <p:cNvCxnSpPr/>
          <p:nvPr>
            <p:custDataLst>
              <p:tags r:id="rId103"/>
            </p:custDataLst>
          </p:nvPr>
        </p:nvCxnSpPr>
        <p:spPr bwMode="auto">
          <a:xfrm>
            <a:off x="3248025"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2699A89C-0898-A342-A034-1D174DD62074}"/>
              </a:ext>
            </a:extLst>
          </p:cNvPr>
          <p:cNvCxnSpPr/>
          <p:nvPr>
            <p:custDataLst>
              <p:tags r:id="rId104"/>
            </p:custDataLst>
          </p:nvPr>
        </p:nvCxnSpPr>
        <p:spPr bwMode="auto">
          <a:xfrm>
            <a:off x="3248025" y="48228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AE2D3777-C0C6-ACB0-1183-350B56043DBF}"/>
              </a:ext>
            </a:extLst>
          </p:cNvPr>
          <p:cNvCxnSpPr/>
          <p:nvPr>
            <p:custDataLst>
              <p:tags r:id="rId105"/>
            </p:custDataLst>
          </p:nvPr>
        </p:nvCxnSpPr>
        <p:spPr bwMode="auto">
          <a:xfrm>
            <a:off x="3248025" y="583247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00707FC3-9DC4-CF5C-4258-2AB821F55A00}"/>
              </a:ext>
            </a:extLst>
          </p:cNvPr>
          <p:cNvCxnSpPr/>
          <p:nvPr>
            <p:custDataLst>
              <p:tags r:id="rId106"/>
            </p:custDataLst>
          </p:nvPr>
        </p:nvCxnSpPr>
        <p:spPr bwMode="auto">
          <a:xfrm>
            <a:off x="3541713"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EDD2661A-E25A-A9A3-946C-5B7E037F8656}"/>
              </a:ext>
            </a:extLst>
          </p:cNvPr>
          <p:cNvCxnSpPr/>
          <p:nvPr>
            <p:custDataLst>
              <p:tags r:id="rId107"/>
            </p:custDataLst>
          </p:nvPr>
        </p:nvCxnSpPr>
        <p:spPr bwMode="auto">
          <a:xfrm>
            <a:off x="3541713" y="482441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CD74099E-C344-6877-6B1B-3FA351857405}"/>
              </a:ext>
            </a:extLst>
          </p:cNvPr>
          <p:cNvCxnSpPr/>
          <p:nvPr>
            <p:custDataLst>
              <p:tags r:id="rId108"/>
            </p:custDataLst>
          </p:nvPr>
        </p:nvCxnSpPr>
        <p:spPr bwMode="auto">
          <a:xfrm>
            <a:off x="3541713" y="583406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A097CEC4-6204-C605-FE27-39247AD59366}"/>
              </a:ext>
            </a:extLst>
          </p:cNvPr>
          <p:cNvCxnSpPr/>
          <p:nvPr>
            <p:custDataLst>
              <p:tags r:id="rId109"/>
            </p:custDataLst>
          </p:nvPr>
        </p:nvCxnSpPr>
        <p:spPr bwMode="auto">
          <a:xfrm>
            <a:off x="3835400"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95730A7C-3B67-0CED-69CB-67CCA2DF6F30}"/>
              </a:ext>
            </a:extLst>
          </p:cNvPr>
          <p:cNvCxnSpPr/>
          <p:nvPr>
            <p:custDataLst>
              <p:tags r:id="rId110"/>
            </p:custDataLst>
          </p:nvPr>
        </p:nvCxnSpPr>
        <p:spPr bwMode="auto">
          <a:xfrm>
            <a:off x="3835400" y="48275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014A6D34-C32D-CD98-65F8-5E3F7B930404}"/>
              </a:ext>
            </a:extLst>
          </p:cNvPr>
          <p:cNvCxnSpPr/>
          <p:nvPr>
            <p:custDataLst>
              <p:tags r:id="rId111"/>
            </p:custDataLst>
          </p:nvPr>
        </p:nvCxnSpPr>
        <p:spPr bwMode="auto">
          <a:xfrm>
            <a:off x="3835400" y="583723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6" name="Straight Connector 515">
            <a:extLst>
              <a:ext uri="{FF2B5EF4-FFF2-40B4-BE49-F238E27FC236}">
                <a16:creationId xmlns:a16="http://schemas.microsoft.com/office/drawing/2014/main" id="{F4B47ADA-6830-BA1D-3CB4-1282D60C127B}"/>
              </a:ext>
            </a:extLst>
          </p:cNvPr>
          <p:cNvCxnSpPr/>
          <p:nvPr>
            <p:custDataLst>
              <p:tags r:id="rId112"/>
            </p:custDataLst>
          </p:nvPr>
        </p:nvCxnSpPr>
        <p:spPr bwMode="auto">
          <a:xfrm>
            <a:off x="8528050"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912C02BB-F03B-A823-4BDE-DDC4B321B101}"/>
              </a:ext>
            </a:extLst>
          </p:cNvPr>
          <p:cNvCxnSpPr/>
          <p:nvPr>
            <p:custDataLst>
              <p:tags r:id="rId113"/>
            </p:custDataLst>
          </p:nvPr>
        </p:nvCxnSpPr>
        <p:spPr bwMode="auto">
          <a:xfrm>
            <a:off x="4129088" y="482917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0F329CA2-48C5-97D6-9259-15DCE972692D}"/>
              </a:ext>
            </a:extLst>
          </p:cNvPr>
          <p:cNvCxnSpPr/>
          <p:nvPr>
            <p:custDataLst>
              <p:tags r:id="rId114"/>
            </p:custDataLst>
          </p:nvPr>
        </p:nvCxnSpPr>
        <p:spPr bwMode="auto">
          <a:xfrm>
            <a:off x="4129088" y="58388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148A3ADA-041A-43CA-2671-1D709CE3199E}"/>
              </a:ext>
            </a:extLst>
          </p:cNvPr>
          <p:cNvCxnSpPr/>
          <p:nvPr>
            <p:custDataLst>
              <p:tags r:id="rId115"/>
            </p:custDataLst>
          </p:nvPr>
        </p:nvCxnSpPr>
        <p:spPr bwMode="auto">
          <a:xfrm>
            <a:off x="4421188" y="4706938"/>
            <a:ext cx="8890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7DF7D0CF-8424-5FCC-EF0B-02B00FED72D4}"/>
              </a:ext>
            </a:extLst>
          </p:cNvPr>
          <p:cNvCxnSpPr/>
          <p:nvPr>
            <p:custDataLst>
              <p:tags r:id="rId116"/>
            </p:custDataLst>
          </p:nvPr>
        </p:nvCxnSpPr>
        <p:spPr bwMode="auto">
          <a:xfrm>
            <a:off x="4421188" y="4832350"/>
            <a:ext cx="88900"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C1A7FAE1-DA53-0701-71D1-3B8DB8FCC000}"/>
              </a:ext>
            </a:extLst>
          </p:cNvPr>
          <p:cNvCxnSpPr>
            <a:cxnSpLocks/>
          </p:cNvCxnSpPr>
          <p:nvPr>
            <p:custDataLst>
              <p:tags r:id="rId117"/>
            </p:custDataLst>
          </p:nvPr>
        </p:nvCxnSpPr>
        <p:spPr bwMode="auto">
          <a:xfrm flipV="1">
            <a:off x="4421188" y="58388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84808092-DD96-742E-A779-BE3A1178E343}"/>
              </a:ext>
            </a:extLst>
          </p:cNvPr>
          <p:cNvCxnSpPr/>
          <p:nvPr>
            <p:custDataLst>
              <p:tags r:id="rId118"/>
            </p:custDataLst>
          </p:nvPr>
        </p:nvCxnSpPr>
        <p:spPr bwMode="auto">
          <a:xfrm>
            <a:off x="4735514" y="4706938"/>
            <a:ext cx="682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41CB453B-71A6-AA17-92D1-259CE702BBF4}"/>
              </a:ext>
            </a:extLst>
          </p:cNvPr>
          <p:cNvCxnSpPr/>
          <p:nvPr>
            <p:custDataLst>
              <p:tags r:id="rId119"/>
            </p:custDataLst>
          </p:nvPr>
        </p:nvCxnSpPr>
        <p:spPr bwMode="auto">
          <a:xfrm>
            <a:off x="4735514" y="4837113"/>
            <a:ext cx="6826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4C7D6029-519B-640C-10D8-84DC26C40A2A}"/>
              </a:ext>
            </a:extLst>
          </p:cNvPr>
          <p:cNvCxnSpPr/>
          <p:nvPr>
            <p:custDataLst>
              <p:tags r:id="rId120"/>
            </p:custDataLst>
          </p:nvPr>
        </p:nvCxnSpPr>
        <p:spPr bwMode="auto">
          <a:xfrm>
            <a:off x="4714875" y="5838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FFA457E8-DA80-5907-7AAB-825899CF211B}"/>
              </a:ext>
            </a:extLst>
          </p:cNvPr>
          <p:cNvCxnSpPr/>
          <p:nvPr>
            <p:custDataLst>
              <p:tags r:id="rId121"/>
            </p:custDataLst>
          </p:nvPr>
        </p:nvCxnSpPr>
        <p:spPr bwMode="auto">
          <a:xfrm>
            <a:off x="5029200" y="4706938"/>
            <a:ext cx="8890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4DFF5D6D-E234-0292-1FC1-B44D844D54F0}"/>
              </a:ext>
            </a:extLst>
          </p:cNvPr>
          <p:cNvCxnSpPr/>
          <p:nvPr>
            <p:custDataLst>
              <p:tags r:id="rId122"/>
            </p:custDataLst>
          </p:nvPr>
        </p:nvCxnSpPr>
        <p:spPr bwMode="auto">
          <a:xfrm>
            <a:off x="5029200" y="4841876"/>
            <a:ext cx="88900"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57D5AD73-84A6-751B-CCA9-58085DB4ED20}"/>
              </a:ext>
            </a:extLst>
          </p:cNvPr>
          <p:cNvCxnSpPr/>
          <p:nvPr>
            <p:custDataLst>
              <p:tags r:id="rId123"/>
            </p:custDataLst>
          </p:nvPr>
        </p:nvCxnSpPr>
        <p:spPr bwMode="auto">
          <a:xfrm>
            <a:off x="5008563" y="5838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BBCBE757-E49F-6907-7318-2FFF992F3285}"/>
              </a:ext>
            </a:extLst>
          </p:cNvPr>
          <p:cNvCxnSpPr/>
          <p:nvPr>
            <p:custDataLst>
              <p:tags r:id="rId124"/>
            </p:custDataLst>
          </p:nvPr>
        </p:nvCxnSpPr>
        <p:spPr bwMode="auto">
          <a:xfrm>
            <a:off x="5302250"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93D2978C-3913-C70A-35B5-1C3492CDC3AC}"/>
              </a:ext>
            </a:extLst>
          </p:cNvPr>
          <p:cNvCxnSpPr/>
          <p:nvPr>
            <p:custDataLst>
              <p:tags r:id="rId125"/>
            </p:custDataLst>
          </p:nvPr>
        </p:nvCxnSpPr>
        <p:spPr bwMode="auto">
          <a:xfrm>
            <a:off x="5302250" y="4846638"/>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C7078F49-1022-FAFF-D826-9165EAB57359}"/>
              </a:ext>
            </a:extLst>
          </p:cNvPr>
          <p:cNvCxnSpPr/>
          <p:nvPr>
            <p:custDataLst>
              <p:tags r:id="rId126"/>
            </p:custDataLst>
          </p:nvPr>
        </p:nvCxnSpPr>
        <p:spPr bwMode="auto">
          <a:xfrm>
            <a:off x="5302250" y="5838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1CE280D4-590A-FD14-6623-FB9D1BEF09A8}"/>
              </a:ext>
            </a:extLst>
          </p:cNvPr>
          <p:cNvCxnSpPr/>
          <p:nvPr>
            <p:custDataLst>
              <p:tags r:id="rId127"/>
            </p:custDataLst>
          </p:nvPr>
        </p:nvCxnSpPr>
        <p:spPr bwMode="auto">
          <a:xfrm>
            <a:off x="5594350"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4" name="Straight Connector 383">
            <a:extLst>
              <a:ext uri="{FF2B5EF4-FFF2-40B4-BE49-F238E27FC236}">
                <a16:creationId xmlns:a16="http://schemas.microsoft.com/office/drawing/2014/main" id="{B440F585-C281-8079-7FA2-F96FF853FCEE}"/>
              </a:ext>
            </a:extLst>
          </p:cNvPr>
          <p:cNvCxnSpPr/>
          <p:nvPr>
            <p:custDataLst>
              <p:tags r:id="rId128"/>
            </p:custDataLst>
          </p:nvPr>
        </p:nvCxnSpPr>
        <p:spPr bwMode="auto">
          <a:xfrm>
            <a:off x="5594350" y="4852988"/>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5" name="Straight Connector 384">
            <a:extLst>
              <a:ext uri="{FF2B5EF4-FFF2-40B4-BE49-F238E27FC236}">
                <a16:creationId xmlns:a16="http://schemas.microsoft.com/office/drawing/2014/main" id="{8044ED07-A0CA-51BF-9684-824E606BA85D}"/>
              </a:ext>
            </a:extLst>
          </p:cNvPr>
          <p:cNvCxnSpPr>
            <a:cxnSpLocks/>
          </p:cNvCxnSpPr>
          <p:nvPr>
            <p:custDataLst>
              <p:tags r:id="rId129"/>
            </p:custDataLst>
          </p:nvPr>
        </p:nvCxnSpPr>
        <p:spPr bwMode="auto">
          <a:xfrm>
            <a:off x="5594350" y="5838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6" name="Straight Connector 385">
            <a:extLst>
              <a:ext uri="{FF2B5EF4-FFF2-40B4-BE49-F238E27FC236}">
                <a16:creationId xmlns:a16="http://schemas.microsoft.com/office/drawing/2014/main" id="{602A6A50-C0E0-7AE2-0991-74F83586C726}"/>
              </a:ext>
            </a:extLst>
          </p:cNvPr>
          <p:cNvCxnSpPr/>
          <p:nvPr>
            <p:custDataLst>
              <p:tags r:id="rId130"/>
            </p:custDataLst>
          </p:nvPr>
        </p:nvCxnSpPr>
        <p:spPr bwMode="auto">
          <a:xfrm>
            <a:off x="5888038"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7" name="Straight Connector 386">
            <a:extLst>
              <a:ext uri="{FF2B5EF4-FFF2-40B4-BE49-F238E27FC236}">
                <a16:creationId xmlns:a16="http://schemas.microsoft.com/office/drawing/2014/main" id="{637D4949-5AF6-96A2-1916-5CCF3A59E9DF}"/>
              </a:ext>
            </a:extLst>
          </p:cNvPr>
          <p:cNvCxnSpPr/>
          <p:nvPr>
            <p:custDataLst>
              <p:tags r:id="rId131"/>
            </p:custDataLst>
          </p:nvPr>
        </p:nvCxnSpPr>
        <p:spPr bwMode="auto">
          <a:xfrm>
            <a:off x="5888038" y="4859338"/>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8" name="Straight Connector 387">
            <a:extLst>
              <a:ext uri="{FF2B5EF4-FFF2-40B4-BE49-F238E27FC236}">
                <a16:creationId xmlns:a16="http://schemas.microsoft.com/office/drawing/2014/main" id="{A2A150D2-16C0-1466-1549-4F24CF9ACDD9}"/>
              </a:ext>
            </a:extLst>
          </p:cNvPr>
          <p:cNvCxnSpPr/>
          <p:nvPr>
            <p:custDataLst>
              <p:tags r:id="rId132"/>
            </p:custDataLst>
          </p:nvPr>
        </p:nvCxnSpPr>
        <p:spPr bwMode="auto">
          <a:xfrm>
            <a:off x="5888038" y="58388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9" name="Straight Connector 388">
            <a:extLst>
              <a:ext uri="{FF2B5EF4-FFF2-40B4-BE49-F238E27FC236}">
                <a16:creationId xmlns:a16="http://schemas.microsoft.com/office/drawing/2014/main" id="{80BBCAE9-2891-6733-BA57-B0F11067216C}"/>
              </a:ext>
            </a:extLst>
          </p:cNvPr>
          <p:cNvCxnSpPr/>
          <p:nvPr>
            <p:custDataLst>
              <p:tags r:id="rId133"/>
            </p:custDataLst>
          </p:nvPr>
        </p:nvCxnSpPr>
        <p:spPr bwMode="auto">
          <a:xfrm>
            <a:off x="6181725"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8" name="Straight Connector 397">
            <a:extLst>
              <a:ext uri="{FF2B5EF4-FFF2-40B4-BE49-F238E27FC236}">
                <a16:creationId xmlns:a16="http://schemas.microsoft.com/office/drawing/2014/main" id="{DA3A71CF-3C0F-6D9F-6F9E-B2169F112195}"/>
              </a:ext>
            </a:extLst>
          </p:cNvPr>
          <p:cNvCxnSpPr/>
          <p:nvPr>
            <p:custDataLst>
              <p:tags r:id="rId134"/>
            </p:custDataLst>
          </p:nvPr>
        </p:nvCxnSpPr>
        <p:spPr bwMode="auto">
          <a:xfrm>
            <a:off x="6181725" y="4867275"/>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9" name="Straight Connector 398">
            <a:extLst>
              <a:ext uri="{FF2B5EF4-FFF2-40B4-BE49-F238E27FC236}">
                <a16:creationId xmlns:a16="http://schemas.microsoft.com/office/drawing/2014/main" id="{04260FE2-22D2-B0ED-63CC-0C20B32761E8}"/>
              </a:ext>
            </a:extLst>
          </p:cNvPr>
          <p:cNvCxnSpPr/>
          <p:nvPr>
            <p:custDataLst>
              <p:tags r:id="rId135"/>
            </p:custDataLst>
          </p:nvPr>
        </p:nvCxnSpPr>
        <p:spPr bwMode="auto">
          <a:xfrm>
            <a:off x="6181725" y="58388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0" name="Straight Connector 399">
            <a:extLst>
              <a:ext uri="{FF2B5EF4-FFF2-40B4-BE49-F238E27FC236}">
                <a16:creationId xmlns:a16="http://schemas.microsoft.com/office/drawing/2014/main" id="{989F9ECC-F4A4-E97E-D192-ABF0019A4E02}"/>
              </a:ext>
            </a:extLst>
          </p:cNvPr>
          <p:cNvCxnSpPr/>
          <p:nvPr>
            <p:custDataLst>
              <p:tags r:id="rId136"/>
            </p:custDataLst>
          </p:nvPr>
        </p:nvCxnSpPr>
        <p:spPr bwMode="auto">
          <a:xfrm>
            <a:off x="6475413"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1" name="Straight Connector 400">
            <a:extLst>
              <a:ext uri="{FF2B5EF4-FFF2-40B4-BE49-F238E27FC236}">
                <a16:creationId xmlns:a16="http://schemas.microsoft.com/office/drawing/2014/main" id="{F407C5DF-CDB5-3348-904F-FEB46D8A7A41}"/>
              </a:ext>
            </a:extLst>
          </p:cNvPr>
          <p:cNvCxnSpPr/>
          <p:nvPr>
            <p:custDataLst>
              <p:tags r:id="rId137"/>
            </p:custDataLst>
          </p:nvPr>
        </p:nvCxnSpPr>
        <p:spPr bwMode="auto">
          <a:xfrm>
            <a:off x="6475413" y="4873625"/>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7" name="Straight Connector 426">
            <a:extLst>
              <a:ext uri="{FF2B5EF4-FFF2-40B4-BE49-F238E27FC236}">
                <a16:creationId xmlns:a16="http://schemas.microsoft.com/office/drawing/2014/main" id="{77B95699-2EFB-5ABB-F3C6-4F4D4BD4D227}"/>
              </a:ext>
            </a:extLst>
          </p:cNvPr>
          <p:cNvCxnSpPr/>
          <p:nvPr>
            <p:custDataLst>
              <p:tags r:id="rId138"/>
            </p:custDataLst>
          </p:nvPr>
        </p:nvCxnSpPr>
        <p:spPr bwMode="auto">
          <a:xfrm>
            <a:off x="6475413" y="584041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8" name="Straight Connector 427">
            <a:extLst>
              <a:ext uri="{FF2B5EF4-FFF2-40B4-BE49-F238E27FC236}">
                <a16:creationId xmlns:a16="http://schemas.microsoft.com/office/drawing/2014/main" id="{8E26F62B-2037-8F11-15F2-2CCF10DFBDFE}"/>
              </a:ext>
            </a:extLst>
          </p:cNvPr>
          <p:cNvCxnSpPr/>
          <p:nvPr>
            <p:custDataLst>
              <p:tags r:id="rId139"/>
            </p:custDataLst>
          </p:nvPr>
        </p:nvCxnSpPr>
        <p:spPr bwMode="auto">
          <a:xfrm>
            <a:off x="6769100"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9" name="Straight Connector 428">
            <a:extLst>
              <a:ext uri="{FF2B5EF4-FFF2-40B4-BE49-F238E27FC236}">
                <a16:creationId xmlns:a16="http://schemas.microsoft.com/office/drawing/2014/main" id="{4E142221-4741-A845-430C-AD4B6F9C3974}"/>
              </a:ext>
            </a:extLst>
          </p:cNvPr>
          <p:cNvCxnSpPr/>
          <p:nvPr>
            <p:custDataLst>
              <p:tags r:id="rId140"/>
            </p:custDataLst>
          </p:nvPr>
        </p:nvCxnSpPr>
        <p:spPr bwMode="auto">
          <a:xfrm>
            <a:off x="6769100" y="4881563"/>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53654ABB-64B6-4E2B-A006-FDCB6500B354}"/>
              </a:ext>
            </a:extLst>
          </p:cNvPr>
          <p:cNvCxnSpPr/>
          <p:nvPr>
            <p:custDataLst>
              <p:tags r:id="rId141"/>
            </p:custDataLst>
          </p:nvPr>
        </p:nvCxnSpPr>
        <p:spPr bwMode="auto">
          <a:xfrm>
            <a:off x="6769100" y="5843588"/>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1" name="Straight Connector 430">
            <a:extLst>
              <a:ext uri="{FF2B5EF4-FFF2-40B4-BE49-F238E27FC236}">
                <a16:creationId xmlns:a16="http://schemas.microsoft.com/office/drawing/2014/main" id="{0CE4579E-F02D-F7D5-E6F0-486040520308}"/>
              </a:ext>
            </a:extLst>
          </p:cNvPr>
          <p:cNvCxnSpPr/>
          <p:nvPr>
            <p:custDataLst>
              <p:tags r:id="rId142"/>
            </p:custDataLst>
          </p:nvPr>
        </p:nvCxnSpPr>
        <p:spPr bwMode="auto">
          <a:xfrm>
            <a:off x="7061200" y="47069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2" name="Straight Connector 431">
            <a:extLst>
              <a:ext uri="{FF2B5EF4-FFF2-40B4-BE49-F238E27FC236}">
                <a16:creationId xmlns:a16="http://schemas.microsoft.com/office/drawing/2014/main" id="{760EF3E3-7ABD-827E-2F6B-26EB1C958DD9}"/>
              </a:ext>
            </a:extLst>
          </p:cNvPr>
          <p:cNvCxnSpPr/>
          <p:nvPr>
            <p:custDataLst>
              <p:tags r:id="rId143"/>
            </p:custDataLst>
          </p:nvPr>
        </p:nvCxnSpPr>
        <p:spPr bwMode="auto">
          <a:xfrm>
            <a:off x="7061200" y="4889500"/>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3" name="Straight Connector 432">
            <a:extLst>
              <a:ext uri="{FF2B5EF4-FFF2-40B4-BE49-F238E27FC236}">
                <a16:creationId xmlns:a16="http://schemas.microsoft.com/office/drawing/2014/main" id="{6FBEEDA5-B2BF-8208-EE0B-8AF85D35D645}"/>
              </a:ext>
            </a:extLst>
          </p:cNvPr>
          <p:cNvCxnSpPr/>
          <p:nvPr>
            <p:custDataLst>
              <p:tags r:id="rId144"/>
            </p:custDataLst>
          </p:nvPr>
        </p:nvCxnSpPr>
        <p:spPr bwMode="auto">
          <a:xfrm>
            <a:off x="7061200" y="5849938"/>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69" name="Chart 468">
            <a:extLst>
              <a:ext uri="{FF2B5EF4-FFF2-40B4-BE49-F238E27FC236}">
                <a16:creationId xmlns:a16="http://schemas.microsoft.com/office/drawing/2014/main" id="{62853614-9535-2C18-C9F1-2AAA29678B8A}"/>
              </a:ext>
            </a:extLst>
          </p:cNvPr>
          <p:cNvGraphicFramePr/>
          <p:nvPr>
            <p:custDataLst>
              <p:tags r:id="rId145"/>
            </p:custDataLst>
            <p:extLst>
              <p:ext uri="{D42A27DB-BD31-4B8C-83A1-F6EECF244321}">
                <p14:modId xmlns:p14="http://schemas.microsoft.com/office/powerpoint/2010/main" val="1613684472"/>
              </p:ext>
            </p:extLst>
          </p:nvPr>
        </p:nvGraphicFramePr>
        <p:xfrm>
          <a:off x="117475" y="4379913"/>
          <a:ext cx="9136063" cy="1938337"/>
        </p:xfrm>
        <a:graphic>
          <a:graphicData uri="http://schemas.openxmlformats.org/drawingml/2006/chart">
            <c:chart xmlns:c="http://schemas.openxmlformats.org/drawingml/2006/chart" xmlns:r="http://schemas.openxmlformats.org/officeDocument/2006/relationships" r:id="rId267"/>
          </a:graphicData>
        </a:graphic>
      </p:graphicFrame>
      <p:cxnSp>
        <p:nvCxnSpPr>
          <p:cNvPr id="669" name="Straight Connector 668">
            <a:extLst>
              <a:ext uri="{FF2B5EF4-FFF2-40B4-BE49-F238E27FC236}">
                <a16:creationId xmlns:a16="http://schemas.microsoft.com/office/drawing/2014/main" id="{91374A77-5200-CFFC-1F99-3FD41ACE64DA}"/>
              </a:ext>
            </a:extLst>
          </p:cNvPr>
          <p:cNvCxnSpPr/>
          <p:nvPr>
            <p:custDataLst>
              <p:tags r:id="rId146"/>
            </p:custDataLst>
          </p:nvPr>
        </p:nvCxnSpPr>
        <p:spPr bwMode="auto">
          <a:xfrm>
            <a:off x="809625" y="4681538"/>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1" name="Straight Connector 680">
            <a:extLst>
              <a:ext uri="{FF2B5EF4-FFF2-40B4-BE49-F238E27FC236}">
                <a16:creationId xmlns:a16="http://schemas.microsoft.com/office/drawing/2014/main" id="{BEFA310A-70F0-40D4-D18D-70C30DD72E07}"/>
              </a:ext>
            </a:extLst>
          </p:cNvPr>
          <p:cNvCxnSpPr/>
          <p:nvPr>
            <p:custDataLst>
              <p:tags r:id="rId147"/>
            </p:custDataLst>
          </p:nvPr>
        </p:nvCxnSpPr>
        <p:spPr bwMode="auto">
          <a:xfrm>
            <a:off x="4329113" y="4681538"/>
            <a:ext cx="0" cy="873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7" name="Straight Connector 676">
            <a:extLst>
              <a:ext uri="{FF2B5EF4-FFF2-40B4-BE49-F238E27FC236}">
                <a16:creationId xmlns:a16="http://schemas.microsoft.com/office/drawing/2014/main" id="{2A470D6C-E15E-7077-5FAC-7DC40E9863CF}"/>
              </a:ext>
            </a:extLst>
          </p:cNvPr>
          <p:cNvCxnSpPr/>
          <p:nvPr>
            <p:custDataLst>
              <p:tags r:id="rId148"/>
            </p:custDataLst>
          </p:nvPr>
        </p:nvCxnSpPr>
        <p:spPr bwMode="auto">
          <a:xfrm>
            <a:off x="3155950" y="4681538"/>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4" name="Straight Connector 673">
            <a:extLst>
              <a:ext uri="{FF2B5EF4-FFF2-40B4-BE49-F238E27FC236}">
                <a16:creationId xmlns:a16="http://schemas.microsoft.com/office/drawing/2014/main" id="{95F9DFC3-B5C4-5520-6AE5-FBE3BF68886C}"/>
              </a:ext>
            </a:extLst>
          </p:cNvPr>
          <p:cNvCxnSpPr/>
          <p:nvPr>
            <p:custDataLst>
              <p:tags r:id="rId149"/>
            </p:custDataLst>
          </p:nvPr>
        </p:nvCxnSpPr>
        <p:spPr bwMode="auto">
          <a:xfrm>
            <a:off x="2276475" y="4681538"/>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0" name="Straight Connector 669">
            <a:extLst>
              <a:ext uri="{FF2B5EF4-FFF2-40B4-BE49-F238E27FC236}">
                <a16:creationId xmlns:a16="http://schemas.microsoft.com/office/drawing/2014/main" id="{9DF54123-3780-5469-C24C-E03635E05E9B}"/>
              </a:ext>
            </a:extLst>
          </p:cNvPr>
          <p:cNvCxnSpPr/>
          <p:nvPr>
            <p:custDataLst>
              <p:tags r:id="rId150"/>
            </p:custDataLst>
          </p:nvPr>
        </p:nvCxnSpPr>
        <p:spPr bwMode="auto">
          <a:xfrm>
            <a:off x="1103313" y="4681538"/>
            <a:ext cx="0" cy="746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4" name="Straight Connector 683">
            <a:extLst>
              <a:ext uri="{FF2B5EF4-FFF2-40B4-BE49-F238E27FC236}">
                <a16:creationId xmlns:a16="http://schemas.microsoft.com/office/drawing/2014/main" id="{BBC60B46-E85F-877E-E911-5A2E12070EB4}"/>
              </a:ext>
            </a:extLst>
          </p:cNvPr>
          <p:cNvCxnSpPr/>
          <p:nvPr>
            <p:custDataLst>
              <p:tags r:id="rId151"/>
            </p:custDataLst>
          </p:nvPr>
        </p:nvCxnSpPr>
        <p:spPr bwMode="auto">
          <a:xfrm>
            <a:off x="5795963" y="46815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0" name="Straight Connector 679">
            <a:extLst>
              <a:ext uri="{FF2B5EF4-FFF2-40B4-BE49-F238E27FC236}">
                <a16:creationId xmlns:a16="http://schemas.microsoft.com/office/drawing/2014/main" id="{9F2691C0-13E4-9A35-0424-839A5F4FBA5A}"/>
              </a:ext>
            </a:extLst>
          </p:cNvPr>
          <p:cNvCxnSpPr/>
          <p:nvPr>
            <p:custDataLst>
              <p:tags r:id="rId152"/>
            </p:custDataLst>
          </p:nvPr>
        </p:nvCxnSpPr>
        <p:spPr bwMode="auto">
          <a:xfrm>
            <a:off x="4037013" y="4681538"/>
            <a:ext cx="0"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1" name="Straight Connector 670">
            <a:extLst>
              <a:ext uri="{FF2B5EF4-FFF2-40B4-BE49-F238E27FC236}">
                <a16:creationId xmlns:a16="http://schemas.microsoft.com/office/drawing/2014/main" id="{7F3428E8-ED4D-E058-DD63-3C5E1659D503}"/>
              </a:ext>
            </a:extLst>
          </p:cNvPr>
          <p:cNvCxnSpPr/>
          <p:nvPr>
            <p:custDataLst>
              <p:tags r:id="rId153"/>
            </p:custDataLst>
          </p:nvPr>
        </p:nvCxnSpPr>
        <p:spPr bwMode="auto">
          <a:xfrm>
            <a:off x="1395413" y="4681538"/>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8" name="Straight Connector 677">
            <a:extLst>
              <a:ext uri="{FF2B5EF4-FFF2-40B4-BE49-F238E27FC236}">
                <a16:creationId xmlns:a16="http://schemas.microsoft.com/office/drawing/2014/main" id="{BEE8ABB1-E4D9-8251-E0E8-C4E766E83CC2}"/>
              </a:ext>
            </a:extLst>
          </p:cNvPr>
          <p:cNvCxnSpPr/>
          <p:nvPr>
            <p:custDataLst>
              <p:tags r:id="rId154"/>
            </p:custDataLst>
          </p:nvPr>
        </p:nvCxnSpPr>
        <p:spPr bwMode="auto">
          <a:xfrm>
            <a:off x="3449638" y="4681538"/>
            <a:ext cx="0" cy="8413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2" name="Straight Connector 671">
            <a:extLst>
              <a:ext uri="{FF2B5EF4-FFF2-40B4-BE49-F238E27FC236}">
                <a16:creationId xmlns:a16="http://schemas.microsoft.com/office/drawing/2014/main" id="{7868FEB6-39A8-8D15-9E19-44FB8D342432}"/>
              </a:ext>
            </a:extLst>
          </p:cNvPr>
          <p:cNvCxnSpPr/>
          <p:nvPr>
            <p:custDataLst>
              <p:tags r:id="rId155"/>
            </p:custDataLst>
          </p:nvPr>
        </p:nvCxnSpPr>
        <p:spPr bwMode="auto">
          <a:xfrm>
            <a:off x="1689100" y="4681538"/>
            <a:ext cx="0" cy="7778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3" name="Straight Connector 682">
            <a:extLst>
              <a:ext uri="{FF2B5EF4-FFF2-40B4-BE49-F238E27FC236}">
                <a16:creationId xmlns:a16="http://schemas.microsoft.com/office/drawing/2014/main" id="{8E121A77-C5DD-C7E8-6DDD-563D511D85AB}"/>
              </a:ext>
            </a:extLst>
          </p:cNvPr>
          <p:cNvCxnSpPr/>
          <p:nvPr>
            <p:custDataLst>
              <p:tags r:id="rId156"/>
            </p:custDataLst>
          </p:nvPr>
        </p:nvCxnSpPr>
        <p:spPr bwMode="auto">
          <a:xfrm>
            <a:off x="5502275" y="4681538"/>
            <a:ext cx="0" cy="984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6" name="Straight Connector 675">
            <a:extLst>
              <a:ext uri="{FF2B5EF4-FFF2-40B4-BE49-F238E27FC236}">
                <a16:creationId xmlns:a16="http://schemas.microsoft.com/office/drawing/2014/main" id="{D8F9B992-AED5-BA6D-5126-0F5B0BBD5978}"/>
              </a:ext>
            </a:extLst>
          </p:cNvPr>
          <p:cNvCxnSpPr/>
          <p:nvPr>
            <p:custDataLst>
              <p:tags r:id="rId157"/>
            </p:custDataLst>
          </p:nvPr>
        </p:nvCxnSpPr>
        <p:spPr bwMode="auto">
          <a:xfrm>
            <a:off x="2862263" y="4681538"/>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2" name="Straight Connector 681">
            <a:extLst>
              <a:ext uri="{FF2B5EF4-FFF2-40B4-BE49-F238E27FC236}">
                <a16:creationId xmlns:a16="http://schemas.microsoft.com/office/drawing/2014/main" id="{F206004C-A1E4-718C-07AD-70E1E1D91A36}"/>
              </a:ext>
            </a:extLst>
          </p:cNvPr>
          <p:cNvCxnSpPr/>
          <p:nvPr>
            <p:custDataLst>
              <p:tags r:id="rId158"/>
            </p:custDataLst>
          </p:nvPr>
        </p:nvCxnSpPr>
        <p:spPr bwMode="auto">
          <a:xfrm>
            <a:off x="5210175" y="4681538"/>
            <a:ext cx="0" cy="95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3" name="Straight Connector 672">
            <a:extLst>
              <a:ext uri="{FF2B5EF4-FFF2-40B4-BE49-F238E27FC236}">
                <a16:creationId xmlns:a16="http://schemas.microsoft.com/office/drawing/2014/main" id="{EBA427F7-F8DF-8D55-234F-CE69359F7BF0}"/>
              </a:ext>
            </a:extLst>
          </p:cNvPr>
          <p:cNvCxnSpPr/>
          <p:nvPr>
            <p:custDataLst>
              <p:tags r:id="rId159"/>
            </p:custDataLst>
          </p:nvPr>
        </p:nvCxnSpPr>
        <p:spPr bwMode="auto">
          <a:xfrm>
            <a:off x="1982788" y="4681538"/>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9" name="Straight Connector 678">
            <a:extLst>
              <a:ext uri="{FF2B5EF4-FFF2-40B4-BE49-F238E27FC236}">
                <a16:creationId xmlns:a16="http://schemas.microsoft.com/office/drawing/2014/main" id="{21055E52-5652-72AD-26B0-BDBE5453F790}"/>
              </a:ext>
            </a:extLst>
          </p:cNvPr>
          <p:cNvCxnSpPr/>
          <p:nvPr>
            <p:custDataLst>
              <p:tags r:id="rId160"/>
            </p:custDataLst>
          </p:nvPr>
        </p:nvCxnSpPr>
        <p:spPr bwMode="auto">
          <a:xfrm>
            <a:off x="3743325" y="4681538"/>
            <a:ext cx="0"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5" name="Straight Connector 684">
            <a:extLst>
              <a:ext uri="{FF2B5EF4-FFF2-40B4-BE49-F238E27FC236}">
                <a16:creationId xmlns:a16="http://schemas.microsoft.com/office/drawing/2014/main" id="{B0CEF202-F555-1237-5E64-2A905F9E18B1}"/>
              </a:ext>
            </a:extLst>
          </p:cNvPr>
          <p:cNvCxnSpPr/>
          <p:nvPr>
            <p:custDataLst>
              <p:tags r:id="rId161"/>
            </p:custDataLst>
          </p:nvPr>
        </p:nvCxnSpPr>
        <p:spPr bwMode="auto">
          <a:xfrm>
            <a:off x="6089650" y="46815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5" name="Straight Connector 674">
            <a:extLst>
              <a:ext uri="{FF2B5EF4-FFF2-40B4-BE49-F238E27FC236}">
                <a16:creationId xmlns:a16="http://schemas.microsoft.com/office/drawing/2014/main" id="{081C99E8-F3CF-F3E2-9A99-4219924D75A3}"/>
              </a:ext>
            </a:extLst>
          </p:cNvPr>
          <p:cNvCxnSpPr/>
          <p:nvPr>
            <p:custDataLst>
              <p:tags r:id="rId162"/>
            </p:custDataLst>
          </p:nvPr>
        </p:nvCxnSpPr>
        <p:spPr bwMode="auto">
          <a:xfrm>
            <a:off x="2570163" y="4681538"/>
            <a:ext cx="0" cy="809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67" name="テキスト プレースホルダ 9">
            <a:extLst>
              <a:ext uri="{FF2B5EF4-FFF2-40B4-BE49-F238E27FC236}">
                <a16:creationId xmlns:a16="http://schemas.microsoft.com/office/drawing/2014/main" id="{B96DFFF2-E28C-968E-24AA-5CE5AE3A9589}"/>
              </a:ext>
            </a:extLst>
          </p:cNvPr>
          <p:cNvSpPr>
            <a:spLocks/>
          </p:cNvSpPr>
          <p:nvPr>
            <p:custDataLst>
              <p:tags r:id="rId163"/>
            </p:custDataLst>
          </p:nvPr>
        </p:nvSpPr>
        <p:spPr bwMode="gray">
          <a:xfrm>
            <a:off x="8883650" y="48450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0A1EDE-86EA-4999-81E6-A8796CBDC557}" type="datetime'3''''''''0''''''.''9'''''''''''''''''''''">
              <a:rPr lang="ja-JP" altLang="en-US" sz="1000" smtClean="0">
                <a:effectLst/>
                <a:sym typeface="+mn-lt"/>
              </a:rPr>
              <a:pPr marL="0" lvl="0" indent="0" algn="ctr">
                <a:spcBef>
                  <a:spcPct val="0"/>
                </a:spcBef>
                <a:buNone/>
              </a:pPr>
              <a:t>30.9</a:t>
            </a:fld>
            <a:endParaRPr kumimoji="1" lang="ja-JP" altLang="en-US" sz="1000">
              <a:sym typeface="+mn-lt"/>
            </a:endParaRPr>
          </a:p>
        </p:txBody>
      </p:sp>
      <p:sp>
        <p:nvSpPr>
          <p:cNvPr id="668" name="テキスト プレースホルダ 9">
            <a:extLst>
              <a:ext uri="{FF2B5EF4-FFF2-40B4-BE49-F238E27FC236}">
                <a16:creationId xmlns:a16="http://schemas.microsoft.com/office/drawing/2014/main" id="{81CFD549-BD15-166F-A942-9503F87F111B}"/>
              </a:ext>
            </a:extLst>
          </p:cNvPr>
          <p:cNvSpPr>
            <a:spLocks/>
          </p:cNvSpPr>
          <p:nvPr>
            <p:custDataLst>
              <p:tags r:id="rId164"/>
            </p:custDataLst>
          </p:nvPr>
        </p:nvSpPr>
        <p:spPr bwMode="gray">
          <a:xfrm>
            <a:off x="8883650" y="5468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DAE2E2-DB9B-4FFC-867A-6218C75659BD}" type="datetime'''''''5''9''.''''''''''''''''''1'''''''''''''''''''''''''''">
              <a:rPr lang="ja-JP" altLang="en-US" sz="1000" smtClean="0">
                <a:effectLst/>
                <a:sym typeface="+mn-lt"/>
              </a:rPr>
              <a:pPr marL="0" lvl="0" indent="0" algn="ctr">
                <a:spcBef>
                  <a:spcPct val="0"/>
                </a:spcBef>
                <a:buNone/>
              </a:pPr>
              <a:t>59.1</a:t>
            </a:fld>
            <a:endParaRPr kumimoji="1" lang="ja-JP" altLang="en-US" sz="1000">
              <a:sym typeface="+mn-lt"/>
            </a:endParaRPr>
          </a:p>
        </p:txBody>
      </p:sp>
      <p:sp>
        <p:nvSpPr>
          <p:cNvPr id="447" name="Text Placeholder 12">
            <a:extLst>
              <a:ext uri="{FF2B5EF4-FFF2-40B4-BE49-F238E27FC236}">
                <a16:creationId xmlns:a16="http://schemas.microsoft.com/office/drawing/2014/main" id="{185AC9F8-F3FD-87F4-FB45-0B2A0307FA9C}"/>
              </a:ext>
            </a:extLst>
          </p:cNvPr>
          <p:cNvSpPr>
            <a:spLocks/>
          </p:cNvSpPr>
          <p:nvPr>
            <p:custDataLst>
              <p:tags r:id="rId165"/>
            </p:custDataLst>
          </p:nvPr>
        </p:nvSpPr>
        <p:spPr bwMode="auto">
          <a:xfrm>
            <a:off x="89471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4C2F4522-4AA0-41D3-B662-8A81C1821181}" type="datetime'''''5''''''''''0'''''''''">
              <a:rPr lang="ja-JP" altLang="en-US" sz="1000" b="0" smtClean="0"/>
              <a:pPr algn="ctr">
                <a:spcBef>
                  <a:spcPct val="0"/>
                </a:spcBef>
                <a:spcAft>
                  <a:spcPct val="0"/>
                </a:spcAft>
              </a:pPr>
              <a:t>50</a:t>
            </a:fld>
            <a:endParaRPr lang="ja-JP" altLang="en-US" sz="1000" b="0">
              <a:sym typeface="+mn-lt"/>
            </a:endParaRPr>
          </a:p>
        </p:txBody>
      </p:sp>
      <p:sp>
        <p:nvSpPr>
          <p:cNvPr id="82" name="Text Placeholder 12">
            <a:extLst>
              <a:ext uri="{FF2B5EF4-FFF2-40B4-BE49-F238E27FC236}">
                <a16:creationId xmlns:a16="http://schemas.microsoft.com/office/drawing/2014/main" id="{6BE3F068-343E-3A41-AD15-E16458F92D60}"/>
              </a:ext>
            </a:extLst>
          </p:cNvPr>
          <p:cNvSpPr>
            <a:spLocks/>
          </p:cNvSpPr>
          <p:nvPr>
            <p:custDataLst>
              <p:tags r:id="rId166"/>
            </p:custDataLst>
          </p:nvPr>
        </p:nvSpPr>
        <p:spPr bwMode="auto">
          <a:xfrm>
            <a:off x="9217025" y="4852989"/>
            <a:ext cx="469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defRPr/>
            </a:pPr>
            <a:fld id="{D898F4E8-58A1-4146-ACA8-3E417B0BF11B}" type="datetime'''''''6''''''5''''''''''''歳''''''''以上'''''''''''''''''''''">
              <a:rPr lang="ja-JP" altLang="en-US" sz="900" b="0" smtClean="0"/>
              <a:pPr>
                <a:spcBef>
                  <a:spcPct val="0"/>
                </a:spcBef>
                <a:spcAft>
                  <a:spcPct val="0"/>
                </a:spcAft>
                <a:defRPr/>
              </a:pPr>
              <a:t>65歳以上</a:t>
            </a:fld>
            <a:endParaRPr kumimoji="0" lang="ja-JP" altLang="en-US" sz="7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83" name="Text Placeholder 12">
            <a:extLst>
              <a:ext uri="{FF2B5EF4-FFF2-40B4-BE49-F238E27FC236}">
                <a16:creationId xmlns:a16="http://schemas.microsoft.com/office/drawing/2014/main" id="{C4B0517B-242D-6996-C7DB-464A8DB61284}"/>
              </a:ext>
            </a:extLst>
          </p:cNvPr>
          <p:cNvSpPr>
            <a:spLocks/>
          </p:cNvSpPr>
          <p:nvPr>
            <p:custDataLst>
              <p:tags r:id="rId167"/>
            </p:custDataLst>
          </p:nvPr>
        </p:nvSpPr>
        <p:spPr bwMode="auto">
          <a:xfrm>
            <a:off x="9217025" y="5476876"/>
            <a:ext cx="4826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defRPr/>
            </a:pPr>
            <a:fld id="{510E3D4F-B560-4BDF-A900-A7A08C337E3C}" type="datetime'1''5～''''''''''6''''''''''''''''''''''4''歳'''">
              <a:rPr lang="ja-JP" altLang="en-US" sz="900" b="0" smtClean="0"/>
              <a:pPr>
                <a:spcBef>
                  <a:spcPct val="0"/>
                </a:spcBef>
                <a:spcAft>
                  <a:spcPct val="0"/>
                </a:spcAft>
                <a:defRPr/>
              </a:pPr>
              <a:t>15～64歳</a:t>
            </a:fld>
            <a:endParaRPr kumimoji="0" lang="ja-JP" altLang="en-US" sz="7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84" name="Text Placeholder 12">
            <a:extLst>
              <a:ext uri="{FF2B5EF4-FFF2-40B4-BE49-F238E27FC236}">
                <a16:creationId xmlns:a16="http://schemas.microsoft.com/office/drawing/2014/main" id="{C7D304F1-19F5-7B2D-ED75-8AF4C4E0614C}"/>
              </a:ext>
            </a:extLst>
          </p:cNvPr>
          <p:cNvSpPr>
            <a:spLocks/>
          </p:cNvSpPr>
          <p:nvPr>
            <p:custDataLst>
              <p:tags r:id="rId168"/>
            </p:custDataLst>
          </p:nvPr>
        </p:nvSpPr>
        <p:spPr bwMode="auto">
          <a:xfrm>
            <a:off x="9217025" y="5930901"/>
            <a:ext cx="469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defRPr/>
            </a:pPr>
            <a:fld id="{1C972137-C546-4E2F-9E1F-2E912980713D}" type="datetime'''''''''''''''1''''''''''''5''歳''未''''''''''満'">
              <a:rPr lang="ja-JP" altLang="en-US" sz="900" b="0" smtClean="0"/>
              <a:pPr>
                <a:spcBef>
                  <a:spcPct val="0"/>
                </a:spcBef>
                <a:spcAft>
                  <a:spcPct val="0"/>
                </a:spcAft>
                <a:defRPr/>
              </a:pPr>
              <a:t>15歳未満</a:t>
            </a:fld>
            <a:endParaRPr kumimoji="0" lang="ja-JP" altLang="en-US" sz="7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609" name="テキスト プレースホルダ 9">
            <a:extLst>
              <a:ext uri="{FF2B5EF4-FFF2-40B4-BE49-F238E27FC236}">
                <a16:creationId xmlns:a16="http://schemas.microsoft.com/office/drawing/2014/main" id="{365FE543-F796-D364-71AC-AE631F198913}"/>
              </a:ext>
            </a:extLst>
          </p:cNvPr>
          <p:cNvSpPr>
            <a:spLocks/>
          </p:cNvSpPr>
          <p:nvPr>
            <p:custDataLst>
              <p:tags r:id="rId169"/>
            </p:custDataLst>
          </p:nvPr>
        </p:nvSpPr>
        <p:spPr bwMode="gray">
          <a:xfrm>
            <a:off x="669925" y="52022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7BE242-36E4-4924-AF1D-871121F714CD}" type="datetime'''''''''''''''''''''''''6''''''''''8.''4'''''''''''''''''''">
              <a:rPr lang="ja-JP" altLang="en-US" sz="1000" smtClean="0">
                <a:effectLst/>
                <a:sym typeface="+mn-lt"/>
              </a:rPr>
              <a:pPr marL="0" lvl="0" indent="0" algn="ctr">
                <a:spcBef>
                  <a:spcPct val="0"/>
                </a:spcBef>
                <a:buNone/>
              </a:pPr>
              <a:t>68.4</a:t>
            </a:fld>
            <a:endParaRPr kumimoji="1" lang="ja-JP" altLang="en-US" sz="1000">
              <a:sym typeface="+mn-lt"/>
            </a:endParaRPr>
          </a:p>
        </p:txBody>
      </p:sp>
      <p:sp>
        <p:nvSpPr>
          <p:cNvPr id="610" name="テキスト プレースホルダ 9">
            <a:extLst>
              <a:ext uri="{FF2B5EF4-FFF2-40B4-BE49-F238E27FC236}">
                <a16:creationId xmlns:a16="http://schemas.microsoft.com/office/drawing/2014/main" id="{EBEA4CDA-AD9A-4086-05B1-917235ED9AA8}"/>
              </a:ext>
            </a:extLst>
          </p:cNvPr>
          <p:cNvSpPr>
            <a:spLocks/>
          </p:cNvSpPr>
          <p:nvPr>
            <p:custDataLst>
              <p:tags r:id="rId170"/>
            </p:custDataLst>
          </p:nvPr>
        </p:nvSpPr>
        <p:spPr bwMode="gray">
          <a:xfrm>
            <a:off x="669925" y="58467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1BEB78-A098-40F9-9C6D-C64517C22732}" type="datetime'24''''''''''''''''''.''''''5'''''''''''">
              <a:rPr lang="ja-JP" altLang="en-US" sz="1000" smtClean="0">
                <a:solidFill>
                  <a:schemeClr val="bg1"/>
                </a:solidFill>
                <a:effectLst/>
                <a:sym typeface="+mn-lt"/>
              </a:rPr>
              <a:pPr marL="0" lvl="0" indent="0" algn="ctr">
                <a:spcBef>
                  <a:spcPct val="0"/>
                </a:spcBef>
                <a:buNone/>
              </a:pPr>
              <a:t>24.5</a:t>
            </a:fld>
            <a:endParaRPr kumimoji="1" lang="ja-JP" altLang="en-US" sz="1000">
              <a:solidFill>
                <a:schemeClr val="bg1"/>
              </a:solidFill>
              <a:sym typeface="+mn-lt"/>
            </a:endParaRPr>
          </a:p>
        </p:txBody>
      </p:sp>
      <p:sp>
        <p:nvSpPr>
          <p:cNvPr id="46" name="Text Placeholder 12">
            <a:extLst>
              <a:ext uri="{FF2B5EF4-FFF2-40B4-BE49-F238E27FC236}">
                <a16:creationId xmlns:a16="http://schemas.microsoft.com/office/drawing/2014/main" id="{32297927-9ED7-EC5D-6F3A-2F4A49FFE50E}"/>
              </a:ext>
            </a:extLst>
          </p:cNvPr>
          <p:cNvSpPr>
            <a:spLocks/>
          </p:cNvSpPr>
          <p:nvPr>
            <p:custDataLst>
              <p:tags r:id="rId171"/>
            </p:custDataLst>
          </p:nvPr>
        </p:nvSpPr>
        <p:spPr bwMode="auto">
          <a:xfrm>
            <a:off x="663575"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a:sym typeface="+mn-lt"/>
            </a:endParaRPr>
          </a:p>
        </p:txBody>
      </p:sp>
      <p:sp>
        <p:nvSpPr>
          <p:cNvPr id="611" name="テキスト プレースホルダ 9">
            <a:extLst>
              <a:ext uri="{FF2B5EF4-FFF2-40B4-BE49-F238E27FC236}">
                <a16:creationId xmlns:a16="http://schemas.microsoft.com/office/drawing/2014/main" id="{50C25718-EA97-65C6-37A8-04499A436565}"/>
              </a:ext>
            </a:extLst>
          </p:cNvPr>
          <p:cNvSpPr>
            <a:spLocks/>
          </p:cNvSpPr>
          <p:nvPr>
            <p:custDataLst>
              <p:tags r:id="rId172"/>
            </p:custDataLst>
          </p:nvPr>
        </p:nvSpPr>
        <p:spPr bwMode="gray">
          <a:xfrm>
            <a:off x="963613" y="52085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F78D72-1501-411A-BC5A-072BCECBCBE2}" type="datetime'''''''''''''69''''''''''''''''''''''''''''''''''''.''''''0'''">
              <a:rPr lang="ja-JP" altLang="en-US" sz="1000" smtClean="0">
                <a:effectLst/>
                <a:sym typeface="+mn-lt"/>
              </a:rPr>
              <a:pPr marL="0" lvl="0" indent="0" algn="ctr">
                <a:spcBef>
                  <a:spcPct val="0"/>
                </a:spcBef>
                <a:buNone/>
              </a:pPr>
              <a:t>69.0</a:t>
            </a:fld>
            <a:endParaRPr kumimoji="1" lang="ja-JP" altLang="en-US" sz="1000">
              <a:sym typeface="+mn-lt"/>
            </a:endParaRPr>
          </a:p>
        </p:txBody>
      </p:sp>
      <p:sp>
        <p:nvSpPr>
          <p:cNvPr id="612" name="テキスト プレースホルダ 9">
            <a:extLst>
              <a:ext uri="{FF2B5EF4-FFF2-40B4-BE49-F238E27FC236}">
                <a16:creationId xmlns:a16="http://schemas.microsoft.com/office/drawing/2014/main" id="{812FE234-E42E-3EB4-AF99-B9B1F6E3CBE4}"/>
              </a:ext>
            </a:extLst>
          </p:cNvPr>
          <p:cNvSpPr>
            <a:spLocks/>
          </p:cNvSpPr>
          <p:nvPr>
            <p:custDataLst>
              <p:tags r:id="rId173"/>
            </p:custDataLst>
          </p:nvPr>
        </p:nvSpPr>
        <p:spPr bwMode="gray">
          <a:xfrm>
            <a:off x="963613" y="5851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BCBAC4-7846-43A7-B56C-046EA8FAA62F}" type="datetime'2''''3''''''''''''''''''''''''''''''''''''''.''8'''''''''">
              <a:rPr lang="ja-JP" altLang="en-US" sz="1000" smtClean="0">
                <a:solidFill>
                  <a:schemeClr val="bg1"/>
                </a:solidFill>
                <a:effectLst/>
                <a:sym typeface="+mn-lt"/>
              </a:rPr>
              <a:pPr marL="0" lvl="0" indent="0" algn="ctr">
                <a:spcBef>
                  <a:spcPct val="0"/>
                </a:spcBef>
                <a:buNone/>
              </a:pPr>
              <a:t>23.8</a:t>
            </a:fld>
            <a:endParaRPr kumimoji="1" lang="ja-JP" altLang="en-US" sz="1000">
              <a:solidFill>
                <a:schemeClr val="bg1"/>
              </a:solidFill>
              <a:sym typeface="+mn-lt"/>
            </a:endParaRPr>
          </a:p>
        </p:txBody>
      </p:sp>
      <p:sp>
        <p:nvSpPr>
          <p:cNvPr id="43" name="Text Placeholder 12">
            <a:extLst>
              <a:ext uri="{FF2B5EF4-FFF2-40B4-BE49-F238E27FC236}">
                <a16:creationId xmlns:a16="http://schemas.microsoft.com/office/drawing/2014/main" id="{2F89C172-AD6B-CE0E-9CD6-C84764799BBB}"/>
              </a:ext>
            </a:extLst>
          </p:cNvPr>
          <p:cNvSpPr>
            <a:spLocks/>
          </p:cNvSpPr>
          <p:nvPr>
            <p:custDataLst>
              <p:tags r:id="rId174"/>
            </p:custDataLst>
          </p:nvPr>
        </p:nvSpPr>
        <p:spPr bwMode="auto">
          <a:xfrm>
            <a:off x="10271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a:sym typeface="+mn-lt"/>
            </a:endParaRPr>
          </a:p>
        </p:txBody>
      </p:sp>
      <p:sp>
        <p:nvSpPr>
          <p:cNvPr id="613" name="テキスト プレースホルダ 9">
            <a:extLst>
              <a:ext uri="{FF2B5EF4-FFF2-40B4-BE49-F238E27FC236}">
                <a16:creationId xmlns:a16="http://schemas.microsoft.com/office/drawing/2014/main" id="{D62227A4-0A01-5336-7EDE-FBE1DE3907D3}"/>
              </a:ext>
            </a:extLst>
          </p:cNvPr>
          <p:cNvSpPr>
            <a:spLocks/>
          </p:cNvSpPr>
          <p:nvPr>
            <p:custDataLst>
              <p:tags r:id="rId175"/>
            </p:custDataLst>
          </p:nvPr>
        </p:nvSpPr>
        <p:spPr bwMode="gray">
          <a:xfrm>
            <a:off x="1255713" y="52165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C93ACB-D289-47CB-9E01-CDAF526DF8A9}" type="datetime'''''''6''''''''''''''''''''''''''''''''''''''9.7'''''''''">
              <a:rPr lang="ja-JP" altLang="en-US" sz="1000" smtClean="0">
                <a:effectLst/>
                <a:sym typeface="+mn-lt"/>
              </a:rPr>
              <a:pPr marL="0" lvl="0" indent="0" algn="ctr">
                <a:spcBef>
                  <a:spcPct val="0"/>
                </a:spcBef>
                <a:buNone/>
              </a:pPr>
              <a:t>69.7</a:t>
            </a:fld>
            <a:endParaRPr kumimoji="1" lang="ja-JP" altLang="en-US" sz="1000">
              <a:sym typeface="+mn-lt"/>
            </a:endParaRPr>
          </a:p>
        </p:txBody>
      </p:sp>
      <p:sp>
        <p:nvSpPr>
          <p:cNvPr id="614" name="テキスト プレースホルダ 9">
            <a:extLst>
              <a:ext uri="{FF2B5EF4-FFF2-40B4-BE49-F238E27FC236}">
                <a16:creationId xmlns:a16="http://schemas.microsoft.com/office/drawing/2014/main" id="{581181A1-4CAC-E69E-7A62-11B4BFF3185A}"/>
              </a:ext>
            </a:extLst>
          </p:cNvPr>
          <p:cNvSpPr>
            <a:spLocks/>
          </p:cNvSpPr>
          <p:nvPr>
            <p:custDataLst>
              <p:tags r:id="rId176"/>
            </p:custDataLst>
          </p:nvPr>
        </p:nvSpPr>
        <p:spPr bwMode="gray">
          <a:xfrm>
            <a:off x="1255713" y="58578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E5EC68-2D4F-4BD7-830A-4E609AA2605D}" type="datetime'''''''2''''''2''''''''''''''.''''''''''''''''''''''''''''9'''">
              <a:rPr lang="ja-JP" altLang="en-US" sz="1000" smtClean="0">
                <a:solidFill>
                  <a:schemeClr val="bg1"/>
                </a:solidFill>
                <a:effectLst/>
                <a:sym typeface="+mn-lt"/>
              </a:rPr>
              <a:pPr marL="0" lvl="0" indent="0" algn="ctr">
                <a:spcBef>
                  <a:spcPct val="0"/>
                </a:spcBef>
                <a:buNone/>
              </a:pPr>
              <a:t>22.9</a:t>
            </a:fld>
            <a:endParaRPr kumimoji="1" lang="ja-JP" altLang="en-US" sz="1000">
              <a:solidFill>
                <a:schemeClr val="bg1"/>
              </a:solidFill>
              <a:sym typeface="+mn-lt"/>
            </a:endParaRPr>
          </a:p>
        </p:txBody>
      </p:sp>
      <p:sp>
        <p:nvSpPr>
          <p:cNvPr id="51" name="Text Placeholder 12">
            <a:extLst>
              <a:ext uri="{FF2B5EF4-FFF2-40B4-BE49-F238E27FC236}">
                <a16:creationId xmlns:a16="http://schemas.microsoft.com/office/drawing/2014/main" id="{3AD10865-8E57-2BA6-9F37-AA5A8066114F}"/>
              </a:ext>
            </a:extLst>
          </p:cNvPr>
          <p:cNvSpPr>
            <a:spLocks/>
          </p:cNvSpPr>
          <p:nvPr>
            <p:custDataLst>
              <p:tags r:id="rId177"/>
            </p:custDataLst>
          </p:nvPr>
        </p:nvSpPr>
        <p:spPr bwMode="auto">
          <a:xfrm>
            <a:off x="13192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a:sym typeface="+mn-lt"/>
            </a:endParaRPr>
          </a:p>
        </p:txBody>
      </p:sp>
      <p:sp>
        <p:nvSpPr>
          <p:cNvPr id="615" name="テキスト プレースホルダ 9">
            <a:extLst>
              <a:ext uri="{FF2B5EF4-FFF2-40B4-BE49-F238E27FC236}">
                <a16:creationId xmlns:a16="http://schemas.microsoft.com/office/drawing/2014/main" id="{20576B1E-A772-EBF6-2B48-3F76D20FCA3F}"/>
              </a:ext>
            </a:extLst>
          </p:cNvPr>
          <p:cNvSpPr>
            <a:spLocks/>
          </p:cNvSpPr>
          <p:nvPr>
            <p:custDataLst>
              <p:tags r:id="rId178"/>
            </p:custDataLst>
          </p:nvPr>
        </p:nvSpPr>
        <p:spPr bwMode="gray">
          <a:xfrm>
            <a:off x="1549400" y="5222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7EE5A9-42D9-499B-BA48-58070CBADF52}" type="datetime'''''''''''''7''''''0''''''''''''''''''''''.''''''4'">
              <a:rPr lang="ja-JP" altLang="en-US" sz="1000" smtClean="0">
                <a:effectLst/>
                <a:sym typeface="+mn-lt"/>
              </a:rPr>
              <a:pPr marL="0" lvl="0" indent="0" algn="ctr">
                <a:spcBef>
                  <a:spcPct val="0"/>
                </a:spcBef>
                <a:buNone/>
              </a:pPr>
              <a:t>70.4</a:t>
            </a:fld>
            <a:endParaRPr kumimoji="1" lang="ja-JP" altLang="en-US" sz="1000">
              <a:sym typeface="+mn-lt"/>
            </a:endParaRPr>
          </a:p>
        </p:txBody>
      </p:sp>
      <p:sp>
        <p:nvSpPr>
          <p:cNvPr id="616" name="テキスト プレースホルダ 9">
            <a:extLst>
              <a:ext uri="{FF2B5EF4-FFF2-40B4-BE49-F238E27FC236}">
                <a16:creationId xmlns:a16="http://schemas.microsoft.com/office/drawing/2014/main" id="{C80047E1-7C25-26AF-BAB1-BA94DFD92E6A}"/>
              </a:ext>
            </a:extLst>
          </p:cNvPr>
          <p:cNvSpPr>
            <a:spLocks/>
          </p:cNvSpPr>
          <p:nvPr>
            <p:custDataLst>
              <p:tags r:id="rId179"/>
            </p:custDataLst>
          </p:nvPr>
        </p:nvSpPr>
        <p:spPr bwMode="gray">
          <a:xfrm>
            <a:off x="1549400" y="58642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ADD5D0-BDEF-426B-8C16-A47E39E3566C}" type="datetime'''2''''''''''''''''2''.0'''''''''''''''''''''''''''''''">
              <a:rPr lang="ja-JP" altLang="en-US" sz="1000" smtClean="0">
                <a:solidFill>
                  <a:schemeClr val="bg1"/>
                </a:solidFill>
                <a:effectLst/>
                <a:sym typeface="+mn-lt"/>
              </a:rPr>
              <a:pPr marL="0" lvl="0" indent="0" algn="ctr">
                <a:spcBef>
                  <a:spcPct val="0"/>
                </a:spcBef>
                <a:buNone/>
              </a:pPr>
              <a:t>22.0</a:t>
            </a:fld>
            <a:endParaRPr kumimoji="1" lang="ja-JP" altLang="en-US" sz="1000">
              <a:solidFill>
                <a:schemeClr val="bg1"/>
              </a:solidFill>
              <a:sym typeface="+mn-lt"/>
            </a:endParaRPr>
          </a:p>
        </p:txBody>
      </p:sp>
      <p:sp>
        <p:nvSpPr>
          <p:cNvPr id="52" name="Text Placeholder 12">
            <a:extLst>
              <a:ext uri="{FF2B5EF4-FFF2-40B4-BE49-F238E27FC236}">
                <a16:creationId xmlns:a16="http://schemas.microsoft.com/office/drawing/2014/main" id="{A8632599-594A-2F9F-BC58-5DED8DD484BC}"/>
              </a:ext>
            </a:extLst>
          </p:cNvPr>
          <p:cNvSpPr>
            <a:spLocks/>
          </p:cNvSpPr>
          <p:nvPr>
            <p:custDataLst>
              <p:tags r:id="rId180"/>
            </p:custDataLst>
          </p:nvPr>
        </p:nvSpPr>
        <p:spPr bwMode="auto">
          <a:xfrm>
            <a:off x="16129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a:sym typeface="+mn-lt"/>
            </a:endParaRPr>
          </a:p>
        </p:txBody>
      </p:sp>
      <p:sp>
        <p:nvSpPr>
          <p:cNvPr id="617" name="テキスト プレースホルダ 9">
            <a:extLst>
              <a:ext uri="{FF2B5EF4-FFF2-40B4-BE49-F238E27FC236}">
                <a16:creationId xmlns:a16="http://schemas.microsoft.com/office/drawing/2014/main" id="{F342068F-381B-D3A9-8ED6-742B49132B2C}"/>
              </a:ext>
            </a:extLst>
          </p:cNvPr>
          <p:cNvSpPr>
            <a:spLocks/>
          </p:cNvSpPr>
          <p:nvPr>
            <p:custDataLst>
              <p:tags r:id="rId181"/>
            </p:custDataLst>
          </p:nvPr>
        </p:nvSpPr>
        <p:spPr bwMode="gray">
          <a:xfrm>
            <a:off x="1843088" y="5230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217DD5-DCD6-48C5-8540-CAB0B3250C43}" type="datetime'''''''7''''''''''''''''''''''''''''''''1''''''''''''''.1'''''">
              <a:rPr lang="ja-JP" altLang="en-US" sz="1000" smtClean="0">
                <a:effectLst/>
                <a:sym typeface="+mn-lt"/>
              </a:rPr>
              <a:pPr marL="0" lvl="0" indent="0" algn="ctr">
                <a:spcBef>
                  <a:spcPct val="0"/>
                </a:spcBef>
                <a:buNone/>
              </a:pPr>
              <a:t>71.1</a:t>
            </a:fld>
            <a:endParaRPr kumimoji="1" lang="ja-JP" altLang="en-US" sz="1000">
              <a:sym typeface="+mn-lt"/>
            </a:endParaRPr>
          </a:p>
        </p:txBody>
      </p:sp>
      <p:sp>
        <p:nvSpPr>
          <p:cNvPr id="618" name="テキスト プレースホルダ 9">
            <a:extLst>
              <a:ext uri="{FF2B5EF4-FFF2-40B4-BE49-F238E27FC236}">
                <a16:creationId xmlns:a16="http://schemas.microsoft.com/office/drawing/2014/main" id="{C89EDAA2-8D23-DEF0-8CFC-DDCD47938718}"/>
              </a:ext>
            </a:extLst>
          </p:cNvPr>
          <p:cNvSpPr>
            <a:spLocks/>
          </p:cNvSpPr>
          <p:nvPr>
            <p:custDataLst>
              <p:tags r:id="rId182"/>
            </p:custDataLst>
          </p:nvPr>
        </p:nvSpPr>
        <p:spPr bwMode="gray">
          <a:xfrm>
            <a:off x="1843088" y="58689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EAE299-A0F3-411B-8A16-A05F43B218CF}" type="datetime'''''''''2''''''''''''''1''''.''''''2'''''''''''''">
              <a:rPr lang="ja-JP" altLang="en-US" sz="1000" smtClean="0">
                <a:solidFill>
                  <a:schemeClr val="bg1"/>
                </a:solidFill>
                <a:effectLst/>
                <a:sym typeface="+mn-lt"/>
              </a:rPr>
              <a:pPr marL="0" lvl="0" indent="0" algn="ctr">
                <a:spcBef>
                  <a:spcPct val="0"/>
                </a:spcBef>
                <a:buNone/>
              </a:pPr>
              <a:t>21.2</a:t>
            </a:fld>
            <a:endParaRPr kumimoji="1" lang="ja-JP" altLang="en-US" sz="1000">
              <a:solidFill>
                <a:schemeClr val="bg1"/>
              </a:solidFill>
              <a:sym typeface="+mn-lt"/>
            </a:endParaRPr>
          </a:p>
        </p:txBody>
      </p:sp>
      <p:sp>
        <p:nvSpPr>
          <p:cNvPr id="53" name="Text Placeholder 12">
            <a:extLst>
              <a:ext uri="{FF2B5EF4-FFF2-40B4-BE49-F238E27FC236}">
                <a16:creationId xmlns:a16="http://schemas.microsoft.com/office/drawing/2014/main" id="{A3B12318-FAFC-373C-A456-80C7979830DF}"/>
              </a:ext>
            </a:extLst>
          </p:cNvPr>
          <p:cNvSpPr>
            <a:spLocks/>
          </p:cNvSpPr>
          <p:nvPr>
            <p:custDataLst>
              <p:tags r:id="rId183"/>
            </p:custDataLst>
          </p:nvPr>
        </p:nvSpPr>
        <p:spPr bwMode="auto">
          <a:xfrm>
            <a:off x="19065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a:sym typeface="+mn-lt"/>
            </a:endParaRPr>
          </a:p>
        </p:txBody>
      </p:sp>
      <p:sp>
        <p:nvSpPr>
          <p:cNvPr id="619" name="テキスト プレースホルダ 9">
            <a:extLst>
              <a:ext uri="{FF2B5EF4-FFF2-40B4-BE49-F238E27FC236}">
                <a16:creationId xmlns:a16="http://schemas.microsoft.com/office/drawing/2014/main" id="{5E4940E8-1F76-4FC5-F4C6-B295823A589D}"/>
              </a:ext>
            </a:extLst>
          </p:cNvPr>
          <p:cNvSpPr>
            <a:spLocks/>
          </p:cNvSpPr>
          <p:nvPr>
            <p:custDataLst>
              <p:tags r:id="rId184"/>
            </p:custDataLst>
          </p:nvPr>
        </p:nvSpPr>
        <p:spPr bwMode="gray">
          <a:xfrm>
            <a:off x="2136775" y="5237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B99E00-A031-4E3F-A5DA-043542D47E5B}" type="datetime'''''''''''''''''''''''''''''7''1''''.''''''''''''''''8'''''">
              <a:rPr lang="ja-JP" altLang="en-US" sz="1000" smtClean="0">
                <a:effectLst/>
                <a:sym typeface="+mn-lt"/>
              </a:rPr>
              <a:pPr marL="0" lvl="0" indent="0" algn="ctr">
                <a:spcBef>
                  <a:spcPct val="0"/>
                </a:spcBef>
                <a:buNone/>
              </a:pPr>
              <a:t>71.8</a:t>
            </a:fld>
            <a:endParaRPr kumimoji="1" lang="ja-JP" altLang="en-US" sz="1000">
              <a:sym typeface="+mn-lt"/>
            </a:endParaRPr>
          </a:p>
        </p:txBody>
      </p:sp>
      <p:sp>
        <p:nvSpPr>
          <p:cNvPr id="620" name="テキスト プレースホルダ 9">
            <a:extLst>
              <a:ext uri="{FF2B5EF4-FFF2-40B4-BE49-F238E27FC236}">
                <a16:creationId xmlns:a16="http://schemas.microsoft.com/office/drawing/2014/main" id="{DF0D64AD-DC59-DEC8-FCF9-4290A6C777D6}"/>
              </a:ext>
            </a:extLst>
          </p:cNvPr>
          <p:cNvSpPr>
            <a:spLocks/>
          </p:cNvSpPr>
          <p:nvPr>
            <p:custDataLst>
              <p:tags r:id="rId185"/>
            </p:custDataLst>
          </p:nvPr>
        </p:nvSpPr>
        <p:spPr bwMode="gray">
          <a:xfrm>
            <a:off x="2136775" y="58753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903939-957E-4F0E-8059-80842F0C5F0A}" type="datetime'''''''''''''''2''0''''''''''''.''''''''''''3'">
              <a:rPr lang="ja-JP" altLang="en-US" sz="1000" smtClean="0">
                <a:solidFill>
                  <a:schemeClr val="bg1"/>
                </a:solidFill>
                <a:effectLst/>
                <a:sym typeface="+mn-lt"/>
              </a:rPr>
              <a:pPr marL="0" lvl="0" indent="0" algn="ctr">
                <a:spcBef>
                  <a:spcPct val="0"/>
                </a:spcBef>
                <a:buNone/>
              </a:pPr>
              <a:t>20.3</a:t>
            </a:fld>
            <a:endParaRPr kumimoji="1" lang="ja-JP" altLang="en-US" sz="1000">
              <a:solidFill>
                <a:schemeClr val="bg1"/>
              </a:solidFill>
              <a:sym typeface="+mn-lt"/>
            </a:endParaRPr>
          </a:p>
        </p:txBody>
      </p:sp>
      <p:sp>
        <p:nvSpPr>
          <p:cNvPr id="666" name="テキスト プレースホルダ 9">
            <a:extLst>
              <a:ext uri="{FF2B5EF4-FFF2-40B4-BE49-F238E27FC236}">
                <a16:creationId xmlns:a16="http://schemas.microsoft.com/office/drawing/2014/main" id="{28571150-6CCF-A161-99B6-185D63C2523C}"/>
              </a:ext>
            </a:extLst>
          </p:cNvPr>
          <p:cNvSpPr>
            <a:spLocks/>
          </p:cNvSpPr>
          <p:nvPr>
            <p:custDataLst>
              <p:tags r:id="rId186"/>
            </p:custDataLst>
          </p:nvPr>
        </p:nvSpPr>
        <p:spPr bwMode="gray">
          <a:xfrm>
            <a:off x="8589963" y="54419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B88785-50D9-4582-84C5-9D14E0447641}" type="datetime'''''''''''6''''''''''''''''''''''4''''''''''.0'''''''''">
              <a:rPr lang="ja-JP" altLang="en-US" sz="1000" smtClean="0">
                <a:effectLst/>
                <a:sym typeface="+mn-lt"/>
              </a:rPr>
              <a:pPr marL="0" lvl="0" indent="0" algn="ctr">
                <a:spcBef>
                  <a:spcPct val="0"/>
                </a:spcBef>
                <a:buNone/>
              </a:pPr>
              <a:t>64.0</a:t>
            </a:fld>
            <a:endParaRPr kumimoji="1" lang="ja-JP" altLang="en-US" sz="1000">
              <a:sym typeface="+mn-lt"/>
            </a:endParaRPr>
          </a:p>
        </p:txBody>
      </p:sp>
      <p:sp>
        <p:nvSpPr>
          <p:cNvPr id="47" name="Text Placeholder 12">
            <a:extLst>
              <a:ext uri="{FF2B5EF4-FFF2-40B4-BE49-F238E27FC236}">
                <a16:creationId xmlns:a16="http://schemas.microsoft.com/office/drawing/2014/main" id="{62E47121-4350-1D99-7C0B-B46966405772}"/>
              </a:ext>
            </a:extLst>
          </p:cNvPr>
          <p:cNvSpPr>
            <a:spLocks/>
          </p:cNvSpPr>
          <p:nvPr>
            <p:custDataLst>
              <p:tags r:id="rId187"/>
            </p:custDataLst>
          </p:nvPr>
        </p:nvSpPr>
        <p:spPr bwMode="auto">
          <a:xfrm>
            <a:off x="2200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a:sym typeface="+mn-lt"/>
            </a:endParaRPr>
          </a:p>
        </p:txBody>
      </p:sp>
      <p:sp>
        <p:nvSpPr>
          <p:cNvPr id="621" name="テキスト プレースホルダ 9">
            <a:extLst>
              <a:ext uri="{FF2B5EF4-FFF2-40B4-BE49-F238E27FC236}">
                <a16:creationId xmlns:a16="http://schemas.microsoft.com/office/drawing/2014/main" id="{678A1406-07CD-72F0-84FF-8A69A242BEBE}"/>
              </a:ext>
            </a:extLst>
          </p:cNvPr>
          <p:cNvSpPr>
            <a:spLocks/>
          </p:cNvSpPr>
          <p:nvPr>
            <p:custDataLst>
              <p:tags r:id="rId188"/>
            </p:custDataLst>
          </p:nvPr>
        </p:nvSpPr>
        <p:spPr bwMode="gray">
          <a:xfrm>
            <a:off x="2430463" y="5243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6A5471-176C-4627-A311-7A383793B2FC}" type="datetime'''''''''''7''''''2''''''.''''''''4'''''''''''''''">
              <a:rPr lang="ja-JP" altLang="en-US" sz="1000" smtClean="0">
                <a:effectLst/>
                <a:sym typeface="+mn-lt"/>
              </a:rPr>
              <a:pPr marL="0" lvl="0" indent="0" algn="ctr">
                <a:spcBef>
                  <a:spcPct val="0"/>
                </a:spcBef>
                <a:buNone/>
              </a:pPr>
              <a:t>72.4</a:t>
            </a:fld>
            <a:endParaRPr kumimoji="1" lang="ja-JP" altLang="en-US" sz="1000">
              <a:sym typeface="+mn-lt"/>
            </a:endParaRPr>
          </a:p>
        </p:txBody>
      </p:sp>
      <p:sp>
        <p:nvSpPr>
          <p:cNvPr id="622" name="テキスト プレースホルダ 9">
            <a:extLst>
              <a:ext uri="{FF2B5EF4-FFF2-40B4-BE49-F238E27FC236}">
                <a16:creationId xmlns:a16="http://schemas.microsoft.com/office/drawing/2014/main" id="{0F7280D3-0282-A1B2-1B12-4D3989339B04}"/>
              </a:ext>
            </a:extLst>
          </p:cNvPr>
          <p:cNvSpPr>
            <a:spLocks/>
          </p:cNvSpPr>
          <p:nvPr>
            <p:custDataLst>
              <p:tags r:id="rId189"/>
            </p:custDataLst>
          </p:nvPr>
        </p:nvSpPr>
        <p:spPr bwMode="gray">
          <a:xfrm>
            <a:off x="2430463" y="58801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BE9747-A2B5-40D9-B0F7-4CFA866F3E26}" type="datetime'''''''''''1''''''''''''''''''''9''.6'''''''''''''">
              <a:rPr lang="ja-JP" altLang="en-US" sz="1000" smtClean="0">
                <a:solidFill>
                  <a:schemeClr val="bg1"/>
                </a:solidFill>
                <a:effectLst/>
                <a:sym typeface="+mn-lt"/>
              </a:rPr>
              <a:pPr marL="0" lvl="0" indent="0" algn="ctr">
                <a:spcBef>
                  <a:spcPct val="0"/>
                </a:spcBef>
                <a:buNone/>
              </a:pPr>
              <a:t>19.6</a:t>
            </a:fld>
            <a:endParaRPr kumimoji="1" lang="ja-JP" altLang="en-US" sz="1000">
              <a:solidFill>
                <a:schemeClr val="bg1"/>
              </a:solidFill>
              <a:sym typeface="+mn-lt"/>
            </a:endParaRPr>
          </a:p>
        </p:txBody>
      </p:sp>
      <p:sp>
        <p:nvSpPr>
          <p:cNvPr id="50" name="Text Placeholder 12">
            <a:extLst>
              <a:ext uri="{FF2B5EF4-FFF2-40B4-BE49-F238E27FC236}">
                <a16:creationId xmlns:a16="http://schemas.microsoft.com/office/drawing/2014/main" id="{118EC11C-BB28-F3DC-8C62-4651797F9FBA}"/>
              </a:ext>
            </a:extLst>
          </p:cNvPr>
          <p:cNvSpPr>
            <a:spLocks/>
          </p:cNvSpPr>
          <p:nvPr>
            <p:custDataLst>
              <p:tags r:id="rId190"/>
            </p:custDataLst>
          </p:nvPr>
        </p:nvSpPr>
        <p:spPr bwMode="auto">
          <a:xfrm>
            <a:off x="24939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a:sym typeface="+mn-lt"/>
            </a:endParaRPr>
          </a:p>
        </p:txBody>
      </p:sp>
      <p:sp>
        <p:nvSpPr>
          <p:cNvPr id="623" name="テキスト プレースホルダ 9">
            <a:extLst>
              <a:ext uri="{FF2B5EF4-FFF2-40B4-BE49-F238E27FC236}">
                <a16:creationId xmlns:a16="http://schemas.microsoft.com/office/drawing/2014/main" id="{BC3871C0-43B6-152E-CF98-F07A83DF91E9}"/>
              </a:ext>
            </a:extLst>
          </p:cNvPr>
          <p:cNvSpPr>
            <a:spLocks/>
          </p:cNvSpPr>
          <p:nvPr>
            <p:custDataLst>
              <p:tags r:id="rId191"/>
            </p:custDataLst>
          </p:nvPr>
        </p:nvSpPr>
        <p:spPr bwMode="gray">
          <a:xfrm>
            <a:off x="2722563" y="52482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E7A945-C78E-4837-A690-8612A4FF1223}" type="datetime'7''''''''''2''''''''''''''''''''''''.6'''''''''''''''''''''">
              <a:rPr lang="ja-JP" altLang="en-US" sz="1000" smtClean="0">
                <a:effectLst/>
                <a:sym typeface="+mn-lt"/>
              </a:rPr>
              <a:pPr marL="0" lvl="0" indent="0" algn="ctr">
                <a:spcBef>
                  <a:spcPct val="0"/>
                </a:spcBef>
                <a:buNone/>
              </a:pPr>
              <a:t>72.6</a:t>
            </a:fld>
            <a:endParaRPr kumimoji="1" lang="ja-JP" altLang="en-US" sz="1000">
              <a:sym typeface="+mn-lt"/>
            </a:endParaRPr>
          </a:p>
        </p:txBody>
      </p:sp>
      <p:sp>
        <p:nvSpPr>
          <p:cNvPr id="624" name="テキスト プレースホルダ 9">
            <a:extLst>
              <a:ext uri="{FF2B5EF4-FFF2-40B4-BE49-F238E27FC236}">
                <a16:creationId xmlns:a16="http://schemas.microsoft.com/office/drawing/2014/main" id="{8F6C19E4-1EBD-C693-8320-0955DA4C7046}"/>
              </a:ext>
            </a:extLst>
          </p:cNvPr>
          <p:cNvSpPr>
            <a:spLocks/>
          </p:cNvSpPr>
          <p:nvPr>
            <p:custDataLst>
              <p:tags r:id="rId192"/>
            </p:custDataLst>
          </p:nvPr>
        </p:nvSpPr>
        <p:spPr bwMode="gray">
          <a:xfrm>
            <a:off x="2722563" y="58832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4206C7-844D-42D9-93B3-06310067DDC5}" type="datetime'''''''1''''9''''''''''''''.''''''''''''''''''2'''''">
              <a:rPr lang="ja-JP" altLang="en-US" sz="1000" smtClean="0">
                <a:solidFill>
                  <a:schemeClr val="bg1"/>
                </a:solidFill>
                <a:effectLst/>
                <a:sym typeface="+mn-lt"/>
              </a:rPr>
              <a:pPr marL="0" lvl="0" indent="0" algn="ctr">
                <a:spcBef>
                  <a:spcPct val="0"/>
                </a:spcBef>
                <a:buNone/>
              </a:pPr>
              <a:t>19.2</a:t>
            </a:fld>
            <a:endParaRPr kumimoji="1" lang="ja-JP" altLang="en-US" sz="1000">
              <a:solidFill>
                <a:schemeClr val="bg1"/>
              </a:solidFill>
              <a:sym typeface="+mn-lt"/>
            </a:endParaRPr>
          </a:p>
        </p:txBody>
      </p:sp>
      <p:sp>
        <p:nvSpPr>
          <p:cNvPr id="58" name="Text Placeholder 12">
            <a:extLst>
              <a:ext uri="{FF2B5EF4-FFF2-40B4-BE49-F238E27FC236}">
                <a16:creationId xmlns:a16="http://schemas.microsoft.com/office/drawing/2014/main" id="{8C32E67E-DD22-35E3-9FAE-315F4CB1B186}"/>
              </a:ext>
            </a:extLst>
          </p:cNvPr>
          <p:cNvSpPr>
            <a:spLocks/>
          </p:cNvSpPr>
          <p:nvPr>
            <p:custDataLst>
              <p:tags r:id="rId193"/>
            </p:custDataLst>
          </p:nvPr>
        </p:nvSpPr>
        <p:spPr bwMode="auto">
          <a:xfrm>
            <a:off x="27860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a:sym typeface="+mn-lt"/>
            </a:endParaRPr>
          </a:p>
        </p:txBody>
      </p:sp>
      <p:sp>
        <p:nvSpPr>
          <p:cNvPr id="625" name="テキスト プレースホルダ 9">
            <a:extLst>
              <a:ext uri="{FF2B5EF4-FFF2-40B4-BE49-F238E27FC236}">
                <a16:creationId xmlns:a16="http://schemas.microsoft.com/office/drawing/2014/main" id="{BE56F8B8-6301-FBB4-CC2C-A18571E963F4}"/>
              </a:ext>
            </a:extLst>
          </p:cNvPr>
          <p:cNvSpPr>
            <a:spLocks/>
          </p:cNvSpPr>
          <p:nvPr>
            <p:custDataLst>
              <p:tags r:id="rId194"/>
            </p:custDataLst>
          </p:nvPr>
        </p:nvSpPr>
        <p:spPr bwMode="gray">
          <a:xfrm>
            <a:off x="3016250" y="52514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9AB377-600A-41BE-9B5C-DF0EAF5F5975}" type="datetime'''''''7''''''''''''''''''2.''8'''''''''''''''''''">
              <a:rPr lang="ja-JP" altLang="en-US" sz="1000" smtClean="0">
                <a:effectLst/>
                <a:sym typeface="+mn-lt"/>
              </a:rPr>
              <a:pPr marL="0" lvl="0" indent="0" algn="ctr">
                <a:spcBef>
                  <a:spcPct val="0"/>
                </a:spcBef>
                <a:buNone/>
              </a:pPr>
              <a:t>72.8</a:t>
            </a:fld>
            <a:endParaRPr kumimoji="1" lang="ja-JP" altLang="en-US" sz="1000">
              <a:sym typeface="+mn-lt"/>
            </a:endParaRPr>
          </a:p>
        </p:txBody>
      </p:sp>
      <p:sp>
        <p:nvSpPr>
          <p:cNvPr id="626" name="テキスト プレースホルダ 9">
            <a:extLst>
              <a:ext uri="{FF2B5EF4-FFF2-40B4-BE49-F238E27FC236}">
                <a16:creationId xmlns:a16="http://schemas.microsoft.com/office/drawing/2014/main" id="{31AAF0EA-0F44-D5C7-E57C-10761430FC70}"/>
              </a:ext>
            </a:extLst>
          </p:cNvPr>
          <p:cNvSpPr>
            <a:spLocks/>
          </p:cNvSpPr>
          <p:nvPr>
            <p:custDataLst>
              <p:tags r:id="rId195"/>
            </p:custDataLst>
          </p:nvPr>
        </p:nvSpPr>
        <p:spPr bwMode="gray">
          <a:xfrm>
            <a:off x="3016250"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409CC4-CB21-499C-957D-2ECD0981F9EB}" type="datetime'''''''''''''''''''''''''''''''''''''''18''''''.''9'">
              <a:rPr lang="ja-JP" altLang="en-US" sz="1000" smtClean="0">
                <a:solidFill>
                  <a:schemeClr val="bg1"/>
                </a:solidFill>
                <a:effectLst/>
                <a:sym typeface="+mn-lt"/>
              </a:rPr>
              <a:pPr marL="0" lvl="0" indent="0" algn="ctr">
                <a:spcBef>
                  <a:spcPct val="0"/>
                </a:spcBef>
                <a:buNone/>
              </a:pPr>
              <a:t>18.9</a:t>
            </a:fld>
            <a:endParaRPr kumimoji="1" lang="ja-JP" altLang="en-US" sz="1000">
              <a:solidFill>
                <a:schemeClr val="bg1"/>
              </a:solidFill>
              <a:sym typeface="+mn-lt"/>
            </a:endParaRPr>
          </a:p>
        </p:txBody>
      </p:sp>
      <p:sp>
        <p:nvSpPr>
          <p:cNvPr id="59" name="Text Placeholder 12">
            <a:extLst>
              <a:ext uri="{FF2B5EF4-FFF2-40B4-BE49-F238E27FC236}">
                <a16:creationId xmlns:a16="http://schemas.microsoft.com/office/drawing/2014/main" id="{E126080D-2F52-3C3E-3B67-5036E2CCEBB7}"/>
              </a:ext>
            </a:extLst>
          </p:cNvPr>
          <p:cNvSpPr>
            <a:spLocks/>
          </p:cNvSpPr>
          <p:nvPr>
            <p:custDataLst>
              <p:tags r:id="rId196"/>
            </p:custDataLst>
          </p:nvPr>
        </p:nvSpPr>
        <p:spPr bwMode="auto">
          <a:xfrm>
            <a:off x="30797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a:sym typeface="+mn-lt"/>
            </a:endParaRPr>
          </a:p>
        </p:txBody>
      </p:sp>
      <p:sp>
        <p:nvSpPr>
          <p:cNvPr id="627" name="テキスト プレースホルダ 9">
            <a:extLst>
              <a:ext uri="{FF2B5EF4-FFF2-40B4-BE49-F238E27FC236}">
                <a16:creationId xmlns:a16="http://schemas.microsoft.com/office/drawing/2014/main" id="{F5B77FB6-18F5-9382-5E5C-8CC224D84A4F}"/>
              </a:ext>
            </a:extLst>
          </p:cNvPr>
          <p:cNvSpPr>
            <a:spLocks/>
          </p:cNvSpPr>
          <p:nvPr>
            <p:custDataLst>
              <p:tags r:id="rId197"/>
            </p:custDataLst>
          </p:nvPr>
        </p:nvSpPr>
        <p:spPr bwMode="gray">
          <a:xfrm>
            <a:off x="3309938" y="5253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55DE7E-4749-4E6A-8153-0181FC355689}" type="datetime'''''''7''''''''''''''2''''''.''''''9'''''''''''''''''">
              <a:rPr lang="ja-JP" altLang="en-US" sz="1000" smtClean="0">
                <a:effectLst/>
                <a:sym typeface="+mn-lt"/>
              </a:rPr>
              <a:pPr marL="0" lvl="0" indent="0" algn="ctr">
                <a:spcBef>
                  <a:spcPct val="0"/>
                </a:spcBef>
                <a:buNone/>
              </a:pPr>
              <a:t>72.9</a:t>
            </a:fld>
            <a:endParaRPr kumimoji="1" lang="ja-JP" altLang="en-US" sz="1000">
              <a:sym typeface="+mn-lt"/>
            </a:endParaRPr>
          </a:p>
        </p:txBody>
      </p:sp>
      <p:sp>
        <p:nvSpPr>
          <p:cNvPr id="628" name="テキスト プレースホルダ 9">
            <a:extLst>
              <a:ext uri="{FF2B5EF4-FFF2-40B4-BE49-F238E27FC236}">
                <a16:creationId xmlns:a16="http://schemas.microsoft.com/office/drawing/2014/main" id="{832202A2-AC71-DA24-C56A-B1A6B91F6FBA}"/>
              </a:ext>
            </a:extLst>
          </p:cNvPr>
          <p:cNvSpPr>
            <a:spLocks/>
          </p:cNvSpPr>
          <p:nvPr>
            <p:custDataLst>
              <p:tags r:id="rId198"/>
            </p:custDataLst>
          </p:nvPr>
        </p:nvSpPr>
        <p:spPr bwMode="gray">
          <a:xfrm>
            <a:off x="3309938"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570641-7091-4A5A-929E-002C84A50A57}" type="datetime'1''8''''''''''''''.''''''''''''''''''''''6'''''''">
              <a:rPr lang="ja-JP" altLang="en-US" sz="1000" smtClean="0">
                <a:solidFill>
                  <a:schemeClr val="bg1"/>
                </a:solidFill>
                <a:effectLst/>
                <a:sym typeface="+mn-lt"/>
              </a:rPr>
              <a:pPr marL="0" lvl="0" indent="0" algn="ctr">
                <a:spcBef>
                  <a:spcPct val="0"/>
                </a:spcBef>
                <a:buNone/>
              </a:pPr>
              <a:t>18.6</a:t>
            </a:fld>
            <a:endParaRPr kumimoji="1" lang="ja-JP" altLang="en-US" sz="1000">
              <a:solidFill>
                <a:schemeClr val="bg1"/>
              </a:solidFill>
              <a:sym typeface="+mn-lt"/>
            </a:endParaRPr>
          </a:p>
        </p:txBody>
      </p:sp>
      <p:sp>
        <p:nvSpPr>
          <p:cNvPr id="57" name="Text Placeholder 12">
            <a:extLst>
              <a:ext uri="{FF2B5EF4-FFF2-40B4-BE49-F238E27FC236}">
                <a16:creationId xmlns:a16="http://schemas.microsoft.com/office/drawing/2014/main" id="{9EDAB658-C539-9C94-C7F4-82441A45047E}"/>
              </a:ext>
            </a:extLst>
          </p:cNvPr>
          <p:cNvSpPr>
            <a:spLocks/>
          </p:cNvSpPr>
          <p:nvPr>
            <p:custDataLst>
              <p:tags r:id="rId199"/>
            </p:custDataLst>
          </p:nvPr>
        </p:nvSpPr>
        <p:spPr bwMode="auto">
          <a:xfrm>
            <a:off x="33734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a:sym typeface="+mn-lt"/>
            </a:endParaRPr>
          </a:p>
        </p:txBody>
      </p:sp>
      <p:sp>
        <p:nvSpPr>
          <p:cNvPr id="629" name="テキスト プレースホルダ 9">
            <a:extLst>
              <a:ext uri="{FF2B5EF4-FFF2-40B4-BE49-F238E27FC236}">
                <a16:creationId xmlns:a16="http://schemas.microsoft.com/office/drawing/2014/main" id="{C2A0B97C-0CFE-C688-55DA-B81250AB1CBD}"/>
              </a:ext>
            </a:extLst>
          </p:cNvPr>
          <p:cNvSpPr>
            <a:spLocks/>
          </p:cNvSpPr>
          <p:nvPr>
            <p:custDataLst>
              <p:tags r:id="rId200"/>
            </p:custDataLst>
          </p:nvPr>
        </p:nvSpPr>
        <p:spPr bwMode="gray">
          <a:xfrm>
            <a:off x="3603625" y="5256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90C8BE-637B-4C79-8BDF-E8B26A37767F}" type="datetime'7''2''''''''''''''''''.9'''''''''''''''''''''''''''''''''''">
              <a:rPr lang="ja-JP" altLang="en-US" sz="1000" smtClean="0">
                <a:effectLst/>
                <a:sym typeface="+mn-lt"/>
              </a:rPr>
              <a:pPr marL="0" lvl="0" indent="0" algn="ctr">
                <a:spcBef>
                  <a:spcPct val="0"/>
                </a:spcBef>
                <a:buNone/>
              </a:pPr>
              <a:t>72.9</a:t>
            </a:fld>
            <a:endParaRPr kumimoji="1" lang="ja-JP" altLang="en-US" sz="1000">
              <a:sym typeface="+mn-lt"/>
            </a:endParaRPr>
          </a:p>
        </p:txBody>
      </p:sp>
      <p:sp>
        <p:nvSpPr>
          <p:cNvPr id="630" name="テキスト プレースホルダ 9">
            <a:extLst>
              <a:ext uri="{FF2B5EF4-FFF2-40B4-BE49-F238E27FC236}">
                <a16:creationId xmlns:a16="http://schemas.microsoft.com/office/drawing/2014/main" id="{84AC1686-9999-5AEA-4FF8-1AD0E4AA14CE}"/>
              </a:ext>
            </a:extLst>
          </p:cNvPr>
          <p:cNvSpPr>
            <a:spLocks/>
          </p:cNvSpPr>
          <p:nvPr>
            <p:custDataLst>
              <p:tags r:id="rId201"/>
            </p:custDataLst>
          </p:nvPr>
        </p:nvSpPr>
        <p:spPr bwMode="gray">
          <a:xfrm>
            <a:off x="3603625" y="58880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7EE279-D886-4B40-BA77-FDC5E8A223E7}" type="datetime'''''1''''''''''''''''''''''''8''''''''''''.''''''''''''''''5'">
              <a:rPr lang="ja-JP" altLang="en-US" sz="1000" smtClean="0">
                <a:solidFill>
                  <a:schemeClr val="bg1"/>
                </a:solidFill>
                <a:effectLst/>
                <a:sym typeface="+mn-lt"/>
              </a:rPr>
              <a:pPr marL="0" lvl="0" indent="0" algn="ctr">
                <a:spcBef>
                  <a:spcPct val="0"/>
                </a:spcBef>
                <a:buNone/>
              </a:pPr>
              <a:t>18.5</a:t>
            </a:fld>
            <a:endParaRPr kumimoji="1" lang="ja-JP" altLang="en-US" sz="1000">
              <a:solidFill>
                <a:schemeClr val="bg1"/>
              </a:solidFill>
              <a:sym typeface="+mn-lt"/>
            </a:endParaRPr>
          </a:p>
        </p:txBody>
      </p:sp>
      <p:sp>
        <p:nvSpPr>
          <p:cNvPr id="60" name="Text Placeholder 12">
            <a:extLst>
              <a:ext uri="{FF2B5EF4-FFF2-40B4-BE49-F238E27FC236}">
                <a16:creationId xmlns:a16="http://schemas.microsoft.com/office/drawing/2014/main" id="{F0CCE78A-5C26-68AA-5890-96DADF47C514}"/>
              </a:ext>
            </a:extLst>
          </p:cNvPr>
          <p:cNvSpPr>
            <a:spLocks/>
          </p:cNvSpPr>
          <p:nvPr>
            <p:custDataLst>
              <p:tags r:id="rId202"/>
            </p:custDataLst>
          </p:nvPr>
        </p:nvSpPr>
        <p:spPr bwMode="auto">
          <a:xfrm>
            <a:off x="36671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a:sym typeface="+mn-lt"/>
            </a:endParaRPr>
          </a:p>
        </p:txBody>
      </p:sp>
      <p:sp>
        <p:nvSpPr>
          <p:cNvPr id="631" name="テキスト プレースホルダ 9">
            <a:extLst>
              <a:ext uri="{FF2B5EF4-FFF2-40B4-BE49-F238E27FC236}">
                <a16:creationId xmlns:a16="http://schemas.microsoft.com/office/drawing/2014/main" id="{503FE75C-13FC-6BED-17EC-28E58335D2B9}"/>
              </a:ext>
            </a:extLst>
          </p:cNvPr>
          <p:cNvSpPr>
            <a:spLocks/>
          </p:cNvSpPr>
          <p:nvPr>
            <p:custDataLst>
              <p:tags r:id="rId203"/>
            </p:custDataLst>
          </p:nvPr>
        </p:nvSpPr>
        <p:spPr bwMode="gray">
          <a:xfrm>
            <a:off x="3897313" y="52578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BC4B08-8B8B-4C88-AD97-343D24AD508E}" type="datetime'''''7''''''''''''2''''''''''''''.''''''''''''''''8'''''''">
              <a:rPr lang="ja-JP" altLang="en-US" sz="1000" smtClean="0">
                <a:effectLst/>
                <a:sym typeface="+mn-lt"/>
              </a:rPr>
              <a:pPr marL="0" lvl="0" indent="0" algn="ctr">
                <a:spcBef>
                  <a:spcPct val="0"/>
                </a:spcBef>
                <a:buNone/>
              </a:pPr>
              <a:t>72.8</a:t>
            </a:fld>
            <a:endParaRPr kumimoji="1" lang="ja-JP" altLang="en-US" sz="1000">
              <a:sym typeface="+mn-lt"/>
            </a:endParaRPr>
          </a:p>
        </p:txBody>
      </p:sp>
      <p:sp>
        <p:nvSpPr>
          <p:cNvPr id="632" name="テキスト プレースホルダ 9">
            <a:extLst>
              <a:ext uri="{FF2B5EF4-FFF2-40B4-BE49-F238E27FC236}">
                <a16:creationId xmlns:a16="http://schemas.microsoft.com/office/drawing/2014/main" id="{FFC27001-6FFD-470C-6214-C5E8556ED971}"/>
              </a:ext>
            </a:extLst>
          </p:cNvPr>
          <p:cNvSpPr>
            <a:spLocks/>
          </p:cNvSpPr>
          <p:nvPr>
            <p:custDataLst>
              <p:tags r:id="rId204"/>
            </p:custDataLst>
          </p:nvPr>
        </p:nvSpPr>
        <p:spPr bwMode="gray">
          <a:xfrm>
            <a:off x="3897313" y="58896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4F489D-79FD-40EE-A179-EA7BD763CF9D}" type="datetime'18''''''''''''.''''''''''''''''''''''3'">
              <a:rPr lang="ja-JP" altLang="en-US" sz="1000" smtClean="0">
                <a:solidFill>
                  <a:schemeClr val="bg1"/>
                </a:solidFill>
                <a:effectLst/>
                <a:sym typeface="+mn-lt"/>
              </a:rPr>
              <a:pPr marL="0" lvl="0" indent="0" algn="ctr">
                <a:spcBef>
                  <a:spcPct val="0"/>
                </a:spcBef>
                <a:buNone/>
              </a:pPr>
              <a:t>18.3</a:t>
            </a:fld>
            <a:endParaRPr kumimoji="1" lang="ja-JP" altLang="en-US" sz="1000">
              <a:solidFill>
                <a:schemeClr val="bg1"/>
              </a:solidFill>
              <a:sym typeface="+mn-lt"/>
            </a:endParaRPr>
          </a:p>
        </p:txBody>
      </p:sp>
      <p:sp>
        <p:nvSpPr>
          <p:cNvPr id="45" name="Text Placeholder 12">
            <a:extLst>
              <a:ext uri="{FF2B5EF4-FFF2-40B4-BE49-F238E27FC236}">
                <a16:creationId xmlns:a16="http://schemas.microsoft.com/office/drawing/2014/main" id="{BB950AB5-4902-F658-32AC-74DE597E5AAA}"/>
              </a:ext>
            </a:extLst>
          </p:cNvPr>
          <p:cNvSpPr>
            <a:spLocks/>
          </p:cNvSpPr>
          <p:nvPr>
            <p:custDataLst>
              <p:tags r:id="rId205"/>
            </p:custDataLst>
          </p:nvPr>
        </p:nvSpPr>
        <p:spPr bwMode="auto">
          <a:xfrm>
            <a:off x="39608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a:sym typeface="+mn-lt"/>
            </a:endParaRPr>
          </a:p>
        </p:txBody>
      </p:sp>
      <p:sp>
        <p:nvSpPr>
          <p:cNvPr id="633" name="テキスト プレースホルダ 9">
            <a:extLst>
              <a:ext uri="{FF2B5EF4-FFF2-40B4-BE49-F238E27FC236}">
                <a16:creationId xmlns:a16="http://schemas.microsoft.com/office/drawing/2014/main" id="{85AFB749-FB12-36E6-2A78-6AE69CB01C3B}"/>
              </a:ext>
            </a:extLst>
          </p:cNvPr>
          <p:cNvSpPr>
            <a:spLocks/>
          </p:cNvSpPr>
          <p:nvPr>
            <p:custDataLst>
              <p:tags r:id="rId206"/>
            </p:custDataLst>
          </p:nvPr>
        </p:nvSpPr>
        <p:spPr bwMode="gray">
          <a:xfrm>
            <a:off x="4189413" y="52593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03A87C-165A-4776-9AD6-F06CAAE72309}" type="datetime'''''''''''7''''''2''''.''''''''''''''''''''6'''''''''''''''''">
              <a:rPr lang="ja-JP" altLang="en-US" sz="1000" smtClean="0">
                <a:effectLst/>
                <a:sym typeface="+mn-lt"/>
              </a:rPr>
              <a:pPr marL="0" lvl="0" indent="0" algn="ctr">
                <a:spcBef>
                  <a:spcPct val="0"/>
                </a:spcBef>
                <a:buNone/>
              </a:pPr>
              <a:t>72.6</a:t>
            </a:fld>
            <a:endParaRPr kumimoji="1" lang="ja-JP" altLang="en-US" sz="1000">
              <a:sym typeface="+mn-lt"/>
            </a:endParaRPr>
          </a:p>
        </p:txBody>
      </p:sp>
      <p:sp>
        <p:nvSpPr>
          <p:cNvPr id="634" name="テキスト プレースホルダ 9">
            <a:extLst>
              <a:ext uri="{FF2B5EF4-FFF2-40B4-BE49-F238E27FC236}">
                <a16:creationId xmlns:a16="http://schemas.microsoft.com/office/drawing/2014/main" id="{DCDC7C6F-F31A-2BD1-6F3A-957CA004AD27}"/>
              </a:ext>
            </a:extLst>
          </p:cNvPr>
          <p:cNvSpPr>
            <a:spLocks/>
          </p:cNvSpPr>
          <p:nvPr>
            <p:custDataLst>
              <p:tags r:id="rId207"/>
            </p:custDataLst>
          </p:nvPr>
        </p:nvSpPr>
        <p:spPr bwMode="gray">
          <a:xfrm>
            <a:off x="4189413" y="58896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1865B5-8F9A-4F74-97FF-2E865E0F266C}" type="datetime'''''''''''''''''''18''''''''''''.''''''''''''''3'''''''''''">
              <a:rPr lang="ja-JP" altLang="en-US" sz="1000" smtClean="0">
                <a:solidFill>
                  <a:schemeClr val="bg1"/>
                </a:solidFill>
                <a:effectLst/>
                <a:sym typeface="+mn-lt"/>
              </a:rPr>
              <a:pPr marL="0" lvl="0" indent="0" algn="ctr">
                <a:spcBef>
                  <a:spcPct val="0"/>
                </a:spcBef>
                <a:buNone/>
              </a:pPr>
              <a:t>18.3</a:t>
            </a:fld>
            <a:endParaRPr kumimoji="1" lang="ja-JP" altLang="en-US" sz="1000">
              <a:solidFill>
                <a:schemeClr val="bg1"/>
              </a:solidFill>
              <a:sym typeface="+mn-lt"/>
            </a:endParaRPr>
          </a:p>
        </p:txBody>
      </p:sp>
      <p:sp>
        <p:nvSpPr>
          <p:cNvPr id="69" name="Text Placeholder 12">
            <a:extLst>
              <a:ext uri="{FF2B5EF4-FFF2-40B4-BE49-F238E27FC236}">
                <a16:creationId xmlns:a16="http://schemas.microsoft.com/office/drawing/2014/main" id="{A1BB8F93-6043-02D6-C146-F977AAAAC0AD}"/>
              </a:ext>
            </a:extLst>
          </p:cNvPr>
          <p:cNvSpPr>
            <a:spLocks/>
          </p:cNvSpPr>
          <p:nvPr>
            <p:custDataLst>
              <p:tags r:id="rId208"/>
            </p:custDataLst>
          </p:nvPr>
        </p:nvSpPr>
        <p:spPr bwMode="auto">
          <a:xfrm>
            <a:off x="42529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a:sym typeface="+mn-lt"/>
            </a:endParaRPr>
          </a:p>
        </p:txBody>
      </p:sp>
      <p:sp>
        <p:nvSpPr>
          <p:cNvPr id="635" name="テキスト プレースホルダ 9">
            <a:extLst>
              <a:ext uri="{FF2B5EF4-FFF2-40B4-BE49-F238E27FC236}">
                <a16:creationId xmlns:a16="http://schemas.microsoft.com/office/drawing/2014/main" id="{1B4631DE-9B48-1EFD-303E-DDED3D42AB50}"/>
              </a:ext>
            </a:extLst>
          </p:cNvPr>
          <p:cNvSpPr>
            <a:spLocks/>
          </p:cNvSpPr>
          <p:nvPr>
            <p:custDataLst>
              <p:tags r:id="rId209"/>
            </p:custDataLst>
          </p:nvPr>
        </p:nvSpPr>
        <p:spPr bwMode="gray">
          <a:xfrm>
            <a:off x="4483100" y="5260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C11C6C-8FAE-448B-B231-9C861CB96083}" type="datetime'72''''.''''''''''''''''''''''''''''''''''3'''''''''''">
              <a:rPr lang="ja-JP" altLang="en-US" sz="1000" smtClean="0">
                <a:effectLst/>
                <a:sym typeface="+mn-lt"/>
              </a:rPr>
              <a:pPr marL="0" lvl="0" indent="0" algn="ctr">
                <a:spcBef>
                  <a:spcPct val="0"/>
                </a:spcBef>
                <a:buNone/>
              </a:pPr>
              <a:t>72.3</a:t>
            </a:fld>
            <a:endParaRPr kumimoji="1" lang="ja-JP" altLang="en-US" sz="1000">
              <a:sym typeface="+mn-lt"/>
            </a:endParaRPr>
          </a:p>
        </p:txBody>
      </p:sp>
      <p:sp>
        <p:nvSpPr>
          <p:cNvPr id="636" name="テキスト プレースホルダ 9">
            <a:extLst>
              <a:ext uri="{FF2B5EF4-FFF2-40B4-BE49-F238E27FC236}">
                <a16:creationId xmlns:a16="http://schemas.microsoft.com/office/drawing/2014/main" id="{13B6B540-8F75-F553-B699-1CAF624D65C9}"/>
              </a:ext>
            </a:extLst>
          </p:cNvPr>
          <p:cNvSpPr>
            <a:spLocks/>
          </p:cNvSpPr>
          <p:nvPr>
            <p:custDataLst>
              <p:tags r:id="rId210"/>
            </p:custDataLst>
          </p:nvPr>
        </p:nvSpPr>
        <p:spPr bwMode="gray">
          <a:xfrm>
            <a:off x="4483100" y="58896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D67582-DDBD-4BF7-B1F3-053C88DEFB91}" type="datetime'''''1''''''''''''8''''.3'''">
              <a:rPr lang="ja-JP" altLang="en-US" sz="1000" smtClean="0">
                <a:solidFill>
                  <a:schemeClr val="bg1"/>
                </a:solidFill>
                <a:effectLst/>
                <a:sym typeface="+mn-lt"/>
              </a:rPr>
              <a:pPr marL="0" lvl="0" indent="0" algn="ctr">
                <a:spcBef>
                  <a:spcPct val="0"/>
                </a:spcBef>
                <a:buNone/>
              </a:pPr>
              <a:t>18.3</a:t>
            </a:fld>
            <a:endParaRPr kumimoji="1" lang="ja-JP" altLang="en-US" sz="1000">
              <a:solidFill>
                <a:schemeClr val="bg1"/>
              </a:solidFill>
              <a:sym typeface="+mn-lt"/>
            </a:endParaRPr>
          </a:p>
        </p:txBody>
      </p:sp>
      <p:sp>
        <p:nvSpPr>
          <p:cNvPr id="61" name="Text Placeholder 12">
            <a:extLst>
              <a:ext uri="{FF2B5EF4-FFF2-40B4-BE49-F238E27FC236}">
                <a16:creationId xmlns:a16="http://schemas.microsoft.com/office/drawing/2014/main" id="{312B2474-6ED4-9E49-5C0E-FCF9E8B910D4}"/>
              </a:ext>
            </a:extLst>
          </p:cNvPr>
          <p:cNvSpPr>
            <a:spLocks/>
          </p:cNvSpPr>
          <p:nvPr>
            <p:custDataLst>
              <p:tags r:id="rId211"/>
            </p:custDataLst>
          </p:nvPr>
        </p:nvSpPr>
        <p:spPr bwMode="auto">
          <a:xfrm>
            <a:off x="45466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a:sym typeface="+mn-lt"/>
            </a:endParaRPr>
          </a:p>
        </p:txBody>
      </p:sp>
      <p:sp>
        <p:nvSpPr>
          <p:cNvPr id="637" name="テキスト プレースホルダ 9">
            <a:extLst>
              <a:ext uri="{FF2B5EF4-FFF2-40B4-BE49-F238E27FC236}">
                <a16:creationId xmlns:a16="http://schemas.microsoft.com/office/drawing/2014/main" id="{2D336D8E-EBD5-83E0-BBE9-C0F4A87E782A}"/>
              </a:ext>
            </a:extLst>
          </p:cNvPr>
          <p:cNvSpPr>
            <a:spLocks/>
          </p:cNvSpPr>
          <p:nvPr>
            <p:custDataLst>
              <p:tags r:id="rId212"/>
            </p:custDataLst>
          </p:nvPr>
        </p:nvSpPr>
        <p:spPr bwMode="gray">
          <a:xfrm>
            <a:off x="4776788" y="52625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22564D-8F01-4C30-80E7-5C091E82FDE4}" type="datetime'''''''''''''''''7''''''''''2''''''''.''''0'''''''''">
              <a:rPr lang="ja-JP" altLang="en-US" sz="1000" smtClean="0">
                <a:effectLst/>
                <a:sym typeface="+mn-lt"/>
              </a:rPr>
              <a:pPr marL="0" lvl="0" indent="0" algn="ctr">
                <a:spcBef>
                  <a:spcPct val="0"/>
                </a:spcBef>
                <a:buNone/>
              </a:pPr>
              <a:t>72.0</a:t>
            </a:fld>
            <a:endParaRPr kumimoji="1" lang="ja-JP" altLang="en-US" sz="1000">
              <a:sym typeface="+mn-lt"/>
            </a:endParaRPr>
          </a:p>
        </p:txBody>
      </p:sp>
      <p:sp>
        <p:nvSpPr>
          <p:cNvPr id="638" name="テキスト プレースホルダ 9">
            <a:extLst>
              <a:ext uri="{FF2B5EF4-FFF2-40B4-BE49-F238E27FC236}">
                <a16:creationId xmlns:a16="http://schemas.microsoft.com/office/drawing/2014/main" id="{72477257-7C85-B979-23BA-A78CBD62750A}"/>
              </a:ext>
            </a:extLst>
          </p:cNvPr>
          <p:cNvSpPr>
            <a:spLocks/>
          </p:cNvSpPr>
          <p:nvPr>
            <p:custDataLst>
              <p:tags r:id="rId213"/>
            </p:custDataLst>
          </p:nvPr>
        </p:nvSpPr>
        <p:spPr bwMode="gray">
          <a:xfrm>
            <a:off x="4776788" y="58896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3C5B59-3C12-4E05-AAA1-B4DBACE858A7}" type="datetime'''''''18''''''''''''''''''''''''''''''.''''''''''''''''3'''">
              <a:rPr lang="ja-JP" altLang="en-US" sz="1000" smtClean="0">
                <a:solidFill>
                  <a:schemeClr val="bg1"/>
                </a:solidFill>
                <a:effectLst/>
                <a:sym typeface="+mn-lt"/>
              </a:rPr>
              <a:pPr marL="0" lvl="0" indent="0" algn="ctr">
                <a:spcBef>
                  <a:spcPct val="0"/>
                </a:spcBef>
                <a:buNone/>
              </a:pPr>
              <a:t>18.3</a:t>
            </a:fld>
            <a:endParaRPr kumimoji="1" lang="ja-JP" altLang="en-US" sz="1000">
              <a:solidFill>
                <a:schemeClr val="bg1"/>
              </a:solidFill>
              <a:sym typeface="+mn-lt"/>
            </a:endParaRPr>
          </a:p>
        </p:txBody>
      </p:sp>
      <p:sp>
        <p:nvSpPr>
          <p:cNvPr id="70" name="Text Placeholder 12">
            <a:extLst>
              <a:ext uri="{FF2B5EF4-FFF2-40B4-BE49-F238E27FC236}">
                <a16:creationId xmlns:a16="http://schemas.microsoft.com/office/drawing/2014/main" id="{E5F2AE3F-C1B8-0C28-0427-AD08604FA217}"/>
              </a:ext>
            </a:extLst>
          </p:cNvPr>
          <p:cNvSpPr>
            <a:spLocks/>
          </p:cNvSpPr>
          <p:nvPr>
            <p:custDataLst>
              <p:tags r:id="rId214"/>
            </p:custDataLst>
          </p:nvPr>
        </p:nvSpPr>
        <p:spPr bwMode="auto">
          <a:xfrm>
            <a:off x="48402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a:sym typeface="+mn-lt"/>
            </a:endParaRPr>
          </a:p>
        </p:txBody>
      </p:sp>
      <p:sp>
        <p:nvSpPr>
          <p:cNvPr id="639" name="テキスト プレースホルダ 9">
            <a:extLst>
              <a:ext uri="{FF2B5EF4-FFF2-40B4-BE49-F238E27FC236}">
                <a16:creationId xmlns:a16="http://schemas.microsoft.com/office/drawing/2014/main" id="{30E29BEC-207C-9A1E-7204-E1E53252D898}"/>
              </a:ext>
            </a:extLst>
          </p:cNvPr>
          <p:cNvSpPr>
            <a:spLocks/>
          </p:cNvSpPr>
          <p:nvPr>
            <p:custDataLst>
              <p:tags r:id="rId215"/>
            </p:custDataLst>
          </p:nvPr>
        </p:nvSpPr>
        <p:spPr bwMode="gray">
          <a:xfrm>
            <a:off x="5070475" y="52657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AF027A-DE93-4BFF-B03E-9BBAF9EC8E65}" type="datetime'''''''''''''7''''1''''''''''''''''''''''''''.''''''6'''''''''">
              <a:rPr lang="ja-JP" altLang="en-US" sz="1000" smtClean="0">
                <a:effectLst/>
                <a:sym typeface="+mn-lt"/>
              </a:rPr>
              <a:pPr marL="0" lvl="0" indent="0" algn="ctr">
                <a:spcBef>
                  <a:spcPct val="0"/>
                </a:spcBef>
                <a:buNone/>
              </a:pPr>
              <a:t>71.6</a:t>
            </a:fld>
            <a:endParaRPr kumimoji="1" lang="ja-JP" altLang="en-US" sz="1000">
              <a:sym typeface="+mn-lt"/>
            </a:endParaRPr>
          </a:p>
        </p:txBody>
      </p:sp>
      <p:sp>
        <p:nvSpPr>
          <p:cNvPr id="640" name="テキスト プレースホルダ 9">
            <a:extLst>
              <a:ext uri="{FF2B5EF4-FFF2-40B4-BE49-F238E27FC236}">
                <a16:creationId xmlns:a16="http://schemas.microsoft.com/office/drawing/2014/main" id="{209BB7A3-6E50-055F-D27D-7EB951B5D07F}"/>
              </a:ext>
            </a:extLst>
          </p:cNvPr>
          <p:cNvSpPr>
            <a:spLocks/>
          </p:cNvSpPr>
          <p:nvPr>
            <p:custDataLst>
              <p:tags r:id="rId216"/>
            </p:custDataLst>
          </p:nvPr>
        </p:nvSpPr>
        <p:spPr bwMode="gray">
          <a:xfrm>
            <a:off x="5070475" y="58896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FD0B48-738F-46BA-A76F-1670F37DC12A}" type="datetime'18''''.''''''''3'''''''''''''''''''''">
              <a:rPr lang="ja-JP" altLang="en-US" sz="1000" smtClean="0">
                <a:solidFill>
                  <a:schemeClr val="bg1"/>
                </a:solidFill>
                <a:effectLst/>
                <a:sym typeface="+mn-lt"/>
              </a:rPr>
              <a:pPr marL="0" lvl="0" indent="0" algn="ctr">
                <a:spcBef>
                  <a:spcPct val="0"/>
                </a:spcBef>
                <a:buNone/>
              </a:pPr>
              <a:t>18.3</a:t>
            </a:fld>
            <a:endParaRPr kumimoji="1" lang="ja-JP" altLang="en-US" sz="1000">
              <a:solidFill>
                <a:schemeClr val="bg1"/>
              </a:solidFill>
              <a:sym typeface="+mn-lt"/>
            </a:endParaRPr>
          </a:p>
        </p:txBody>
      </p:sp>
      <p:sp>
        <p:nvSpPr>
          <p:cNvPr id="71" name="Text Placeholder 12">
            <a:extLst>
              <a:ext uri="{FF2B5EF4-FFF2-40B4-BE49-F238E27FC236}">
                <a16:creationId xmlns:a16="http://schemas.microsoft.com/office/drawing/2014/main" id="{97EFA467-ED04-3D59-B96E-70F75F58521B}"/>
              </a:ext>
            </a:extLst>
          </p:cNvPr>
          <p:cNvSpPr>
            <a:spLocks/>
          </p:cNvSpPr>
          <p:nvPr>
            <p:custDataLst>
              <p:tags r:id="rId217"/>
            </p:custDataLst>
          </p:nvPr>
        </p:nvSpPr>
        <p:spPr bwMode="auto">
          <a:xfrm>
            <a:off x="51339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a:sym typeface="+mn-lt"/>
            </a:endParaRPr>
          </a:p>
        </p:txBody>
      </p:sp>
      <p:sp>
        <p:nvSpPr>
          <p:cNvPr id="641" name="テキスト プレースホルダ 9">
            <a:extLst>
              <a:ext uri="{FF2B5EF4-FFF2-40B4-BE49-F238E27FC236}">
                <a16:creationId xmlns:a16="http://schemas.microsoft.com/office/drawing/2014/main" id="{A6F06755-D0F9-22CB-F506-08A8D2756231}"/>
              </a:ext>
            </a:extLst>
          </p:cNvPr>
          <p:cNvSpPr>
            <a:spLocks/>
          </p:cNvSpPr>
          <p:nvPr>
            <p:custDataLst>
              <p:tags r:id="rId218"/>
            </p:custDataLst>
          </p:nvPr>
        </p:nvSpPr>
        <p:spPr bwMode="gray">
          <a:xfrm>
            <a:off x="5362575" y="52689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FC8DDE-5768-4A82-8974-FD05BC55A300}" type="datetime'''''''''7''''''''1''''.2'''''''''''''''''''''''''''''''">
              <a:rPr lang="ja-JP" altLang="en-US" sz="1000" smtClean="0">
                <a:effectLst/>
                <a:sym typeface="+mn-lt"/>
              </a:rPr>
              <a:pPr marL="0" lvl="0" indent="0" algn="ctr">
                <a:spcBef>
                  <a:spcPct val="0"/>
                </a:spcBef>
                <a:buNone/>
              </a:pPr>
              <a:t>71.2</a:t>
            </a:fld>
            <a:endParaRPr kumimoji="1" lang="ja-JP" altLang="en-US" sz="1000">
              <a:sym typeface="+mn-lt"/>
            </a:endParaRPr>
          </a:p>
        </p:txBody>
      </p:sp>
      <p:sp>
        <p:nvSpPr>
          <p:cNvPr id="642" name="テキスト プレースホルダ 9">
            <a:extLst>
              <a:ext uri="{FF2B5EF4-FFF2-40B4-BE49-F238E27FC236}">
                <a16:creationId xmlns:a16="http://schemas.microsoft.com/office/drawing/2014/main" id="{69C3E43E-9396-88B9-DF0C-1B84FAFAA3C1}"/>
              </a:ext>
            </a:extLst>
          </p:cNvPr>
          <p:cNvSpPr>
            <a:spLocks/>
          </p:cNvSpPr>
          <p:nvPr>
            <p:custDataLst>
              <p:tags r:id="rId219"/>
            </p:custDataLst>
          </p:nvPr>
        </p:nvSpPr>
        <p:spPr bwMode="gray">
          <a:xfrm>
            <a:off x="5362575" y="58896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41A98B-9F4D-49EF-9274-082F09C8103F}" type="datetime'''''''''''1''''''8''''''''''''''''''''.3'''''''''''''''''">
              <a:rPr lang="ja-JP" altLang="en-US" sz="1000" smtClean="0">
                <a:solidFill>
                  <a:schemeClr val="bg1"/>
                </a:solidFill>
                <a:effectLst/>
                <a:sym typeface="+mn-lt"/>
              </a:rPr>
              <a:pPr marL="0" lvl="0" indent="0" algn="ctr">
                <a:spcBef>
                  <a:spcPct val="0"/>
                </a:spcBef>
                <a:buNone/>
              </a:pPr>
              <a:t>18.3</a:t>
            </a:fld>
            <a:endParaRPr kumimoji="1" lang="ja-JP" altLang="en-US" sz="1000">
              <a:solidFill>
                <a:schemeClr val="bg1"/>
              </a:solidFill>
              <a:sym typeface="+mn-lt"/>
            </a:endParaRPr>
          </a:p>
        </p:txBody>
      </p:sp>
      <p:sp>
        <p:nvSpPr>
          <p:cNvPr id="72" name="Text Placeholder 12">
            <a:extLst>
              <a:ext uri="{FF2B5EF4-FFF2-40B4-BE49-F238E27FC236}">
                <a16:creationId xmlns:a16="http://schemas.microsoft.com/office/drawing/2014/main" id="{45A1422C-4167-5B34-9662-D6EC408FF8B9}"/>
              </a:ext>
            </a:extLst>
          </p:cNvPr>
          <p:cNvSpPr>
            <a:spLocks/>
          </p:cNvSpPr>
          <p:nvPr>
            <p:custDataLst>
              <p:tags r:id="rId220"/>
            </p:custDataLst>
          </p:nvPr>
        </p:nvSpPr>
        <p:spPr bwMode="auto">
          <a:xfrm>
            <a:off x="54260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a:sym typeface="+mn-lt"/>
            </a:endParaRPr>
          </a:p>
        </p:txBody>
      </p:sp>
      <p:sp>
        <p:nvSpPr>
          <p:cNvPr id="643" name="テキスト プレースホルダ 9">
            <a:extLst>
              <a:ext uri="{FF2B5EF4-FFF2-40B4-BE49-F238E27FC236}">
                <a16:creationId xmlns:a16="http://schemas.microsoft.com/office/drawing/2014/main" id="{A2DD441F-8043-6945-1F08-D3EB8049DC8D}"/>
              </a:ext>
            </a:extLst>
          </p:cNvPr>
          <p:cNvSpPr>
            <a:spLocks/>
          </p:cNvSpPr>
          <p:nvPr>
            <p:custDataLst>
              <p:tags r:id="rId221"/>
            </p:custDataLst>
          </p:nvPr>
        </p:nvSpPr>
        <p:spPr bwMode="gray">
          <a:xfrm>
            <a:off x="5656263" y="5272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24DD10-5772-4217-88B5-D9C68C9E7728}" type="datetime'''''''''''''''''''''7''0''''''.''''''''7'''''''''''''''''''''">
              <a:rPr lang="ja-JP" altLang="en-US" sz="1000" smtClean="0">
                <a:effectLst/>
                <a:sym typeface="+mn-lt"/>
              </a:rPr>
              <a:pPr marL="0" lvl="0" indent="0" algn="ctr">
                <a:spcBef>
                  <a:spcPct val="0"/>
                </a:spcBef>
                <a:buNone/>
              </a:pPr>
              <a:t>70.7</a:t>
            </a:fld>
            <a:endParaRPr kumimoji="1" lang="ja-JP" altLang="en-US" sz="1000">
              <a:sym typeface="+mn-lt"/>
            </a:endParaRPr>
          </a:p>
        </p:txBody>
      </p:sp>
      <p:sp>
        <p:nvSpPr>
          <p:cNvPr id="644" name="テキスト プレースホルダ 9">
            <a:extLst>
              <a:ext uri="{FF2B5EF4-FFF2-40B4-BE49-F238E27FC236}">
                <a16:creationId xmlns:a16="http://schemas.microsoft.com/office/drawing/2014/main" id="{C667BEEE-E16F-0009-8D76-1A06ECFE436C}"/>
              </a:ext>
            </a:extLst>
          </p:cNvPr>
          <p:cNvSpPr>
            <a:spLocks/>
          </p:cNvSpPr>
          <p:nvPr>
            <p:custDataLst>
              <p:tags r:id="rId222"/>
            </p:custDataLst>
          </p:nvPr>
        </p:nvSpPr>
        <p:spPr bwMode="gray">
          <a:xfrm>
            <a:off x="5656263" y="58896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253AA2-187D-448E-89A9-61F828B96FE9}" type="datetime'''''''''''''1''8''''''.''''''''''4'''''''''">
              <a:rPr lang="ja-JP" altLang="en-US" sz="1000" smtClean="0">
                <a:solidFill>
                  <a:schemeClr val="bg1"/>
                </a:solidFill>
                <a:effectLst/>
                <a:sym typeface="+mn-lt"/>
              </a:rPr>
              <a:pPr marL="0" lvl="0" indent="0" algn="ctr">
                <a:spcBef>
                  <a:spcPct val="0"/>
                </a:spcBef>
                <a:buNone/>
              </a:pPr>
              <a:t>18.4</a:t>
            </a:fld>
            <a:endParaRPr kumimoji="1" lang="ja-JP" altLang="en-US" sz="1000">
              <a:solidFill>
                <a:schemeClr val="bg1"/>
              </a:solidFill>
              <a:sym typeface="+mn-lt"/>
            </a:endParaRPr>
          </a:p>
        </p:txBody>
      </p:sp>
      <p:sp>
        <p:nvSpPr>
          <p:cNvPr id="73" name="Text Placeholder 12">
            <a:extLst>
              <a:ext uri="{FF2B5EF4-FFF2-40B4-BE49-F238E27FC236}">
                <a16:creationId xmlns:a16="http://schemas.microsoft.com/office/drawing/2014/main" id="{C3F08034-7388-7426-298E-960C92CBDB8B}"/>
              </a:ext>
            </a:extLst>
          </p:cNvPr>
          <p:cNvSpPr>
            <a:spLocks/>
          </p:cNvSpPr>
          <p:nvPr>
            <p:custDataLst>
              <p:tags r:id="rId223"/>
            </p:custDataLst>
          </p:nvPr>
        </p:nvSpPr>
        <p:spPr bwMode="auto">
          <a:xfrm>
            <a:off x="57197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a:sym typeface="+mn-lt"/>
            </a:endParaRPr>
          </a:p>
        </p:txBody>
      </p:sp>
      <p:sp>
        <p:nvSpPr>
          <p:cNvPr id="645" name="テキスト プレースホルダ 9">
            <a:extLst>
              <a:ext uri="{FF2B5EF4-FFF2-40B4-BE49-F238E27FC236}">
                <a16:creationId xmlns:a16="http://schemas.microsoft.com/office/drawing/2014/main" id="{7100D091-11F3-EB64-CEE7-4B35C7E24CC3}"/>
              </a:ext>
            </a:extLst>
          </p:cNvPr>
          <p:cNvSpPr>
            <a:spLocks/>
          </p:cNvSpPr>
          <p:nvPr>
            <p:custDataLst>
              <p:tags r:id="rId224"/>
            </p:custDataLst>
          </p:nvPr>
        </p:nvSpPr>
        <p:spPr bwMode="gray">
          <a:xfrm>
            <a:off x="5949950" y="52768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615DED-0A10-4F46-9C90-D8286BF73CF0}" type="datetime'''''''''7''''''0''''''''.''''''''''''''''''''''''''2'''''">
              <a:rPr lang="ja-JP" altLang="en-US" sz="1000" smtClean="0">
                <a:effectLst/>
                <a:sym typeface="+mn-lt"/>
              </a:rPr>
              <a:pPr marL="0" lvl="0" indent="0" algn="ctr">
                <a:spcBef>
                  <a:spcPct val="0"/>
                </a:spcBef>
                <a:buNone/>
              </a:pPr>
              <a:t>70.2</a:t>
            </a:fld>
            <a:endParaRPr kumimoji="1" lang="ja-JP" altLang="en-US" sz="1000">
              <a:sym typeface="+mn-lt"/>
            </a:endParaRPr>
          </a:p>
        </p:txBody>
      </p:sp>
      <p:sp>
        <p:nvSpPr>
          <p:cNvPr id="646" name="テキスト プレースホルダ 9">
            <a:extLst>
              <a:ext uri="{FF2B5EF4-FFF2-40B4-BE49-F238E27FC236}">
                <a16:creationId xmlns:a16="http://schemas.microsoft.com/office/drawing/2014/main" id="{D63B07CE-943F-91EF-D0A6-88A45CDD7FDF}"/>
              </a:ext>
            </a:extLst>
          </p:cNvPr>
          <p:cNvSpPr>
            <a:spLocks/>
          </p:cNvSpPr>
          <p:nvPr>
            <p:custDataLst>
              <p:tags r:id="rId225"/>
            </p:custDataLst>
          </p:nvPr>
        </p:nvSpPr>
        <p:spPr bwMode="gray">
          <a:xfrm>
            <a:off x="5949950" y="58896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08AACD-970A-44CD-9163-E2DA5F5656BE}" type="datetime'''''18''''.''''''''''''''''''''3'''''''''''''''">
              <a:rPr lang="ja-JP" altLang="en-US" sz="1000" smtClean="0">
                <a:solidFill>
                  <a:schemeClr val="bg1"/>
                </a:solidFill>
                <a:effectLst/>
                <a:sym typeface="+mn-lt"/>
              </a:rPr>
              <a:pPr marL="0" lvl="0" indent="0" algn="ctr">
                <a:spcBef>
                  <a:spcPct val="0"/>
                </a:spcBef>
                <a:buNone/>
              </a:pPr>
              <a:t>18.3</a:t>
            </a:fld>
            <a:endParaRPr kumimoji="1" lang="ja-JP" altLang="en-US" sz="1000">
              <a:solidFill>
                <a:schemeClr val="bg1"/>
              </a:solidFill>
              <a:sym typeface="+mn-lt"/>
            </a:endParaRPr>
          </a:p>
        </p:txBody>
      </p:sp>
      <p:sp>
        <p:nvSpPr>
          <p:cNvPr id="74" name="Text Placeholder 12">
            <a:extLst>
              <a:ext uri="{FF2B5EF4-FFF2-40B4-BE49-F238E27FC236}">
                <a16:creationId xmlns:a16="http://schemas.microsoft.com/office/drawing/2014/main" id="{CF94702C-DA9D-5ACA-F0E7-3910D5B83359}"/>
              </a:ext>
            </a:extLst>
          </p:cNvPr>
          <p:cNvSpPr>
            <a:spLocks/>
          </p:cNvSpPr>
          <p:nvPr>
            <p:custDataLst>
              <p:tags r:id="rId226"/>
            </p:custDataLst>
          </p:nvPr>
        </p:nvSpPr>
        <p:spPr bwMode="auto">
          <a:xfrm>
            <a:off x="60134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a:sym typeface="+mn-lt"/>
            </a:endParaRPr>
          </a:p>
        </p:txBody>
      </p:sp>
      <p:sp>
        <p:nvSpPr>
          <p:cNvPr id="648" name="テキスト プレースホルダ 9">
            <a:extLst>
              <a:ext uri="{FF2B5EF4-FFF2-40B4-BE49-F238E27FC236}">
                <a16:creationId xmlns:a16="http://schemas.microsoft.com/office/drawing/2014/main" id="{3B0FCE8E-F809-0905-67AF-3839FB93C06E}"/>
              </a:ext>
            </a:extLst>
          </p:cNvPr>
          <p:cNvSpPr>
            <a:spLocks/>
          </p:cNvSpPr>
          <p:nvPr>
            <p:custDataLst>
              <p:tags r:id="rId227"/>
            </p:custDataLst>
          </p:nvPr>
        </p:nvSpPr>
        <p:spPr bwMode="gray">
          <a:xfrm>
            <a:off x="6243638" y="52800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5C6D17-7C94-476E-B364-1F99B1A32178}" type="datetime'''''''69''.''''''''''''''''''''''''''''7'''''''''''''''''''">
              <a:rPr lang="ja-JP" altLang="en-US" sz="1000" smtClean="0">
                <a:effectLst/>
                <a:sym typeface="+mn-lt"/>
              </a:rPr>
              <a:pPr marL="0" lvl="0" indent="0" algn="ctr">
                <a:spcBef>
                  <a:spcPct val="0"/>
                </a:spcBef>
                <a:buNone/>
              </a:pPr>
              <a:t>69.7</a:t>
            </a:fld>
            <a:endParaRPr kumimoji="1" lang="ja-JP" altLang="en-US" sz="1000">
              <a:sym typeface="+mn-lt"/>
            </a:endParaRPr>
          </a:p>
        </p:txBody>
      </p:sp>
      <p:sp>
        <p:nvSpPr>
          <p:cNvPr id="649" name="テキスト プレースホルダ 9">
            <a:extLst>
              <a:ext uri="{FF2B5EF4-FFF2-40B4-BE49-F238E27FC236}">
                <a16:creationId xmlns:a16="http://schemas.microsoft.com/office/drawing/2014/main" id="{3E366122-2A1B-1BB3-05FE-45B1621F8C2D}"/>
              </a:ext>
            </a:extLst>
          </p:cNvPr>
          <p:cNvSpPr>
            <a:spLocks/>
          </p:cNvSpPr>
          <p:nvPr>
            <p:custDataLst>
              <p:tags r:id="rId228"/>
            </p:custDataLst>
          </p:nvPr>
        </p:nvSpPr>
        <p:spPr bwMode="gray">
          <a:xfrm>
            <a:off x="6243638" y="58896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77C8EA-EEF5-433B-86BC-2AAD39B809D8}" type="datetime'''''''''1''''''''''''8''''''''''''''''''''''''.2'''''''">
              <a:rPr lang="ja-JP" altLang="en-US" sz="1000" smtClean="0">
                <a:solidFill>
                  <a:schemeClr val="bg1"/>
                </a:solidFill>
                <a:effectLst/>
                <a:sym typeface="+mn-lt"/>
              </a:rPr>
              <a:pPr marL="0" lvl="0" indent="0" algn="ctr">
                <a:spcBef>
                  <a:spcPct val="0"/>
                </a:spcBef>
                <a:buNone/>
              </a:pPr>
              <a:t>18.2</a:t>
            </a:fld>
            <a:endParaRPr kumimoji="1" lang="ja-JP" altLang="en-US" sz="1000">
              <a:solidFill>
                <a:schemeClr val="bg1"/>
              </a:solidFill>
              <a:sym typeface="+mn-lt"/>
            </a:endParaRPr>
          </a:p>
        </p:txBody>
      </p:sp>
      <p:sp>
        <p:nvSpPr>
          <p:cNvPr id="38" name="Text Placeholder 12">
            <a:extLst>
              <a:ext uri="{FF2B5EF4-FFF2-40B4-BE49-F238E27FC236}">
                <a16:creationId xmlns:a16="http://schemas.microsoft.com/office/drawing/2014/main" id="{08F94F8B-5A41-5A0C-CE8C-B8F4D36C3642}"/>
              </a:ext>
            </a:extLst>
          </p:cNvPr>
          <p:cNvSpPr>
            <a:spLocks/>
          </p:cNvSpPr>
          <p:nvPr>
            <p:custDataLst>
              <p:tags r:id="rId229"/>
            </p:custDataLst>
          </p:nvPr>
        </p:nvSpPr>
        <p:spPr bwMode="auto">
          <a:xfrm>
            <a:off x="63071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lgn="ctr">
                <a:spcBef>
                  <a:spcPct val="0"/>
                </a:spcBef>
                <a:spcAft>
                  <a:spcPct val="0"/>
                </a:spcAft>
              </a:pPr>
              <a:t>19</a:t>
            </a:fld>
            <a:endParaRPr kumimoji="0" lang="ja-JP" altLang="en-US" sz="1000" b="0">
              <a:sym typeface="+mn-lt"/>
            </a:endParaRPr>
          </a:p>
        </p:txBody>
      </p:sp>
      <p:sp>
        <p:nvSpPr>
          <p:cNvPr id="650" name="テキスト プレースホルダ 9">
            <a:extLst>
              <a:ext uri="{FF2B5EF4-FFF2-40B4-BE49-F238E27FC236}">
                <a16:creationId xmlns:a16="http://schemas.microsoft.com/office/drawing/2014/main" id="{04DFD913-E27B-ED3D-AFC3-0F7885695941}"/>
              </a:ext>
            </a:extLst>
          </p:cNvPr>
          <p:cNvSpPr>
            <a:spLocks/>
          </p:cNvSpPr>
          <p:nvPr>
            <p:custDataLst>
              <p:tags r:id="rId230"/>
            </p:custDataLst>
          </p:nvPr>
        </p:nvSpPr>
        <p:spPr bwMode="gray">
          <a:xfrm>
            <a:off x="6537325" y="47180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31C132-8D05-47BF-9AC6-802FA8D32F1E}" type="datetime'''''''''''''''1''''2''''''''.''''6'''''''''''''''''''">
              <a:rPr lang="ja-JP" altLang="en-US" sz="1000" smtClean="0">
                <a:effectLst/>
                <a:sym typeface="+mn-lt"/>
              </a:rPr>
              <a:pPr marL="0" lvl="0" indent="0" algn="ctr">
                <a:spcBef>
                  <a:spcPct val="0"/>
                </a:spcBef>
                <a:buNone/>
              </a:pPr>
              <a:t>12.6</a:t>
            </a:fld>
            <a:endParaRPr kumimoji="1" lang="ja-JP" altLang="en-US" sz="1000">
              <a:sym typeface="+mn-lt"/>
            </a:endParaRPr>
          </a:p>
        </p:txBody>
      </p:sp>
      <p:sp>
        <p:nvSpPr>
          <p:cNvPr id="651" name="テキスト プレースホルダ 9">
            <a:extLst>
              <a:ext uri="{FF2B5EF4-FFF2-40B4-BE49-F238E27FC236}">
                <a16:creationId xmlns:a16="http://schemas.microsoft.com/office/drawing/2014/main" id="{A4E2D13F-2E81-A8FB-3F71-B9C30A8AC44D}"/>
              </a:ext>
            </a:extLst>
          </p:cNvPr>
          <p:cNvSpPr>
            <a:spLocks/>
          </p:cNvSpPr>
          <p:nvPr>
            <p:custDataLst>
              <p:tags r:id="rId231"/>
            </p:custDataLst>
          </p:nvPr>
        </p:nvSpPr>
        <p:spPr bwMode="gray">
          <a:xfrm>
            <a:off x="6537325" y="52863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AFA5E8-F582-4ED0-8E4F-A8B5667B1F9C}" type="datetime'''''''''''''''''''''''''''''''''''''''''69''''''.''''4'''''''">
              <a:rPr lang="ja-JP" altLang="en-US" sz="1000" smtClean="0">
                <a:effectLst/>
                <a:sym typeface="+mn-lt"/>
              </a:rPr>
              <a:pPr marL="0" lvl="0" indent="0" algn="ctr">
                <a:spcBef>
                  <a:spcPct val="0"/>
                </a:spcBef>
                <a:buNone/>
              </a:pPr>
              <a:t>69.4</a:t>
            </a:fld>
            <a:endParaRPr kumimoji="1" lang="ja-JP" altLang="en-US" sz="1000">
              <a:sym typeface="+mn-lt"/>
            </a:endParaRPr>
          </a:p>
        </p:txBody>
      </p:sp>
      <p:sp>
        <p:nvSpPr>
          <p:cNvPr id="652" name="テキスト プレースホルダ 9">
            <a:extLst>
              <a:ext uri="{FF2B5EF4-FFF2-40B4-BE49-F238E27FC236}">
                <a16:creationId xmlns:a16="http://schemas.microsoft.com/office/drawing/2014/main" id="{5810FF72-AEFD-5086-CA89-77D7651AF0BE}"/>
              </a:ext>
            </a:extLst>
          </p:cNvPr>
          <p:cNvSpPr>
            <a:spLocks/>
          </p:cNvSpPr>
          <p:nvPr>
            <p:custDataLst>
              <p:tags r:id="rId232"/>
            </p:custDataLst>
          </p:nvPr>
        </p:nvSpPr>
        <p:spPr bwMode="gray">
          <a:xfrm>
            <a:off x="6537325" y="58912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69D3BC-C1B3-431E-A43C-BD60B649CE44}" type="datetime'''''''1''''''''8''''''''''''''''''''''''''''''''''.''''''0'''">
              <a:rPr lang="ja-JP" altLang="en-US" sz="1000" smtClean="0">
                <a:solidFill>
                  <a:schemeClr val="bg1"/>
                </a:solidFill>
                <a:effectLst/>
                <a:sym typeface="+mn-lt"/>
              </a:rPr>
              <a:pPr marL="0" lvl="0" indent="0" algn="ctr">
                <a:spcBef>
                  <a:spcPct val="0"/>
                </a:spcBef>
                <a:buNone/>
              </a:pPr>
              <a:t>18.0</a:t>
            </a:fld>
            <a:endParaRPr kumimoji="1" lang="ja-JP" altLang="en-US" sz="1000">
              <a:solidFill>
                <a:schemeClr val="bg1"/>
              </a:solidFill>
              <a:sym typeface="+mn-lt"/>
            </a:endParaRPr>
          </a:p>
        </p:txBody>
      </p:sp>
      <p:sp>
        <p:nvSpPr>
          <p:cNvPr id="39" name="Text Placeholder 12">
            <a:extLst>
              <a:ext uri="{FF2B5EF4-FFF2-40B4-BE49-F238E27FC236}">
                <a16:creationId xmlns:a16="http://schemas.microsoft.com/office/drawing/2014/main" id="{459457CC-23E8-DCFD-96E5-E88004A5A845}"/>
              </a:ext>
            </a:extLst>
          </p:cNvPr>
          <p:cNvSpPr>
            <a:spLocks/>
          </p:cNvSpPr>
          <p:nvPr>
            <p:custDataLst>
              <p:tags r:id="rId233"/>
            </p:custDataLst>
          </p:nvPr>
        </p:nvSpPr>
        <p:spPr bwMode="auto">
          <a:xfrm>
            <a:off x="6600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lgn="ctr">
                <a:spcBef>
                  <a:spcPct val="0"/>
                </a:spcBef>
                <a:spcAft>
                  <a:spcPct val="0"/>
                </a:spcAft>
              </a:pPr>
              <a:t>20</a:t>
            </a:fld>
            <a:endParaRPr kumimoji="0" lang="ja-JP" altLang="en-US" sz="1000" b="0">
              <a:sym typeface="+mn-lt"/>
            </a:endParaRPr>
          </a:p>
        </p:txBody>
      </p:sp>
      <p:sp>
        <p:nvSpPr>
          <p:cNvPr id="653" name="テキスト プレースホルダ 9">
            <a:extLst>
              <a:ext uri="{FF2B5EF4-FFF2-40B4-BE49-F238E27FC236}">
                <a16:creationId xmlns:a16="http://schemas.microsoft.com/office/drawing/2014/main" id="{60DF39F1-77D5-A775-CD25-62CED9E3CC17}"/>
              </a:ext>
            </a:extLst>
          </p:cNvPr>
          <p:cNvSpPr>
            <a:spLocks/>
          </p:cNvSpPr>
          <p:nvPr>
            <p:custDataLst>
              <p:tags r:id="rId234"/>
            </p:custDataLst>
          </p:nvPr>
        </p:nvSpPr>
        <p:spPr bwMode="gray">
          <a:xfrm>
            <a:off x="6829425" y="47212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083EB3-3ABB-4FF0-98A2-EB7CC517F649}" type="datetime'''''''''''''''''''''''13''''.''''''''''2'''''''''''''''''''''">
              <a:rPr lang="ja-JP" altLang="en-US" sz="1000" smtClean="0">
                <a:effectLst/>
                <a:sym typeface="+mn-lt"/>
              </a:rPr>
              <a:pPr marL="0" lvl="0" indent="0" algn="ctr">
                <a:spcBef>
                  <a:spcPct val="0"/>
                </a:spcBef>
                <a:buNone/>
              </a:pPr>
              <a:t>13.2</a:t>
            </a:fld>
            <a:endParaRPr kumimoji="1" lang="ja-JP" altLang="en-US" sz="1000">
              <a:sym typeface="+mn-lt"/>
            </a:endParaRPr>
          </a:p>
        </p:txBody>
      </p:sp>
      <p:sp>
        <p:nvSpPr>
          <p:cNvPr id="654" name="テキスト プレースホルダ 9">
            <a:extLst>
              <a:ext uri="{FF2B5EF4-FFF2-40B4-BE49-F238E27FC236}">
                <a16:creationId xmlns:a16="http://schemas.microsoft.com/office/drawing/2014/main" id="{3FC4CB4E-7CAE-BA4F-FA30-C7AB2A6E3C7A}"/>
              </a:ext>
            </a:extLst>
          </p:cNvPr>
          <p:cNvSpPr>
            <a:spLocks/>
          </p:cNvSpPr>
          <p:nvPr>
            <p:custDataLst>
              <p:tags r:id="rId235"/>
            </p:custDataLst>
          </p:nvPr>
        </p:nvSpPr>
        <p:spPr bwMode="gray">
          <a:xfrm>
            <a:off x="6829425" y="5292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F2BAEB-EDB4-4307-9DF5-22FF325DA169}" type="datetime'''''''6''''''''9''.''''''''''''''''''''2'''''''''''">
              <a:rPr lang="ja-JP" altLang="en-US" sz="1000" smtClean="0">
                <a:effectLst/>
                <a:sym typeface="+mn-lt"/>
              </a:rPr>
              <a:pPr marL="0" lvl="0" indent="0" algn="ctr">
                <a:spcBef>
                  <a:spcPct val="0"/>
                </a:spcBef>
                <a:buNone/>
              </a:pPr>
              <a:t>69.2</a:t>
            </a:fld>
            <a:endParaRPr kumimoji="1" lang="ja-JP" altLang="en-US" sz="1000">
              <a:sym typeface="+mn-lt"/>
            </a:endParaRPr>
          </a:p>
        </p:txBody>
      </p:sp>
      <p:sp>
        <p:nvSpPr>
          <p:cNvPr id="647" name="テキスト プレースホルダ 9">
            <a:extLst>
              <a:ext uri="{FF2B5EF4-FFF2-40B4-BE49-F238E27FC236}">
                <a16:creationId xmlns:a16="http://schemas.microsoft.com/office/drawing/2014/main" id="{42497AE4-7958-988E-33C7-B07696D6B623}"/>
              </a:ext>
            </a:extLst>
          </p:cNvPr>
          <p:cNvSpPr>
            <a:spLocks/>
          </p:cNvSpPr>
          <p:nvPr>
            <p:custDataLst>
              <p:tags r:id="rId236"/>
            </p:custDataLst>
          </p:nvPr>
        </p:nvSpPr>
        <p:spPr bwMode="gray">
          <a:xfrm>
            <a:off x="6243638" y="47132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6BBE87-F1FB-4B73-86E9-7D713E670924}" type="datetime'''''''''''''''''''''''''''''''''''''''''12''''.1'''''''">
              <a:rPr lang="ja-JP" altLang="en-US" sz="1000" smtClean="0">
                <a:effectLst/>
                <a:sym typeface="+mn-lt"/>
              </a:rPr>
              <a:pPr marL="0" lvl="0" indent="0" algn="ctr">
                <a:spcBef>
                  <a:spcPct val="0"/>
                </a:spcBef>
                <a:buNone/>
              </a:pPr>
              <a:t>12.1</a:t>
            </a:fld>
            <a:endParaRPr kumimoji="1" lang="ja-JP" altLang="en-US" sz="1000">
              <a:sym typeface="+mn-lt"/>
            </a:endParaRPr>
          </a:p>
        </p:txBody>
      </p:sp>
      <p:sp>
        <p:nvSpPr>
          <p:cNvPr id="655" name="テキスト プレースホルダ 9">
            <a:extLst>
              <a:ext uri="{FF2B5EF4-FFF2-40B4-BE49-F238E27FC236}">
                <a16:creationId xmlns:a16="http://schemas.microsoft.com/office/drawing/2014/main" id="{93E6E125-B377-B2AD-EAF6-61279307318C}"/>
              </a:ext>
            </a:extLst>
          </p:cNvPr>
          <p:cNvSpPr>
            <a:spLocks/>
          </p:cNvSpPr>
          <p:nvPr>
            <p:custDataLst>
              <p:tags r:id="rId237"/>
            </p:custDataLst>
          </p:nvPr>
        </p:nvSpPr>
        <p:spPr bwMode="gray">
          <a:xfrm>
            <a:off x="6829425" y="58943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8B0224-8083-4A8E-8C9E-5356273677E4}" type="datetime'''1''''''''''''''''''7''''''''''.''''''6'''''''''''''">
              <a:rPr lang="ja-JP" altLang="en-US" sz="1000" smtClean="0">
                <a:solidFill>
                  <a:schemeClr val="bg1"/>
                </a:solidFill>
                <a:effectLst/>
                <a:sym typeface="+mn-lt"/>
              </a:rPr>
              <a:pPr marL="0" lvl="0" indent="0" algn="ctr">
                <a:spcBef>
                  <a:spcPct val="0"/>
                </a:spcBef>
                <a:buNone/>
              </a:pPr>
              <a:t>17.6</a:t>
            </a:fld>
            <a:endParaRPr kumimoji="1" lang="ja-JP" altLang="en-US" sz="1000">
              <a:solidFill>
                <a:schemeClr val="bg1"/>
              </a:solidFill>
              <a:sym typeface="+mn-lt"/>
            </a:endParaRPr>
          </a:p>
        </p:txBody>
      </p:sp>
      <p:sp>
        <p:nvSpPr>
          <p:cNvPr id="81" name="Text Placeholder 12">
            <a:extLst>
              <a:ext uri="{FF2B5EF4-FFF2-40B4-BE49-F238E27FC236}">
                <a16:creationId xmlns:a16="http://schemas.microsoft.com/office/drawing/2014/main" id="{947C490F-0173-86E1-5950-DCEA31436539}"/>
              </a:ext>
            </a:extLst>
          </p:cNvPr>
          <p:cNvSpPr>
            <a:spLocks/>
          </p:cNvSpPr>
          <p:nvPr>
            <p:custDataLst>
              <p:tags r:id="rId238"/>
            </p:custDataLst>
          </p:nvPr>
        </p:nvSpPr>
        <p:spPr bwMode="auto">
          <a:xfrm>
            <a:off x="68929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56457CC0-F1FF-4EBD-AD56-0BD51B98DF4D}" type="datetime'''''''2''''''''''''''''''''''1'">
              <a:rPr lang="ja-JP" altLang="en-US" sz="1000" b="0" smtClean="0"/>
              <a:pPr algn="ctr">
                <a:spcBef>
                  <a:spcPct val="0"/>
                </a:spcBef>
                <a:spcAft>
                  <a:spcPct val="0"/>
                </a:spcAft>
              </a:pPr>
              <a:t>21</a:t>
            </a:fld>
            <a:endParaRPr kumimoji="0" lang="ja-JP" altLang="en-US" sz="1000" b="0">
              <a:sym typeface="+mn-lt"/>
            </a:endParaRPr>
          </a:p>
        </p:txBody>
      </p:sp>
      <p:sp>
        <p:nvSpPr>
          <p:cNvPr id="656" name="テキスト プレースホルダ 9">
            <a:extLst>
              <a:ext uri="{FF2B5EF4-FFF2-40B4-BE49-F238E27FC236}">
                <a16:creationId xmlns:a16="http://schemas.microsoft.com/office/drawing/2014/main" id="{26776580-578C-5157-580E-D32F3A70BE04}"/>
              </a:ext>
            </a:extLst>
          </p:cNvPr>
          <p:cNvSpPr>
            <a:spLocks/>
          </p:cNvSpPr>
          <p:nvPr>
            <p:custDataLst>
              <p:tags r:id="rId239"/>
            </p:custDataLst>
          </p:nvPr>
        </p:nvSpPr>
        <p:spPr bwMode="gray">
          <a:xfrm>
            <a:off x="7123113" y="47259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863352-96A9-42C6-8D6D-8482F1C411CC}" type="datetime'''''''1''''''''''3''''''''''''''''''''.''''8'''''''''''''''">
              <a:rPr lang="ja-JP" altLang="en-US" sz="1000" smtClean="0">
                <a:effectLst/>
                <a:sym typeface="+mn-lt"/>
              </a:rPr>
              <a:pPr marL="0" lvl="0" indent="0" algn="ctr">
                <a:spcBef>
                  <a:spcPct val="0"/>
                </a:spcBef>
                <a:buNone/>
              </a:pPr>
              <a:t>13.8</a:t>
            </a:fld>
            <a:endParaRPr kumimoji="1" lang="ja-JP" altLang="en-US" sz="1000">
              <a:sym typeface="+mn-lt"/>
            </a:endParaRPr>
          </a:p>
        </p:txBody>
      </p:sp>
      <p:sp>
        <p:nvSpPr>
          <p:cNvPr id="657" name="テキスト プレースホルダ 9">
            <a:extLst>
              <a:ext uri="{FF2B5EF4-FFF2-40B4-BE49-F238E27FC236}">
                <a16:creationId xmlns:a16="http://schemas.microsoft.com/office/drawing/2014/main" id="{51AA8C4B-0493-A0CE-3C42-625B5BD05899}"/>
              </a:ext>
            </a:extLst>
          </p:cNvPr>
          <p:cNvSpPr>
            <a:spLocks/>
          </p:cNvSpPr>
          <p:nvPr>
            <p:custDataLst>
              <p:tags r:id="rId240"/>
            </p:custDataLst>
          </p:nvPr>
        </p:nvSpPr>
        <p:spPr bwMode="gray">
          <a:xfrm>
            <a:off x="7123113" y="5300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51075B-1C2A-4D4E-BCFF-88E5661E903F}" type="datetime'''''''''''''''''''''''''''6''''''''''''''''''''9''''.1'''''">
              <a:rPr lang="ja-JP" altLang="en-US" sz="1000" smtClean="0">
                <a:effectLst/>
                <a:sym typeface="+mn-lt"/>
              </a:rPr>
              <a:pPr marL="0" lvl="0" indent="0" algn="ctr">
                <a:spcBef>
                  <a:spcPct val="0"/>
                </a:spcBef>
                <a:buNone/>
              </a:pPr>
              <a:t>69.1</a:t>
            </a:fld>
            <a:endParaRPr kumimoji="1" lang="ja-JP" altLang="en-US" sz="1000">
              <a:sym typeface="+mn-lt"/>
            </a:endParaRPr>
          </a:p>
        </p:txBody>
      </p:sp>
      <p:sp>
        <p:nvSpPr>
          <p:cNvPr id="658" name="テキスト プレースホルダ 9">
            <a:extLst>
              <a:ext uri="{FF2B5EF4-FFF2-40B4-BE49-F238E27FC236}">
                <a16:creationId xmlns:a16="http://schemas.microsoft.com/office/drawing/2014/main" id="{343D9A82-295E-DFA5-2014-F9AA8BCAD012}"/>
              </a:ext>
            </a:extLst>
          </p:cNvPr>
          <p:cNvSpPr>
            <a:spLocks/>
          </p:cNvSpPr>
          <p:nvPr>
            <p:custDataLst>
              <p:tags r:id="rId241"/>
            </p:custDataLst>
          </p:nvPr>
        </p:nvSpPr>
        <p:spPr bwMode="gray">
          <a:xfrm>
            <a:off x="7123113" y="58975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6D543D-F084-4ED1-90E0-BE8B2248AEF6}" type="datetime'''''''''''''1''''''''''''''''''''''''''''7.''''1'''''''''''''">
              <a:rPr lang="ja-JP" altLang="en-US" sz="1000" smtClean="0">
                <a:solidFill>
                  <a:schemeClr val="bg1"/>
                </a:solidFill>
                <a:effectLst/>
                <a:sym typeface="+mn-lt"/>
              </a:rPr>
              <a:pPr marL="0" lvl="0" indent="0" algn="ctr">
                <a:spcBef>
                  <a:spcPct val="0"/>
                </a:spcBef>
                <a:buNone/>
              </a:pPr>
              <a:t>17.1</a:t>
            </a:fld>
            <a:endParaRPr kumimoji="1" lang="ja-JP" altLang="en-US" sz="1000">
              <a:solidFill>
                <a:schemeClr val="bg1"/>
              </a:solidFill>
              <a:sym typeface="+mn-lt"/>
            </a:endParaRPr>
          </a:p>
        </p:txBody>
      </p:sp>
      <p:sp>
        <p:nvSpPr>
          <p:cNvPr id="41" name="Text Placeholder 12">
            <a:extLst>
              <a:ext uri="{FF2B5EF4-FFF2-40B4-BE49-F238E27FC236}">
                <a16:creationId xmlns:a16="http://schemas.microsoft.com/office/drawing/2014/main" id="{C2E03CAA-05C6-F329-5DC2-AE0FBF5BC148}"/>
              </a:ext>
            </a:extLst>
          </p:cNvPr>
          <p:cNvSpPr>
            <a:spLocks/>
          </p:cNvSpPr>
          <p:nvPr>
            <p:custDataLst>
              <p:tags r:id="rId242"/>
            </p:custDataLst>
          </p:nvPr>
        </p:nvSpPr>
        <p:spPr bwMode="auto">
          <a:xfrm>
            <a:off x="71866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F791964F-4C60-47DA-B3F4-AD2AC2EA059C}" type="datetime'''''''''''''''''''''''''''''''''2''2'''''''''''''''''">
              <a:rPr lang="ja-JP" altLang="en-US" sz="1000" b="0" smtClean="0"/>
              <a:pPr algn="ctr">
                <a:spcBef>
                  <a:spcPct val="0"/>
                </a:spcBef>
                <a:spcAft>
                  <a:spcPct val="0"/>
                </a:spcAft>
              </a:pPr>
              <a:t>22</a:t>
            </a:fld>
            <a:endParaRPr kumimoji="0" lang="ja-JP" altLang="en-US" sz="1000" b="0">
              <a:sym typeface="+mn-lt"/>
            </a:endParaRPr>
          </a:p>
        </p:txBody>
      </p:sp>
      <p:sp>
        <p:nvSpPr>
          <p:cNvPr id="659" name="テキスト プレースホルダ 9">
            <a:extLst>
              <a:ext uri="{FF2B5EF4-FFF2-40B4-BE49-F238E27FC236}">
                <a16:creationId xmlns:a16="http://schemas.microsoft.com/office/drawing/2014/main" id="{0CDB277D-B256-5DA3-E527-6EF1DC0E42ED}"/>
              </a:ext>
            </a:extLst>
          </p:cNvPr>
          <p:cNvSpPr>
            <a:spLocks/>
          </p:cNvSpPr>
          <p:nvPr>
            <p:custDataLst>
              <p:tags r:id="rId243"/>
            </p:custDataLst>
          </p:nvPr>
        </p:nvSpPr>
        <p:spPr bwMode="gray">
          <a:xfrm>
            <a:off x="7416800" y="47291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D80E1-249D-4D92-B90F-954CCA22F3DC}" type="datetime'''''1''4''''.''''''''''''''''''3'''''''''''''">
              <a:rPr lang="ja-JP" altLang="en-US" sz="1000" smtClean="0">
                <a:effectLst/>
                <a:sym typeface="+mn-lt"/>
              </a:rPr>
              <a:pPr marL="0" lvl="0" indent="0" algn="ctr">
                <a:spcBef>
                  <a:spcPct val="0"/>
                </a:spcBef>
                <a:buNone/>
              </a:pPr>
              <a:t>14.3</a:t>
            </a:fld>
            <a:endParaRPr kumimoji="1" lang="ja-JP" altLang="en-US" sz="1000">
              <a:sym typeface="+mn-lt"/>
            </a:endParaRPr>
          </a:p>
        </p:txBody>
      </p:sp>
      <p:sp>
        <p:nvSpPr>
          <p:cNvPr id="660" name="テキスト プレースホルダ 9">
            <a:extLst>
              <a:ext uri="{FF2B5EF4-FFF2-40B4-BE49-F238E27FC236}">
                <a16:creationId xmlns:a16="http://schemas.microsoft.com/office/drawing/2014/main" id="{2D68E185-33A2-FF38-2B9F-79C5A1E68922}"/>
              </a:ext>
            </a:extLst>
          </p:cNvPr>
          <p:cNvSpPr>
            <a:spLocks/>
          </p:cNvSpPr>
          <p:nvPr>
            <p:custDataLst>
              <p:tags r:id="rId244"/>
            </p:custDataLst>
          </p:nvPr>
        </p:nvSpPr>
        <p:spPr bwMode="gray">
          <a:xfrm>
            <a:off x="7416800" y="53070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E38174-8541-4F2D-B8B7-EDCAD005D455}" type="datetime'6''''''''9''''''''''''.''''''''''''''''''''''''''1'''''">
              <a:rPr lang="ja-JP" altLang="en-US" sz="1000" smtClean="0">
                <a:effectLst/>
                <a:sym typeface="+mn-lt"/>
              </a:rPr>
              <a:pPr marL="0" lvl="0" indent="0" algn="ctr">
                <a:spcBef>
                  <a:spcPct val="0"/>
                </a:spcBef>
                <a:buNone/>
              </a:pPr>
              <a:t>69.1</a:t>
            </a:fld>
            <a:endParaRPr kumimoji="1" lang="ja-JP" altLang="en-US" sz="1000">
              <a:sym typeface="+mn-lt"/>
            </a:endParaRPr>
          </a:p>
        </p:txBody>
      </p:sp>
      <p:sp>
        <p:nvSpPr>
          <p:cNvPr id="661" name="テキスト プレースホルダ 9">
            <a:extLst>
              <a:ext uri="{FF2B5EF4-FFF2-40B4-BE49-F238E27FC236}">
                <a16:creationId xmlns:a16="http://schemas.microsoft.com/office/drawing/2014/main" id="{D3575CCC-967A-A85A-3C67-C47F4A7BB8FC}"/>
              </a:ext>
            </a:extLst>
          </p:cNvPr>
          <p:cNvSpPr>
            <a:spLocks/>
          </p:cNvSpPr>
          <p:nvPr>
            <p:custDataLst>
              <p:tags r:id="rId245"/>
            </p:custDataLst>
          </p:nvPr>
        </p:nvSpPr>
        <p:spPr bwMode="gray">
          <a:xfrm>
            <a:off x="7416800" y="59007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21D64D-C025-4137-8148-85B2699EE7F2}" type="datetime'''''''''''1''''''''6.''''''''''''''''6'''''''''''''''''">
              <a:rPr lang="ja-JP" altLang="en-US" sz="1000" smtClean="0">
                <a:solidFill>
                  <a:schemeClr val="bg1"/>
                </a:solidFill>
                <a:effectLst/>
                <a:sym typeface="+mn-lt"/>
              </a:rPr>
              <a:pPr marL="0" lvl="0" indent="0" algn="ctr">
                <a:spcBef>
                  <a:spcPct val="0"/>
                </a:spcBef>
                <a:buNone/>
              </a:pPr>
              <a:t>16.6</a:t>
            </a:fld>
            <a:endParaRPr kumimoji="1" lang="ja-JP" altLang="en-US" sz="1000">
              <a:solidFill>
                <a:schemeClr val="bg1"/>
              </a:solidFill>
              <a:sym typeface="+mn-lt"/>
            </a:endParaRPr>
          </a:p>
        </p:txBody>
      </p:sp>
      <p:sp>
        <p:nvSpPr>
          <p:cNvPr id="42" name="Text Placeholder 12">
            <a:extLst>
              <a:ext uri="{FF2B5EF4-FFF2-40B4-BE49-F238E27FC236}">
                <a16:creationId xmlns:a16="http://schemas.microsoft.com/office/drawing/2014/main" id="{E2CEA9CE-DDFE-6B63-EF15-F266BE702480}"/>
              </a:ext>
            </a:extLst>
          </p:cNvPr>
          <p:cNvSpPr>
            <a:spLocks/>
          </p:cNvSpPr>
          <p:nvPr>
            <p:custDataLst>
              <p:tags r:id="rId246"/>
            </p:custDataLst>
          </p:nvPr>
        </p:nvSpPr>
        <p:spPr bwMode="auto">
          <a:xfrm>
            <a:off x="74803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2EC5466B-AED9-4508-8356-27D09E1DBEEA}" type="datetime'''''''''''''2''''''''''''''''''''3'''''''''''">
              <a:rPr lang="ja-JP" altLang="en-US" sz="1000" b="0" smtClean="0"/>
              <a:pPr algn="ctr">
                <a:spcBef>
                  <a:spcPct val="0"/>
                </a:spcBef>
                <a:spcAft>
                  <a:spcPct val="0"/>
                </a:spcAft>
              </a:pPr>
              <a:t>23</a:t>
            </a:fld>
            <a:endParaRPr lang="ja-JP" altLang="en-US" sz="1000" b="0">
              <a:sym typeface="+mn-lt"/>
            </a:endParaRPr>
          </a:p>
        </p:txBody>
      </p:sp>
      <p:sp>
        <p:nvSpPr>
          <p:cNvPr id="662" name="テキスト プレースホルダ 9">
            <a:extLst>
              <a:ext uri="{FF2B5EF4-FFF2-40B4-BE49-F238E27FC236}">
                <a16:creationId xmlns:a16="http://schemas.microsoft.com/office/drawing/2014/main" id="{2072127F-453B-E9B3-236D-09F2694B8DE1}"/>
              </a:ext>
            </a:extLst>
          </p:cNvPr>
          <p:cNvSpPr>
            <a:spLocks/>
          </p:cNvSpPr>
          <p:nvPr>
            <p:custDataLst>
              <p:tags r:id="rId247"/>
            </p:custDataLst>
          </p:nvPr>
        </p:nvSpPr>
        <p:spPr bwMode="gray">
          <a:xfrm>
            <a:off x="8296275" y="47577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083F37-75D7-4E7B-BC8D-87B30788F310}" type="datetime'''18''''''''''''.''''''''''''''''''''3'''''''''''''">
              <a:rPr lang="ja-JP" altLang="en-US" sz="1000" smtClean="0">
                <a:effectLst/>
                <a:sym typeface="+mn-lt"/>
              </a:rPr>
              <a:pPr marL="0" lvl="0" indent="0" algn="ctr">
                <a:spcBef>
                  <a:spcPct val="0"/>
                </a:spcBef>
                <a:buNone/>
              </a:pPr>
              <a:t>18.3</a:t>
            </a:fld>
            <a:endParaRPr kumimoji="1" lang="ja-JP" altLang="en-US" sz="1000">
              <a:sym typeface="+mn-lt"/>
            </a:endParaRPr>
          </a:p>
        </p:txBody>
      </p:sp>
      <p:sp>
        <p:nvSpPr>
          <p:cNvPr id="663" name="テキスト プレースホルダ 9">
            <a:extLst>
              <a:ext uri="{FF2B5EF4-FFF2-40B4-BE49-F238E27FC236}">
                <a16:creationId xmlns:a16="http://schemas.microsoft.com/office/drawing/2014/main" id="{FDCCB5A7-94DC-073B-00E9-F360CBDF63FE}"/>
              </a:ext>
            </a:extLst>
          </p:cNvPr>
          <p:cNvSpPr>
            <a:spLocks/>
          </p:cNvSpPr>
          <p:nvPr>
            <p:custDataLst>
              <p:tags r:id="rId248"/>
            </p:custDataLst>
          </p:nvPr>
        </p:nvSpPr>
        <p:spPr bwMode="gray">
          <a:xfrm>
            <a:off x="8296275" y="53657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45A092-50E8-4FE1-B514-47B4A4BF2253}" type="datetime'''''''6''''''''''''''''9''''''''.5'''">
              <a:rPr lang="ja-JP" altLang="en-US" sz="1000" smtClean="0">
                <a:effectLst/>
                <a:sym typeface="+mn-lt"/>
              </a:rPr>
              <a:pPr marL="0" lvl="0" indent="0" algn="ctr">
                <a:spcBef>
                  <a:spcPct val="0"/>
                </a:spcBef>
                <a:buNone/>
              </a:pPr>
              <a:t>69.5</a:t>
            </a:fld>
            <a:endParaRPr kumimoji="1" lang="ja-JP" altLang="en-US" sz="1000">
              <a:sym typeface="+mn-lt"/>
            </a:endParaRPr>
          </a:p>
        </p:txBody>
      </p:sp>
      <p:sp>
        <p:nvSpPr>
          <p:cNvPr id="664" name="テキスト プレースホルダ 9">
            <a:extLst>
              <a:ext uri="{FF2B5EF4-FFF2-40B4-BE49-F238E27FC236}">
                <a16:creationId xmlns:a16="http://schemas.microsoft.com/office/drawing/2014/main" id="{F68E158C-212F-DCE6-9701-8C29012988CC}"/>
              </a:ext>
            </a:extLst>
          </p:cNvPr>
          <p:cNvSpPr>
            <a:spLocks/>
          </p:cNvSpPr>
          <p:nvPr>
            <p:custDataLst>
              <p:tags r:id="rId249"/>
            </p:custDataLst>
          </p:nvPr>
        </p:nvSpPr>
        <p:spPr bwMode="gray">
          <a:xfrm>
            <a:off x="8296275" y="59324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FF34E3-9890-4B00-9967-BBC342370420}" type="datetime'''''1''''''''''''''''''2.''''''''1'''">
              <a:rPr lang="ja-JP" altLang="en-US" sz="1000" smtClean="0">
                <a:solidFill>
                  <a:schemeClr val="bg1"/>
                </a:solidFill>
                <a:effectLst/>
                <a:sym typeface="+mn-lt"/>
              </a:rPr>
              <a:pPr marL="0" lvl="0" indent="0" algn="ctr">
                <a:spcBef>
                  <a:spcPct val="0"/>
                </a:spcBef>
                <a:buNone/>
              </a:pPr>
              <a:t>12.1</a:t>
            </a:fld>
            <a:endParaRPr kumimoji="1" lang="ja-JP" altLang="en-US" sz="1000">
              <a:solidFill>
                <a:schemeClr val="bg1"/>
              </a:solidFill>
              <a:sym typeface="+mn-lt"/>
            </a:endParaRPr>
          </a:p>
        </p:txBody>
      </p:sp>
      <p:sp>
        <p:nvSpPr>
          <p:cNvPr id="35" name="Text Placeholder 12">
            <a:extLst>
              <a:ext uri="{FF2B5EF4-FFF2-40B4-BE49-F238E27FC236}">
                <a16:creationId xmlns:a16="http://schemas.microsoft.com/office/drawing/2014/main" id="{84D4F598-C759-8A23-5D75-156E3C2474B5}"/>
              </a:ext>
            </a:extLst>
          </p:cNvPr>
          <p:cNvSpPr>
            <a:spLocks/>
          </p:cNvSpPr>
          <p:nvPr>
            <p:custDataLst>
              <p:tags r:id="rId250"/>
            </p:custDataLst>
          </p:nvPr>
        </p:nvSpPr>
        <p:spPr bwMode="auto">
          <a:xfrm>
            <a:off x="7773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56546D47-AB27-4A1B-8371-E215EA3CB241}" type="datetime'''''''''''2''''''''''''4'''''''''">
              <a:rPr lang="ja-JP" altLang="en-US" sz="1000" b="0" smtClean="0"/>
              <a:pPr/>
              <a:t>24</a:t>
            </a:fld>
            <a:endParaRPr lang="ja-JP" altLang="en-US" sz="1000" b="0">
              <a:sym typeface="+mn-lt"/>
            </a:endParaRPr>
          </a:p>
        </p:txBody>
      </p:sp>
      <p:sp>
        <p:nvSpPr>
          <p:cNvPr id="448" name="Text Placeholder 12">
            <a:extLst>
              <a:ext uri="{FF2B5EF4-FFF2-40B4-BE49-F238E27FC236}">
                <a16:creationId xmlns:a16="http://schemas.microsoft.com/office/drawing/2014/main" id="{0A6B340D-EBC9-CE01-56CD-9447363384C4}"/>
              </a:ext>
            </a:extLst>
          </p:cNvPr>
          <p:cNvSpPr>
            <a:spLocks/>
          </p:cNvSpPr>
          <p:nvPr>
            <p:custDataLst>
              <p:tags r:id="rId251"/>
            </p:custDataLst>
          </p:nvPr>
        </p:nvSpPr>
        <p:spPr bwMode="auto">
          <a:xfrm>
            <a:off x="80676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3CE18026-F8D9-467A-BDBF-F3D93B2B292D}" type="datetime'''''''''''''''''''''''''''''''''2''''''''''''''''''''''''5'">
              <a:rPr lang="ja-JP" altLang="en-US" sz="1000" b="0" smtClean="0"/>
              <a:pPr/>
              <a:t>25</a:t>
            </a:fld>
            <a:endParaRPr lang="ja-JP" altLang="en-US" sz="1000" b="0">
              <a:sym typeface="+mn-lt"/>
            </a:endParaRPr>
          </a:p>
        </p:txBody>
      </p:sp>
      <p:sp>
        <p:nvSpPr>
          <p:cNvPr id="451" name="テキスト プレースホルダ 9">
            <a:extLst>
              <a:ext uri="{FF2B5EF4-FFF2-40B4-BE49-F238E27FC236}">
                <a16:creationId xmlns:a16="http://schemas.microsoft.com/office/drawing/2014/main" id="{EB4713F8-8BD8-BC23-2CC0-7BFCD950D52E}"/>
              </a:ext>
            </a:extLst>
          </p:cNvPr>
          <p:cNvSpPr>
            <a:spLocks/>
          </p:cNvSpPr>
          <p:nvPr>
            <p:custDataLst>
              <p:tags r:id="rId252"/>
            </p:custDataLst>
          </p:nvPr>
        </p:nvSpPr>
        <p:spPr bwMode="gray">
          <a:xfrm>
            <a:off x="7710488" y="59055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EAEBAB-6F69-4CDF-A550-EFA5799E0776}" type="datetime'''1''6''''''.''''''0'''''''''''''''''''''''''''''''''">
              <a:rPr lang="ja-JP" altLang="en-US" sz="1000" smtClean="0">
                <a:solidFill>
                  <a:schemeClr val="bg1"/>
                </a:solidFill>
                <a:effectLst/>
                <a:sym typeface="+mn-lt"/>
              </a:rPr>
              <a:pPr/>
              <a:t>16.0</a:t>
            </a:fld>
            <a:endParaRPr kumimoji="1" lang="ja-JP" altLang="en-US" sz="1000">
              <a:solidFill>
                <a:schemeClr val="bg1"/>
              </a:solidFill>
              <a:sym typeface="+mn-lt"/>
            </a:endParaRPr>
          </a:p>
        </p:txBody>
      </p:sp>
      <p:sp>
        <p:nvSpPr>
          <p:cNvPr id="452" name="テキスト プレースホルダ 9">
            <a:extLst>
              <a:ext uri="{FF2B5EF4-FFF2-40B4-BE49-F238E27FC236}">
                <a16:creationId xmlns:a16="http://schemas.microsoft.com/office/drawing/2014/main" id="{2E84A4CF-739C-0BB2-7119-30E51556E152}"/>
              </a:ext>
            </a:extLst>
          </p:cNvPr>
          <p:cNvSpPr>
            <a:spLocks/>
          </p:cNvSpPr>
          <p:nvPr>
            <p:custDataLst>
              <p:tags r:id="rId253"/>
            </p:custDataLst>
          </p:nvPr>
        </p:nvSpPr>
        <p:spPr bwMode="gray">
          <a:xfrm>
            <a:off x="7710488" y="53149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7F635E-66F2-4478-A300-D5911E566AD1}" type="datetime'''''''''''''''''''''''''''''''''''69''''''.''''''3'''''''''">
              <a:rPr lang="ja-JP" altLang="en-US" sz="1000" smtClean="0">
                <a:effectLst/>
                <a:sym typeface="+mn-lt"/>
              </a:rPr>
              <a:pPr/>
              <a:t>69.3</a:t>
            </a:fld>
            <a:endParaRPr kumimoji="1" lang="ja-JP" altLang="en-US" sz="1000">
              <a:sym typeface="+mn-lt"/>
            </a:endParaRPr>
          </a:p>
        </p:txBody>
      </p:sp>
      <p:sp>
        <p:nvSpPr>
          <p:cNvPr id="453" name="テキスト プレースホルダ 9">
            <a:extLst>
              <a:ext uri="{FF2B5EF4-FFF2-40B4-BE49-F238E27FC236}">
                <a16:creationId xmlns:a16="http://schemas.microsoft.com/office/drawing/2014/main" id="{2ECA387E-D252-0D75-6D7B-952BC5C0FC06}"/>
              </a:ext>
            </a:extLst>
          </p:cNvPr>
          <p:cNvSpPr>
            <a:spLocks/>
          </p:cNvSpPr>
          <p:nvPr>
            <p:custDataLst>
              <p:tags r:id="rId254"/>
            </p:custDataLst>
          </p:nvPr>
        </p:nvSpPr>
        <p:spPr bwMode="gray">
          <a:xfrm>
            <a:off x="7710488" y="47323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08660E-B379-4882-8CCA-D3814E06D67C}" type="datetime'1''''''4.''''''''''''''''''''7'''''''''''''''''">
              <a:rPr lang="ja-JP" altLang="en-US" sz="1000" smtClean="0">
                <a:effectLst/>
                <a:sym typeface="+mn-lt"/>
              </a:rPr>
              <a:pPr/>
              <a:t>14.7</a:t>
            </a:fld>
            <a:endParaRPr kumimoji="1" lang="ja-JP" altLang="en-US" sz="1000">
              <a:sym typeface="+mn-lt"/>
            </a:endParaRPr>
          </a:p>
        </p:txBody>
      </p:sp>
      <p:sp>
        <p:nvSpPr>
          <p:cNvPr id="44" name="Text Placeholder 12">
            <a:extLst>
              <a:ext uri="{FF2B5EF4-FFF2-40B4-BE49-F238E27FC236}">
                <a16:creationId xmlns:a16="http://schemas.microsoft.com/office/drawing/2014/main" id="{D67627F1-56D0-9967-4FC3-0A903CDA68EF}"/>
              </a:ext>
            </a:extLst>
          </p:cNvPr>
          <p:cNvSpPr>
            <a:spLocks/>
          </p:cNvSpPr>
          <p:nvPr>
            <p:custDataLst>
              <p:tags r:id="rId255"/>
            </p:custDataLst>
          </p:nvPr>
        </p:nvSpPr>
        <p:spPr bwMode="auto">
          <a:xfrm>
            <a:off x="83597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5D545172-419C-4A37-9215-202E2B0EB726}" type="datetime'''''''3''''''''''''''0'''''''''''''''''''''''''''''''''">
              <a:rPr lang="ja-JP" altLang="en-US" sz="1000" b="0" smtClean="0"/>
              <a:pPr algn="ctr">
                <a:spcBef>
                  <a:spcPct val="0"/>
                </a:spcBef>
                <a:spcAft>
                  <a:spcPct val="0"/>
                </a:spcAft>
              </a:pPr>
              <a:t>30</a:t>
            </a:fld>
            <a:endParaRPr lang="ja-JP" altLang="en-US" sz="1000" b="0">
              <a:sym typeface="+mn-lt"/>
            </a:endParaRPr>
          </a:p>
        </p:txBody>
      </p:sp>
      <p:sp>
        <p:nvSpPr>
          <p:cNvPr id="665" name="テキスト プレースホルダ 9">
            <a:extLst>
              <a:ext uri="{FF2B5EF4-FFF2-40B4-BE49-F238E27FC236}">
                <a16:creationId xmlns:a16="http://schemas.microsoft.com/office/drawing/2014/main" id="{C4F575F5-363A-AEB5-7994-92ADC9E09CF6}"/>
              </a:ext>
            </a:extLst>
          </p:cNvPr>
          <p:cNvSpPr>
            <a:spLocks/>
          </p:cNvSpPr>
          <p:nvPr>
            <p:custDataLst>
              <p:tags r:id="rId256"/>
            </p:custDataLst>
          </p:nvPr>
        </p:nvSpPr>
        <p:spPr bwMode="gray">
          <a:xfrm>
            <a:off x="8589963" y="48148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59EBD9-E291-4F6A-BCD7-598099DA640D}" type="datetime'''2''''''''''''''''''''''''''6''.''''''''6'''">
              <a:rPr lang="ja-JP" altLang="en-US" sz="1000" smtClean="0">
                <a:effectLst/>
                <a:sym typeface="+mn-lt"/>
              </a:rPr>
              <a:pPr marL="0" lvl="0" indent="0" algn="ctr">
                <a:spcBef>
                  <a:spcPct val="0"/>
                </a:spcBef>
                <a:buNone/>
              </a:pPr>
              <a:t>26.6</a:t>
            </a:fld>
            <a:endParaRPr kumimoji="1" lang="ja-JP" altLang="en-US" sz="1000">
              <a:sym typeface="+mn-lt"/>
            </a:endParaRPr>
          </a:p>
        </p:txBody>
      </p:sp>
      <p:sp>
        <p:nvSpPr>
          <p:cNvPr id="36" name="Text Placeholder 12">
            <a:extLst>
              <a:ext uri="{FF2B5EF4-FFF2-40B4-BE49-F238E27FC236}">
                <a16:creationId xmlns:a16="http://schemas.microsoft.com/office/drawing/2014/main" id="{89DD7C31-0C5D-2957-D77A-4F75F267B781}"/>
              </a:ext>
            </a:extLst>
          </p:cNvPr>
          <p:cNvSpPr>
            <a:spLocks/>
          </p:cNvSpPr>
          <p:nvPr>
            <p:custDataLst>
              <p:tags r:id="rId257"/>
            </p:custDataLst>
          </p:nvPr>
        </p:nvSpPr>
        <p:spPr bwMode="auto">
          <a:xfrm>
            <a:off x="220663" y="4376738"/>
            <a:ext cx="2397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1000" b="0" noProof="1">
                <a:sym typeface="+mn-lt"/>
              </a:rPr>
              <a:t>（%）</a:t>
            </a:r>
          </a:p>
        </p:txBody>
      </p:sp>
      <p:sp>
        <p:nvSpPr>
          <p:cNvPr id="461" name="テキスト プレースホルダ 9">
            <a:extLst>
              <a:ext uri="{FF2B5EF4-FFF2-40B4-BE49-F238E27FC236}">
                <a16:creationId xmlns:a16="http://schemas.microsoft.com/office/drawing/2014/main" id="{45E54254-F933-937A-FF77-F66D48EC11EE}"/>
              </a:ext>
            </a:extLst>
          </p:cNvPr>
          <p:cNvSpPr>
            <a:spLocks/>
          </p:cNvSpPr>
          <p:nvPr>
            <p:custDataLst>
              <p:tags r:id="rId258"/>
            </p:custDataLst>
          </p:nvPr>
        </p:nvSpPr>
        <p:spPr bwMode="gray">
          <a:xfrm>
            <a:off x="8004175" y="59102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B12028-9332-4816-BC6E-6F8790612D5E}" type="datetime'''''1''''''''''''''5''.''''''''''''''''''''4'''''''">
              <a:rPr lang="ja-JP" altLang="en-US" sz="1000" smtClean="0">
                <a:solidFill>
                  <a:schemeClr val="bg1"/>
                </a:solidFill>
                <a:effectLst/>
                <a:sym typeface="+mn-lt"/>
              </a:rPr>
              <a:pPr/>
              <a:t>15.4</a:t>
            </a:fld>
            <a:endParaRPr kumimoji="1" lang="ja-JP" altLang="en-US" sz="1000">
              <a:solidFill>
                <a:schemeClr val="bg1"/>
              </a:solidFill>
              <a:sym typeface="+mn-lt"/>
            </a:endParaRPr>
          </a:p>
        </p:txBody>
      </p:sp>
      <p:sp>
        <p:nvSpPr>
          <p:cNvPr id="462" name="テキスト プレースホルダ 9">
            <a:extLst>
              <a:ext uri="{FF2B5EF4-FFF2-40B4-BE49-F238E27FC236}">
                <a16:creationId xmlns:a16="http://schemas.microsoft.com/office/drawing/2014/main" id="{89DB8C94-DDD1-3B4D-C52A-AF4F34285EB9}"/>
              </a:ext>
            </a:extLst>
          </p:cNvPr>
          <p:cNvSpPr>
            <a:spLocks/>
          </p:cNvSpPr>
          <p:nvPr>
            <p:custDataLst>
              <p:tags r:id="rId259"/>
            </p:custDataLst>
          </p:nvPr>
        </p:nvSpPr>
        <p:spPr bwMode="gray">
          <a:xfrm>
            <a:off x="8004175" y="53197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14F45C-A9EB-464F-8389-C6A4EE06AD35}" type="datetime'''''6''''''''''''''''''''''''''''9.''''''''''''''''''''7'''">
              <a:rPr lang="ja-JP" altLang="en-US" sz="1000" smtClean="0">
                <a:effectLst/>
                <a:sym typeface="+mn-lt"/>
              </a:rPr>
              <a:pPr/>
              <a:t>69.7</a:t>
            </a:fld>
            <a:endParaRPr kumimoji="1" lang="ja-JP" altLang="en-US" sz="1000">
              <a:sym typeface="+mn-lt"/>
            </a:endParaRPr>
          </a:p>
        </p:txBody>
      </p:sp>
      <p:sp>
        <p:nvSpPr>
          <p:cNvPr id="463" name="テキスト プレースホルダ 9">
            <a:extLst>
              <a:ext uri="{FF2B5EF4-FFF2-40B4-BE49-F238E27FC236}">
                <a16:creationId xmlns:a16="http://schemas.microsoft.com/office/drawing/2014/main" id="{E700DF3E-8E8E-0456-E5DE-8958F80B6B68}"/>
              </a:ext>
            </a:extLst>
          </p:cNvPr>
          <p:cNvSpPr>
            <a:spLocks/>
          </p:cNvSpPr>
          <p:nvPr>
            <p:custDataLst>
              <p:tags r:id="rId260"/>
            </p:custDataLst>
          </p:nvPr>
        </p:nvSpPr>
        <p:spPr bwMode="gray">
          <a:xfrm>
            <a:off x="8004175" y="47339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5DBEE4-99E7-45CE-B461-89FD00A60A3C}" type="datetime'''14''''.''''9'''''''''''''''''">
              <a:rPr lang="ja-JP" altLang="en-US" sz="1000" smtClean="0">
                <a:effectLst/>
                <a:sym typeface="+mn-lt"/>
              </a:rPr>
              <a:pPr/>
              <a:t>14.9</a:t>
            </a:fld>
            <a:endParaRPr kumimoji="1" lang="ja-JP" altLang="en-US" sz="1000">
              <a:sym typeface="+mn-lt"/>
            </a:endParaRPr>
          </a:p>
        </p:txBody>
      </p:sp>
      <p:sp>
        <p:nvSpPr>
          <p:cNvPr id="446" name="Text Placeholder 12">
            <a:extLst>
              <a:ext uri="{FF2B5EF4-FFF2-40B4-BE49-F238E27FC236}">
                <a16:creationId xmlns:a16="http://schemas.microsoft.com/office/drawing/2014/main" id="{C7AC8177-2111-C680-189F-52DD04E02DAA}"/>
              </a:ext>
            </a:extLst>
          </p:cNvPr>
          <p:cNvSpPr>
            <a:spLocks/>
          </p:cNvSpPr>
          <p:nvPr>
            <p:custDataLst>
              <p:tags r:id="rId261"/>
            </p:custDataLst>
          </p:nvPr>
        </p:nvSpPr>
        <p:spPr bwMode="auto">
          <a:xfrm>
            <a:off x="86534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lgn="ctr">
              <a:spcBef>
                <a:spcPct val="0"/>
              </a:spcBef>
              <a:spcAft>
                <a:spcPct val="0"/>
              </a:spcAft>
            </a:pPr>
            <a:fld id="{5EE2EEAF-840A-4DA5-9D83-E84B47A50E12}" type="datetime'''''''''''''''''4''''0'''">
              <a:rPr lang="ja-JP" altLang="en-US" sz="1000" b="0" smtClean="0"/>
              <a:pPr algn="ctr">
                <a:spcBef>
                  <a:spcPct val="0"/>
                </a:spcBef>
                <a:spcAft>
                  <a:spcPct val="0"/>
                </a:spcAft>
              </a:pPr>
              <a:t>40</a:t>
            </a:fld>
            <a:endParaRPr lang="ja-JP" altLang="en-US" sz="1000" b="0">
              <a:sym typeface="+mn-lt"/>
            </a:endParaRPr>
          </a:p>
        </p:txBody>
      </p:sp>
      <p:sp>
        <p:nvSpPr>
          <p:cNvPr id="4" name="テキスト ボックス 74">
            <a:extLst>
              <a:ext uri="{FF2B5EF4-FFF2-40B4-BE49-F238E27FC236}">
                <a16:creationId xmlns:a16="http://schemas.microsoft.com/office/drawing/2014/main" id="{9A69E16E-D7C0-9BDB-BE7C-23D8AE96FD55}"/>
              </a:ext>
            </a:extLst>
          </p:cNvPr>
          <p:cNvSpPr txBox="1"/>
          <p:nvPr/>
        </p:nvSpPr>
        <p:spPr>
          <a:xfrm>
            <a:off x="200472" y="6405075"/>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超高齢社会：</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65</a:t>
            </a:r>
            <a:r>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歳以上の人口の割合が全人口の</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を占めている社会</a:t>
            </a:r>
          </a:p>
        </p:txBody>
      </p:sp>
    </p:spTree>
    <p:extLst>
      <p:ext uri="{BB962C8B-B14F-4D97-AF65-F5344CB8AC3E}">
        <p14:creationId xmlns:p14="http://schemas.microsoft.com/office/powerpoint/2010/main" val="7730812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A5B9165-EE1A-E07E-03BB-552C1A529237}"/>
              </a:ext>
            </a:extLst>
          </p:cNvPr>
          <p:cNvGraphicFramePr>
            <a:graphicFrameLocks/>
          </p:cNvGraphicFramePr>
          <p:nvPr>
            <p:custDataLst>
              <p:tags r:id="rId1"/>
            </p:custDataLst>
            <p:extLst>
              <p:ext uri="{D42A27DB-BD31-4B8C-83A1-F6EECF244321}">
                <p14:modId xmlns:p14="http://schemas.microsoft.com/office/powerpoint/2010/main" val="3846293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5" imgW="561" imgH="561" progId="TCLayout.ActiveDocument.1">
                  <p:embed/>
                </p:oleObj>
              </mc:Choice>
              <mc:Fallback>
                <p:oleObj name="think-cellスライド" r:id="rId25" imgW="561" imgH="561" progId="TCLayout.ActiveDocument.1">
                  <p:embed/>
                  <p:pic>
                    <p:nvPicPr>
                      <p:cNvPr id="0" name=""/>
                      <p:cNvPicPr/>
                      <p:nvPr/>
                    </p:nvPicPr>
                    <p:blipFill>
                      <a:blip r:embed="rId26"/>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3DD49C7B-FACD-9EBF-AA83-60EA6BD61D47}"/>
              </a:ext>
            </a:extLst>
          </p:cNvPr>
          <p:cNvGraphicFramePr>
            <a:graphicFrameLocks noChangeAspect="1"/>
          </p:cNvGraphicFramePr>
          <p:nvPr>
            <p:custDataLst>
              <p:tags r:id="rId2"/>
            </p:custDataLst>
            <p:extLst>
              <p:ext uri="{D42A27DB-BD31-4B8C-83A1-F6EECF244321}">
                <p14:modId xmlns:p14="http://schemas.microsoft.com/office/powerpoint/2010/main" val="1136501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7" imgW="561" imgH="561" progId="TCLayout.ActiveDocument.1">
                  <p:embed/>
                </p:oleObj>
              </mc:Choice>
              <mc:Fallback>
                <p:oleObj name="think-cellスライド" r:id="rId27" imgW="561" imgH="561" progId="TCLayout.ActiveDocument.1">
                  <p:embed/>
                  <p:pic>
                    <p:nvPicPr>
                      <p:cNvPr id="0" name=""/>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中国／医療関連／医薬品</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市場規模・輸出入額</a:t>
            </a:r>
          </a:p>
        </p:txBody>
      </p:sp>
      <p:sp>
        <p:nvSpPr>
          <p:cNvPr id="10" name="テキスト ボックス 9"/>
          <p:cNvSpPr txBox="1"/>
          <p:nvPr/>
        </p:nvSpPr>
        <p:spPr>
          <a:xfrm>
            <a:off x="316110" y="2634674"/>
            <a:ext cx="684016" cy="216024"/>
          </a:xfrm>
          <a:prstGeom prst="rect">
            <a:avLst/>
          </a:prstGeom>
          <a:noFill/>
        </p:spPr>
        <p:txBody>
          <a:bodyPr wrap="square" lIns="0" tIns="0" rIns="0" bIns="0" rtlCol="0" anchor="ctr" anchorCtr="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10</a:t>
            </a:r>
            <a:r>
              <a:rPr lang="ja-JP" altLang="en-US" sz="800">
                <a:latin typeface="Arial" panose="020B0604020202020204" pitchFamily="34" charset="0"/>
                <a:ea typeface="ＭＳ Ｐゴシック" panose="020B0600070205080204" pitchFamily="50" charset="-128"/>
                <a:cs typeface="Arial" panose="020B0604020202020204" pitchFamily="34" charset="0"/>
              </a:rPr>
              <a:t>億</a:t>
            </a:r>
            <a:r>
              <a:rPr lang="en-US" altLang="ja-JP" sz="800">
                <a:latin typeface="Arial" panose="020B0604020202020204" pitchFamily="34" charset="0"/>
                <a:ea typeface="ＭＳ Ｐゴシック" panose="020B0600070205080204" pitchFamily="50" charset="-128"/>
                <a:cs typeface="Arial" panose="020B0604020202020204" pitchFamily="34" charset="0"/>
              </a:rPr>
              <a:t>US$</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3035208"/>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352105"/>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56" name="テキスト ボックス 18"/>
          <p:cNvSpPr txBox="1"/>
          <p:nvPr/>
        </p:nvSpPr>
        <p:spPr>
          <a:xfrm>
            <a:off x="200472" y="1009918"/>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歳以上の人口が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万人に達し、全人口の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を占める。脳卒中、冠状動脈性心臓病、糖尿病などの慢性疾患の患者は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億人以上とされている。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中国の医薬品市場は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1,175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1,558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に達すると予測されている。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輸出額および輸入額の双方で順調な伸びが見られ、市場規模は拡大していくことが想定されている。なお、医薬品の輸出が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年に急増しているが、ワクチン等のカテゴリーにおける輸出急増が主な要因と考えられる。</a:t>
            </a:r>
          </a:p>
        </p:txBody>
      </p:sp>
      <p:graphicFrame>
        <p:nvGraphicFramePr>
          <p:cNvPr id="35" name="Chart 34">
            <a:extLst>
              <a:ext uri="{FF2B5EF4-FFF2-40B4-BE49-F238E27FC236}">
                <a16:creationId xmlns:a16="http://schemas.microsoft.com/office/drawing/2014/main" id="{D06A2844-4E9D-97FC-C1E2-F30E3C69A4E8}"/>
              </a:ext>
            </a:extLst>
          </p:cNvPr>
          <p:cNvGraphicFramePr/>
          <p:nvPr>
            <p:custDataLst>
              <p:tags r:id="rId3"/>
            </p:custDataLst>
            <p:extLst>
              <p:ext uri="{D42A27DB-BD31-4B8C-83A1-F6EECF244321}">
                <p14:modId xmlns:p14="http://schemas.microsoft.com/office/powerpoint/2010/main" val="2180971718"/>
              </p:ext>
            </p:extLst>
          </p:nvPr>
        </p:nvGraphicFramePr>
        <p:xfrm>
          <a:off x="6810375" y="3306763"/>
          <a:ext cx="2519363" cy="2949575"/>
        </p:xfrm>
        <a:graphic>
          <a:graphicData uri="http://schemas.openxmlformats.org/drawingml/2006/chart">
            <c:chart xmlns:c="http://schemas.openxmlformats.org/drawingml/2006/chart" xmlns:r="http://schemas.openxmlformats.org/officeDocument/2006/relationships" r:id="rId28"/>
          </a:graphicData>
        </a:graphic>
      </p:graphicFrame>
      <p:sp>
        <p:nvSpPr>
          <p:cNvPr id="37" name="テキスト プレースホルダ 9">
            <a:extLst>
              <a:ext uri="{FF2B5EF4-FFF2-40B4-BE49-F238E27FC236}">
                <a16:creationId xmlns:a16="http://schemas.microsoft.com/office/drawing/2014/main" id="{215EFBBA-31E1-4943-890A-839A17A82DF0}"/>
              </a:ext>
            </a:extLst>
          </p:cNvPr>
          <p:cNvSpPr>
            <a:spLocks/>
          </p:cNvSpPr>
          <p:nvPr>
            <p:custDataLst>
              <p:tags r:id="rId4"/>
            </p:custDataLst>
          </p:nvPr>
        </p:nvSpPr>
        <p:spPr bwMode="auto">
          <a:xfrm>
            <a:off x="8626475" y="357505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442B942-1C33-4AE1-9E21-0561886EC4D1}" type="datetime'ド''''''''''''''''''''''イ''''''''''''''''ツ'''''''''''''''''''">
              <a:rPr lang="ja-JP" altLang="en-US" sz="1000" smtClean="0"/>
              <a:pPr marL="0" indent="0">
                <a:spcBef>
                  <a:spcPct val="0"/>
                </a:spcBef>
                <a:buNone/>
              </a:pPr>
              <a:t>ドイツ</a:t>
            </a:fld>
            <a:endParaRPr kumimoji="0" lang="ja-JP" altLang="en-US" sz="100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p:cNvSpPr>
          <p:nvPr>
            <p:custDataLst>
              <p:tags r:id="rId5"/>
            </p:custDataLst>
          </p:nvPr>
        </p:nvSpPr>
        <p:spPr bwMode="auto">
          <a:xfrm>
            <a:off x="9275763" y="462597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B1EECF3-F7CC-439F-9731-42B91230F99B}" type="datetime'''''''''''''''ア''''''''メ''''''''''''''''リ''''''カ'''''''''''''">
              <a:rPr lang="ja-JP" altLang="en-US" sz="1000" smtClean="0"/>
              <a:pPr marL="0" indent="0">
                <a:spcBef>
                  <a:spcPct val="0"/>
                </a:spcBef>
                <a:buNone/>
              </a:pPr>
              <a:t>アメリカ</a:t>
            </a:fld>
            <a:endParaRPr kumimoji="0" lang="ja-JP" altLang="en-US" sz="100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p:cNvSpPr>
          <p:nvPr>
            <p:custDataLst>
              <p:tags r:id="rId6"/>
            </p:custDataLst>
          </p:nvPr>
        </p:nvSpPr>
        <p:spPr bwMode="auto">
          <a:xfrm>
            <a:off x="8877300" y="5656263"/>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a:t>アイルランド</a:t>
            </a:r>
            <a:endParaRPr kumimoji="0" lang="ja-JP" altLang="en-US" sz="100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p:cNvSpPr>
          <p:nvPr>
            <p:custDataLst>
              <p:tags r:id="rId7"/>
            </p:custDataLst>
          </p:nvPr>
        </p:nvSpPr>
        <p:spPr bwMode="auto">
          <a:xfrm>
            <a:off x="8085138" y="5978525"/>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a:t>フランス</a:t>
            </a:r>
            <a:endParaRPr kumimoji="0" lang="ja-JP" altLang="en-US" sz="100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p:cNvSpPr>
          <p:nvPr>
            <p:custDataLst>
              <p:tags r:id="rId8"/>
            </p:custDataLst>
          </p:nvPr>
        </p:nvSpPr>
        <p:spPr bwMode="auto">
          <a:xfrm>
            <a:off x="7218363" y="5865813"/>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a:t>スイス</a:t>
            </a:r>
            <a:endParaRPr kumimoji="0" lang="ja-JP" altLang="en-US" sz="100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p:cNvSpPr>
          <p:nvPr>
            <p:custDataLst>
              <p:tags r:id="rId9"/>
            </p:custDataLst>
          </p:nvPr>
        </p:nvSpPr>
        <p:spPr bwMode="auto">
          <a:xfrm>
            <a:off x="6540500" y="424338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marL="0" indent="0" algn="r">
                <a:spcBef>
                  <a:spcPct val="0"/>
                </a:spcBef>
                <a:buNone/>
              </a:pPr>
              <a:t>その他</a:t>
            </a:fld>
            <a:endParaRPr kumimoji="0" lang="ja-JP" altLang="en-US" sz="1000">
              <a:sym typeface="+mn-lt"/>
            </a:endParaRPr>
          </a:p>
        </p:txBody>
      </p:sp>
      <p:sp>
        <p:nvSpPr>
          <p:cNvPr id="51" name="テキスト ボックス 21">
            <a:extLst>
              <a:ext uri="{FF2B5EF4-FFF2-40B4-BE49-F238E27FC236}">
                <a16:creationId xmlns:a16="http://schemas.microsoft.com/office/drawing/2014/main" id="{0CF4A2D9-8310-4CCF-BDCF-C4A9998E4320}"/>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a:t>（出所）</a:t>
            </a:r>
            <a:r>
              <a:rPr lang="en-US" altLang="ja-JP" err="1"/>
              <a:t>Trademap</a:t>
            </a:r>
            <a:r>
              <a:rPr lang="en-US" altLang="ja-JP"/>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a:latin typeface="Arial" panose="020B0604020202020204" pitchFamily="34" charset="0"/>
                <a:ea typeface="ＭＳ Ｐゴシック" panose="020B0600070205080204" pitchFamily="50" charset="-128"/>
                <a:cs typeface="Arial" panose="020B0604020202020204" pitchFamily="34" charset="0"/>
              </a:rPr>
              <a:t>3</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a:p>
        </p:txBody>
      </p:sp>
      <p:graphicFrame>
        <p:nvGraphicFramePr>
          <p:cNvPr id="122" name="Chart 121">
            <a:extLst>
              <a:ext uri="{FF2B5EF4-FFF2-40B4-BE49-F238E27FC236}">
                <a16:creationId xmlns:a16="http://schemas.microsoft.com/office/drawing/2014/main" id="{074794C9-9E03-A40A-EC19-E062E1CBE32F}"/>
              </a:ext>
            </a:extLst>
          </p:cNvPr>
          <p:cNvGraphicFramePr/>
          <p:nvPr>
            <p:custDataLst>
              <p:tags r:id="rId10"/>
            </p:custDataLst>
            <p:extLst>
              <p:ext uri="{D42A27DB-BD31-4B8C-83A1-F6EECF244321}">
                <p14:modId xmlns:p14="http://schemas.microsoft.com/office/powerpoint/2010/main" val="243642571"/>
              </p:ext>
            </p:extLst>
          </p:nvPr>
        </p:nvGraphicFramePr>
        <p:xfrm>
          <a:off x="117475" y="2903538"/>
          <a:ext cx="6245225" cy="3360737"/>
        </p:xfrm>
        <a:graphic>
          <a:graphicData uri="http://schemas.openxmlformats.org/drawingml/2006/chart">
            <c:chart xmlns:c="http://schemas.openxmlformats.org/drawingml/2006/chart" xmlns:r="http://schemas.openxmlformats.org/officeDocument/2006/relationships" r:id="rId29"/>
          </a:graphicData>
        </a:graphic>
      </p:graphicFrame>
      <p:sp>
        <p:nvSpPr>
          <p:cNvPr id="7" name="テキスト プレースホルダ 9">
            <a:extLst>
              <a:ext uri="{FF2B5EF4-FFF2-40B4-BE49-F238E27FC236}">
                <a16:creationId xmlns:a16="http://schemas.microsoft.com/office/drawing/2014/main" id="{2B0B8313-4F59-C49E-7A44-9F68EE9E3282}"/>
              </a:ext>
            </a:extLst>
          </p:cNvPr>
          <p:cNvSpPr>
            <a:spLocks/>
          </p:cNvSpPr>
          <p:nvPr>
            <p:custDataLst>
              <p:tags r:id="rId11"/>
            </p:custDataLst>
          </p:nvPr>
        </p:nvSpPr>
        <p:spPr bwMode="auto">
          <a:xfrm>
            <a:off x="390525" y="60817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4F5220-B113-488D-B7CB-723011F4136D}" type="datetime'''''''''20''''''''''''''''''''1''''''''''''7'''''''''''''''''">
              <a:rPr lang="en-US" altLang="en-US" sz="1000" smtClean="0"/>
              <a:pPr marL="0" lvl="0" indent="0" algn="ctr">
                <a:spcBef>
                  <a:spcPct val="0"/>
                </a:spcBef>
                <a:buNone/>
              </a:pPr>
              <a:t>2017</a:t>
            </a:fld>
            <a:endParaRPr kumimoji="1" lang="en-US" altLang="ja-JP" sz="1000"/>
          </a:p>
        </p:txBody>
      </p:sp>
      <p:sp>
        <p:nvSpPr>
          <p:cNvPr id="11" name="テキスト プレースホルダ 9">
            <a:extLst>
              <a:ext uri="{FF2B5EF4-FFF2-40B4-BE49-F238E27FC236}">
                <a16:creationId xmlns:a16="http://schemas.microsoft.com/office/drawing/2014/main" id="{EFB47895-1E81-5039-C688-5D9283948E0C}"/>
              </a:ext>
            </a:extLst>
          </p:cNvPr>
          <p:cNvSpPr>
            <a:spLocks/>
          </p:cNvSpPr>
          <p:nvPr>
            <p:custDataLst>
              <p:tags r:id="rId12"/>
            </p:custDataLst>
          </p:nvPr>
        </p:nvSpPr>
        <p:spPr bwMode="auto">
          <a:xfrm>
            <a:off x="1136650" y="60817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7123B1-B584-4F47-ABFF-6A544D7D6AED}" type="datetime'''''''''''''''''''''''''''1''''''8'''''''''''''''''''''''''''">
              <a:rPr lang="en-US" altLang="en-US" sz="1000" smtClean="0"/>
              <a:pPr marL="0" lvl="0" indent="0" algn="ctr">
                <a:spcBef>
                  <a:spcPct val="0"/>
                </a:spcBef>
                <a:buNone/>
              </a:pPr>
              <a:t>18</a:t>
            </a:fld>
            <a:endParaRPr kumimoji="1" lang="en-US" altLang="ja-JP" sz="1000"/>
          </a:p>
        </p:txBody>
      </p:sp>
      <p:sp>
        <p:nvSpPr>
          <p:cNvPr id="12" name="テキスト プレースホルダ 9">
            <a:extLst>
              <a:ext uri="{FF2B5EF4-FFF2-40B4-BE49-F238E27FC236}">
                <a16:creationId xmlns:a16="http://schemas.microsoft.com/office/drawing/2014/main" id="{D87C7778-0A51-DBB3-CA94-31D6C2E2225E}"/>
              </a:ext>
            </a:extLst>
          </p:cNvPr>
          <p:cNvSpPr>
            <a:spLocks/>
          </p:cNvSpPr>
          <p:nvPr>
            <p:custDataLst>
              <p:tags r:id="rId13"/>
            </p:custDataLst>
          </p:nvPr>
        </p:nvSpPr>
        <p:spPr bwMode="auto">
          <a:xfrm>
            <a:off x="1811338" y="60817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50F995-86AE-460F-95FA-FFFC5A8B33E0}" type="datetime'''''''''''1''9'''''''''''''''''''''">
              <a:rPr lang="en-US" altLang="en-US" sz="1000" smtClean="0"/>
              <a:pPr marL="0" lvl="0" indent="0" algn="ctr">
                <a:spcBef>
                  <a:spcPct val="0"/>
                </a:spcBef>
                <a:buNone/>
              </a:pPr>
              <a:t>19</a:t>
            </a:fld>
            <a:endParaRPr kumimoji="1" lang="en-US" altLang="ja-JP" sz="1000"/>
          </a:p>
        </p:txBody>
      </p:sp>
      <p:sp>
        <p:nvSpPr>
          <p:cNvPr id="17" name="テキスト プレースホルダ 9">
            <a:extLst>
              <a:ext uri="{FF2B5EF4-FFF2-40B4-BE49-F238E27FC236}">
                <a16:creationId xmlns:a16="http://schemas.microsoft.com/office/drawing/2014/main" id="{9813BA9B-42A3-1B8D-042B-533AAC1F7A5A}"/>
              </a:ext>
            </a:extLst>
          </p:cNvPr>
          <p:cNvSpPr>
            <a:spLocks/>
          </p:cNvSpPr>
          <p:nvPr>
            <p:custDataLst>
              <p:tags r:id="rId14"/>
            </p:custDataLst>
          </p:nvPr>
        </p:nvSpPr>
        <p:spPr bwMode="auto">
          <a:xfrm>
            <a:off x="2487613" y="60817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3EE41B-63D7-489C-817F-71962B7DB1C1}" type="datetime'''''2''''''''0'''''''''''''''''''''''''''''''''''">
              <a:rPr lang="en-US" altLang="en-US" sz="1000" smtClean="0"/>
              <a:pPr marL="0" lvl="0" indent="0" algn="ctr">
                <a:spcBef>
                  <a:spcPct val="0"/>
                </a:spcBef>
                <a:buNone/>
              </a:pPr>
              <a:t>20</a:t>
            </a:fld>
            <a:endParaRPr kumimoji="1" lang="en-US" altLang="ja-JP" sz="1000"/>
          </a:p>
        </p:txBody>
      </p:sp>
      <p:sp>
        <p:nvSpPr>
          <p:cNvPr id="18" name="テキスト プレースホルダ 9">
            <a:extLst>
              <a:ext uri="{FF2B5EF4-FFF2-40B4-BE49-F238E27FC236}">
                <a16:creationId xmlns:a16="http://schemas.microsoft.com/office/drawing/2014/main" id="{3B269363-F548-FE14-50EC-14A5C02AE2F2}"/>
              </a:ext>
            </a:extLst>
          </p:cNvPr>
          <p:cNvSpPr>
            <a:spLocks/>
          </p:cNvSpPr>
          <p:nvPr>
            <p:custDataLst>
              <p:tags r:id="rId15"/>
            </p:custDataLst>
          </p:nvPr>
        </p:nvSpPr>
        <p:spPr bwMode="auto">
          <a:xfrm>
            <a:off x="3162300" y="60817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DF618E-9635-42A0-B84C-F1E73022E5E9}" type="datetime'''''''''2''''1'">
              <a:rPr lang="en-US" altLang="en-US" sz="1000" smtClean="0"/>
              <a:pPr marL="0" lvl="0" indent="0" algn="ctr">
                <a:spcBef>
                  <a:spcPct val="0"/>
                </a:spcBef>
                <a:buNone/>
              </a:pPr>
              <a:t>21</a:t>
            </a:fld>
            <a:endParaRPr kumimoji="1" lang="en-US" altLang="ja-JP" sz="1000"/>
          </a:p>
        </p:txBody>
      </p:sp>
      <p:sp>
        <p:nvSpPr>
          <p:cNvPr id="19" name="テキスト プレースホルダ 9">
            <a:extLst>
              <a:ext uri="{FF2B5EF4-FFF2-40B4-BE49-F238E27FC236}">
                <a16:creationId xmlns:a16="http://schemas.microsoft.com/office/drawing/2014/main" id="{5F3F0140-72A6-3CAB-36F0-C44BE917D41D}"/>
              </a:ext>
            </a:extLst>
          </p:cNvPr>
          <p:cNvSpPr>
            <a:spLocks/>
          </p:cNvSpPr>
          <p:nvPr>
            <p:custDataLst>
              <p:tags r:id="rId16"/>
            </p:custDataLst>
          </p:nvPr>
        </p:nvSpPr>
        <p:spPr bwMode="auto">
          <a:xfrm>
            <a:off x="3838575" y="60817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E579AD-6FD0-4481-9FD5-D4DEC5A361AD}" type="datetime'''''''''''''''''''''''''2''''''''''''2'''''''''''''''''">
              <a:rPr lang="en-US" altLang="en-US" sz="1000" smtClean="0"/>
              <a:pPr marL="0" lvl="0" indent="0" algn="ctr">
                <a:spcBef>
                  <a:spcPct val="0"/>
                </a:spcBef>
                <a:buNone/>
              </a:pPr>
              <a:t>22</a:t>
            </a:fld>
            <a:endParaRPr kumimoji="1" lang="en-US" altLang="ja-JP" sz="1000"/>
          </a:p>
        </p:txBody>
      </p:sp>
      <p:sp>
        <p:nvSpPr>
          <p:cNvPr id="20" name="テキスト プレースホルダ 9">
            <a:extLst>
              <a:ext uri="{FF2B5EF4-FFF2-40B4-BE49-F238E27FC236}">
                <a16:creationId xmlns:a16="http://schemas.microsoft.com/office/drawing/2014/main" id="{4585C306-CD59-B792-481E-DC56CD6EE1DC}"/>
              </a:ext>
            </a:extLst>
          </p:cNvPr>
          <p:cNvSpPr>
            <a:spLocks/>
          </p:cNvSpPr>
          <p:nvPr>
            <p:custDataLst>
              <p:tags r:id="rId17"/>
            </p:custDataLst>
          </p:nvPr>
        </p:nvSpPr>
        <p:spPr bwMode="auto">
          <a:xfrm>
            <a:off x="4513263" y="60817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B988BA-510D-47A6-809B-B5BB99D86615}" type="datetime'''''''''''''''''2''''''3'''''''''''''''''">
              <a:rPr lang="en-US" altLang="en-US" sz="1000" smtClean="0"/>
              <a:pPr marL="0" lvl="0" indent="0" algn="ctr">
                <a:spcBef>
                  <a:spcPct val="0"/>
                </a:spcBef>
                <a:buNone/>
              </a:pPr>
              <a:t>23</a:t>
            </a:fld>
            <a:endParaRPr kumimoji="1" lang="en-US" altLang="ja-JP" sz="1000"/>
          </a:p>
        </p:txBody>
      </p:sp>
      <p:sp>
        <p:nvSpPr>
          <p:cNvPr id="21" name="テキスト プレースホルダ 9">
            <a:extLst>
              <a:ext uri="{FF2B5EF4-FFF2-40B4-BE49-F238E27FC236}">
                <a16:creationId xmlns:a16="http://schemas.microsoft.com/office/drawing/2014/main" id="{4E3A597A-05BF-583B-4735-55E3C5C68168}"/>
              </a:ext>
            </a:extLst>
          </p:cNvPr>
          <p:cNvSpPr>
            <a:spLocks/>
          </p:cNvSpPr>
          <p:nvPr>
            <p:custDataLst>
              <p:tags r:id="rId18"/>
            </p:custDataLst>
          </p:nvPr>
        </p:nvSpPr>
        <p:spPr bwMode="auto">
          <a:xfrm>
            <a:off x="5189538" y="60817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D3E089-6DB1-4AAD-8B65-C7BE75D7E05E}" type="datetime'''''''2''''''''''''''''4'''''''''''''''''''''''''''''''''''">
              <a:rPr lang="en-US" altLang="en-US" sz="1000" smtClean="0"/>
              <a:pPr marL="0" lvl="0" indent="0" algn="ctr">
                <a:spcBef>
                  <a:spcPct val="0"/>
                </a:spcBef>
                <a:buNone/>
              </a:pPr>
              <a:t>24</a:t>
            </a:fld>
            <a:endParaRPr kumimoji="1" lang="en-US" altLang="ja-JP" sz="1000"/>
          </a:p>
        </p:txBody>
      </p:sp>
      <p:sp>
        <p:nvSpPr>
          <p:cNvPr id="22" name="テキスト プレースホルダ 9">
            <a:extLst>
              <a:ext uri="{FF2B5EF4-FFF2-40B4-BE49-F238E27FC236}">
                <a16:creationId xmlns:a16="http://schemas.microsoft.com/office/drawing/2014/main" id="{C489223A-C52E-10D8-3F6D-174DBDADC58C}"/>
              </a:ext>
            </a:extLst>
          </p:cNvPr>
          <p:cNvSpPr>
            <a:spLocks/>
          </p:cNvSpPr>
          <p:nvPr>
            <p:custDataLst>
              <p:tags r:id="rId19"/>
            </p:custDataLst>
          </p:nvPr>
        </p:nvSpPr>
        <p:spPr bwMode="auto">
          <a:xfrm>
            <a:off x="5864225" y="60817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F455BF-DEF1-4A23-B63C-FB2CCB834754}" type="datetime'2''''''''''''''5'''''''''''">
              <a:rPr lang="en-US" altLang="en-US" sz="1000" smtClean="0"/>
              <a:pPr marL="0" lvl="0" indent="0" algn="ctr">
                <a:spcBef>
                  <a:spcPct val="0"/>
                </a:spcBef>
                <a:buNone/>
              </a:pPr>
              <a:t>25</a:t>
            </a:fld>
            <a:endParaRPr kumimoji="1" lang="en-US" altLang="ja-JP" sz="1000"/>
          </a:p>
        </p:txBody>
      </p:sp>
      <p:sp>
        <p:nvSpPr>
          <p:cNvPr id="23" name="Rectangle 22">
            <a:extLst>
              <a:ext uri="{FF2B5EF4-FFF2-40B4-BE49-F238E27FC236}">
                <a16:creationId xmlns:a16="http://schemas.microsoft.com/office/drawing/2014/main" id="{6E918472-F8E5-FC51-D2D8-3919B42B4EBE}"/>
              </a:ext>
            </a:extLst>
          </p:cNvPr>
          <p:cNvSpPr/>
          <p:nvPr>
            <p:custDataLst>
              <p:tags r:id="rId20"/>
            </p:custDataLst>
          </p:nvPr>
        </p:nvSpPr>
        <p:spPr bwMode="auto">
          <a:xfrm>
            <a:off x="209550" y="6269038"/>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24" name="Rectangle 23">
            <a:extLst>
              <a:ext uri="{FF2B5EF4-FFF2-40B4-BE49-F238E27FC236}">
                <a16:creationId xmlns:a16="http://schemas.microsoft.com/office/drawing/2014/main" id="{F3EBA290-05E4-385A-B783-6D2B8D97F127}"/>
              </a:ext>
            </a:extLst>
          </p:cNvPr>
          <p:cNvSpPr/>
          <p:nvPr>
            <p:custDataLst>
              <p:tags r:id="rId21"/>
            </p:custDataLst>
          </p:nvPr>
        </p:nvSpPr>
        <p:spPr bwMode="auto">
          <a:xfrm>
            <a:off x="795338" y="6269038"/>
            <a:ext cx="179388" cy="133350"/>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25" name="テキスト プレースホルダ 9">
            <a:extLst>
              <a:ext uri="{FF2B5EF4-FFF2-40B4-BE49-F238E27FC236}">
                <a16:creationId xmlns:a16="http://schemas.microsoft.com/office/drawing/2014/main" id="{83C0CC81-EE8D-7B83-0FA2-FBD89BAFCC4F}"/>
              </a:ext>
            </a:extLst>
          </p:cNvPr>
          <p:cNvSpPr>
            <a:spLocks/>
          </p:cNvSpPr>
          <p:nvPr>
            <p:custDataLst>
              <p:tags r:id="rId22"/>
            </p:custDataLst>
          </p:nvPr>
        </p:nvSpPr>
        <p:spPr bwMode="auto">
          <a:xfrm>
            <a:off x="439738" y="626427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0CCB966-98FD-43E3-B2F5-1EB4A99F8903}" type="datetime'輸''''''''''''出'''''''''''''''''''''">
              <a:rPr lang="ja-JP" altLang="en-US" sz="1000" smtClean="0"/>
              <a:pPr marL="0" lvl="0" indent="0">
                <a:spcBef>
                  <a:spcPct val="0"/>
                </a:spcBef>
                <a:buNone/>
              </a:pPr>
              <a:t>輸出</a:t>
            </a:fld>
            <a:endParaRPr kumimoji="1" lang="en-US" altLang="ja-JP" sz="1000"/>
          </a:p>
        </p:txBody>
      </p:sp>
      <p:sp>
        <p:nvSpPr>
          <p:cNvPr id="26" name="テキスト プレースホルダ 9">
            <a:extLst>
              <a:ext uri="{FF2B5EF4-FFF2-40B4-BE49-F238E27FC236}">
                <a16:creationId xmlns:a16="http://schemas.microsoft.com/office/drawing/2014/main" id="{BC6F1474-E11F-089A-4A4E-5449710C8251}"/>
              </a:ext>
            </a:extLst>
          </p:cNvPr>
          <p:cNvSpPr>
            <a:spLocks/>
          </p:cNvSpPr>
          <p:nvPr>
            <p:custDataLst>
              <p:tags r:id="rId23"/>
            </p:custDataLst>
          </p:nvPr>
        </p:nvSpPr>
        <p:spPr bwMode="auto">
          <a:xfrm>
            <a:off x="1025525" y="626427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3120C38-9160-41C1-AD5A-C7E3725AC36B}" type="datetime'''''''''''''''''''''''''''''''''''''輸''''''入'">
              <a:rPr lang="ja-JP" altLang="en-US" sz="1000" smtClean="0"/>
              <a:pPr marL="0" lvl="0" indent="0">
                <a:spcBef>
                  <a:spcPct val="0"/>
                </a:spcBef>
                <a:buNone/>
              </a:pPr>
              <a:t>輸入</a:t>
            </a:fld>
            <a:endParaRPr kumimoji="1" lang="en-US" altLang="ja-JP" sz="1000"/>
          </a:p>
        </p:txBody>
      </p:sp>
    </p:spTree>
    <p:extLst>
      <p:ext uri="{BB962C8B-B14F-4D97-AF65-F5344CB8AC3E}">
        <p14:creationId xmlns:p14="http://schemas.microsoft.com/office/powerpoint/2010/main" val="4200708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中国／医療関連／医薬品</a:t>
            </a:r>
            <a:endParaRPr lang="ja-JP" altLang="en-US" noProof="1"/>
          </a:p>
        </p:txBody>
      </p:sp>
      <p:sp>
        <p:nvSpPr>
          <p:cNvPr id="4" name="テキスト ボックス 3"/>
          <p:cNvSpPr txBox="1"/>
          <p:nvPr/>
        </p:nvSpPr>
        <p:spPr>
          <a:xfrm>
            <a:off x="200470" y="1060841"/>
            <a:ext cx="9505056" cy="17492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120" noProof="1">
                <a:latin typeface="Arial" panose="020B0604020202020204" pitchFamily="34" charset="0"/>
                <a:ea typeface="+mj-ea"/>
                <a:cs typeface="Arial" panose="020B0604020202020204" pitchFamily="34" charset="0"/>
              </a:rPr>
              <a:t>2023</a:t>
            </a:r>
            <a:r>
              <a:rPr lang="ja-JP" altLang="en-US" sz="1120" noProof="1">
                <a:latin typeface="Arial" panose="020B0604020202020204" pitchFamily="34" charset="0"/>
                <a:ea typeface="+mj-ea"/>
                <a:cs typeface="Arial" panose="020B0604020202020204" pitchFamily="34" charset="0"/>
              </a:rPr>
              <a:t>年</a:t>
            </a:r>
            <a:r>
              <a:rPr lang="en-US" altLang="ja-JP" sz="1120" noProof="1">
                <a:latin typeface="Arial" panose="020B0604020202020204" pitchFamily="34" charset="0"/>
                <a:ea typeface="+mj-ea"/>
                <a:cs typeface="Arial" panose="020B0604020202020204" pitchFamily="34" charset="0"/>
              </a:rPr>
              <a:t>6</a:t>
            </a:r>
            <a:r>
              <a:rPr lang="ja-JP" altLang="en-US" sz="1120" noProof="1">
                <a:latin typeface="Arial" panose="020B0604020202020204" pitchFamily="34" charset="0"/>
                <a:ea typeface="+mj-ea"/>
                <a:cs typeface="Arial" panose="020B0604020202020204" pitchFamily="34" charset="0"/>
              </a:rPr>
              <a:t>月時点、中国の四大製薬企業は、以下の４企業である。</a:t>
            </a:r>
          </a:p>
        </p:txBody>
      </p:sp>
      <p:graphicFrame>
        <p:nvGraphicFramePr>
          <p:cNvPr id="8" name="表 7"/>
          <p:cNvGraphicFramePr>
            <a:graphicFrameLocks noGrp="1"/>
          </p:cNvGraphicFramePr>
          <p:nvPr>
            <p:extLst>
              <p:ext uri="{D42A27DB-BD31-4B8C-83A1-F6EECF244321}">
                <p14:modId xmlns:p14="http://schemas.microsoft.com/office/powerpoint/2010/main" val="1328812373"/>
              </p:ext>
            </p:extLst>
          </p:nvPr>
        </p:nvGraphicFramePr>
        <p:xfrm>
          <a:off x="207313" y="1587134"/>
          <a:ext cx="9505056" cy="4643362"/>
        </p:xfrm>
        <a:graphic>
          <a:graphicData uri="http://schemas.openxmlformats.org/drawingml/2006/table">
            <a:tbl>
              <a:tblPr firstRow="1" bandRow="1">
                <a:tableStyleId>{2D5ABB26-0587-4C30-8999-92F81FD0307C}</a:tableStyleId>
              </a:tblPr>
              <a:tblGrid>
                <a:gridCol w="1577335">
                  <a:extLst>
                    <a:ext uri="{9D8B030D-6E8A-4147-A177-3AD203B41FA5}">
                      <a16:colId xmlns:a16="http://schemas.microsoft.com/office/drawing/2014/main" val="20000"/>
                    </a:ext>
                  </a:extLst>
                </a:gridCol>
                <a:gridCol w="926258">
                  <a:extLst>
                    <a:ext uri="{9D8B030D-6E8A-4147-A177-3AD203B41FA5}">
                      <a16:colId xmlns:a16="http://schemas.microsoft.com/office/drawing/2014/main" val="20001"/>
                    </a:ext>
                  </a:extLst>
                </a:gridCol>
                <a:gridCol w="919384">
                  <a:extLst>
                    <a:ext uri="{9D8B030D-6E8A-4147-A177-3AD203B41FA5}">
                      <a16:colId xmlns:a16="http://schemas.microsoft.com/office/drawing/2014/main" val="20002"/>
                    </a:ext>
                  </a:extLst>
                </a:gridCol>
                <a:gridCol w="891495">
                  <a:extLst>
                    <a:ext uri="{9D8B030D-6E8A-4147-A177-3AD203B41FA5}">
                      <a16:colId xmlns:a16="http://schemas.microsoft.com/office/drawing/2014/main" val="20003"/>
                    </a:ext>
                  </a:extLst>
                </a:gridCol>
                <a:gridCol w="798857">
                  <a:extLst>
                    <a:ext uri="{9D8B030D-6E8A-4147-A177-3AD203B41FA5}">
                      <a16:colId xmlns:a16="http://schemas.microsoft.com/office/drawing/2014/main" val="20004"/>
                    </a:ext>
                  </a:extLst>
                </a:gridCol>
                <a:gridCol w="4391727">
                  <a:extLst>
                    <a:ext uri="{9D8B030D-6E8A-4147-A177-3AD203B41FA5}">
                      <a16:colId xmlns:a16="http://schemas.microsoft.com/office/drawing/2014/main" val="20005"/>
                    </a:ext>
                  </a:extLst>
                </a:gridCol>
              </a:tblGrid>
              <a:tr h="64380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地場メーカー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売上げ</a:t>
                      </a:r>
                      <a:br>
                        <a:rPr kumimoji="1" lang="en-US" altLang="ja-JP" sz="10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kumimoji="1" lang="ja-JP" altLang="en-US" sz="10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（中国元）</a:t>
                      </a:r>
                      <a:endParaRPr kumimoji="1" lang="en-US" altLang="ja-JP" sz="10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当期純利益（中国元）</a:t>
                      </a:r>
                      <a:endParaRPr kumimoji="1" lang="en-US" altLang="ja-JP" sz="1000" b="0" kern="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売上高当期純利益率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従業員数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noProof="1">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extLst>
                  <a:ext uri="{0D108BD9-81ED-4DB2-BD59-A6C34878D82A}">
                    <a16:rowId xmlns:a16="http://schemas.microsoft.com/office/drawing/2014/main" val="10000"/>
                  </a:ext>
                </a:extLst>
              </a:tr>
              <a:tr h="83682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シノファームグループ</a:t>
                      </a:r>
                      <a:br>
                        <a:rPr kumimoji="1" lang="en-US" altLang="ja-JP"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China National Pharmaceutical Group</a:t>
                      </a:r>
                      <a:r>
                        <a:rPr kumimoji="1" lang="ja-JP" altLang="en-US"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9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algn="r"/>
                      <a:r>
                        <a:rPr lang="en-US" sz="900">
                          <a:latin typeface="Arial" panose="020B0604020202020204" pitchFamily="34" charset="0"/>
                          <a:cs typeface="Arial" panose="020B0604020202020204" pitchFamily="34" charset="0"/>
                        </a:rPr>
                        <a:t>596,569,565</a:t>
                      </a:r>
                      <a:endParaRPr lang="en-US" altLang="ja-JP" sz="900" noProof="1">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900">
                          <a:latin typeface="Arial" panose="020B0604020202020204" pitchFamily="34" charset="0"/>
                          <a:cs typeface="Arial" panose="020B0604020202020204" pitchFamily="34" charset="0"/>
                        </a:rPr>
                        <a:t>15,009,828</a:t>
                      </a:r>
                      <a:endParaRPr lang="en-US" altLang="ja-JP" sz="900" noProof="1">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altLang="ja-JP" sz="900" noProof="1">
                          <a:effectLst/>
                          <a:latin typeface="Arial" panose="020B0604020202020204" pitchFamily="34" charset="0"/>
                          <a:cs typeface="Arial" panose="020B0604020202020204" pitchFamily="34" charset="0"/>
                        </a:rPr>
                        <a:t>2.51%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900">
                          <a:latin typeface="Arial" panose="020B0604020202020204" pitchFamily="34" charset="0"/>
                          <a:cs typeface="Arial" panose="020B0604020202020204" pitchFamily="34" charset="0"/>
                        </a:rPr>
                        <a:t>1,15,959</a:t>
                      </a:r>
                      <a:r>
                        <a:rPr lang="ja-JP" altLang="en-US" sz="900">
                          <a:latin typeface="Arial" panose="020B0604020202020204" pitchFamily="34" charset="0"/>
                          <a:cs typeface="Arial" panose="020B0604020202020204" pitchFamily="34" charset="0"/>
                        </a:rPr>
                        <a:t>人</a:t>
                      </a:r>
                      <a:endParaRPr lang="en-US" sz="90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b="0" i="0" kern="1200" noProof="1">
                          <a:solidFill>
                            <a:schemeClr val="tx1"/>
                          </a:solidFill>
                          <a:effectLst/>
                          <a:latin typeface="Arial" panose="020B0604020202020204" pitchFamily="34" charset="0"/>
                          <a:ea typeface="+mn-ea"/>
                          <a:cs typeface="Arial" panose="020B0604020202020204" pitchFamily="34" charset="0"/>
                        </a:rPr>
                        <a:t>シノファームは、ヒトワクチン、血液製剤、メディカルエステ、アニマルヘルス、抗体医薬、医療診断薬の6つの主要分野をカバーするバイオファームセクターで構成されてい</a:t>
                      </a:r>
                      <a:r>
                        <a:rPr kumimoji="1" lang="ja-JP" altLang="en-US" sz="900" b="0" i="0" kern="1200" noProof="1">
                          <a:solidFill>
                            <a:schemeClr val="tx1"/>
                          </a:solidFill>
                          <a:effectLst/>
                          <a:latin typeface="Arial" panose="020B0604020202020204" pitchFamily="34" charset="0"/>
                          <a:ea typeface="+mn-ea"/>
                          <a:cs typeface="Arial" panose="020B0604020202020204" pitchFamily="34" charset="0"/>
                        </a:rPr>
                        <a:t>る。</a:t>
                      </a:r>
                      <a:endParaRPr kumimoji="1" lang="en-US" altLang="ja-JP" sz="900" b="0" i="0" kern="1200" noProof="1">
                        <a:solidFill>
                          <a:schemeClr val="tx1"/>
                        </a:solidFill>
                        <a:effectLst/>
                        <a:latin typeface="Arial" panose="020B0604020202020204" pitchFamily="34" charset="0"/>
                        <a:ea typeface="+mn-ea"/>
                        <a:cs typeface="Arial" panose="020B0604020202020204" pitchFamily="34" charset="0"/>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b="0" i="0" kern="1200" noProof="1">
                          <a:solidFill>
                            <a:schemeClr val="tx1"/>
                          </a:solidFill>
                          <a:effectLst/>
                          <a:latin typeface="Arial" panose="020B0604020202020204" pitchFamily="34" charset="0"/>
                          <a:ea typeface="+mn-ea"/>
                          <a:cs typeface="Arial" panose="020B0604020202020204" pitchFamily="34" charset="0"/>
                        </a:rPr>
                        <a:t>2025年までに</a:t>
                      </a:r>
                      <a:r>
                        <a:rPr kumimoji="1" lang="ja-JP" altLang="en-US" sz="900" b="0" i="0" kern="1200" noProof="1">
                          <a:solidFill>
                            <a:schemeClr val="tx1"/>
                          </a:solidFill>
                          <a:effectLst/>
                          <a:latin typeface="Arial" panose="020B0604020202020204" pitchFamily="34" charset="0"/>
                          <a:ea typeface="+mn-ea"/>
                          <a:cs typeface="Arial" panose="020B0604020202020204" pitchFamily="34" charset="0"/>
                        </a:rPr>
                        <a:t>、</a:t>
                      </a:r>
                      <a:r>
                        <a:rPr kumimoji="1" lang="en-US" altLang="ja-JP" sz="900" b="0" i="0" kern="1200" noProof="1">
                          <a:solidFill>
                            <a:schemeClr val="tx1"/>
                          </a:solidFill>
                          <a:effectLst/>
                          <a:latin typeface="Arial" panose="020B0604020202020204" pitchFamily="34" charset="0"/>
                          <a:ea typeface="+mn-ea"/>
                          <a:cs typeface="Arial" panose="020B0604020202020204" pitchFamily="34" charset="0"/>
                        </a:rPr>
                        <a:t>中国で12の革新的な医薬品を販売するための承認を求める戦略的協力契約を締結した。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804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上海医薬集団服分有限公司</a:t>
                      </a:r>
                      <a:br>
                        <a:rPr kumimoji="1" lang="en-US" altLang="ja-JP"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Shanghai Pharmaceuticals  Holding Co Ltd</a:t>
                      </a:r>
                      <a:r>
                        <a:rPr kumimoji="1" lang="ja-JP" altLang="en-US"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9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algn="r" defTabSz="914400" rtl="0" eaLnBrk="1" latinLnBrk="0" hangingPunct="1"/>
                      <a:r>
                        <a:rPr kumimoji="1" lang="en-US" altLang="ja-JP" sz="900" kern="1200">
                          <a:solidFill>
                            <a:schemeClr val="tx1"/>
                          </a:solidFill>
                          <a:effectLst/>
                          <a:latin typeface="Arial" panose="020B0604020202020204" pitchFamily="34" charset="0"/>
                          <a:ea typeface="+mn-ea"/>
                          <a:cs typeface="Arial" panose="020B0604020202020204" pitchFamily="34" charset="0"/>
                        </a:rPr>
                        <a:t>260,295,089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lang="en-US" sz="900">
                          <a:latin typeface="Arial" panose="020B0604020202020204" pitchFamily="34" charset="0"/>
                          <a:cs typeface="Arial" panose="020B0604020202020204" pitchFamily="34" charset="0"/>
                        </a:rPr>
                        <a:t>5,166,570</a:t>
                      </a:r>
                      <a:endParaRPr kumimoji="1" lang="en-US" altLang="ja-JP" sz="900" kern="1200" noProof="1">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kumimoji="1" lang="en-US" altLang="ja-JP" sz="900" kern="1200" noProof="1">
                          <a:solidFill>
                            <a:schemeClr val="tx1"/>
                          </a:solidFill>
                          <a:effectLst/>
                          <a:latin typeface="Arial" panose="020B0604020202020204" pitchFamily="34" charset="0"/>
                          <a:ea typeface="+mn-ea"/>
                          <a:cs typeface="Arial" panose="020B0604020202020204" pitchFamily="34" charset="0"/>
                        </a:rPr>
                        <a:t>1.98%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kumimoji="1" lang="en-US" altLang="ja-JP" sz="900" kern="1200">
                          <a:solidFill>
                            <a:schemeClr val="tx1"/>
                          </a:solidFill>
                          <a:effectLst/>
                          <a:latin typeface="Arial" panose="020B0604020202020204" pitchFamily="34" charset="0"/>
                          <a:ea typeface="+mn-ea"/>
                          <a:cs typeface="Arial" panose="020B0604020202020204" pitchFamily="34" charset="0"/>
                        </a:rPr>
                        <a:t>48,164</a:t>
                      </a:r>
                      <a:r>
                        <a:rPr kumimoji="1" lang="ja-JP" altLang="en-US" sz="900" kern="1200">
                          <a:solidFill>
                            <a:schemeClr val="tx1"/>
                          </a:solidFill>
                          <a:effectLst/>
                          <a:latin typeface="Arial" panose="020B0604020202020204" pitchFamily="34" charset="0"/>
                          <a:ea typeface="+mn-ea"/>
                          <a:cs typeface="Arial" panose="020B0604020202020204" pitchFamily="34" charset="0"/>
                        </a:rPr>
                        <a:t>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b="0" i="0" kern="1200" noProof="1">
                          <a:solidFill>
                            <a:schemeClr val="tx1"/>
                          </a:solidFill>
                          <a:effectLst/>
                          <a:latin typeface="Arial" panose="020B0604020202020204" pitchFamily="34" charset="0"/>
                          <a:ea typeface="+mn-ea"/>
                          <a:cs typeface="Arial" panose="020B0604020202020204" pitchFamily="34" charset="0"/>
                        </a:rPr>
                        <a:t>医薬品を開発・販売し、伝統的な中国医薬品、化学薬品、化学、生化学、ヘルスケア製品を含む国内外の市場で事業を展開してい</a:t>
                      </a:r>
                      <a:r>
                        <a:rPr kumimoji="1" lang="ja-JP" altLang="en-US" sz="900" b="0" i="0" kern="1200" noProof="1">
                          <a:solidFill>
                            <a:schemeClr val="tx1"/>
                          </a:solidFill>
                          <a:effectLst/>
                          <a:latin typeface="Arial" panose="020B0604020202020204" pitchFamily="34" charset="0"/>
                          <a:ea typeface="+mn-ea"/>
                          <a:cs typeface="Arial" panose="020B0604020202020204" pitchFamily="34" charset="0"/>
                        </a:rPr>
                        <a:t>る</a:t>
                      </a:r>
                      <a:r>
                        <a:rPr kumimoji="1" lang="en-US" altLang="ja-JP" sz="900" b="0" i="0" kern="1200" noProof="1">
                          <a:solidFill>
                            <a:schemeClr val="tx1"/>
                          </a:solidFill>
                          <a:effectLst/>
                          <a:latin typeface="Arial" panose="020B0604020202020204" pitchFamily="34" charset="0"/>
                          <a:ea typeface="+mn-ea"/>
                          <a:cs typeface="Arial" panose="020B0604020202020204" pitchFamily="34" charset="0"/>
                        </a:rPr>
                        <a:t>。</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b="0" i="0" kern="1200" noProof="1">
                          <a:solidFill>
                            <a:schemeClr val="tx1"/>
                          </a:solidFill>
                          <a:effectLst/>
                          <a:latin typeface="Arial" panose="020B0604020202020204" pitchFamily="34" charset="0"/>
                          <a:ea typeface="+mn-ea"/>
                          <a:cs typeface="Arial" panose="020B0604020202020204" pitchFamily="34" charset="0"/>
                        </a:rPr>
                        <a:t>2023年、</a:t>
                      </a:r>
                      <a:r>
                        <a:rPr kumimoji="1" lang="ja-JP" altLang="en-US" sz="900" b="0" i="0" kern="1200" noProof="1">
                          <a:solidFill>
                            <a:schemeClr val="tx1"/>
                          </a:solidFill>
                          <a:effectLst/>
                          <a:latin typeface="Arial" panose="020B0604020202020204" pitchFamily="34" charset="0"/>
                          <a:ea typeface="+mn-ea"/>
                          <a:cs typeface="Arial" panose="020B0604020202020204" pitchFamily="34" charset="0"/>
                        </a:rPr>
                        <a:t>同社は</a:t>
                      </a:r>
                      <a:r>
                        <a:rPr kumimoji="1" lang="en-US" altLang="ja-JP" sz="900" b="0" i="0" kern="1200" noProof="1">
                          <a:solidFill>
                            <a:schemeClr val="tx1"/>
                          </a:solidFill>
                          <a:effectLst/>
                          <a:latin typeface="Arial" panose="020B0604020202020204" pitchFamily="34" charset="0"/>
                          <a:ea typeface="+mn-ea"/>
                          <a:cs typeface="Arial" panose="020B0604020202020204" pitchFamily="34" charset="0"/>
                        </a:rPr>
                        <a:t>Bayer Pharmaceuticalsとより多くの地元の研究開発機関や革新的企業との緊密な協力のために、Bayer Coラボインキュベーターを共同で構築する計画を発表した。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12397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九州通医薬集団</a:t>
                      </a:r>
                      <a:br>
                        <a:rPr kumimoji="1" lang="en-US" altLang="ja-JP"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Jointown Pharmaceutical Group Co Ltd</a:t>
                      </a:r>
                      <a:r>
                        <a:rPr kumimoji="1" lang="ja-JP" altLang="en-US" sz="900" b="1" kern="1200"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algn="r" defTabSz="914400" rtl="0" eaLnBrk="1" latinLnBrk="0" hangingPunct="1"/>
                      <a:r>
                        <a:rPr kumimoji="1" lang="en-US" sz="900" b="0" i="0" kern="1200">
                          <a:solidFill>
                            <a:schemeClr val="tx1"/>
                          </a:solidFill>
                          <a:effectLst/>
                          <a:latin typeface="Arial" panose="020B0604020202020204" pitchFamily="34" charset="0"/>
                          <a:ea typeface="+mn-ea"/>
                          <a:cs typeface="Arial" panose="020B0604020202020204" pitchFamily="34" charset="0"/>
                        </a:rPr>
                        <a:t>152,706,120</a:t>
                      </a:r>
                      <a:endParaRPr kumimoji="1" lang="en-US" altLang="ja-JP" sz="900" b="0" kern="120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kumimoji="1" lang="en-US" altLang="ja-JP" sz="900" kern="1200">
                          <a:solidFill>
                            <a:schemeClr val="tx1"/>
                          </a:solidFill>
                          <a:effectLst/>
                          <a:latin typeface="Arial" panose="020B0604020202020204" pitchFamily="34" charset="0"/>
                          <a:ea typeface="+mn-ea"/>
                          <a:cs typeface="Arial" panose="020B0604020202020204" pitchFamily="34" charset="0"/>
                        </a:rPr>
                        <a:t>2,174,000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kumimoji="1" lang="en-US" altLang="ja-JP" sz="900" kern="1200" noProof="1">
                          <a:solidFill>
                            <a:schemeClr val="tx1"/>
                          </a:solidFill>
                          <a:effectLst/>
                          <a:latin typeface="Arial" panose="020B0604020202020204" pitchFamily="34" charset="0"/>
                          <a:ea typeface="+mn-ea"/>
                          <a:cs typeface="Arial" panose="020B0604020202020204" pitchFamily="34" charset="0"/>
                        </a:rPr>
                        <a:t>1.42%</a:t>
                      </a:r>
                      <a:endParaRPr kumimoji="1" lang="ja-JP" altLang="en-US" sz="900" kern="1200" noProof="1">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kumimoji="1" lang="en-US" altLang="ja-JP" sz="900" kern="1200">
                          <a:solidFill>
                            <a:schemeClr val="tx1"/>
                          </a:solidFill>
                          <a:effectLst/>
                          <a:latin typeface="Arial" panose="020B0604020202020204" pitchFamily="34" charset="0"/>
                          <a:ea typeface="+mn-ea"/>
                          <a:cs typeface="Arial" panose="020B0604020202020204" pitchFamily="34" charset="0"/>
                        </a:rPr>
                        <a:t>30,100</a:t>
                      </a:r>
                      <a:r>
                        <a:rPr kumimoji="1" lang="ja-JP" altLang="en-US" sz="900" kern="1200">
                          <a:solidFill>
                            <a:schemeClr val="tx1"/>
                          </a:solidFill>
                          <a:effectLst/>
                          <a:latin typeface="Arial" panose="020B0604020202020204" pitchFamily="34" charset="0"/>
                          <a:ea typeface="+mn-ea"/>
                          <a:cs typeface="Arial" panose="020B0604020202020204" pitchFamily="34" charset="0"/>
                        </a:rPr>
                        <a:t>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b="0" i="0" kern="1200" noProof="1">
                          <a:solidFill>
                            <a:schemeClr val="tx1"/>
                          </a:solidFill>
                          <a:effectLst/>
                          <a:latin typeface="Arial" panose="020B0604020202020204" pitchFamily="34" charset="0"/>
                          <a:ea typeface="+mn-ea"/>
                          <a:cs typeface="Arial" panose="020B0604020202020204" pitchFamily="34" charset="0"/>
                        </a:rPr>
                        <a:t>医薬品、漢方薬、医療機器の製造・販売を行</a:t>
                      </a:r>
                      <a:r>
                        <a:rPr kumimoji="1" lang="ja-JP" altLang="en-US" sz="900" b="0" i="0" kern="1200" noProof="1">
                          <a:solidFill>
                            <a:schemeClr val="tx1"/>
                          </a:solidFill>
                          <a:effectLst/>
                          <a:latin typeface="Arial" panose="020B0604020202020204" pitchFamily="34" charset="0"/>
                          <a:ea typeface="+mn-ea"/>
                          <a:cs typeface="Arial" panose="020B0604020202020204" pitchFamily="34" charset="0"/>
                        </a:rPr>
                        <a:t>う</a:t>
                      </a:r>
                      <a:r>
                        <a:rPr kumimoji="1" lang="en-US" altLang="ja-JP" sz="900" b="0" i="0" kern="1200" noProof="1">
                          <a:solidFill>
                            <a:schemeClr val="tx1"/>
                          </a:solidFill>
                          <a:effectLst/>
                          <a:latin typeface="Arial" panose="020B0604020202020204" pitchFamily="34" charset="0"/>
                          <a:ea typeface="+mn-ea"/>
                          <a:cs typeface="Arial" panose="020B0604020202020204" pitchFamily="34" charset="0"/>
                        </a:rPr>
                        <a:t>。</a:t>
                      </a:r>
                      <a:r>
                        <a:rPr kumimoji="1" lang="en-US" altLang="ja-JP" sz="900" b="0" i="0" kern="1200">
                          <a:solidFill>
                            <a:schemeClr val="tx1"/>
                          </a:solidFill>
                          <a:effectLst/>
                          <a:latin typeface="Arial" panose="020B0604020202020204" pitchFamily="34" charset="0"/>
                          <a:ea typeface="+mn-ea"/>
                          <a:cs typeface="Arial" panose="020B0604020202020204" pitchFamily="34" charset="0"/>
                        </a:rPr>
                        <a:t> </a:t>
                      </a:r>
                      <a:r>
                        <a:rPr kumimoji="1" lang="en-US" altLang="ja-JP" sz="900" b="0" i="0" kern="1200" noProof="1">
                          <a:solidFill>
                            <a:schemeClr val="tx1"/>
                          </a:solidFill>
                          <a:effectLst/>
                          <a:latin typeface="Arial" panose="020B0604020202020204" pitchFamily="34" charset="0"/>
                          <a:ea typeface="+mn-ea"/>
                          <a:cs typeface="Arial" panose="020B0604020202020204" pitchFamily="34" charset="0"/>
                        </a:rPr>
                        <a:t>また、医薬品物流センター、Eコマース、小売チェーンも運営してい</a:t>
                      </a:r>
                      <a:r>
                        <a:rPr kumimoji="1" lang="ja-JP" altLang="en-US" sz="900" b="0" i="0" kern="1200" noProof="1">
                          <a:solidFill>
                            <a:schemeClr val="tx1"/>
                          </a:solidFill>
                          <a:effectLst/>
                          <a:latin typeface="Arial" panose="020B0604020202020204" pitchFamily="34" charset="0"/>
                          <a:ea typeface="+mn-ea"/>
                          <a:cs typeface="Arial" panose="020B0604020202020204" pitchFamily="34" charset="0"/>
                        </a:rPr>
                        <a:t>る</a:t>
                      </a:r>
                      <a:r>
                        <a:rPr kumimoji="1" lang="en-US" altLang="ja-JP" sz="900" b="0" i="0" kern="1200" noProof="1">
                          <a:solidFill>
                            <a:schemeClr val="tx1"/>
                          </a:solidFill>
                          <a:effectLst/>
                          <a:latin typeface="Arial" panose="020B0604020202020204" pitchFamily="34" charset="0"/>
                          <a:ea typeface="+mn-ea"/>
                          <a:cs typeface="Arial" panose="020B0604020202020204" pitchFamily="34" charset="0"/>
                        </a:rPr>
                        <a:t>。</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900" b="0" i="0" kern="1200">
                          <a:solidFill>
                            <a:schemeClr val="tx1"/>
                          </a:solidFill>
                          <a:effectLst/>
                          <a:latin typeface="Arial" panose="020B0604020202020204" pitchFamily="34" charset="0"/>
                          <a:ea typeface="+mn-ea"/>
                          <a:cs typeface="Arial" panose="020B0604020202020204" pitchFamily="34" charset="0"/>
                        </a:rPr>
                        <a:t>資本を増やし、中国での事業拡大のために、</a:t>
                      </a:r>
                      <a:r>
                        <a:rPr kumimoji="1" lang="en-US" altLang="ja-JP" sz="900" b="0" i="0" kern="1200">
                          <a:solidFill>
                            <a:schemeClr val="tx1"/>
                          </a:solidFill>
                          <a:effectLst/>
                          <a:latin typeface="Arial" panose="020B0604020202020204" pitchFamily="34" charset="0"/>
                          <a:ea typeface="+mn-ea"/>
                          <a:cs typeface="Arial" panose="020B0604020202020204" pitchFamily="34" charset="0"/>
                        </a:rPr>
                        <a:t>2023</a:t>
                      </a:r>
                      <a:r>
                        <a:rPr kumimoji="1" lang="ja-JP" altLang="en-US" sz="900" b="0" i="0" kern="1200">
                          <a:solidFill>
                            <a:schemeClr val="tx1"/>
                          </a:solidFill>
                          <a:effectLst/>
                          <a:latin typeface="Arial" panose="020B0604020202020204" pitchFamily="34" charset="0"/>
                          <a:ea typeface="+mn-ea"/>
                          <a:cs typeface="Arial" panose="020B0604020202020204" pitchFamily="34" charset="0"/>
                        </a:rPr>
                        <a:t>年に約</a:t>
                      </a:r>
                      <a:r>
                        <a:rPr kumimoji="1" lang="en-US" altLang="ja-JP" sz="900" b="0" i="0" kern="1200">
                          <a:solidFill>
                            <a:schemeClr val="tx1"/>
                          </a:solidFill>
                          <a:effectLst/>
                          <a:latin typeface="Arial" panose="020B0604020202020204" pitchFamily="34" charset="0"/>
                          <a:ea typeface="+mn-ea"/>
                          <a:cs typeface="Arial" panose="020B0604020202020204" pitchFamily="34" charset="0"/>
                        </a:rPr>
                        <a:t>4000</a:t>
                      </a:r>
                      <a:r>
                        <a:rPr kumimoji="1" lang="ja-JP" altLang="en-US" sz="900" b="0" i="0" kern="1200">
                          <a:solidFill>
                            <a:schemeClr val="tx1"/>
                          </a:solidFill>
                          <a:effectLst/>
                          <a:latin typeface="Arial" panose="020B0604020202020204" pitchFamily="34" charset="0"/>
                          <a:ea typeface="+mn-ea"/>
                          <a:cs typeface="Arial" panose="020B0604020202020204" pitchFamily="34" charset="0"/>
                        </a:rPr>
                        <a:t>万</a:t>
                      </a:r>
                      <a:r>
                        <a:rPr kumimoji="1" lang="en-US" altLang="ja-JP" sz="900" b="0" i="0" kern="1200">
                          <a:solidFill>
                            <a:schemeClr val="tx1"/>
                          </a:solidFill>
                          <a:effectLst/>
                          <a:latin typeface="Arial" panose="020B0604020202020204" pitchFamily="34" charset="0"/>
                          <a:ea typeface="+mn-ea"/>
                          <a:cs typeface="Arial" panose="020B0604020202020204" pitchFamily="34" charset="0"/>
                        </a:rPr>
                        <a:t>US$</a:t>
                      </a:r>
                      <a:r>
                        <a:rPr kumimoji="1" lang="ja-JP" altLang="en-US" sz="900" b="0" i="0" kern="1200">
                          <a:solidFill>
                            <a:schemeClr val="tx1"/>
                          </a:solidFill>
                          <a:effectLst/>
                          <a:latin typeface="Arial" panose="020B0604020202020204" pitchFamily="34" charset="0"/>
                          <a:ea typeface="+mn-ea"/>
                          <a:cs typeface="Arial" panose="020B0604020202020204" pitchFamily="34" charset="0"/>
                        </a:rPr>
                        <a:t>の政府補助金を受けた。</a:t>
                      </a:r>
                      <a:endParaRPr kumimoji="1" lang="ja-JP" altLang="en-US" sz="900" kern="120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98396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広州白雲山医薬集団（</a:t>
                      </a:r>
                      <a:r>
                        <a:rPr kumimoji="1" lang="en-US" altLang="ja-JP" sz="9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Guangzhou Baiyunshan Pharmaceutical Holdings</a:t>
                      </a:r>
                      <a:r>
                        <a:rPr kumimoji="1" lang="ja-JP" altLang="en-US" sz="900" b="1" kern="120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algn="r" defTabSz="914400" rtl="0" eaLnBrk="1" latinLnBrk="0" hangingPunct="1"/>
                      <a:r>
                        <a:rPr kumimoji="1" lang="en-US" sz="900" b="0" i="0" kern="1200">
                          <a:solidFill>
                            <a:schemeClr val="tx1"/>
                          </a:solidFill>
                          <a:effectLst/>
                          <a:latin typeface="Arial" panose="020B0604020202020204" pitchFamily="34" charset="0"/>
                          <a:ea typeface="+mn-ea"/>
                          <a:cs typeface="Arial" panose="020B0604020202020204" pitchFamily="34" charset="0"/>
                        </a:rPr>
                        <a:t>73,500,000</a:t>
                      </a:r>
                      <a:endParaRPr kumimoji="1" lang="en-US" altLang="ja-JP" sz="900" b="0" kern="120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kumimoji="1" lang="en-US" sz="900" b="0" i="0" kern="1200">
                          <a:solidFill>
                            <a:schemeClr val="tx1"/>
                          </a:solidFill>
                          <a:effectLst/>
                          <a:latin typeface="Arial" panose="020B0604020202020204" pitchFamily="34" charset="0"/>
                          <a:ea typeface="+mn-ea"/>
                          <a:cs typeface="Arial" panose="020B0604020202020204" pitchFamily="34" charset="0"/>
                        </a:rPr>
                        <a:t>4,171,300 </a:t>
                      </a:r>
                      <a:endParaRPr kumimoji="1" lang="en-US" altLang="ja-JP" sz="900" kern="120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kumimoji="1" lang="en-US" altLang="ja-JP" sz="900" kern="1200" noProof="1">
                          <a:solidFill>
                            <a:schemeClr val="tx1"/>
                          </a:solidFill>
                          <a:effectLst/>
                          <a:latin typeface="Arial" panose="020B0604020202020204" pitchFamily="34" charset="0"/>
                          <a:ea typeface="+mn-ea"/>
                          <a:cs typeface="Arial" panose="020B0604020202020204" pitchFamily="34" charset="0"/>
                        </a:rPr>
                        <a:t>5.67%</a:t>
                      </a:r>
                      <a:endParaRPr kumimoji="1" lang="ja-JP" altLang="en-US" sz="900" kern="1200" noProof="1">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kumimoji="1" lang="en-US" altLang="ja-JP" sz="900" kern="1200">
                          <a:solidFill>
                            <a:schemeClr val="tx1"/>
                          </a:solidFill>
                          <a:effectLst/>
                          <a:latin typeface="Arial" panose="020B0604020202020204" pitchFamily="34" charset="0"/>
                          <a:ea typeface="+mn-ea"/>
                          <a:cs typeface="Arial" panose="020B0604020202020204" pitchFamily="34" charset="0"/>
                        </a:rPr>
                        <a:t>28,048</a:t>
                      </a:r>
                      <a:r>
                        <a:rPr kumimoji="1" lang="ja-JP" altLang="en-US" sz="900" kern="1200">
                          <a:solidFill>
                            <a:schemeClr val="tx1"/>
                          </a:solidFill>
                          <a:effectLst/>
                          <a:latin typeface="Arial" panose="020B0604020202020204" pitchFamily="34" charset="0"/>
                          <a:ea typeface="+mn-ea"/>
                          <a:cs typeface="Arial" panose="020B0604020202020204" pitchFamily="34" charset="0"/>
                        </a:rPr>
                        <a:t>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900" b="0" i="0" kern="1200" dirty="0">
                          <a:solidFill>
                            <a:schemeClr val="tx1"/>
                          </a:solidFill>
                          <a:effectLst/>
                          <a:latin typeface="+mn-lt"/>
                          <a:ea typeface="+mn-ea"/>
                          <a:cs typeface="+mn-cs"/>
                        </a:rPr>
                        <a:t>医薬品、医療機器、漢方薬の製造、卸、小売り、輸出入を行っている。</a:t>
                      </a:r>
                      <a:endParaRPr kumimoji="1" lang="en-US" altLang="ja-JP" sz="900" b="0" i="0" kern="1200" dirty="0">
                        <a:solidFill>
                          <a:schemeClr val="tx1"/>
                        </a:solidFill>
                        <a:effectLst/>
                        <a:latin typeface="+mn-lt"/>
                        <a:ea typeface="+mn-ea"/>
                        <a:cs typeface="+mn-cs"/>
                      </a:endParaRPr>
                    </a:p>
                    <a:p>
                      <a:pPr marL="133350" marR="0" lvl="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lang="en-US" altLang="ja-JP" sz="900" noProof="1"/>
                        <a:t>2023年、中国政府は同社の資本増強と中国での事業拡大を</a:t>
                      </a:r>
                      <a:r>
                        <a:rPr lang="ja-JP" altLang="en-US" sz="900" noProof="1"/>
                        <a:t>支援</a:t>
                      </a:r>
                      <a:r>
                        <a:rPr lang="en-US" altLang="ja-JP" sz="900" noProof="1"/>
                        <a:t>するために補助金を支給した。</a:t>
                      </a:r>
                      <a:r>
                        <a:rPr lang="en-US" altLang="ja-JP" sz="900" dirty="0"/>
                        <a:t> </a:t>
                      </a:r>
                      <a:r>
                        <a:rPr lang="en-US" altLang="ja-JP" sz="900" noProof="1"/>
                        <a:t>また、ロシアでは鎮痛・抗炎症薬の登録を行い、事業を拡大した。</a:t>
                      </a:r>
                      <a:endParaRPr kumimoji="1" lang="ja-JP" altLang="en-US" sz="9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3496356"/>
                  </a:ext>
                </a:extLst>
              </a:tr>
            </a:tbl>
          </a:graphicData>
        </a:graphic>
      </p:graphicFrame>
      <p:sp>
        <p:nvSpPr>
          <p:cNvPr id="9" name="Rectangle 6"/>
          <p:cNvSpPr>
            <a:spLocks noChangeArrowheads="1"/>
          </p:cNvSpPr>
          <p:nvPr/>
        </p:nvSpPr>
        <p:spPr bwMode="auto">
          <a:xfrm>
            <a:off x="213912" y="1260093"/>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300">
                <a:solidFill>
                  <a:srgbClr val="000000"/>
                </a:solidFill>
                <a:latin typeface="Arial Black" pitchFamily="34" charset="0"/>
                <a:ea typeface="HGP創英角ｺﾞｼｯｸUB" pitchFamily="50" charset="-128"/>
              </a:rPr>
              <a:t>主な地場メーカーの現況 </a:t>
            </a:r>
            <a:r>
              <a:rPr lang="ja-JP" altLang="en-US" sz="1300" b="1" noProof="1">
                <a:solidFill>
                  <a:srgbClr val="000000"/>
                </a:solidFill>
                <a:ea typeface="HGP創英角ｺﾞｼｯｸUB" pitchFamily="50" charset="-128"/>
                <a:cs typeface="Arial" panose="020B0604020202020204" pitchFamily="34" charset="0"/>
              </a:rPr>
              <a:t>（202</a:t>
            </a:r>
            <a:r>
              <a:rPr lang="en-US" altLang="ja-JP" sz="1300" b="1" noProof="1">
                <a:solidFill>
                  <a:srgbClr val="000000"/>
                </a:solidFill>
                <a:ea typeface="HGP創英角ｺﾞｼｯｸUB" pitchFamily="50" charset="-128"/>
                <a:cs typeface="Arial" panose="020B0604020202020204" pitchFamily="34" charset="0"/>
              </a:rPr>
              <a:t>3</a:t>
            </a:r>
            <a:r>
              <a:rPr lang="ja-JP" altLang="en-US" sz="1300" b="1" noProof="1">
                <a:solidFill>
                  <a:srgbClr val="000000"/>
                </a:solidFill>
                <a:ea typeface="HGP創英角ｺﾞｼｯｸUB" pitchFamily="50" charset="-128"/>
                <a:cs typeface="Arial" panose="020B0604020202020204" pitchFamily="34" charset="0"/>
              </a:rPr>
              <a:t>）</a:t>
            </a:r>
            <a:endParaRPr lang="ja-JP" altLang="en-US" sz="1300" b="1">
              <a:solidFill>
                <a:srgbClr val="000000"/>
              </a:solidFill>
              <a:ea typeface="HGP創英角ｺﾞｼｯｸUB" pitchFamily="50" charset="-128"/>
              <a:cs typeface="Arial" panose="020B0604020202020204" pitchFamily="34" charset="0"/>
            </a:endParaRPr>
          </a:p>
        </p:txBody>
      </p:sp>
      <p:sp>
        <p:nvSpPr>
          <p:cNvPr id="7" name="Text Placeholder 2">
            <a:extLst>
              <a:ext uri="{FF2B5EF4-FFF2-40B4-BE49-F238E27FC236}">
                <a16:creationId xmlns:a16="http://schemas.microsoft.com/office/drawing/2014/main" id="{0EF399B5-5536-D105-E20B-797005BD573D}"/>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業界構造 </a:t>
            </a:r>
            <a:r>
              <a:rPr lang="en-US" altLang="ja-JP"/>
              <a:t>- </a:t>
            </a:r>
            <a:r>
              <a:rPr lang="ja-JP" altLang="en-US"/>
              <a:t>主要地場メーカー</a:t>
            </a:r>
          </a:p>
        </p:txBody>
      </p:sp>
      <p:sp>
        <p:nvSpPr>
          <p:cNvPr id="6" name="テキスト ボックス 5">
            <a:extLst>
              <a:ext uri="{FF2B5EF4-FFF2-40B4-BE49-F238E27FC236}">
                <a16:creationId xmlns:a16="http://schemas.microsoft.com/office/drawing/2014/main" id="{D5CCA711-C2FD-5CAE-83E6-EA737477FC74}"/>
              </a:ext>
            </a:extLst>
          </p:cNvPr>
          <p:cNvSpPr txBox="1"/>
          <p:nvPr/>
        </p:nvSpPr>
        <p:spPr>
          <a:xfrm>
            <a:off x="280082" y="6349390"/>
            <a:ext cx="9353438" cy="175954"/>
          </a:xfrm>
          <a:prstGeom prst="rect">
            <a:avLst/>
          </a:prstGeom>
          <a:noFill/>
        </p:spPr>
        <p:txBody>
          <a:bodyPr wrap="square" lIns="0" tIns="0" rIns="0" bIns="0" rtlCol="0">
            <a:no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err="1">
                <a:latin typeface="Arial" panose="020B0604020202020204" pitchFamily="34" charset="0"/>
                <a:ea typeface="ＭＳ Ｐゴシック" panose="020B0600070205080204" pitchFamily="50" charset="-128"/>
                <a:cs typeface="Arial" panose="020B0604020202020204" pitchFamily="34" charset="0"/>
              </a:rPr>
              <a:t>daxueconsulting</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China’s pharmaceutical industry: from manufacturing hub to key R&amp;D player</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t>、</a:t>
            </a:r>
            <a:r>
              <a:rPr lang="en-US" altLang="ja-JP" sz="800" noProof="1"/>
              <a:t>Forbes </a:t>
            </a:r>
            <a:r>
              <a:rPr lang="ja-JP" altLang="en-US" sz="800" noProof="1"/>
              <a:t>「</a:t>
            </a:r>
            <a:r>
              <a:rPr lang="en-US" altLang="ja-JP" sz="800" noProof="1"/>
              <a:t>Jointtown Pharmaceutical Group</a:t>
            </a:r>
            <a:r>
              <a:rPr lang="ja-JP" altLang="en-US" sz="800" noProof="1"/>
              <a:t>」、</a:t>
            </a:r>
            <a:r>
              <a:rPr lang="en-US" altLang="ja-JP" sz="800" noProof="1"/>
              <a:t>GLOBAL TRADE ALERT </a:t>
            </a:r>
            <a:r>
              <a:rPr lang="ja-JP" altLang="en-US" sz="800" noProof="1"/>
              <a:t>「</a:t>
            </a:r>
            <a:r>
              <a:rPr lang="en-US" altLang="ja-JP" sz="800" noProof="1"/>
              <a:t>China: Government subsidies for listed company jointown Pharmaceutical Group Co., Ltd in year 2023</a:t>
            </a:r>
            <a:r>
              <a:rPr lang="ja-JP" altLang="en-US" sz="800" noProof="1"/>
              <a:t>」、</a:t>
            </a:r>
            <a:r>
              <a:rPr lang="en-US" altLang="ja-JP" sz="800" noProof="1"/>
              <a:t>Forbes </a:t>
            </a:r>
            <a:r>
              <a:rPr lang="ja-JP" altLang="en-US" sz="800" noProof="1"/>
              <a:t>「</a:t>
            </a:r>
            <a:r>
              <a:rPr lang="en-US" altLang="ja-JP" sz="800" noProof="1"/>
              <a:t>Guangzhou Baiyunshan Pharmaceutical Holdings</a:t>
            </a:r>
            <a:r>
              <a:rPr lang="ja-JP" altLang="en-US" sz="800" noProof="1"/>
              <a:t>」</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p>
          <a:p>
            <a:pPr marL="346075" indent="-346075"/>
            <a:endParaRPr lang="en-US" altLang="ja-JP" sz="800" noProof="1"/>
          </a:p>
          <a:p>
            <a:pPr marL="346075" indent="-346075"/>
            <a:endParaRPr lang="en-US" altLang="ja-JP" sz="800" noProof="1"/>
          </a:p>
          <a:p>
            <a:pPr marL="346075" indent="-346075"/>
            <a:endParaRPr lang="en-US" altLang="ja-JP" sz="800" noProof="1">
              <a:highlight>
                <a:srgbClr val="FFFF00"/>
              </a:highlight>
            </a:endParaRPr>
          </a:p>
          <a:p>
            <a:pPr marL="346075" indent="-346075"/>
            <a:endParaRPr kumimoji="0" lang="ja-JP" altLang="en-US" sz="800" bmk="">
              <a:highlight>
                <a:srgbClr val="FFFF00"/>
              </a:highlight>
            </a:endParaRPr>
          </a:p>
        </p:txBody>
      </p:sp>
    </p:spTree>
    <p:extLst>
      <p:ext uri="{BB962C8B-B14F-4D97-AF65-F5344CB8AC3E}">
        <p14:creationId xmlns:p14="http://schemas.microsoft.com/office/powerpoint/2010/main" val="16930761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中国／医療関連／医薬品</a:t>
            </a:r>
            <a:endParaRPr lang="ja-JP" altLang="en-US" noProof="1"/>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業界構造 </a:t>
            </a:r>
            <a:r>
              <a:rPr lang="en-US" altLang="ja-JP"/>
              <a:t>- </a:t>
            </a:r>
            <a:r>
              <a:rPr lang="ja-JP" altLang="en-US"/>
              <a:t>主要海外メーカー （日本企業以外）</a:t>
            </a:r>
          </a:p>
        </p:txBody>
      </p:sp>
      <p:sp>
        <p:nvSpPr>
          <p:cNvPr id="4" name="テキスト ボックス 3"/>
          <p:cNvSpPr txBox="1"/>
          <p:nvPr/>
        </p:nvSpPr>
        <p:spPr>
          <a:xfrm>
            <a:off x="199710" y="1097263"/>
            <a:ext cx="9505056" cy="6054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120" noProof="1">
                <a:latin typeface="Arial" panose="020B0604020202020204" pitchFamily="34" charset="0"/>
                <a:cs typeface="Arial" panose="020B0604020202020204" pitchFamily="34" charset="0"/>
              </a:rPr>
              <a:t>過去20年間、多くの欧米企業が成長の源として中国に</a:t>
            </a:r>
            <a:r>
              <a:rPr lang="ja-JP" altLang="en-US" sz="1120" noProof="1">
                <a:latin typeface="Arial" panose="020B0604020202020204" pitchFamily="34" charset="0"/>
                <a:cs typeface="Arial" panose="020B0604020202020204" pitchFamily="34" charset="0"/>
              </a:rPr>
              <a:t>進出</a:t>
            </a:r>
            <a:r>
              <a:rPr lang="en-US" altLang="ja-JP" sz="1120" noProof="1">
                <a:latin typeface="Arial" panose="020B0604020202020204" pitchFamily="34" charset="0"/>
                <a:cs typeface="Arial" panose="020B0604020202020204" pitchFamily="34" charset="0"/>
              </a:rPr>
              <a:t>し、需要の拡大</a:t>
            </a:r>
            <a:r>
              <a:rPr lang="ja-JP" altLang="en-US" sz="1120" noProof="1">
                <a:latin typeface="Arial" panose="020B0604020202020204" pitchFamily="34" charset="0"/>
                <a:cs typeface="Arial" panose="020B0604020202020204" pitchFamily="34" charset="0"/>
              </a:rPr>
              <a:t>だけ</a:t>
            </a:r>
            <a:r>
              <a:rPr lang="en-US" altLang="ja-JP" sz="1120" noProof="1">
                <a:latin typeface="Arial" panose="020B0604020202020204" pitchFamily="34" charset="0"/>
                <a:cs typeface="Arial" panose="020B0604020202020204" pitchFamily="34" charset="0"/>
              </a:rPr>
              <a:t>でなく、急成長市場への投資を求める投資家からの評価も追い求めてきた</a:t>
            </a:r>
            <a:r>
              <a:rPr lang="ja-JP" altLang="en-US" sz="1120" noProof="1">
                <a:latin typeface="Arial" panose="020B0604020202020204" pitchFamily="34" charset="0"/>
                <a:cs typeface="Arial" panose="020B0604020202020204" pitchFamily="34" charset="0"/>
              </a:rPr>
              <a:t>。</a:t>
            </a:r>
            <a:endParaRPr lang="en-US" altLang="ja-JP" sz="1120" noProof="1">
              <a:latin typeface="Arial" panose="020B0604020202020204" pitchFamily="34" charset="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120" b="0" i="0" noProof="1">
                <a:solidFill>
                  <a:srgbClr val="33302E"/>
                </a:solidFill>
                <a:effectLst/>
                <a:latin typeface="Arial" panose="020B0604020202020204" pitchFamily="34" charset="0"/>
                <a:cs typeface="Arial" panose="020B0604020202020204" pitchFamily="34" charset="0"/>
              </a:rPr>
              <a:t>投資家は、欧米企業</a:t>
            </a:r>
            <a:r>
              <a:rPr lang="ja-JP" altLang="en-US" sz="1120" b="0" i="0" noProof="1">
                <a:solidFill>
                  <a:srgbClr val="33302E"/>
                </a:solidFill>
                <a:effectLst/>
                <a:latin typeface="Arial" panose="020B0604020202020204" pitchFamily="34" charset="0"/>
                <a:cs typeface="Arial" panose="020B0604020202020204" pitchFamily="34" charset="0"/>
              </a:rPr>
              <a:t>による</a:t>
            </a:r>
            <a:r>
              <a:rPr lang="en-US" altLang="ja-JP" sz="1120" b="0" i="0" noProof="1">
                <a:solidFill>
                  <a:srgbClr val="33302E"/>
                </a:solidFill>
                <a:effectLst/>
                <a:latin typeface="Arial" panose="020B0604020202020204" pitchFamily="34" charset="0"/>
                <a:cs typeface="Arial" panose="020B0604020202020204" pitchFamily="34" charset="0"/>
              </a:rPr>
              <a:t>中国での売上高に大きな価値を見出して</a:t>
            </a:r>
            <a:r>
              <a:rPr lang="ja-JP" altLang="en-US" sz="1120" noProof="1">
                <a:solidFill>
                  <a:srgbClr val="33302E"/>
                </a:solidFill>
                <a:latin typeface="Arial" panose="020B0604020202020204" pitchFamily="34" charset="0"/>
                <a:cs typeface="Arial" panose="020B0604020202020204" pitchFamily="34" charset="0"/>
              </a:rPr>
              <a:t>いる</a:t>
            </a:r>
            <a:r>
              <a:rPr lang="ja-JP" altLang="en-US" sz="1120" b="0" i="0" noProof="1">
                <a:solidFill>
                  <a:srgbClr val="33302E"/>
                </a:solidFill>
                <a:effectLst/>
                <a:latin typeface="Arial" panose="020B0604020202020204" pitchFamily="34" charset="0"/>
                <a:cs typeface="Arial" panose="020B0604020202020204" pitchFamily="34" charset="0"/>
              </a:rPr>
              <a:t>。</a:t>
            </a:r>
            <a:endParaRPr lang="en-US" altLang="ja-JP" sz="1120" b="0" i="0" noProof="1">
              <a:solidFill>
                <a:srgbClr val="33302E"/>
              </a:solidFill>
              <a:effectLst/>
              <a:latin typeface="Arial" panose="020B0604020202020204" pitchFamily="34" charset="0"/>
              <a:cs typeface="Arial" panose="020B0604020202020204" pitchFamily="34" charset="0"/>
            </a:endParaRPr>
          </a:p>
          <a:p>
            <a:pPr algn="just">
              <a:lnSpc>
                <a:spcPct val="110000"/>
              </a:lnSpc>
              <a:spcAft>
                <a:spcPts val="200"/>
              </a:spcAft>
              <a:buClr>
                <a:srgbClr val="5F8AC3"/>
              </a:buClr>
            </a:pPr>
            <a:endParaRPr lang="ja-JP" altLang="en-US" sz="112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3" name="表 42"/>
          <p:cNvGraphicFramePr>
            <a:graphicFrameLocks noGrp="1"/>
          </p:cNvGraphicFramePr>
          <p:nvPr>
            <p:extLst>
              <p:ext uri="{D42A27DB-BD31-4B8C-83A1-F6EECF244321}">
                <p14:modId xmlns:p14="http://schemas.microsoft.com/office/powerpoint/2010/main" val="1352729983"/>
              </p:ext>
            </p:extLst>
          </p:nvPr>
        </p:nvGraphicFramePr>
        <p:xfrm>
          <a:off x="548661" y="2535160"/>
          <a:ext cx="7778779" cy="2651280"/>
        </p:xfrm>
        <a:graphic>
          <a:graphicData uri="http://schemas.openxmlformats.org/drawingml/2006/table">
            <a:tbl>
              <a:tblPr firstRow="1" bandRow="1">
                <a:tableStyleId>{5C22544A-7EE6-4342-B048-85BDC9FD1C3A}</a:tableStyleId>
              </a:tblPr>
              <a:tblGrid>
                <a:gridCol w="750872">
                  <a:extLst>
                    <a:ext uri="{9D8B030D-6E8A-4147-A177-3AD203B41FA5}">
                      <a16:colId xmlns:a16="http://schemas.microsoft.com/office/drawing/2014/main" val="20000"/>
                    </a:ext>
                  </a:extLst>
                </a:gridCol>
                <a:gridCol w="3355499">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0">
                <a:tc>
                  <a:txBody>
                    <a:bodyPr/>
                    <a:lstStyle/>
                    <a:p>
                      <a:pPr algn="ctr" fontAlgn="ctr"/>
                      <a:r>
                        <a:rPr kumimoji="1" lang="ja-JP" altLang="en-US" sz="1200" b="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N</a:t>
                      </a:r>
                      <a:r>
                        <a:rPr kumimoji="1" lang="en-US" altLang="ja-JP" sz="1200" b="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o</a:t>
                      </a:r>
                      <a:r>
                        <a:rPr kumimoji="1" lang="ja-JP" altLang="en-US" sz="1200" b="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endParaRPr kumimoji="1" lang="ja-JP" altLang="en-US" sz="1200" b="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現法拠点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進出時期</a:t>
                      </a:r>
                    </a:p>
                  </a:txBody>
                  <a:tcPr marL="72000" marR="72000" marT="36000" marB="36000" anchor="ctr">
                    <a:lnL w="6350" cap="flat" cmpd="sng" algn="ctr">
                      <a:solidFill>
                        <a:srgbClr val="FFFFFF"/>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6733">
                <a:tc>
                  <a:txBody>
                    <a:bodyPr/>
                    <a:lstStyle/>
                    <a:p>
                      <a:pPr marL="0" algn="ctr" defTabSz="914400" rtl="0" eaLnBrk="1" fontAlgn="ctr" latinLnBrk="0" hangingPunct="1"/>
                      <a:r>
                        <a:rPr kumimoji="1" lang="en-US" altLang="ja-JP" sz="1100" b="1" i="0" u="none" strike="noStrike" kern="1200" noProof="1">
                          <a:solidFill>
                            <a:srgbClr val="000000"/>
                          </a:solidFill>
                          <a:effectLst/>
                          <a:latin typeface="Arial" panose="020B0604020202020204" pitchFamily="34" charset="0"/>
                          <a:ea typeface="+mj-ea"/>
                          <a:cs typeface="Arial" panose="020B0604020202020204" pitchFamily="34" charset="0"/>
                        </a:rPr>
                        <a:t>1</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Arial" panose="020B0604020202020204" pitchFamily="34" charset="0"/>
                          <a:ea typeface="+mj-ea"/>
                          <a:cs typeface="Arial" panose="020B0604020202020204" pitchFamily="34" charset="0"/>
                        </a:rPr>
                        <a:t>Abbott Laboratories</a:t>
                      </a:r>
                      <a:endParaRPr kumimoji="1" lang="zh-TW" altLang="en-US" sz="1100" b="0" i="0" u="none" strike="noStrike" kern="1200" dirty="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100" b="0" i="0" u="none" strike="noStrike" kern="1200" noProof="1">
                          <a:solidFill>
                            <a:srgbClr val="000000"/>
                          </a:solidFill>
                          <a:effectLst/>
                          <a:latin typeface="Arial" panose="020B0604020202020204" pitchFamily="34" charset="0"/>
                          <a:ea typeface="+mj-ea"/>
                          <a:cs typeface="Arial" panose="020B0604020202020204" pitchFamily="34" charset="0"/>
                        </a:rPr>
                        <a:t>上海市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Arial" panose="020B0604020202020204" pitchFamily="34" charset="0"/>
                          <a:ea typeface="+mj-ea"/>
                          <a:cs typeface="Arial" panose="020B0604020202020204" pitchFamily="34" charset="0"/>
                        </a:rPr>
                        <a:t>1937</a:t>
                      </a:r>
                      <a:endParaRPr kumimoji="1" lang="ja-JP" altLang="en-US" sz="1100" b="0" i="0" u="none" strike="noStrike" kern="120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6733">
                <a:tc>
                  <a:txBody>
                    <a:bodyPr/>
                    <a:lstStyle/>
                    <a:p>
                      <a:pPr marL="0" algn="ctr" defTabSz="914400" rtl="0" eaLnBrk="1" fontAlgn="ctr" latinLnBrk="0" hangingPunct="1"/>
                      <a:r>
                        <a:rPr kumimoji="1" lang="en-US" altLang="ja-JP" sz="1100" b="1" i="0" u="none" strike="noStrike" kern="1200" noProof="1">
                          <a:solidFill>
                            <a:srgbClr val="000000"/>
                          </a:solidFill>
                          <a:effectLst/>
                          <a:latin typeface="Arial" panose="020B0604020202020204" pitchFamily="34" charset="0"/>
                          <a:ea typeface="+mj-ea"/>
                          <a:cs typeface="Arial" panose="020B0604020202020204" pitchFamily="34" charset="0"/>
                        </a:rPr>
                        <a:t>2</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err="1">
                          <a:solidFill>
                            <a:srgbClr val="000000"/>
                          </a:solidFill>
                          <a:effectLst/>
                          <a:latin typeface="Arial" panose="020B0604020202020204" pitchFamily="34" charset="0"/>
                          <a:ea typeface="+mj-ea"/>
                          <a:cs typeface="Arial" panose="020B0604020202020204" pitchFamily="34" charset="0"/>
                        </a:rPr>
                        <a:t>Abbvie</a:t>
                      </a:r>
                      <a:endParaRPr kumimoji="1" lang="zh-TW" altLang="en-US" sz="1100" b="0" i="0" u="none" strike="noStrike" kern="1200" dirty="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100" b="0" i="0" u="none" strike="noStrike" kern="1200" noProof="1">
                          <a:solidFill>
                            <a:srgbClr val="000000"/>
                          </a:solidFill>
                          <a:effectLst/>
                          <a:latin typeface="Arial" panose="020B0604020202020204" pitchFamily="34" charset="0"/>
                          <a:ea typeface="+mn-ea"/>
                          <a:cs typeface="Arial" panose="020B0604020202020204" pitchFamily="34" charset="0"/>
                        </a:rPr>
                        <a:t>上海市</a:t>
                      </a:r>
                      <a:endParaRPr kumimoji="1" lang="ja-JP" altLang="en-US" sz="110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Arial" panose="020B0604020202020204" pitchFamily="34" charset="0"/>
                          <a:ea typeface="+mj-ea"/>
                          <a:cs typeface="Arial" panose="020B0604020202020204" pitchFamily="34" charset="0"/>
                        </a:rPr>
                        <a:t>2013</a:t>
                      </a:r>
                      <a:endParaRPr kumimoji="1" lang="ja-JP" altLang="en-US" sz="1100" b="0" i="0" u="none" strike="noStrike" kern="120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6733">
                <a:tc>
                  <a:txBody>
                    <a:bodyPr/>
                    <a:lstStyle/>
                    <a:p>
                      <a:pPr marL="0" algn="ctr" defTabSz="914400" rtl="0" eaLnBrk="1" fontAlgn="ctr" latinLnBrk="0" hangingPunct="1"/>
                      <a:r>
                        <a:rPr kumimoji="1" lang="en-US" altLang="ja-JP" sz="1100" b="1" i="0" u="none" strike="noStrike" kern="1200" noProof="1">
                          <a:solidFill>
                            <a:srgbClr val="000000"/>
                          </a:solidFill>
                          <a:effectLst/>
                          <a:latin typeface="Arial" panose="020B0604020202020204" pitchFamily="34" charset="0"/>
                          <a:ea typeface="+mj-ea"/>
                          <a:cs typeface="Arial" panose="020B0604020202020204" pitchFamily="34" charset="0"/>
                        </a:rPr>
                        <a:t>3</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err="1">
                          <a:solidFill>
                            <a:srgbClr val="000000"/>
                          </a:solidFill>
                          <a:effectLst/>
                          <a:latin typeface="Arial" panose="020B0604020202020204" pitchFamily="34" charset="0"/>
                          <a:ea typeface="+mj-ea"/>
                          <a:cs typeface="Arial" panose="020B0604020202020204" pitchFamily="34" charset="0"/>
                        </a:rPr>
                        <a:t>Alfasigma</a:t>
                      </a:r>
                      <a:endParaRPr kumimoji="1" lang="zh-TW" altLang="en-US" sz="1100" b="0" i="0" u="none" strike="noStrike" kern="1200" dirty="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100" b="0" i="0" u="none" strike="noStrike" kern="1200" noProof="1">
                          <a:solidFill>
                            <a:srgbClr val="000000"/>
                          </a:solidFill>
                          <a:effectLst/>
                          <a:latin typeface="Arial" panose="020B0604020202020204" pitchFamily="34" charset="0"/>
                          <a:ea typeface="+mj-ea"/>
                          <a:cs typeface="Arial" panose="020B0604020202020204" pitchFamily="34" charset="0"/>
                        </a:rPr>
                        <a:t>北京市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Arial" panose="020B0604020202020204" pitchFamily="34" charset="0"/>
                          <a:ea typeface="+mj-ea"/>
                          <a:cs typeface="Arial" panose="020B0604020202020204" pitchFamily="34" charset="0"/>
                        </a:rPr>
                        <a:t>2018</a:t>
                      </a:r>
                      <a:endParaRPr kumimoji="1" lang="ja-JP" altLang="en-US" sz="1100" b="0" i="0" u="none" strike="noStrike" kern="120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6733">
                <a:tc>
                  <a:txBody>
                    <a:bodyPr/>
                    <a:lstStyle/>
                    <a:p>
                      <a:pPr marL="0" algn="ctr" defTabSz="914400" rtl="0" eaLnBrk="1" fontAlgn="ctr" latinLnBrk="0" hangingPunct="1"/>
                      <a:r>
                        <a:rPr kumimoji="1" lang="en-US" altLang="ja-JP" sz="1100" b="1" i="0" u="none" strike="noStrike" kern="1200" noProof="1">
                          <a:solidFill>
                            <a:srgbClr val="000000"/>
                          </a:solidFill>
                          <a:effectLst/>
                          <a:latin typeface="Arial" panose="020B0604020202020204" pitchFamily="34" charset="0"/>
                          <a:ea typeface="+mj-ea"/>
                          <a:cs typeface="Arial" panose="020B0604020202020204" pitchFamily="34" charset="0"/>
                        </a:rPr>
                        <a:t>4</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CN" sz="1100" b="0" i="0" u="none" strike="noStrike" kern="1200">
                          <a:solidFill>
                            <a:srgbClr val="000000"/>
                          </a:solidFill>
                          <a:effectLst/>
                          <a:latin typeface="Arial" panose="020B0604020202020204" pitchFamily="34" charset="0"/>
                          <a:ea typeface="+mj-ea"/>
                          <a:cs typeface="Arial" panose="020B0604020202020204" pitchFamily="34" charset="0"/>
                        </a:rPr>
                        <a:t>Amgen</a:t>
                      </a:r>
                      <a:endParaRPr kumimoji="1" lang="zh-CN" altLang="en-US" sz="1100" b="0" i="0" u="none" strike="noStrike" kern="120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100" b="0" i="0" u="none" strike="noStrike" kern="1200" noProof="1">
                          <a:solidFill>
                            <a:srgbClr val="000000"/>
                          </a:solidFill>
                          <a:effectLst/>
                          <a:latin typeface="Arial" panose="020B0604020202020204" pitchFamily="34" charset="0"/>
                          <a:ea typeface="+mn-ea"/>
                          <a:cs typeface="Arial" panose="020B0604020202020204" pitchFamily="34" charset="0"/>
                        </a:rPr>
                        <a:t>上海市</a:t>
                      </a:r>
                      <a:endParaRPr kumimoji="1" lang="ja-JP" altLang="en-US" sz="110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Arial" panose="020B0604020202020204" pitchFamily="34" charset="0"/>
                          <a:ea typeface="+mj-ea"/>
                          <a:cs typeface="Arial" panose="020B0604020202020204" pitchFamily="34" charset="0"/>
                        </a:rPr>
                        <a:t>2012</a:t>
                      </a:r>
                      <a:endParaRPr kumimoji="1" lang="ja-JP" altLang="en-US" sz="1100" b="0" i="0" u="none" strike="noStrike" kern="120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6733">
                <a:tc>
                  <a:txBody>
                    <a:bodyPr/>
                    <a:lstStyle/>
                    <a:p>
                      <a:pPr marL="0" algn="ctr" defTabSz="914400" rtl="0" eaLnBrk="1" fontAlgn="ctr" latinLnBrk="0" hangingPunct="1"/>
                      <a:r>
                        <a:rPr kumimoji="1" lang="en-US" altLang="ja-JP" sz="1100" b="1" i="0" u="none" strike="noStrike" kern="1200" noProof="1">
                          <a:solidFill>
                            <a:srgbClr val="000000"/>
                          </a:solidFill>
                          <a:effectLst/>
                          <a:latin typeface="Arial" panose="020B0604020202020204" pitchFamily="34" charset="0"/>
                          <a:ea typeface="+mj-ea"/>
                          <a:cs typeface="Arial" panose="020B0604020202020204" pitchFamily="34" charset="0"/>
                        </a:rPr>
                        <a:t>5</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CN" sz="1100" b="0" i="0" u="none" strike="noStrike" kern="1200" dirty="0">
                          <a:solidFill>
                            <a:srgbClr val="000000"/>
                          </a:solidFill>
                          <a:effectLst/>
                          <a:latin typeface="Arial" panose="020B0604020202020204" pitchFamily="34" charset="0"/>
                          <a:ea typeface="+mj-ea"/>
                          <a:cs typeface="Arial" panose="020B0604020202020204" pitchFamily="34" charset="0"/>
                        </a:rPr>
                        <a:t>Chiesi Pharmaceutical</a:t>
                      </a:r>
                      <a:endParaRPr kumimoji="1" lang="zh-CN" altLang="en-US" sz="1100" b="0" i="0" u="none" strike="noStrike" kern="1200" dirty="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100" b="0" i="0" u="none" strike="noStrike" kern="1200" noProof="1">
                          <a:solidFill>
                            <a:srgbClr val="000000"/>
                          </a:solidFill>
                          <a:effectLst/>
                          <a:latin typeface="Arial" panose="020B0604020202020204" pitchFamily="34" charset="0"/>
                          <a:ea typeface="+mn-ea"/>
                          <a:cs typeface="Arial" panose="020B0604020202020204" pitchFamily="34" charset="0"/>
                        </a:rPr>
                        <a:t>上海市</a:t>
                      </a:r>
                      <a:endParaRPr kumimoji="1" lang="ja-JP" altLang="en-US" sz="110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Arial" panose="020B0604020202020204" pitchFamily="34" charset="0"/>
                          <a:ea typeface="+mj-ea"/>
                          <a:cs typeface="Arial" panose="020B0604020202020204" pitchFamily="34" charset="0"/>
                        </a:rPr>
                        <a:t>2008</a:t>
                      </a:r>
                      <a:endParaRPr kumimoji="1" lang="ja-JP" altLang="en-US" sz="1100" b="0" i="0" u="none" strike="noStrike" kern="120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06733">
                <a:tc>
                  <a:txBody>
                    <a:bodyPr/>
                    <a:lstStyle/>
                    <a:p>
                      <a:pPr marL="0" algn="ctr" defTabSz="914400" rtl="0" eaLnBrk="1" fontAlgn="ctr" latinLnBrk="0" hangingPunct="1"/>
                      <a:r>
                        <a:rPr kumimoji="1" lang="en-US" altLang="ja-JP" sz="1100" b="1" i="0" u="none" strike="noStrike" kern="1200" noProof="1">
                          <a:solidFill>
                            <a:srgbClr val="000000"/>
                          </a:solidFill>
                          <a:effectLst/>
                          <a:latin typeface="Arial" panose="020B0604020202020204" pitchFamily="34" charset="0"/>
                          <a:ea typeface="+mj-ea"/>
                          <a:cs typeface="Arial" panose="020B0604020202020204" pitchFamily="34" charset="0"/>
                        </a:rPr>
                        <a:t>6</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kern="1200" dirty="0">
                          <a:solidFill>
                            <a:schemeClr val="dk1"/>
                          </a:solidFill>
                          <a:effectLst/>
                          <a:latin typeface="Arial" panose="020B0604020202020204" pitchFamily="34" charset="0"/>
                          <a:ea typeface="+mn-ea"/>
                          <a:cs typeface="Arial" panose="020B0604020202020204" pitchFamily="34" charset="0"/>
                        </a:rPr>
                        <a:t>Esteve Huayi Pharmaceutical Co., Ltd</a:t>
                      </a:r>
                      <a:endParaRPr kumimoji="1" lang="zh-TW" altLang="en-US" sz="1100" b="0" i="0" u="none" strike="noStrike" kern="1200" dirty="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100" b="0" i="0" u="none" strike="noStrike" kern="1200" noProof="1">
                          <a:solidFill>
                            <a:srgbClr val="000000"/>
                          </a:solidFill>
                          <a:effectLst/>
                          <a:latin typeface="Arial" panose="020B0604020202020204" pitchFamily="34" charset="0"/>
                          <a:ea typeface="+mn-ea"/>
                          <a:cs typeface="Arial" panose="020B0604020202020204" pitchFamily="34" charset="0"/>
                        </a:rPr>
                        <a:t>上海市</a:t>
                      </a:r>
                      <a:endParaRPr kumimoji="1" lang="ja-JP" altLang="en-US" sz="110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noProof="1">
                          <a:solidFill>
                            <a:srgbClr val="000000"/>
                          </a:solidFill>
                          <a:effectLst/>
                          <a:latin typeface="Arial" panose="020B0604020202020204" pitchFamily="34" charset="0"/>
                          <a:ea typeface="+mj-ea"/>
                          <a:cs typeface="Arial" panose="020B0604020202020204" pitchFamily="34" charset="0"/>
                        </a:rPr>
                        <a:t>2009</a:t>
                      </a: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06733">
                <a:tc>
                  <a:txBody>
                    <a:bodyPr/>
                    <a:lstStyle/>
                    <a:p>
                      <a:pPr marL="0" algn="ctr" defTabSz="914400" rtl="0" eaLnBrk="1" fontAlgn="ctr" latinLnBrk="0" hangingPunct="1"/>
                      <a:r>
                        <a:rPr kumimoji="1" lang="en-US" altLang="ja-JP" sz="1100" b="1" i="0" u="none" strike="noStrike" kern="1200" noProof="1">
                          <a:solidFill>
                            <a:srgbClr val="000000"/>
                          </a:solidFill>
                          <a:effectLst/>
                          <a:latin typeface="Arial" panose="020B0604020202020204" pitchFamily="34" charset="0"/>
                          <a:ea typeface="+mj-ea"/>
                          <a:cs typeface="Arial" panose="020B0604020202020204" pitchFamily="34" charset="0"/>
                        </a:rPr>
                        <a:t>7</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kern="1200" dirty="0">
                          <a:solidFill>
                            <a:schemeClr val="dk1"/>
                          </a:solidFill>
                          <a:effectLst/>
                          <a:latin typeface="Arial" panose="020B0604020202020204" pitchFamily="34" charset="0"/>
                          <a:ea typeface="+mn-ea"/>
                          <a:cs typeface="Arial" panose="020B0604020202020204" pitchFamily="34" charset="0"/>
                        </a:rPr>
                        <a:t>Gedeon Richter Pharmaceutical  Co. Ltd</a:t>
                      </a:r>
                      <a:endParaRPr kumimoji="1" lang="zh-TW" altLang="en-US" sz="1100" b="0" i="0" u="none" strike="noStrike" kern="1200" dirty="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100" b="0" i="0" u="none" strike="noStrike" kern="1200" noProof="1">
                          <a:solidFill>
                            <a:srgbClr val="000000"/>
                          </a:solidFill>
                          <a:effectLst/>
                          <a:latin typeface="Arial" panose="020B0604020202020204" pitchFamily="34" charset="0"/>
                          <a:ea typeface="+mn-ea"/>
                          <a:cs typeface="Arial" panose="020B0604020202020204" pitchFamily="34" charset="0"/>
                        </a:rPr>
                        <a:t>上海市</a:t>
                      </a:r>
                      <a:endParaRPr kumimoji="1" lang="ja-JP" altLang="en-US" sz="110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Arial" panose="020B0604020202020204" pitchFamily="34" charset="0"/>
                          <a:ea typeface="+mj-ea"/>
                          <a:cs typeface="Arial" panose="020B0604020202020204" pitchFamily="34" charset="0"/>
                        </a:rPr>
                        <a:t>2016</a:t>
                      </a:r>
                      <a:endParaRPr kumimoji="1" lang="ja-JP" altLang="en-US" sz="1100" b="0" i="0" u="none" strike="noStrike" kern="120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06733">
                <a:tc>
                  <a:txBody>
                    <a:bodyPr/>
                    <a:lstStyle/>
                    <a:p>
                      <a:pPr marL="0" algn="ctr" defTabSz="914400" rtl="0" eaLnBrk="1" fontAlgn="ctr" latinLnBrk="0" hangingPunct="1"/>
                      <a:r>
                        <a:rPr kumimoji="1" lang="en-US" altLang="ja-JP" sz="1100" b="1" i="0" u="none" strike="noStrike" kern="1200" noProof="1">
                          <a:solidFill>
                            <a:srgbClr val="000000"/>
                          </a:solidFill>
                          <a:effectLst/>
                          <a:latin typeface="Arial" panose="020B0604020202020204" pitchFamily="34" charset="0"/>
                          <a:ea typeface="+mj-ea"/>
                          <a:cs typeface="Arial" panose="020B0604020202020204" pitchFamily="34" charset="0"/>
                        </a:rPr>
                        <a:t>8</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Arial" panose="020B0604020202020204" pitchFamily="34" charset="0"/>
                          <a:ea typeface="+mj-ea"/>
                          <a:cs typeface="Arial" panose="020B0604020202020204" pitchFamily="34" charset="0"/>
                        </a:rPr>
                        <a:t>Teva Pharmaceuticals</a:t>
                      </a:r>
                      <a:endParaRPr kumimoji="1" lang="zh-TW" altLang="en-US" sz="1100" b="0" i="0" u="none" strike="noStrike" kern="1200" dirty="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100" b="0" i="0" u="none" strike="noStrike" kern="1200" noProof="1">
                          <a:solidFill>
                            <a:srgbClr val="000000"/>
                          </a:solidFill>
                          <a:effectLst/>
                          <a:latin typeface="Arial" panose="020B0604020202020204" pitchFamily="34" charset="0"/>
                          <a:ea typeface="+mj-ea"/>
                          <a:cs typeface="Arial" panose="020B0604020202020204" pitchFamily="34" charset="0"/>
                        </a:rPr>
                        <a:t>北京市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Arial" panose="020B0604020202020204" pitchFamily="34" charset="0"/>
                          <a:ea typeface="+mj-ea"/>
                          <a:cs typeface="Arial" panose="020B0604020202020204" pitchFamily="34" charset="0"/>
                        </a:rPr>
                        <a:t>2017</a:t>
                      </a:r>
                      <a:endParaRPr kumimoji="1" lang="ja-JP" altLang="en-US" sz="1100" b="0" i="0" u="none" strike="noStrike" kern="120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06733">
                <a:tc>
                  <a:txBody>
                    <a:bodyPr/>
                    <a:lstStyle/>
                    <a:p>
                      <a:pPr marL="0" algn="ctr" defTabSz="914400" rtl="0" eaLnBrk="1" fontAlgn="ctr" latinLnBrk="0" hangingPunct="1"/>
                      <a:r>
                        <a:rPr kumimoji="1" lang="en-US" altLang="ja-JP" sz="1100" b="1" i="0" u="none" strike="noStrike" kern="1200" noProof="1">
                          <a:solidFill>
                            <a:srgbClr val="000000"/>
                          </a:solidFill>
                          <a:effectLst/>
                          <a:latin typeface="Arial" panose="020B0604020202020204" pitchFamily="34" charset="0"/>
                          <a:ea typeface="+mj-ea"/>
                          <a:cs typeface="Arial" panose="020B0604020202020204" pitchFamily="34" charset="0"/>
                        </a:rPr>
                        <a:t>9</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Arial" panose="020B0604020202020204" pitchFamily="34" charset="0"/>
                          <a:ea typeface="+mj-ea"/>
                          <a:cs typeface="Arial" panose="020B0604020202020204" pitchFamily="34" charset="0"/>
                        </a:rPr>
                        <a:t>Viatris</a:t>
                      </a:r>
                      <a:endParaRPr kumimoji="1" lang="zh-TW" altLang="en-US" sz="1100" b="0" i="0" u="none" strike="noStrike" kern="1200" dirty="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100" b="0" i="0" u="none" strike="noStrike" kern="1200" noProof="1">
                          <a:solidFill>
                            <a:srgbClr val="000000"/>
                          </a:solidFill>
                          <a:effectLst/>
                          <a:latin typeface="Arial" panose="020B0604020202020204" pitchFamily="34" charset="0"/>
                          <a:ea typeface="+mn-ea"/>
                          <a:cs typeface="Arial" panose="020B0604020202020204" pitchFamily="34" charset="0"/>
                        </a:rPr>
                        <a:t>上海市</a:t>
                      </a:r>
                      <a:endParaRPr kumimoji="1" lang="ja-JP" altLang="en-US" sz="110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noProof="1">
                          <a:solidFill>
                            <a:srgbClr val="000000"/>
                          </a:solidFill>
                          <a:effectLst/>
                          <a:latin typeface="Arial" panose="020B0604020202020204" pitchFamily="34" charset="0"/>
                          <a:ea typeface="+mj-ea"/>
                          <a:cs typeface="Arial" panose="020B0604020202020204" pitchFamily="34" charset="0"/>
                        </a:rPr>
                        <a:t>1989</a:t>
                      </a: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06733">
                <a:tc>
                  <a:txBody>
                    <a:bodyPr/>
                    <a:lstStyle/>
                    <a:p>
                      <a:pPr marL="0" algn="ctr" defTabSz="914400" rtl="0" eaLnBrk="1" fontAlgn="ctr" latinLnBrk="0" hangingPunct="1"/>
                      <a:r>
                        <a:rPr kumimoji="1" lang="en-US" altLang="ja-JP" sz="1100" b="1" i="0" u="none" strike="noStrike" kern="1200" noProof="1">
                          <a:solidFill>
                            <a:srgbClr val="000000"/>
                          </a:solidFill>
                          <a:effectLst/>
                          <a:latin typeface="Arial" panose="020B0604020202020204" pitchFamily="34" charset="0"/>
                          <a:ea typeface="+mj-ea"/>
                          <a:cs typeface="Arial" panose="020B0604020202020204" pitchFamily="34" charset="0"/>
                        </a:rPr>
                        <a:t>10</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Arial" panose="020B0604020202020204" pitchFamily="34" charset="0"/>
                          <a:ea typeface="+mj-ea"/>
                          <a:cs typeface="Arial" panose="020B0604020202020204" pitchFamily="34" charset="0"/>
                        </a:rPr>
                        <a:t>Xellia Pharmaceuticals </a:t>
                      </a:r>
                      <a:r>
                        <a:rPr kumimoji="1" lang="zh-TW" altLang="en-US" sz="1100" b="0" i="0" u="none" strike="noStrike" kern="1200" dirty="0">
                          <a:solidFill>
                            <a:srgbClr val="000000"/>
                          </a:solidFill>
                          <a:effectLst/>
                          <a:latin typeface="Arial" panose="020B0604020202020204" pitchFamily="34" charset="0"/>
                          <a:ea typeface="+mj-ea"/>
                          <a:cs typeface="Arial" panose="020B0604020202020204" pitchFamily="34" charset="0"/>
                        </a:rPr>
                        <a:t>（</a:t>
                      </a:r>
                      <a:r>
                        <a:rPr kumimoji="1" lang="en-US" altLang="zh-TW" sz="1100" b="0" i="0" u="none" strike="noStrike" kern="1200" dirty="0">
                          <a:solidFill>
                            <a:srgbClr val="000000"/>
                          </a:solidFill>
                          <a:effectLst/>
                          <a:latin typeface="Arial" panose="020B0604020202020204" pitchFamily="34" charset="0"/>
                          <a:ea typeface="+mj-ea"/>
                          <a:cs typeface="Arial" panose="020B0604020202020204" pitchFamily="34" charset="0"/>
                        </a:rPr>
                        <a:t>API manufacturing</a:t>
                      </a:r>
                      <a:r>
                        <a:rPr kumimoji="1" lang="zh-TW" altLang="en-US" sz="1100" b="0" i="0" u="none" strike="noStrike" kern="1200" dirty="0">
                          <a:solidFill>
                            <a:srgbClr val="000000"/>
                          </a:solidFill>
                          <a:effectLst/>
                          <a:latin typeface="Arial" panose="020B0604020202020204" pitchFamily="34" charset="0"/>
                          <a:ea typeface="+mj-ea"/>
                          <a:cs typeface="Arial" panose="020B0604020202020204" pitchFamily="34" charset="0"/>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100" b="0" i="0" u="none" strike="noStrike" kern="1200" noProof="1">
                          <a:solidFill>
                            <a:srgbClr val="000000"/>
                          </a:solidFill>
                          <a:effectLst/>
                          <a:latin typeface="Arial" panose="020B0604020202020204" pitchFamily="34" charset="0"/>
                          <a:ea typeface="+mj-ea"/>
                          <a:cs typeface="Arial" panose="020B0604020202020204" pitchFamily="34" charset="0"/>
                        </a:rPr>
                        <a:t>台州市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noProof="1">
                          <a:solidFill>
                            <a:srgbClr val="000000"/>
                          </a:solidFill>
                          <a:effectLst/>
                          <a:latin typeface="Arial" panose="020B0604020202020204" pitchFamily="34" charset="0"/>
                          <a:ea typeface="+mj-ea"/>
                          <a:cs typeface="Arial" panose="020B0604020202020204" pitchFamily="34" charset="0"/>
                        </a:rPr>
                        <a:t>2008</a:t>
                      </a: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grpSp>
        <p:nvGrpSpPr>
          <p:cNvPr id="44" name="グループ化 7"/>
          <p:cNvGrpSpPr/>
          <p:nvPr/>
        </p:nvGrpSpPr>
        <p:grpSpPr>
          <a:xfrm>
            <a:off x="548661" y="2135794"/>
            <a:ext cx="3759968" cy="288032"/>
            <a:chOff x="4808983" y="2120880"/>
            <a:chExt cx="5626916" cy="288032"/>
          </a:xfrm>
        </p:grpSpPr>
        <p:cxnSp>
          <p:nvCxnSpPr>
            <p:cNvPr id="45" name="直線コネクタ 4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8983" y="2120880"/>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中国に進出している主な欧米企業</a:t>
              </a:r>
              <a:endParaRPr lang="en-US" altLang="ko-KR" sz="1400">
                <a:solidFill>
                  <a:srgbClr val="000000"/>
                </a:solidFill>
                <a:latin typeface="Arial Black" pitchFamily="34" charset="0"/>
                <a:ea typeface="HGP創英角ｺﾞｼｯｸUB" pitchFamily="50" charset="-128"/>
              </a:endParaRPr>
            </a:p>
          </p:txBody>
        </p:sp>
      </p:grpSp>
      <p:sp>
        <p:nvSpPr>
          <p:cNvPr id="7" name="テキスト ボックス 6">
            <a:extLst>
              <a:ext uri="{FF2B5EF4-FFF2-40B4-BE49-F238E27FC236}">
                <a16:creationId xmlns:a16="http://schemas.microsoft.com/office/drawing/2014/main" id="{63D65E4D-3566-56D0-B687-63FE8D3678A7}"/>
              </a:ext>
            </a:extLst>
          </p:cNvPr>
          <p:cNvSpPr txBox="1"/>
          <p:nvPr/>
        </p:nvSpPr>
        <p:spPr>
          <a:xfrm>
            <a:off x="272480" y="6447944"/>
            <a:ext cx="8784976" cy="144016"/>
          </a:xfrm>
          <a:prstGeom prst="rect">
            <a:avLst/>
          </a:prstGeom>
          <a:noFill/>
        </p:spPr>
        <p:txBody>
          <a:bodyPr wrap="square" lIns="0" tIns="0" rIns="0" bIns="0" rtlCol="0">
            <a:no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t>Good Clinical Practice </a:t>
            </a:r>
            <a:r>
              <a:rPr lang="ja-JP" altLang="en-US" sz="800" noProof="1"/>
              <a:t>「</a:t>
            </a:r>
            <a:r>
              <a:rPr lang="en-US" altLang="ja-JP" sz="800" noProof="1"/>
              <a:t>List of Pharmaceutical Companies in China</a:t>
            </a:r>
            <a:r>
              <a:rPr lang="ja-JP" altLang="en-US" sz="800" noProof="1"/>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bmk="">
              <a:highlight>
                <a:srgbClr val="FFFF00"/>
              </a:highlight>
            </a:endParaRPr>
          </a:p>
        </p:txBody>
      </p:sp>
    </p:spTree>
    <p:extLst>
      <p:ext uri="{BB962C8B-B14F-4D97-AF65-F5344CB8AC3E}">
        <p14:creationId xmlns:p14="http://schemas.microsoft.com/office/powerpoint/2010/main" val="2411413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中国／医療関連／医薬品</a:t>
            </a:r>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1458667091"/>
              </p:ext>
            </p:extLst>
          </p:nvPr>
        </p:nvGraphicFramePr>
        <p:xfrm>
          <a:off x="200022" y="1412776"/>
          <a:ext cx="9505055" cy="1872207"/>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74442">
                <a:tc>
                  <a:txBody>
                    <a:bodyPr/>
                    <a:lstStyle/>
                    <a:p>
                      <a:pPr marL="0" algn="ctr" defTabSz="914400" rtl="0" eaLnBrk="1" fontAlgn="ctr" latinLnBrk="0" hangingPunct="1"/>
                      <a:r>
                        <a:rPr kumimoji="1" lang="ja-JP" altLang="en-US" sz="1100" b="0" i="0" u="none" strike="noStrike" kern="1200"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rPr>
                        <a:t>NO.</a:t>
                      </a:r>
                      <a:endParaRPr kumimoji="1" lang="ja-JP" altLang="en-US" sz="1100" b="0" i="0" u="none" strike="noStrike" kern="1200">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10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99255">
                <a:tc>
                  <a:txBody>
                    <a:bodyPr/>
                    <a:lstStyle/>
                    <a:p>
                      <a:pPr marL="0" algn="ctr" defTabSz="914400" rtl="0" eaLnBrk="1" fontAlgn="ctr" latinLnBrk="0" hangingPunct="1"/>
                      <a:r>
                        <a:rPr kumimoji="1" lang="en-US" altLang="ja-JP" sz="1000" b="1" i="0" u="none" strike="noStrike" kern="1200" noProof="1">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50" b="0" i="0" u="none" strike="noStrike" kern="1200" noProof="1">
                          <a:solidFill>
                            <a:schemeClr val="dk1"/>
                          </a:solidFill>
                          <a:effectLst/>
                          <a:latin typeface="Arial" panose="020B0604020202020204" pitchFamily="34" charset="0"/>
                          <a:ea typeface="+mn-ea"/>
                          <a:cs typeface="Arial" panose="020B0604020202020204" pitchFamily="34" charset="0"/>
                        </a:rPr>
                        <a:t>上海大正力保健有限公司 </a:t>
                      </a:r>
                      <a:endParaRPr kumimoji="1" lang="en-US" altLang="ja-JP" sz="1050" b="0" i="0" u="none" strike="noStrike" kern="1200" noProof="1">
                        <a:solidFill>
                          <a:schemeClr val="dk1"/>
                        </a:solidFill>
                        <a:effectLst/>
                        <a:latin typeface="Arial" panose="020B0604020202020204" pitchFamily="34" charset="0"/>
                        <a:ea typeface="+mn-ea"/>
                        <a:cs typeface="Arial" panose="020B0604020202020204" pitchFamily="34" charset="0"/>
                      </a:endParaRPr>
                    </a:p>
                    <a:p>
                      <a:pPr marL="0" algn="l" defTabSz="914400" rtl="0" eaLnBrk="1" fontAlgn="ctr" latinLnBrk="0" hangingPunct="1"/>
                      <a:r>
                        <a:rPr kumimoji="1" lang="ja-JP" altLang="en-US" sz="1050" b="0" i="0" u="none" strike="noStrike" kern="1200" noProof="1">
                          <a:solidFill>
                            <a:schemeClr val="dk1"/>
                          </a:solidFill>
                          <a:effectLst/>
                          <a:latin typeface="Arial" panose="020B0604020202020204" pitchFamily="34" charset="0"/>
                          <a:ea typeface="+mn-ea"/>
                          <a:cs typeface="Arial" panose="020B0604020202020204" pitchFamily="34" charset="0"/>
                        </a:rPr>
                        <a:t>（</a:t>
                      </a:r>
                      <a:r>
                        <a:rPr kumimoji="1" lang="en-US" altLang="zh-TW" sz="1050" b="0" i="0" u="none" strike="noStrike" kern="1200" noProof="1">
                          <a:solidFill>
                            <a:schemeClr val="dk1"/>
                          </a:solidFill>
                          <a:effectLst/>
                          <a:latin typeface="Arial" panose="020B0604020202020204" pitchFamily="34" charset="0"/>
                          <a:ea typeface="+mn-ea"/>
                          <a:cs typeface="Arial" panose="020B0604020202020204" pitchFamily="34" charset="0"/>
                        </a:rPr>
                        <a:t>Taisho Pharmaceutical Holdings Co., Ltd</a:t>
                      </a:r>
                      <a:r>
                        <a:rPr kumimoji="1" lang="zh-TW" altLang="en-US" sz="1050" b="0" i="0" u="none" strike="noStrike" kern="1200" noProof="1">
                          <a:solidFill>
                            <a:schemeClr val="dk1"/>
                          </a:solidFill>
                          <a:effectLst/>
                          <a:latin typeface="Arial" panose="020B0604020202020204" pitchFamily="34" charset="0"/>
                          <a:ea typeface="+mn-ea"/>
                          <a:cs typeface="Arial" panose="020B0604020202020204" pitchFamily="34" charset="0"/>
                        </a:rPr>
                        <a:t>）</a:t>
                      </a:r>
                      <a:endParaRPr kumimoji="1" lang="zh-TW" altLang="en-US" sz="105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大正製薬ホールディングス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u="none" strike="noStrike" kern="1200" noProof="1">
                          <a:solidFill>
                            <a:srgbClr val="000000"/>
                          </a:solidFill>
                          <a:effectLst/>
                          <a:latin typeface="Arial" panose="020B0604020202020204" pitchFamily="34" charset="0"/>
                          <a:ea typeface="+mn-ea"/>
                          <a:cs typeface="Arial" panose="020B0604020202020204" pitchFamily="34" charset="0"/>
                        </a:rPr>
                        <a:t>一般用医薬品の製造と医療用医薬品の研究開発</a:t>
                      </a:r>
                      <a:endParaRPr kumimoji="1" lang="ja-JP" altLang="en-US" sz="105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99255">
                <a:tc>
                  <a:txBody>
                    <a:bodyPr/>
                    <a:lstStyle/>
                    <a:p>
                      <a:pPr marL="0" algn="ctr" defTabSz="914400" rtl="0" eaLnBrk="1" fontAlgn="ctr" latinLnBrk="0" hangingPunct="1"/>
                      <a:r>
                        <a:rPr kumimoji="1" lang="en-US" altLang="ja-JP" sz="1000" b="1" i="0" u="none" strike="noStrike" kern="1200" noProof="1">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住友制葯投資（中国）有限公</a:t>
                      </a:r>
                      <a:r>
                        <a:rPr kumimoji="1" lang="ja-JP" altLang="en-US" sz="1050" b="0" i="0" u="none" strike="noStrike" kern="1200" noProof="1">
                          <a:solidFill>
                            <a:schemeClr val="dk1"/>
                          </a:solidFill>
                          <a:effectLst/>
                          <a:latin typeface="Arial" panose="020B0604020202020204" pitchFamily="34" charset="0"/>
                          <a:ea typeface="+mn-ea"/>
                          <a:cs typeface="Arial" panose="020B0604020202020204" pitchFamily="34" charset="0"/>
                        </a:rPr>
                        <a:t>司</a:t>
                      </a:r>
                      <a:endParaRPr kumimoji="1" lang="en-US" altLang="ja-JP" sz="1050" b="0" i="0" u="none" strike="noStrike" kern="1200" noProof="1">
                        <a:solidFill>
                          <a:schemeClr val="dk1"/>
                        </a:solidFill>
                        <a:effectLst/>
                        <a:latin typeface="Arial" panose="020B0604020202020204" pitchFamily="34" charset="0"/>
                        <a:ea typeface="+mn-ea"/>
                        <a:cs typeface="Arial" panose="020B0604020202020204" pitchFamily="34" charset="0"/>
                      </a:endParaRPr>
                    </a:p>
                    <a:p>
                      <a:pPr marL="0" algn="l" defTabSz="914400" rtl="0" eaLnBrk="1" fontAlgn="ctr" latinLnBrk="0" hangingPunct="1"/>
                      <a:r>
                        <a:rPr kumimoji="1" lang="zh-TW"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a:t>
                      </a:r>
                      <a:r>
                        <a:rPr kumimoji="1" lang="en-US" altLang="zh-CN" sz="1050" b="0" i="0" u="none" strike="noStrike" kern="1200" noProof="1">
                          <a:solidFill>
                            <a:srgbClr val="000000"/>
                          </a:solidFill>
                          <a:effectLst/>
                          <a:latin typeface="Arial" panose="020B0604020202020204" pitchFamily="34" charset="0"/>
                          <a:ea typeface="+mj-ea"/>
                          <a:cs typeface="Arial" panose="020B0604020202020204" pitchFamily="34" charset="0"/>
                        </a:rPr>
                        <a:t>Sumitomo Pharma </a:t>
                      </a:r>
                      <a:r>
                        <a:rPr kumimoji="1" lang="zh-CN"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a:t>
                      </a:r>
                      <a:r>
                        <a:rPr kumimoji="1" lang="en-US" altLang="zh-CN" sz="1050" b="0" i="0" u="none" strike="noStrike" kern="1200" noProof="1">
                          <a:solidFill>
                            <a:srgbClr val="000000"/>
                          </a:solidFill>
                          <a:effectLst/>
                          <a:latin typeface="Arial" panose="020B0604020202020204" pitchFamily="34" charset="0"/>
                          <a:ea typeface="+mj-ea"/>
                          <a:cs typeface="Arial" panose="020B0604020202020204" pitchFamily="34" charset="0"/>
                        </a:rPr>
                        <a:t>China</a:t>
                      </a:r>
                      <a:r>
                        <a:rPr kumimoji="1" lang="zh-CN"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a:t>
                      </a:r>
                      <a:r>
                        <a:rPr kumimoji="1" lang="en-US" altLang="zh-CN" sz="1050" b="0" i="0" u="none" strike="noStrike" kern="1200" noProof="1">
                          <a:solidFill>
                            <a:srgbClr val="000000"/>
                          </a:solidFill>
                          <a:effectLst/>
                          <a:latin typeface="Arial" panose="020B0604020202020204" pitchFamily="34" charset="0"/>
                          <a:ea typeface="+mj-ea"/>
                          <a:cs typeface="Arial" panose="020B0604020202020204" pitchFamily="34" charset="0"/>
                        </a:rPr>
                        <a:t> Co., Ltd</a:t>
                      </a:r>
                      <a:r>
                        <a:rPr kumimoji="1" lang="zh-CN"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住友ファーマ株式会社</a:t>
                      </a:r>
                      <a:endParaRPr kumimoji="1" lang="en-US" sz="105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kern="1200" noProof="1">
                          <a:solidFill>
                            <a:schemeClr val="dk1"/>
                          </a:solidFill>
                          <a:effectLst/>
                          <a:latin typeface="Arial" panose="020B0604020202020204" pitchFamily="34" charset="0"/>
                          <a:ea typeface="+mn-ea"/>
                          <a:cs typeface="Arial" panose="020B0604020202020204" pitchFamily="34" charset="0"/>
                        </a:rPr>
                        <a:t>腫瘍学、精神医学、神経学、女性の健康問題、泌尿器疾患などの分野</a:t>
                      </a:r>
                      <a:r>
                        <a:rPr kumimoji="1" lang="en-US" altLang="ja-JP" sz="1050" b="0" i="0" u="none" strike="noStrike" kern="1200" noProof="1">
                          <a:solidFill>
                            <a:srgbClr val="000000"/>
                          </a:solidFill>
                          <a:effectLst/>
                          <a:latin typeface="Arial" panose="020B0604020202020204" pitchFamily="34" charset="0"/>
                          <a:ea typeface="+mn-ea"/>
                          <a:cs typeface="Arial" panose="020B0604020202020204" pitchFamily="34" charset="0"/>
                        </a:rPr>
                        <a:t>に焦点を当て</a:t>
                      </a:r>
                      <a:r>
                        <a:rPr kumimoji="1" lang="ja-JP" altLang="en-US" sz="1050" b="0" i="0" u="none" strike="noStrike" kern="1200" noProof="1">
                          <a:solidFill>
                            <a:srgbClr val="000000"/>
                          </a:solidFill>
                          <a:effectLst/>
                          <a:latin typeface="Arial" panose="020B0604020202020204" pitchFamily="34" charset="0"/>
                          <a:ea typeface="+mn-ea"/>
                          <a:cs typeface="Arial" panose="020B0604020202020204" pitchFamily="34" charset="0"/>
                        </a:rPr>
                        <a:t>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99255">
                <a:tc>
                  <a:txBody>
                    <a:bodyPr/>
                    <a:lstStyle/>
                    <a:p>
                      <a:pPr marL="0" algn="ctr" defTabSz="914400" rtl="0" eaLnBrk="1" fontAlgn="ctr" latinLnBrk="0" hangingPunct="1"/>
                      <a:r>
                        <a:rPr kumimoji="1" lang="en-US" altLang="ja-JP" sz="1000" b="1" i="0" u="none" strike="noStrike" kern="1200" noProof="1">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日健中外製薬有限公司</a:t>
                      </a:r>
                      <a:endParaRPr kumimoji="1" lang="en-US" altLang="zh-TW" sz="1050" b="0" i="0" u="none" strike="noStrike" kern="1200" noProof="1">
                        <a:solidFill>
                          <a:srgbClr val="000000"/>
                        </a:solidFill>
                        <a:effectLst/>
                        <a:latin typeface="Arial" panose="020B0604020202020204" pitchFamily="34" charset="0"/>
                        <a:ea typeface="+mj-ea"/>
                        <a:cs typeface="Arial" panose="020B0604020202020204" pitchFamily="34" charset="0"/>
                      </a:endParaRPr>
                    </a:p>
                    <a:p>
                      <a:pPr marL="0" algn="l" defTabSz="914400" rtl="0" eaLnBrk="1" fontAlgn="ctr" latinLnBrk="0" hangingPunct="1"/>
                      <a:r>
                        <a:rPr kumimoji="1" lang="zh-TW"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a:t>
                      </a:r>
                      <a:r>
                        <a:rPr kumimoji="1" lang="en-US" altLang="zh-CN" sz="1050" b="0" i="0" u="none" strike="noStrike" kern="1200" noProof="1">
                          <a:solidFill>
                            <a:srgbClr val="000000"/>
                          </a:solidFill>
                          <a:effectLst/>
                          <a:latin typeface="Arial" panose="020B0604020202020204" pitchFamily="34" charset="0"/>
                          <a:ea typeface="+mj-ea"/>
                          <a:cs typeface="Arial" panose="020B0604020202020204" pitchFamily="34" charset="0"/>
                        </a:rPr>
                        <a:t>Chugai Pharma China Co Ltd</a:t>
                      </a:r>
                      <a:r>
                        <a:rPr kumimoji="1" lang="zh-CN"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a:t>
                      </a:r>
                      <a:r>
                        <a:rPr kumimoji="1" lang="en-US" altLang="zh-CN" sz="1050" b="0" i="0" u="none" strike="noStrike" kern="1200" noProof="1">
                          <a:solidFill>
                            <a:srgbClr val="000000"/>
                          </a:solidFill>
                          <a:effectLst/>
                          <a:latin typeface="Arial" panose="020B0604020202020204" pitchFamily="34" charset="0"/>
                          <a:ea typeface="+mj-ea"/>
                          <a:cs typeface="Arial" panose="020B0604020202020204" pitchFamily="34" charset="0"/>
                        </a:rPr>
                        <a:t>*</a:t>
                      </a:r>
                      <a:endParaRPr kumimoji="1" lang="zh-CN" altLang="en-US" sz="105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中外製薬株式会社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u="none" strike="noStrike" kern="1200" baseline="0" noProof="1">
                          <a:solidFill>
                            <a:schemeClr val="dk1"/>
                          </a:solidFill>
                          <a:effectLst/>
                          <a:latin typeface="Arial" panose="020B0604020202020204" pitchFamily="34" charset="0"/>
                          <a:ea typeface="+mn-ea"/>
                          <a:cs typeface="Arial" panose="020B0604020202020204" pitchFamily="34" charset="0"/>
                        </a:rPr>
                        <a:t>研究開発</a:t>
                      </a:r>
                      <a:r>
                        <a:rPr kumimoji="1" lang="en-US" altLang="ja-JP" sz="1050" b="0" i="0" kern="1200" noProof="1">
                          <a:solidFill>
                            <a:schemeClr val="dk1"/>
                          </a:solidFill>
                          <a:effectLst/>
                          <a:latin typeface="Arial" panose="020B0604020202020204" pitchFamily="34" charset="0"/>
                          <a:ea typeface="+mn-ea"/>
                          <a:cs typeface="Arial" panose="020B0604020202020204" pitchFamily="34" charset="0"/>
                        </a:rPr>
                        <a:t>医薬品の製造、販売、輸出入</a:t>
                      </a:r>
                      <a:endParaRPr kumimoji="1" lang="ja-JP" altLang="en-US" sz="105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200472" y="1124744"/>
            <a:ext cx="9505056" cy="17492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年時点、日本の有名企業が上海で設立した現地法人は以下の通りである。</a:t>
            </a:r>
            <a:endParaRPr kumimoji="1" lang="en-US" altLang="ja-JP" sz="112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TextBox 1">
            <a:extLst>
              <a:ext uri="{FF2B5EF4-FFF2-40B4-BE49-F238E27FC236}">
                <a16:creationId xmlns:a16="http://schemas.microsoft.com/office/drawing/2014/main" id="{E5FBA89E-57B5-166C-E32E-DAEE241A1C5B}"/>
              </a:ext>
            </a:extLst>
          </p:cNvPr>
          <p:cNvSpPr txBox="1"/>
          <p:nvPr/>
        </p:nvSpPr>
        <p:spPr>
          <a:xfrm>
            <a:off x="200022" y="3429000"/>
            <a:ext cx="9505055" cy="2308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a:t>
            </a:r>
            <a:r>
              <a:rPr lang="en-US" altLang="ja-JP" sz="900" noProof="1">
                <a:latin typeface="Arial" panose="020B0604020202020204" pitchFamily="34" charset="0"/>
                <a:cs typeface="Arial" panose="020B0604020202020204" pitchFamily="34" charset="0"/>
              </a:rPr>
              <a:t> 中外製薬は、2014年6月30日現在、ホフマン・ラ・ロシュが62%の株式を保有する子会社で</a:t>
            </a:r>
            <a:r>
              <a:rPr lang="ja-JP" altLang="en-US" sz="900" noProof="1">
                <a:latin typeface="Arial" panose="020B0604020202020204" pitchFamily="34" charset="0"/>
                <a:cs typeface="Arial" panose="020B0604020202020204" pitchFamily="34" charset="0"/>
              </a:rPr>
              <a:t>ある。</a:t>
            </a:r>
            <a:endParaRPr kumimoji="1" lang="en-US" sz="90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テキスト プレースホルダー 2">
            <a:extLst>
              <a:ext uri="{FF2B5EF4-FFF2-40B4-BE49-F238E27FC236}">
                <a16:creationId xmlns:a16="http://schemas.microsoft.com/office/drawing/2014/main" id="{4E9BD2AA-0B20-52B9-C065-FDF96C815FE5}"/>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業界構造 </a:t>
            </a:r>
            <a:r>
              <a:rPr lang="en-US" altLang="ja-JP"/>
              <a:t>- </a:t>
            </a:r>
            <a:r>
              <a:rPr lang="ja-JP" altLang="en-US"/>
              <a:t>日本企業の進出状況（現地法人） ～上海～ </a:t>
            </a:r>
            <a:endParaRPr lang="ja-JP" altLang="en-US" noProof="1"/>
          </a:p>
        </p:txBody>
      </p:sp>
      <p:sp>
        <p:nvSpPr>
          <p:cNvPr id="6" name="テキスト ボックス 9">
            <a:extLst>
              <a:ext uri="{FF2B5EF4-FFF2-40B4-BE49-F238E27FC236}">
                <a16:creationId xmlns:a16="http://schemas.microsoft.com/office/drawing/2014/main" id="{1AD16D15-9FC5-E0C5-6E83-CBC9F38F6519}"/>
              </a:ext>
            </a:extLst>
          </p:cNvPr>
          <p:cNvSpPr txBox="1"/>
          <p:nvPr/>
        </p:nvSpPr>
        <p:spPr>
          <a:xfrm>
            <a:off x="200023" y="6612476"/>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noProof="1"/>
              <a:t>Good Clinical Practice </a:t>
            </a:r>
            <a:r>
              <a:rPr lang="ja-JP" altLang="en-US" sz="800" noProof="1"/>
              <a:t>「</a:t>
            </a:r>
            <a:r>
              <a:rPr lang="en-US" altLang="ja-JP" sz="800" noProof="1"/>
              <a:t>List of Pharmaceutical Companies in China</a:t>
            </a:r>
            <a:r>
              <a:rPr lang="ja-JP" altLang="en-US" sz="800" noProof="1"/>
              <a:t>」、</a:t>
            </a:r>
            <a:r>
              <a:rPr lang="en-US" altLang="ja-JP" sz="800" noProof="1"/>
              <a:t>GlobalData </a:t>
            </a:r>
            <a:r>
              <a:rPr lang="ja-JP" altLang="en-US" sz="800" noProof="1"/>
              <a:t>「</a:t>
            </a:r>
            <a:r>
              <a:rPr lang="en-US" altLang="ja-JP" sz="800" noProof="1"/>
              <a:t>Top10 Pharma Companies in Japan by Market Capitalization</a:t>
            </a:r>
            <a:r>
              <a:rPr lang="ja-JP" altLang="en-US" sz="800" noProof="1"/>
              <a:t>」</a:t>
            </a:r>
            <a:endParaRPr lang="en-US" altLang="ja-JP" sz="800" noProof="1"/>
          </a:p>
          <a:p>
            <a:endParaRPr lang="en-US" altLang="ja-JP" sz="800" noProof="1"/>
          </a:p>
        </p:txBody>
      </p:sp>
    </p:spTree>
    <p:extLst>
      <p:ext uri="{BB962C8B-B14F-4D97-AF65-F5344CB8AC3E}">
        <p14:creationId xmlns:p14="http://schemas.microsoft.com/office/powerpoint/2010/main" val="11679674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中国／医療関連／医薬品</a:t>
            </a:r>
            <a:endParaRPr kumimoji="1" lang="ja-JP" altLang="en-US"/>
          </a:p>
        </p:txBody>
      </p:sp>
      <p:sp>
        <p:nvSpPr>
          <p:cNvPr id="6" name="テキスト プレースホルダー 5"/>
          <p:cNvSpPr>
            <a:spLocks noGrp="1"/>
          </p:cNvSpPr>
          <p:nvPr>
            <p:ph type="body" sz="quarter" idx="15"/>
          </p:nvPr>
        </p:nvSpPr>
        <p:spPr>
          <a:xfrm>
            <a:off x="186582" y="513703"/>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業界構造 </a:t>
            </a:r>
            <a:r>
              <a:rPr lang="en-US" altLang="ja-JP"/>
              <a:t>- </a:t>
            </a:r>
            <a:r>
              <a:rPr lang="ja-JP" altLang="en-US"/>
              <a:t>日本企業の進出状況（現地法人）～北京～</a:t>
            </a:r>
            <a:endParaRPr lang="ja-JP" altLang="en-US">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3580342"/>
              </p:ext>
            </p:extLst>
          </p:nvPr>
        </p:nvGraphicFramePr>
        <p:xfrm>
          <a:off x="200022" y="1412776"/>
          <a:ext cx="9505055" cy="1620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l" fontAlgn="ctr"/>
                      <a:r>
                        <a:rPr kumimoji="1" lang="ja-JP" altLang="en-US" sz="1000" b="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N</a:t>
                      </a:r>
                      <a:r>
                        <a:rPr kumimoji="1" lang="en-US" altLang="ja-JP" sz="1000" b="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o</a:t>
                      </a:r>
                      <a:r>
                        <a:rPr kumimoji="1" lang="ja-JP" altLang="en-US" sz="1000" b="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l" fontAlgn="ctr"/>
                      <a:r>
                        <a:rPr lang="ja-JP" altLang="en-US" sz="10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0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00" b="0" i="0" u="none" strike="noStrike" noProof="1">
                          <a:solidFill>
                            <a:schemeClr val="bg1"/>
                          </a:solidFill>
                          <a:effectLst/>
                          <a:latin typeface="Arial" panose="020B0604020202020204" pitchFamily="34" charset="0"/>
                          <a:ea typeface="HGP創英角ｺﾞｼｯｸUB" panose="020B0900000000000000" pitchFamily="50" charset="-128"/>
                          <a:cs typeface="Arial" panose="020B0604020202020204" pitchFamily="34" charset="0"/>
                        </a:rPr>
                        <a:t>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050" b="1" i="0" u="none" strike="noStrike" kern="1200" noProof="1">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50" b="0" i="0" u="none" strike="noStrike" kern="1200" noProof="1">
                          <a:solidFill>
                            <a:srgbClr val="000000"/>
                          </a:solidFill>
                          <a:effectLst/>
                          <a:latin typeface="Arial" panose="020B0604020202020204" pitchFamily="34" charset="0"/>
                          <a:ea typeface="+mj-ea"/>
                          <a:cs typeface="Arial" panose="020B0604020202020204" pitchFamily="34" charset="0"/>
                        </a:rPr>
                        <a:t>Astellas Pharma</a:t>
                      </a:r>
                      <a:r>
                        <a:rPr kumimoji="1" lang="ja-JP"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 </a:t>
                      </a:r>
                      <a:r>
                        <a:rPr kumimoji="1" lang="en-US" altLang="ja-JP" sz="1050" b="0" i="0" u="none" strike="noStrike" kern="1200" noProof="1">
                          <a:solidFill>
                            <a:srgbClr val="000000"/>
                          </a:solidFill>
                          <a:effectLst/>
                          <a:latin typeface="Arial" panose="020B0604020202020204" pitchFamily="34" charset="0"/>
                          <a:ea typeface="+mj-ea"/>
                          <a:cs typeface="Arial" panose="020B0604020202020204" pitchFamily="34" charset="0"/>
                        </a:rPr>
                        <a:t>China,</a:t>
                      </a:r>
                      <a:r>
                        <a:rPr kumimoji="1" lang="ja-JP"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 </a:t>
                      </a:r>
                      <a:r>
                        <a:rPr kumimoji="1" lang="en-US" altLang="ja-JP" sz="1050" b="0" i="0" u="none" strike="noStrike" kern="1200" noProof="1">
                          <a:solidFill>
                            <a:srgbClr val="000000"/>
                          </a:solidFill>
                          <a:effectLst/>
                          <a:latin typeface="Arial" panose="020B0604020202020204" pitchFamily="34" charset="0"/>
                          <a:ea typeface="+mj-ea"/>
                          <a:cs typeface="Arial" panose="020B0604020202020204" pitchFamily="34" charset="0"/>
                        </a:rPr>
                        <a:t>Inc</a:t>
                      </a:r>
                      <a:endParaRPr kumimoji="1" lang="zh-TW" altLang="en-US" sz="105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アステラス製薬株式会社</a:t>
                      </a:r>
                      <a:endParaRPr kumimoji="1" lang="zh-CN" altLang="en-US" sz="105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u="none" strike="noStrike" kern="1200" baseline="0" noProof="1">
                          <a:solidFill>
                            <a:srgbClr val="000000"/>
                          </a:solidFill>
                          <a:effectLst/>
                          <a:latin typeface="Arial" panose="020B0604020202020204" pitchFamily="34" charset="0"/>
                          <a:ea typeface="+mn-ea"/>
                          <a:cs typeface="Arial" panose="020B0604020202020204" pitchFamily="34" charset="0"/>
                        </a:rPr>
                        <a:t>医薬品の研究開発、製造、商業、ライフサイクルマネジメント</a:t>
                      </a:r>
                      <a:endParaRPr kumimoji="1" lang="ja-JP" altLang="en-US" sz="1050" b="0" i="0" u="none" strike="noStrike" kern="1200">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050" b="1" i="0" u="none" strike="noStrike" kern="1200" noProof="1">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a:t>北京塩野義医薬科技有限公司</a:t>
                      </a:r>
                      <a:endParaRPr lang="en-US" altLang="ja-JP" sz="1050"/>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sz="1050" b="0" i="0" kern="1200">
                          <a:solidFill>
                            <a:schemeClr val="dk1"/>
                          </a:solidFill>
                          <a:effectLst/>
                          <a:latin typeface="Arial" panose="020B0604020202020204" pitchFamily="34" charset="0"/>
                          <a:ea typeface="+mn-ea"/>
                          <a:cs typeface="Arial" panose="020B0604020202020204" pitchFamily="34" charset="0"/>
                        </a:rPr>
                        <a:t>（Beijing Shionogi Pharmaceutical Technology Limited）</a:t>
                      </a:r>
                      <a:endParaRPr kumimoji="1" lang="zh-TW" altLang="en-US" sz="105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塩野義製薬株式会社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u="none" strike="noStrike" kern="1200" noProof="1">
                          <a:solidFill>
                            <a:srgbClr val="000000"/>
                          </a:solidFill>
                          <a:effectLst/>
                          <a:latin typeface="Arial" panose="020B0604020202020204" pitchFamily="34" charset="0"/>
                          <a:ea typeface="+mn-ea"/>
                          <a:cs typeface="Arial" panose="020B0604020202020204" pitchFamily="34" charset="0"/>
                        </a:rPr>
                        <a:t>クレストールの開発</a:t>
                      </a:r>
                      <a:r>
                        <a:rPr kumimoji="1" lang="ja-JP" altLang="en-US" sz="1050" b="0" i="0" u="none" strike="noStrike" kern="1200" noProof="1">
                          <a:solidFill>
                            <a:srgbClr val="000000"/>
                          </a:solidFill>
                          <a:effectLst/>
                          <a:latin typeface="Arial" panose="020B0604020202020204" pitchFamily="34" charset="0"/>
                          <a:ea typeface="+mn-ea"/>
                          <a:cs typeface="Arial" panose="020B0604020202020204" pitchFamily="34" charset="0"/>
                        </a:rPr>
                        <a:t>、</a:t>
                      </a:r>
                      <a:r>
                        <a:rPr kumimoji="1" lang="en-US" altLang="ja-JP" sz="1050" b="0" i="0" u="none" strike="noStrike" kern="1200">
                          <a:solidFill>
                            <a:srgbClr val="000000"/>
                          </a:solidFill>
                          <a:effectLst/>
                          <a:latin typeface="Arial" panose="020B0604020202020204" pitchFamily="34" charset="0"/>
                          <a:ea typeface="+mn-ea"/>
                          <a:cs typeface="Arial" panose="020B0604020202020204" pitchFamily="34" charset="0"/>
                        </a:rPr>
                        <a:t> </a:t>
                      </a:r>
                      <a:r>
                        <a:rPr kumimoji="1" lang="en-US" altLang="ja-JP" sz="1050" b="0" i="0" u="none" strike="noStrike" kern="1200" noProof="1">
                          <a:solidFill>
                            <a:srgbClr val="000000"/>
                          </a:solidFill>
                          <a:effectLst/>
                          <a:latin typeface="Arial" panose="020B0604020202020204" pitchFamily="34" charset="0"/>
                          <a:ea typeface="+mn-ea"/>
                          <a:cs typeface="Arial" panose="020B0604020202020204" pitchFamily="34" charset="0"/>
                        </a:rPr>
                        <a:t>抗菌薬や抗生物質の生産</a:t>
                      </a:r>
                      <a:endParaRPr kumimoji="1" lang="ja-JP" altLang="en-US" sz="105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050" b="1" i="0" u="none" strike="noStrike" kern="1200" noProof="1">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日健中外製薬有限公司 北京支店</a:t>
                      </a:r>
                      <a:endParaRPr kumimoji="1" lang="en-US" altLang="zh-TW" sz="1050" b="0" i="0" u="none" strike="noStrike" kern="1200" noProof="1">
                        <a:solidFill>
                          <a:srgbClr val="000000"/>
                        </a:solidFill>
                        <a:effectLst/>
                        <a:latin typeface="Arial" panose="020B0604020202020204" pitchFamily="34" charset="0"/>
                        <a:ea typeface="+mj-ea"/>
                        <a:cs typeface="Arial" panose="020B0604020202020204" pitchFamily="34" charset="0"/>
                      </a:endParaRPr>
                    </a:p>
                    <a:p>
                      <a:pPr marL="0" algn="l" defTabSz="914400" rtl="0" eaLnBrk="1" fontAlgn="ctr" latinLnBrk="0" hangingPunct="1"/>
                      <a:r>
                        <a:rPr kumimoji="1" lang="zh-CN"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a:t>
                      </a:r>
                      <a:r>
                        <a:rPr kumimoji="1" lang="en-US" altLang="zh-CN" sz="1050" b="0" i="0" u="none" strike="noStrike" kern="1200" noProof="1">
                          <a:solidFill>
                            <a:srgbClr val="000000"/>
                          </a:solidFill>
                          <a:effectLst/>
                          <a:latin typeface="Arial" panose="020B0604020202020204" pitchFamily="34" charset="0"/>
                          <a:ea typeface="+mj-ea"/>
                          <a:cs typeface="Arial" panose="020B0604020202020204" pitchFamily="34" charset="0"/>
                        </a:rPr>
                        <a:t>Chugai Pharma China Co Ltd </a:t>
                      </a:r>
                      <a:r>
                        <a:rPr kumimoji="1" lang="zh-CN"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a:t>
                      </a:r>
                      <a:r>
                        <a:rPr kumimoji="1" lang="en-US" altLang="zh-CN" sz="1050" b="0" i="0" u="none" strike="noStrike" kern="1200" noProof="1">
                          <a:solidFill>
                            <a:srgbClr val="000000"/>
                          </a:solidFill>
                          <a:effectLst/>
                          <a:latin typeface="Arial" panose="020B0604020202020204" pitchFamily="34" charset="0"/>
                          <a:ea typeface="+mj-ea"/>
                          <a:cs typeface="Arial" panose="020B0604020202020204" pitchFamily="34" charset="0"/>
                        </a:rPr>
                        <a:t>Beijing</a:t>
                      </a:r>
                      <a:r>
                        <a:rPr kumimoji="1" lang="zh-CN"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050" b="0" i="0" u="none" strike="noStrike" kern="1200" noProof="1">
                          <a:solidFill>
                            <a:srgbClr val="000000"/>
                          </a:solidFill>
                          <a:effectLst/>
                          <a:latin typeface="Arial" panose="020B0604020202020204" pitchFamily="34" charset="0"/>
                          <a:ea typeface="+mj-ea"/>
                          <a:cs typeface="Arial" panose="020B0604020202020204" pitchFamily="34" charset="0"/>
                        </a:rPr>
                        <a:t>中外製薬会社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baseline="0" noProof="1">
                          <a:solidFill>
                            <a:schemeClr val="dk1"/>
                          </a:solidFill>
                          <a:effectLst/>
                          <a:latin typeface="Arial" panose="020B0604020202020204" pitchFamily="34" charset="0"/>
                          <a:ea typeface="+mn-ea"/>
                          <a:cs typeface="Arial" panose="020B0604020202020204" pitchFamily="34" charset="0"/>
                        </a:rPr>
                        <a:t>研究開発</a:t>
                      </a:r>
                      <a:r>
                        <a:rPr kumimoji="1" lang="en-US" altLang="ja-JP" sz="1050" b="0" i="0" kern="1200" noProof="1">
                          <a:solidFill>
                            <a:schemeClr val="dk1"/>
                          </a:solidFill>
                          <a:effectLst/>
                          <a:latin typeface="Arial" panose="020B0604020202020204" pitchFamily="34" charset="0"/>
                          <a:ea typeface="+mn-ea"/>
                          <a:cs typeface="Arial" panose="020B0604020202020204" pitchFamily="34" charset="0"/>
                        </a:rPr>
                        <a:t>医薬品の製造、販売、輸出入</a:t>
                      </a:r>
                      <a:endParaRPr kumimoji="1" lang="ja-JP" altLang="en-US" sz="105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1" name="テキスト ボックス 10"/>
          <p:cNvSpPr txBox="1"/>
          <p:nvPr/>
        </p:nvSpPr>
        <p:spPr>
          <a:xfrm>
            <a:off x="200472" y="1124744"/>
            <a:ext cx="9505056" cy="17492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年時点</a:t>
            </a:r>
            <a:r>
              <a:rPr lang="ja-JP" altLang="en-US" sz="112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、日本の有名企業が北京で設立した現地法人は以下の通りである。</a:t>
            </a:r>
            <a:endParaRPr kumimoji="1" lang="en-US" altLang="ja-JP" sz="11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TextBox 1">
            <a:extLst>
              <a:ext uri="{FF2B5EF4-FFF2-40B4-BE49-F238E27FC236}">
                <a16:creationId xmlns:a16="http://schemas.microsoft.com/office/drawing/2014/main" id="{2771C11F-2B50-7B77-FA1E-6A6D8BC179A5}"/>
              </a:ext>
            </a:extLst>
          </p:cNvPr>
          <p:cNvSpPr txBox="1"/>
          <p:nvPr/>
        </p:nvSpPr>
        <p:spPr>
          <a:xfrm>
            <a:off x="214632" y="3179032"/>
            <a:ext cx="9505055" cy="2308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a:t>
            </a:r>
            <a:r>
              <a:rPr lang="en-US" altLang="ja-JP" sz="900" noProof="1">
                <a:latin typeface="Arial" panose="020B0604020202020204" pitchFamily="34" charset="0"/>
                <a:cs typeface="Arial" panose="020B0604020202020204" pitchFamily="34" charset="0"/>
              </a:rPr>
              <a:t> 中外製薬は、2014年6月30日現在、ホフマン・ラ・ロシュが62%の株式を保有する子会社で</a:t>
            </a:r>
            <a:r>
              <a:rPr lang="ja-JP" altLang="en-US" sz="900" noProof="1">
                <a:latin typeface="Arial" panose="020B0604020202020204" pitchFamily="34" charset="0"/>
                <a:cs typeface="Arial" panose="020B0604020202020204" pitchFamily="34" charset="0"/>
              </a:rPr>
              <a:t>ある。</a:t>
            </a:r>
            <a:endParaRPr kumimoji="1" lang="en-US" sz="90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9">
            <a:extLst>
              <a:ext uri="{FF2B5EF4-FFF2-40B4-BE49-F238E27FC236}">
                <a16:creationId xmlns:a16="http://schemas.microsoft.com/office/drawing/2014/main" id="{6E5BEFB7-4913-4ACA-65B0-5DDC2D5973BA}"/>
              </a:ext>
            </a:extLst>
          </p:cNvPr>
          <p:cNvSpPr txBox="1"/>
          <p:nvPr/>
        </p:nvSpPr>
        <p:spPr>
          <a:xfrm>
            <a:off x="214632" y="6453634"/>
            <a:ext cx="8640960" cy="144016"/>
          </a:xfrm>
          <a:prstGeom prst="rect">
            <a:avLst/>
          </a:prstGeom>
          <a:noFill/>
        </p:spPr>
        <p:txBody>
          <a:bodyPr wrap="square" lIns="0" tIns="0" rIns="0" bIns="0" rtlCol="0">
            <a:noAutofit/>
          </a:bodyPr>
          <a:lstStyle/>
          <a:p>
            <a:r>
              <a:rPr lang="zh-TW" altLang="en-US" sz="80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t>GlobalData </a:t>
            </a:r>
            <a:r>
              <a:rPr lang="ja-JP" altLang="en-US" sz="800" noProof="1"/>
              <a:t>「</a:t>
            </a:r>
            <a:r>
              <a:rPr lang="en-US" altLang="ja-JP" sz="800" noProof="1"/>
              <a:t>Top10 Pharma Companies in Japan by Market Capitalization </a:t>
            </a:r>
            <a:r>
              <a:rPr lang="ja-JP" altLang="en-US" sz="800" noProof="1"/>
              <a:t>（</a:t>
            </a:r>
            <a:r>
              <a:rPr lang="en-US" altLang="ja-JP" sz="800" noProof="1"/>
              <a:t>2023</a:t>
            </a:r>
            <a:r>
              <a:rPr lang="ja-JP" altLang="en-US" sz="800" noProof="1"/>
              <a:t>）」、</a:t>
            </a:r>
            <a:r>
              <a:rPr lang="en-US" altLang="ja-JP" sz="800" noProof="1"/>
              <a:t> Good Clinical Practice </a:t>
            </a:r>
            <a:r>
              <a:rPr lang="ja-JP" altLang="en-US" sz="800" noProof="1"/>
              <a:t>「</a:t>
            </a:r>
            <a:r>
              <a:rPr lang="en-US" altLang="ja-JP" sz="800" noProof="1"/>
              <a:t>List of Pharmaceutical Companies in China</a:t>
            </a:r>
            <a:r>
              <a:rPr lang="ja-JP" altLang="en-US" sz="800" noProof="1"/>
              <a:t>」</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59957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DAAE6F4-C08C-9476-278F-861D85D42A4D}"/>
              </a:ext>
            </a:extLst>
          </p:cNvPr>
          <p:cNvGraphicFramePr>
            <a:graphicFrameLocks/>
          </p:cNvGraphicFramePr>
          <p:nvPr>
            <p:custDataLst>
              <p:tags r:id="rId1"/>
            </p:custDataLst>
            <p:extLst>
              <p:ext uri="{D42A27DB-BD31-4B8C-83A1-F6EECF244321}">
                <p14:modId xmlns:p14="http://schemas.microsoft.com/office/powerpoint/2010/main" val="3076388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think-cell data - do not delete" hidden="1">
            <a:extLst>
              <a:ext uri="{FF2B5EF4-FFF2-40B4-BE49-F238E27FC236}">
                <a16:creationId xmlns:a16="http://schemas.microsoft.com/office/drawing/2014/main" id="{6EF1EBD0-5228-AC5A-C867-8C75F6ECEEF1}"/>
              </a:ext>
            </a:extLst>
          </p:cNvPr>
          <p:cNvGraphicFramePr>
            <a:graphicFrameLocks noChangeAspect="1"/>
          </p:cNvGraphicFramePr>
          <p:nvPr>
            <p:custDataLst>
              <p:tags r:id="rId2"/>
            </p:custDataLst>
            <p:extLst>
              <p:ext uri="{D42A27DB-BD31-4B8C-83A1-F6EECF244321}">
                <p14:modId xmlns:p14="http://schemas.microsoft.com/office/powerpoint/2010/main" val="536281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 imgW="561" imgH="561" progId="TCLayout.ActiveDocument.1">
                  <p:embed/>
                </p:oleObj>
              </mc:Choice>
              <mc:Fallback>
                <p:oleObj name="think-cellスライド" r:id="rId6"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業界構造 </a:t>
            </a:r>
            <a:r>
              <a:rPr lang="en-US" altLang="ja-JP"/>
              <a:t>- </a:t>
            </a:r>
            <a:r>
              <a:rPr lang="ja-JP" altLang="en-US"/>
              <a:t>流通</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t>中国では、規模の小さい卸業者が多く、市場集中度が低くなるため、流通が混乱しているという課題がある。</a:t>
            </a:r>
            <a:endParaRPr lang="en-US" altLang="ja-JP" sz="1400"/>
          </a:p>
          <a:p>
            <a:pPr marL="190500" indent="-190500" algn="just">
              <a:lnSpc>
                <a:spcPct val="110000"/>
              </a:lnSpc>
              <a:spcAft>
                <a:spcPts val="200"/>
              </a:spcAft>
              <a:buClr>
                <a:srgbClr val="5F8AC3"/>
              </a:buClr>
              <a:buFont typeface="Wingdings" panose="05000000000000000000" pitchFamily="2" charset="2"/>
              <a:buChar char="n"/>
            </a:pPr>
            <a:r>
              <a:rPr lang="ja-JP" altLang="en-US" sz="1400"/>
              <a:t>中国政府は医薬品流通分野に対する監督管理を強化、製薬メーカーから医療機関に至るまでの流通企業を</a:t>
            </a:r>
            <a:r>
              <a:rPr lang="en-US" altLang="ja-JP" sz="1400"/>
              <a:t>1</a:t>
            </a:r>
            <a:r>
              <a:rPr lang="ja-JP" altLang="en-US" sz="1400"/>
              <a:t>社に制限する「二票制」の導入を公表した。</a:t>
            </a:r>
            <a:endParaRPr lang="en-US" altLang="ja-JP" sz="1400"/>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　社会情報サービス　「中国医薬事情　</a:t>
            </a:r>
            <a:r>
              <a:rPr lang="en-US" altLang="ja-JP" sz="80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bmk=""/>
          </a:p>
        </p:txBody>
      </p:sp>
      <p:grpSp>
        <p:nvGrpSpPr>
          <p:cNvPr id="12" name="グループ化 7"/>
          <p:cNvGrpSpPr/>
          <p:nvPr/>
        </p:nvGrpSpPr>
        <p:grpSpPr>
          <a:xfrm>
            <a:off x="672209" y="2060848"/>
            <a:ext cx="3848743" cy="288032"/>
            <a:chOff x="4944173" y="2185814"/>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従来の主な医薬品流通経路</a:t>
              </a:r>
              <a:endParaRPr lang="zh-TW" altLang="en-US" sz="1400">
                <a:solidFill>
                  <a:srgbClr val="000000"/>
                </a:solidFill>
                <a:latin typeface="Arial Black" pitchFamily="34" charset="0"/>
                <a:ea typeface="HGP創英角ｺﾞｼｯｸUB" pitchFamily="50" charset="-128"/>
              </a:endParaRPr>
            </a:p>
          </p:txBody>
        </p:sp>
      </p:grpSp>
      <p:sp>
        <p:nvSpPr>
          <p:cNvPr id="16" name="角丸四角形 15"/>
          <p:cNvSpPr/>
          <p:nvPr/>
        </p:nvSpPr>
        <p:spPr>
          <a:xfrm>
            <a:off x="1613984" y="3569138"/>
            <a:ext cx="1139131"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一次卸業者</a:t>
            </a:r>
          </a:p>
        </p:txBody>
      </p:sp>
      <p:sp>
        <p:nvSpPr>
          <p:cNvPr id="17" name="正方形/長方形 16"/>
          <p:cNvSpPr/>
          <p:nvPr/>
        </p:nvSpPr>
        <p:spPr>
          <a:xfrm>
            <a:off x="948644" y="3569138"/>
            <a:ext cx="601739" cy="396044"/>
          </a:xfrm>
          <a:prstGeom prst="rect">
            <a:avLst/>
          </a:prstGeom>
          <a:solidFill>
            <a:schemeClr val="tx2"/>
          </a:solidFill>
          <a:ln>
            <a:noFill/>
          </a:ln>
        </p:spPr>
        <p:txBody>
          <a:bodyPr wrap="square" rtlCol="0" anchor="ctr">
            <a:noAutofit/>
          </a:bodyPr>
          <a:lstStyle/>
          <a:p>
            <a:pPr marL="0" algn="ctr" fontAlgn="ctr">
              <a:lnSpc>
                <a:spcPct val="114000"/>
              </a:lnSpc>
              <a:spcAft>
                <a:spcPts val="400"/>
              </a:spcAft>
            </a:pPr>
            <a:r>
              <a:rPr kumimoji="1" lang="ja-JP" altLang="en-US" sz="1200"/>
              <a:t>全国</a:t>
            </a:r>
          </a:p>
        </p:txBody>
      </p:sp>
      <p:sp>
        <p:nvSpPr>
          <p:cNvPr id="18" name="正方形/長方形 17"/>
          <p:cNvSpPr/>
          <p:nvPr/>
        </p:nvSpPr>
        <p:spPr>
          <a:xfrm>
            <a:off x="948643" y="4180511"/>
            <a:ext cx="601739" cy="1620180"/>
          </a:xfrm>
          <a:prstGeom prst="rect">
            <a:avLst/>
          </a:prstGeom>
          <a:solidFill>
            <a:schemeClr val="tx2"/>
          </a:solidFill>
          <a:ln>
            <a:noFill/>
          </a:ln>
        </p:spPr>
        <p:txBody>
          <a:bodyPr wrap="square" rtlCol="0" anchor="ctr">
            <a:noAutofit/>
          </a:bodyPr>
          <a:lstStyle/>
          <a:p>
            <a:pPr marL="0" algn="ctr" fontAlgn="ctr">
              <a:lnSpc>
                <a:spcPct val="114000"/>
              </a:lnSpc>
              <a:spcAft>
                <a:spcPts val="400"/>
              </a:spcAft>
            </a:pPr>
            <a:r>
              <a:rPr kumimoji="1" lang="ja-JP" altLang="en-US" sz="1200"/>
              <a:t>地域</a:t>
            </a:r>
          </a:p>
        </p:txBody>
      </p:sp>
      <p:sp>
        <p:nvSpPr>
          <p:cNvPr id="20" name="角丸四角形 19"/>
          <p:cNvSpPr/>
          <p:nvPr/>
        </p:nvSpPr>
        <p:spPr>
          <a:xfrm>
            <a:off x="1595629" y="4863772"/>
            <a:ext cx="621067"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医療機関</a:t>
            </a:r>
          </a:p>
        </p:txBody>
      </p:sp>
      <p:sp>
        <p:nvSpPr>
          <p:cNvPr id="21" name="角丸四角形 20"/>
          <p:cNvSpPr/>
          <p:nvPr/>
        </p:nvSpPr>
        <p:spPr>
          <a:xfrm>
            <a:off x="2272816" y="4863772"/>
            <a:ext cx="696685"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小売業者</a:t>
            </a:r>
          </a:p>
        </p:txBody>
      </p:sp>
      <p:sp>
        <p:nvSpPr>
          <p:cNvPr id="29" name="角丸四角形 28"/>
          <p:cNvSpPr/>
          <p:nvPr/>
        </p:nvSpPr>
        <p:spPr>
          <a:xfrm>
            <a:off x="2455897" y="2920371"/>
            <a:ext cx="1139131" cy="396044"/>
          </a:xfrm>
          <a:prstGeom prst="roundRect">
            <a:avLst>
              <a:gd name="adj" fmla="val 10254"/>
            </a:avLst>
          </a:prstGeom>
          <a:solidFill>
            <a:srgbClr val="F1DB9D"/>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製薬メーカー</a:t>
            </a:r>
          </a:p>
        </p:txBody>
      </p:sp>
      <p:cxnSp>
        <p:nvCxnSpPr>
          <p:cNvPr id="30" name="カギ線コネクタ 29"/>
          <p:cNvCxnSpPr>
            <a:stCxn id="29" idx="2"/>
            <a:endCxn id="16" idx="0"/>
          </p:cNvCxnSpPr>
          <p:nvPr/>
        </p:nvCxnSpPr>
        <p:spPr>
          <a:xfrm rot="5400000">
            <a:off x="2478145" y="3021820"/>
            <a:ext cx="252723" cy="841913"/>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カギ線コネクタ 32"/>
          <p:cNvCxnSpPr>
            <a:stCxn id="16" idx="2"/>
            <a:endCxn id="64" idx="0"/>
          </p:cNvCxnSpPr>
          <p:nvPr/>
        </p:nvCxnSpPr>
        <p:spPr>
          <a:xfrm rot="16200000" flipH="1">
            <a:off x="2307687" y="3841045"/>
            <a:ext cx="892578" cy="1140852"/>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16" idx="2"/>
            <a:endCxn id="19" idx="0"/>
          </p:cNvCxnSpPr>
          <p:nvPr/>
        </p:nvCxnSpPr>
        <p:spPr>
          <a:xfrm>
            <a:off x="2183550" y="3965182"/>
            <a:ext cx="0" cy="215329"/>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カギ線コネクタ 38"/>
          <p:cNvCxnSpPr>
            <a:stCxn id="19" idx="2"/>
            <a:endCxn id="20" idx="0"/>
          </p:cNvCxnSpPr>
          <p:nvPr/>
        </p:nvCxnSpPr>
        <p:spPr>
          <a:xfrm rot="5400000">
            <a:off x="1901249" y="4581470"/>
            <a:ext cx="287217" cy="277387"/>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39"/>
          <p:cNvCxnSpPr>
            <a:stCxn id="19" idx="2"/>
            <a:endCxn id="21" idx="0"/>
          </p:cNvCxnSpPr>
          <p:nvPr/>
        </p:nvCxnSpPr>
        <p:spPr>
          <a:xfrm rot="16200000" flipH="1">
            <a:off x="2258746" y="4501358"/>
            <a:ext cx="287217" cy="437609"/>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1651704" y="5465748"/>
            <a:ext cx="520893"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消費者</a:t>
            </a:r>
          </a:p>
        </p:txBody>
      </p:sp>
      <p:sp>
        <p:nvSpPr>
          <p:cNvPr id="45" name="角丸四角形 44"/>
          <p:cNvSpPr/>
          <p:nvPr/>
        </p:nvSpPr>
        <p:spPr>
          <a:xfrm>
            <a:off x="2360712" y="5460746"/>
            <a:ext cx="520893"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消費者</a:t>
            </a:r>
          </a:p>
        </p:txBody>
      </p:sp>
      <p:cxnSp>
        <p:nvCxnSpPr>
          <p:cNvPr id="47" name="直線矢印コネクタ 46"/>
          <p:cNvCxnSpPr>
            <a:stCxn id="20" idx="2"/>
            <a:endCxn id="44" idx="0"/>
          </p:cNvCxnSpPr>
          <p:nvPr/>
        </p:nvCxnSpPr>
        <p:spPr>
          <a:xfrm>
            <a:off x="1906163" y="5181692"/>
            <a:ext cx="5988" cy="284056"/>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21" idx="2"/>
            <a:endCxn id="45" idx="0"/>
          </p:cNvCxnSpPr>
          <p:nvPr/>
        </p:nvCxnSpPr>
        <p:spPr>
          <a:xfrm>
            <a:off x="2621159" y="5181692"/>
            <a:ext cx="0" cy="279054"/>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4" name="角丸四角形 63"/>
          <p:cNvSpPr/>
          <p:nvPr/>
        </p:nvSpPr>
        <p:spPr>
          <a:xfrm>
            <a:off x="3013868" y="4857760"/>
            <a:ext cx="621067"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医療機関</a:t>
            </a:r>
          </a:p>
        </p:txBody>
      </p:sp>
      <p:sp>
        <p:nvSpPr>
          <p:cNvPr id="67" name="角丸四角形 66"/>
          <p:cNvSpPr/>
          <p:nvPr/>
        </p:nvSpPr>
        <p:spPr>
          <a:xfrm>
            <a:off x="3063955" y="5465748"/>
            <a:ext cx="520893"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消費者</a:t>
            </a:r>
          </a:p>
        </p:txBody>
      </p:sp>
      <p:cxnSp>
        <p:nvCxnSpPr>
          <p:cNvPr id="68" name="直線矢印コネクタ 67"/>
          <p:cNvCxnSpPr>
            <a:stCxn id="64" idx="2"/>
            <a:endCxn id="67" idx="0"/>
          </p:cNvCxnSpPr>
          <p:nvPr/>
        </p:nvCxnSpPr>
        <p:spPr>
          <a:xfrm>
            <a:off x="3324402" y="5175680"/>
            <a:ext cx="0" cy="290068"/>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1" name="角丸四角形 70"/>
          <p:cNvSpPr/>
          <p:nvPr/>
        </p:nvSpPr>
        <p:spPr>
          <a:xfrm>
            <a:off x="3690819" y="4861381"/>
            <a:ext cx="621067"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医療機関</a:t>
            </a:r>
          </a:p>
        </p:txBody>
      </p:sp>
      <p:sp>
        <p:nvSpPr>
          <p:cNvPr id="72" name="角丸四角形 71"/>
          <p:cNvSpPr/>
          <p:nvPr/>
        </p:nvSpPr>
        <p:spPr>
          <a:xfrm>
            <a:off x="3740906" y="5460746"/>
            <a:ext cx="520893"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消費者</a:t>
            </a:r>
          </a:p>
        </p:txBody>
      </p:sp>
      <p:cxnSp>
        <p:nvCxnSpPr>
          <p:cNvPr id="73" name="直線矢印コネクタ 72"/>
          <p:cNvCxnSpPr>
            <a:stCxn id="71" idx="2"/>
            <a:endCxn id="72" idx="0"/>
          </p:cNvCxnSpPr>
          <p:nvPr/>
        </p:nvCxnSpPr>
        <p:spPr>
          <a:xfrm>
            <a:off x="4001353" y="5179301"/>
            <a:ext cx="0" cy="281445"/>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カギ線コネクタ 75"/>
          <p:cNvCxnSpPr>
            <a:stCxn id="29" idx="2"/>
            <a:endCxn id="71" idx="0"/>
          </p:cNvCxnSpPr>
          <p:nvPr/>
        </p:nvCxnSpPr>
        <p:spPr>
          <a:xfrm rot="16200000" flipH="1">
            <a:off x="2740925" y="3600953"/>
            <a:ext cx="1544966" cy="975890"/>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5" name="グループ化 7"/>
          <p:cNvGrpSpPr/>
          <p:nvPr/>
        </p:nvGrpSpPr>
        <p:grpSpPr>
          <a:xfrm>
            <a:off x="5495174" y="2060848"/>
            <a:ext cx="3850314" cy="288032"/>
            <a:chOff x="4944173" y="2185814"/>
            <a:chExt cx="5861371" cy="288032"/>
          </a:xfrm>
        </p:grpSpPr>
        <p:cxnSp>
          <p:nvCxnSpPr>
            <p:cNvPr id="69"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二票制における医薬品流通経路</a:t>
              </a:r>
              <a:endParaRPr lang="zh-TW" altLang="en-US" sz="1400">
                <a:solidFill>
                  <a:srgbClr val="000000"/>
                </a:solidFill>
                <a:latin typeface="Arial Black" pitchFamily="34" charset="0"/>
                <a:ea typeface="HGP創英角ｺﾞｼｯｸUB" pitchFamily="50" charset="-128"/>
              </a:endParaRPr>
            </a:p>
          </p:txBody>
        </p:sp>
      </p:grpSp>
      <p:sp>
        <p:nvSpPr>
          <p:cNvPr id="36" name="角丸四角形 15"/>
          <p:cNvSpPr/>
          <p:nvPr/>
        </p:nvSpPr>
        <p:spPr>
          <a:xfrm>
            <a:off x="6321152" y="4009637"/>
            <a:ext cx="1139596"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一次卸業者</a:t>
            </a:r>
          </a:p>
        </p:txBody>
      </p:sp>
      <p:sp>
        <p:nvSpPr>
          <p:cNvPr id="49" name="角丸四角形 28"/>
          <p:cNvSpPr/>
          <p:nvPr/>
        </p:nvSpPr>
        <p:spPr>
          <a:xfrm>
            <a:off x="6321152" y="3068960"/>
            <a:ext cx="1139596" cy="396044"/>
          </a:xfrm>
          <a:prstGeom prst="roundRect">
            <a:avLst>
              <a:gd name="adj" fmla="val 10254"/>
            </a:avLst>
          </a:prstGeom>
          <a:solidFill>
            <a:srgbClr val="F1DB9D"/>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製薬メーカー</a:t>
            </a:r>
          </a:p>
        </p:txBody>
      </p:sp>
      <p:cxnSp>
        <p:nvCxnSpPr>
          <p:cNvPr id="50" name="カギ線コネクタ 29"/>
          <p:cNvCxnSpPr>
            <a:stCxn id="49" idx="2"/>
            <a:endCxn id="36" idx="0"/>
          </p:cNvCxnSpPr>
          <p:nvPr/>
        </p:nvCxnSpPr>
        <p:spPr>
          <a:xfrm>
            <a:off x="6890950" y="3465004"/>
            <a:ext cx="0" cy="544633"/>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カギ線コネクタ 32"/>
          <p:cNvCxnSpPr>
            <a:stCxn id="36" idx="2"/>
            <a:endCxn id="59" idx="0"/>
          </p:cNvCxnSpPr>
          <p:nvPr/>
        </p:nvCxnSpPr>
        <p:spPr>
          <a:xfrm>
            <a:off x="6890950" y="4405681"/>
            <a:ext cx="0" cy="600668"/>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9" name="角丸四角形 63"/>
          <p:cNvSpPr/>
          <p:nvPr/>
        </p:nvSpPr>
        <p:spPr>
          <a:xfrm>
            <a:off x="6321152" y="5006349"/>
            <a:ext cx="1139596"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医療機関</a:t>
            </a:r>
          </a:p>
        </p:txBody>
      </p:sp>
      <p:sp>
        <p:nvSpPr>
          <p:cNvPr id="74" name="FlowTriangle"/>
          <p:cNvSpPr>
            <a:spLocks noChangeArrowheads="1"/>
          </p:cNvSpPr>
          <p:nvPr/>
        </p:nvSpPr>
        <p:spPr bwMode="gray">
          <a:xfrm rot="5400000">
            <a:off x="3333750" y="3775298"/>
            <a:ext cx="3505200" cy="266700"/>
          </a:xfrm>
          <a:prstGeom prst="triangle">
            <a:avLst>
              <a:gd name="adj" fmla="val 50000"/>
            </a:avLst>
          </a:prstGeom>
          <a:solidFill>
            <a:srgbClr val="B2B2B2"/>
          </a:solidFill>
          <a:ln w="9525" algn="ctr">
            <a:solidFill>
              <a:srgbClr val="B2B2B2"/>
            </a:solidFill>
            <a:miter lim="800000"/>
            <a:headEnd/>
            <a:tailEnd/>
          </a:ln>
        </p:spPr>
        <p:txBody>
          <a:bodyPr rot="10800000" vert="eaVert" wrap="none" anchor="ctr"/>
          <a:lstStyle/>
          <a:p>
            <a:pPr algn="ctr"/>
            <a:endParaRPr lang="en-US" sz="1400" b="1">
              <a:solidFill>
                <a:srgbClr val="000000"/>
              </a:solidFill>
              <a:latin typeface="Arial" pitchFamily="34" charset="0"/>
              <a:cs typeface="Arial" pitchFamily="34" charset="0"/>
            </a:endParaRPr>
          </a:p>
        </p:txBody>
      </p:sp>
      <p:sp>
        <p:nvSpPr>
          <p:cNvPr id="19" name="角丸四角形 18"/>
          <p:cNvSpPr/>
          <p:nvPr/>
        </p:nvSpPr>
        <p:spPr>
          <a:xfrm>
            <a:off x="1613984" y="4180511"/>
            <a:ext cx="1139131"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二次卸業者</a:t>
            </a:r>
          </a:p>
        </p:txBody>
      </p:sp>
      <p:sp>
        <p:nvSpPr>
          <p:cNvPr id="26" name="TextBox 25"/>
          <p:cNvSpPr txBox="1"/>
          <p:nvPr/>
        </p:nvSpPr>
        <p:spPr>
          <a:xfrm>
            <a:off x="7502814" y="4084548"/>
            <a:ext cx="1872629" cy="246221"/>
          </a:xfrm>
          <a:prstGeom prst="rect">
            <a:avLst/>
          </a:prstGeom>
          <a:noFill/>
        </p:spPr>
        <p:txBody>
          <a:bodyPr wrap="none" rtlCol="0">
            <a:spAutoFit/>
          </a:bodyPr>
          <a:lstStyle/>
          <a:p>
            <a:r>
              <a:rPr kumimoji="1" lang="en-US" altLang="ja-JP" sz="100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a:latin typeface="Arial" panose="020B0604020202020204" pitchFamily="34" charset="0"/>
                <a:ea typeface="ＭＳ Ｐゴシック" panose="020B0600070205080204" pitchFamily="50" charset="-128"/>
                <a:cs typeface="Arial" panose="020B0604020202020204" pitchFamily="34" charset="0"/>
              </a:rPr>
              <a:t>経由できる卸業者は</a:t>
            </a:r>
            <a:r>
              <a:rPr kumimoji="1" lang="en-US" altLang="ja-JP" sz="100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a:latin typeface="Arial" panose="020B0604020202020204" pitchFamily="34" charset="0"/>
                <a:ea typeface="ＭＳ Ｐゴシック" panose="020B0600070205080204" pitchFamily="50" charset="-128"/>
                <a:cs typeface="Arial" panose="020B0604020202020204" pitchFamily="34" charset="0"/>
              </a:rPr>
              <a:t>社のみ</a:t>
            </a:r>
            <a:endParaRPr kumimoji="1" lang="en-US" sz="10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832619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0CFB2F2-59F9-9C89-E679-A8F9D118D88B}"/>
              </a:ext>
            </a:extLst>
          </p:cNvPr>
          <p:cNvGraphicFramePr>
            <a:graphicFrameLocks/>
          </p:cNvGraphicFramePr>
          <p:nvPr>
            <p:custDataLst>
              <p:tags r:id="rId1"/>
            </p:custDataLst>
            <p:extLst>
              <p:ext uri="{D42A27DB-BD31-4B8C-83A1-F6EECF244321}">
                <p14:modId xmlns:p14="http://schemas.microsoft.com/office/powerpoint/2010/main" val="621241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7" name="think-cell data - do not delete" hidden="1">
            <a:extLst>
              <a:ext uri="{FF2B5EF4-FFF2-40B4-BE49-F238E27FC236}">
                <a16:creationId xmlns:a16="http://schemas.microsoft.com/office/drawing/2014/main" id="{DCCF5F7F-5958-B7C2-27B2-2121FC588B2C}"/>
              </a:ext>
            </a:extLst>
          </p:cNvPr>
          <p:cNvGraphicFramePr>
            <a:graphicFrameLocks noChangeAspect="1"/>
          </p:cNvGraphicFramePr>
          <p:nvPr>
            <p:custDataLst>
              <p:tags r:id="rId2"/>
            </p:custDataLst>
            <p:extLst>
              <p:ext uri="{D42A27DB-BD31-4B8C-83A1-F6EECF244321}">
                <p14:modId xmlns:p14="http://schemas.microsoft.com/office/powerpoint/2010/main" val="623215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 imgW="561" imgH="561" progId="TCLayout.ActiveDocument.1">
                  <p:embed/>
                </p:oleObj>
              </mc:Choice>
              <mc:Fallback>
                <p:oleObj name="think-cellスライド" r:id="rId6"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中国／医療関連／介護</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46" name="テキスト ボックス 45"/>
          <p:cNvSpPr txBox="1"/>
          <p:nvPr/>
        </p:nvSpPr>
        <p:spPr>
          <a:xfrm>
            <a:off x="200472" y="6525344"/>
            <a:ext cx="9217024"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INTERNATIONAL TRAD ADMINISTRATION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CHINA SENIOR CARE MARKET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a:t>
            </a:r>
            <a:r>
              <a:rPr lang="ja-JP" altLang="en-US" sz="80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34">
            <a:extLst>
              <a:ext uri="{FF2B5EF4-FFF2-40B4-BE49-F238E27FC236}">
                <a16:creationId xmlns:a16="http://schemas.microsoft.com/office/drawing/2014/main" id="{91F148E8-8646-4E61-2425-CDE9CE4C61A4}"/>
              </a:ext>
            </a:extLst>
          </p:cNvPr>
          <p:cNvSpPr txBox="1"/>
          <p:nvPr/>
        </p:nvSpPr>
        <p:spPr>
          <a:xfrm>
            <a:off x="200025" y="1152181"/>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中国</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の</a:t>
            </a:r>
            <a:r>
              <a:rPr lang="ja-JP" altLang="en-US" sz="1400">
                <a:latin typeface="Arial" panose="020B0604020202020204" pitchFamily="34" charset="0"/>
                <a:ea typeface="ＭＳ Ｐゴシック" panose="020B0600070205080204" pitchFamily="50" charset="-128"/>
                <a:cs typeface="Arial" panose="020B0604020202020204" pitchFamily="34" charset="0"/>
              </a:rPr>
              <a:t>高齢者</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介護市場は</a:t>
            </a:r>
            <a:r>
              <a:rPr lang="ja-JP" altLang="en-US" sz="1400">
                <a:latin typeface="Arial" panose="020B0604020202020204" pitchFamily="34" charset="0"/>
                <a:ea typeface="ＭＳ Ｐゴシック" panose="020B0600070205080204" pitchFamily="50" charset="-128"/>
                <a:cs typeface="Arial" panose="020B0604020202020204" pitchFamily="34" charset="0"/>
              </a:rPr>
              <a:t>、</a:t>
            </a:r>
            <a:r>
              <a:rPr lang="en-US" altLang="ja-JP" sz="140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年までに</a:t>
            </a:r>
            <a:r>
              <a:rPr lang="en-US" altLang="ja-JP" sz="1400">
                <a:latin typeface="Arial" panose="020B0604020202020204" pitchFamily="34" charset="0"/>
                <a:ea typeface="ＭＳ Ｐゴシック" panose="020B0600070205080204" pitchFamily="50" charset="-128"/>
                <a:cs typeface="Arial" panose="020B0604020202020204" pitchFamily="34" charset="0"/>
              </a:rPr>
              <a:t>8000</a:t>
            </a:r>
            <a:r>
              <a:rPr lang="ja-JP" altLang="en-US" sz="140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a:latin typeface="Arial" panose="020B0604020202020204" pitchFamily="34" charset="0"/>
                <a:ea typeface="ＭＳ Ｐゴシック" panose="020B0600070205080204" pitchFamily="50" charset="-128"/>
                <a:cs typeface="Arial" panose="020B0604020202020204" pitchFamily="34" charset="0"/>
              </a:rPr>
              <a:t>US$</a:t>
            </a:r>
            <a:r>
              <a:rPr lang="ja-JP" altLang="en-US" sz="1400">
                <a:latin typeface="Arial" panose="020B0604020202020204" pitchFamily="34" charset="0"/>
                <a:ea typeface="ＭＳ Ｐゴシック" panose="020B0600070205080204" pitchFamily="50" charset="-128"/>
                <a:cs typeface="Arial" panose="020B0604020202020204" pitchFamily="34" charset="0"/>
              </a:rPr>
              <a:t>に達し、</a:t>
            </a:r>
            <a:r>
              <a:rPr lang="en-US" altLang="ja-JP" sz="140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年までに</a:t>
            </a:r>
            <a:r>
              <a:rPr lang="en-US" altLang="ja-JP" sz="1400">
                <a:latin typeface="Arial" panose="020B0604020202020204" pitchFamily="34" charset="0"/>
                <a:ea typeface="ＭＳ Ｐゴシック" panose="020B0600070205080204" pitchFamily="50" charset="-128"/>
                <a:cs typeface="Arial" panose="020B0604020202020204" pitchFamily="34" charset="0"/>
              </a:rPr>
              <a:t>3</a:t>
            </a:r>
            <a:r>
              <a:rPr lang="ja-JP" altLang="en-US" sz="140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a:latin typeface="Arial" panose="020B0604020202020204" pitchFamily="34" charset="0"/>
                <a:ea typeface="ＭＳ Ｐゴシック" panose="020B0600070205080204" pitchFamily="50" charset="-128"/>
                <a:cs typeface="Arial" panose="020B0604020202020204" pitchFamily="34" charset="0"/>
              </a:rPr>
              <a:t>US$</a:t>
            </a:r>
            <a:r>
              <a:rPr lang="ja-JP" altLang="en-US" sz="1400">
                <a:latin typeface="Arial" panose="020B0604020202020204" pitchFamily="34" charset="0"/>
                <a:ea typeface="ＭＳ Ｐゴシック" panose="020B0600070205080204" pitchFamily="50" charset="-128"/>
                <a:cs typeface="Arial" panose="020B0604020202020204" pitchFamily="34" charset="0"/>
              </a:rPr>
              <a:t>を超えると予測されている。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年の国勢調査によると、</a:t>
            </a:r>
            <a:r>
              <a:rPr kumimoji="1" lang="en-US" altLang="ja-JP" sz="1400">
                <a:latin typeface="Arial" panose="020B0604020202020204" pitchFamily="34" charset="0"/>
                <a:ea typeface="ＭＳ Ｐゴシック" panose="020B0600070205080204" pitchFamily="50" charset="-128"/>
                <a:cs typeface="Arial" panose="020B0604020202020204" pitchFamily="34" charset="0"/>
              </a:rPr>
              <a:t>65</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歳以上の人口は約</a:t>
            </a:r>
            <a:r>
              <a:rPr kumimoji="1" lang="en-US" altLang="ja-JP" sz="140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億人で、総人口の約</a:t>
            </a:r>
            <a:r>
              <a:rPr kumimoji="1" lang="en-US" altLang="ja-JP" sz="1400">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1400">
                <a:latin typeface="Arial" panose="020B0604020202020204" pitchFamily="34" charset="0"/>
                <a:ea typeface="ＭＳ Ｐゴシック" panose="020B0600070205080204" pitchFamily="50" charset="-128"/>
                <a:cs typeface="Arial" panose="020B0604020202020204" pitchFamily="34" charset="0"/>
              </a:rPr>
              <a:t>を占めている。</a:t>
            </a:r>
            <a:endParaRPr kumimoji="1"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708009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CE831F2-D454-6003-1A7E-B538F4BBAC1A}"/>
              </a:ext>
            </a:extLst>
          </p:cNvPr>
          <p:cNvGraphicFramePr>
            <a:graphicFrameLocks/>
          </p:cNvGraphicFramePr>
          <p:nvPr>
            <p:custDataLst>
              <p:tags r:id="rId1"/>
            </p:custDataLst>
            <p:extLst>
              <p:ext uri="{D42A27DB-BD31-4B8C-83A1-F6EECF244321}">
                <p14:modId xmlns:p14="http://schemas.microsoft.com/office/powerpoint/2010/main" val="2065458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61" imgH="561" progId="TCLayout.ActiveDocument.1">
                  <p:embed/>
                </p:oleObj>
              </mc:Choice>
              <mc:Fallback>
                <p:oleObj name="think-cellスライド" r:id="rId3" imgW="561" imgH="56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中国／医療関連／介護</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業界構造 </a:t>
            </a:r>
            <a:r>
              <a:rPr lang="en-US" altLang="ja-JP"/>
              <a:t>- </a:t>
            </a:r>
            <a:r>
              <a:rPr lang="ja-JP" altLang="en-US"/>
              <a:t>日本企業の進出状況</a:t>
            </a:r>
            <a:endParaRPr lang="ja-JP" altLang="en-US">
              <a:ea typeface="HGS創英角ｺﾞｼｯｸUB" panose="020B0900000000000000" pitchFamily="50" charset="-128"/>
            </a:endParaRP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t>中国</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14</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各社ホームページ</a:t>
            </a:r>
            <a:endParaRPr kumimoji="0" lang="en-US" altLang="ja-JP" sz="80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608475954"/>
              </p:ext>
            </p:extLst>
          </p:nvPr>
        </p:nvGraphicFramePr>
        <p:xfrm>
          <a:off x="358699" y="1513535"/>
          <a:ext cx="4450285" cy="4937793"/>
        </p:xfrm>
        <a:graphic>
          <a:graphicData uri="http://schemas.openxmlformats.org/drawingml/2006/table">
            <a:tbl>
              <a:tblPr firstRow="1" bandRow="1">
                <a:tableStyleId>{5C22544A-7EE6-4342-B048-85BDC9FD1C3A}</a:tableStyleId>
              </a:tblPr>
              <a:tblGrid>
                <a:gridCol w="705869">
                  <a:extLst>
                    <a:ext uri="{9D8B030D-6E8A-4147-A177-3AD203B41FA5}">
                      <a16:colId xmlns:a16="http://schemas.microsoft.com/office/drawing/2014/main" val="20002"/>
                    </a:ext>
                  </a:extLst>
                </a:gridCol>
                <a:gridCol w="360040">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247117">
                <a:tc>
                  <a:txBody>
                    <a:bodyPr/>
                    <a:lstStyle/>
                    <a:p>
                      <a:pPr algn="ctr"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29492">
                <a:tc rowSpan="14">
                  <a:txBody>
                    <a:bodyPr/>
                    <a:lstStyle/>
                    <a:p>
                      <a:pPr algn="ctr"/>
                      <a:r>
                        <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kumimoji="1"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株式会社ニチイ学館（北京市、上海市など</a:t>
                      </a:r>
                      <a:r>
                        <a:rPr kumimoji="1"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都市）</a:t>
                      </a:r>
                      <a:endParaRPr kumimoji="1"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株式会社リエイ（北京市、上海市、成都）</a:t>
                      </a:r>
                      <a:endPar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メディカル・ケア・サービス株式会社（南通市、広州市）</a:t>
                      </a:r>
                      <a:endParaRPr kumimoji="1"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ロングライフホールディング株式会社（青島市）</a:t>
                      </a:r>
                      <a:endPar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株式会社日中医療福祉支援機構（ウイズネット）（大連市）</a:t>
                      </a:r>
                      <a:endParaRPr kumimoji="1"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株式会社ゲストハウス（上海市）</a:t>
                      </a:r>
                      <a:endPar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株式会社サンガホールディングス（瀋陽市）</a:t>
                      </a:r>
                      <a:endParaRPr kumimoji="1"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株式会社ケアサービス（上海市）</a:t>
                      </a:r>
                      <a:endPar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アースサポート株式会社（上海市）</a:t>
                      </a:r>
                      <a:endParaRPr kumimoji="1"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セコム医療システム株式会社（上海市）</a:t>
                      </a:r>
                      <a:endParaRPr kumimoji="1"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0"/>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株式会社学研ココファン（香港）</a:t>
                      </a:r>
                      <a:endPar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1"/>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エフビー介護サービス株式会社（北京市）</a:t>
                      </a:r>
                      <a:endParaRPr kumimoji="1"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2"/>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株式会社メディヴァ（天津市）</a:t>
                      </a:r>
                      <a:endParaRPr kumimoji="1"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3"/>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株式会社コミュニティネット</a:t>
                      </a:r>
                      <a:endPar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4"/>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236255819"/>
              </p:ext>
            </p:extLst>
          </p:nvPr>
        </p:nvGraphicFramePr>
        <p:xfrm>
          <a:off x="5097016" y="1513535"/>
          <a:ext cx="4360806" cy="2960841"/>
        </p:xfrm>
        <a:graphic>
          <a:graphicData uri="http://schemas.openxmlformats.org/drawingml/2006/table">
            <a:tbl>
              <a:tblPr firstRow="1" bandRow="1">
                <a:tableStyleId>{5C22544A-7EE6-4342-B048-85BDC9FD1C3A}</a:tableStyleId>
              </a:tblPr>
              <a:tblGrid>
                <a:gridCol w="918966">
                  <a:extLst>
                    <a:ext uri="{9D8B030D-6E8A-4147-A177-3AD203B41FA5}">
                      <a16:colId xmlns:a16="http://schemas.microsoft.com/office/drawing/2014/main" val="20002"/>
                    </a:ext>
                  </a:extLst>
                </a:gridCol>
                <a:gridCol w="363380">
                  <a:extLst>
                    <a:ext uri="{9D8B030D-6E8A-4147-A177-3AD203B41FA5}">
                      <a16:colId xmlns:a16="http://schemas.microsoft.com/office/drawing/2014/main" val="20000"/>
                    </a:ext>
                  </a:extLst>
                </a:gridCol>
                <a:gridCol w="3078460">
                  <a:extLst>
                    <a:ext uri="{9D8B030D-6E8A-4147-A177-3AD203B41FA5}">
                      <a16:colId xmlns:a16="http://schemas.microsoft.com/office/drawing/2014/main" val="20001"/>
                    </a:ext>
                  </a:extLst>
                </a:gridCol>
              </a:tblGrid>
              <a:tr h="247117">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29492">
                <a:tc rowSpan="8">
                  <a:txBody>
                    <a:bodyPr/>
                    <a:lstStyle/>
                    <a:p>
                      <a:pPr algn="ctr"/>
                      <a:r>
                        <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kumimoji="1"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パラマウントベッド株式会社</a:t>
                      </a:r>
                      <a:endParaRPr kumimoji="1"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フランスベッド株式会社</a:t>
                      </a:r>
                      <a:endPar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オージー技研株式会社</a:t>
                      </a:r>
                      <a:endParaRPr kumimoji="1"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株式会社ニチイ学館・</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buFont typeface="Arial" panose="020B0604020202020204" pitchFamily="34" charset="0"/>
                        <a:buNone/>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株式会社ニチイケアネット（卸販売）</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日進医療器株式会社</a:t>
                      </a:r>
                      <a:endParaRPr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株式会社プラッツ</a:t>
                      </a:r>
                      <a:endParaRPr kumimoji="1"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株式会社カワムラサイクル</a:t>
                      </a:r>
                      <a:endParaRPr kumimoji="1" lang="en-US" altLang="ja-JP" sz="11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329492">
                <a:tc vMerge="1">
                  <a:txBody>
                    <a:bodyPr/>
                    <a:lstStyle/>
                    <a:p>
                      <a:pPr algn="ctr"/>
                      <a:endParaRPr lang="ja-JP" altLang="en-US" sz="1200" b="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株式会社幸和製作所</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97383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9B6C4F2-CEEA-B3D0-F58E-C46605B05ED1}"/>
              </a:ext>
            </a:extLst>
          </p:cNvPr>
          <p:cNvGraphicFramePr>
            <a:graphicFrameLocks/>
          </p:cNvGraphicFramePr>
          <p:nvPr>
            <p:custDataLst>
              <p:tags r:id="rId1"/>
            </p:custDataLst>
            <p:extLst>
              <p:ext uri="{D42A27DB-BD31-4B8C-83A1-F6EECF244321}">
                <p14:modId xmlns:p14="http://schemas.microsoft.com/office/powerpoint/2010/main" val="3887453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C4654E5D-9C1B-882D-82EB-3E7D96252EB2}"/>
              </a:ext>
            </a:extLst>
          </p:cNvPr>
          <p:cNvGraphicFramePr>
            <a:graphicFrameLocks noChangeAspect="1"/>
          </p:cNvGraphicFramePr>
          <p:nvPr>
            <p:custDataLst>
              <p:tags r:id="rId2"/>
            </p:custDataLst>
            <p:extLst>
              <p:ext uri="{D42A27DB-BD31-4B8C-83A1-F6EECF244321}">
                <p14:modId xmlns:p14="http://schemas.microsoft.com/office/powerpoint/2010/main" val="2129335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 imgW="561" imgH="561" progId="TCLayout.ActiveDocument.1">
                  <p:embed/>
                </p:oleObj>
              </mc:Choice>
              <mc:Fallback>
                <p:oleObj name="think-cellスライド" r:id="rId6"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中国／医療関連／歯科</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WHO</a:t>
            </a:r>
            <a:r>
              <a:rPr lang="ja-JP" altLang="en-US" sz="80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a:latin typeface="Arial" panose="020B0604020202020204" pitchFamily="34" charset="0"/>
                <a:ea typeface="ＭＳ Ｐゴシック" panose="020B0600070205080204" pitchFamily="50" charset="-128"/>
                <a:cs typeface="Arial" panose="020B0604020202020204" pitchFamily="34" charset="0"/>
              </a:rPr>
              <a:t>615.49</a:t>
            </a:r>
            <a:r>
              <a:rPr lang="ja-JP" altLang="en-US" sz="140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a:latin typeface="Arial" panose="020B0604020202020204" pitchFamily="34" charset="0"/>
                <a:ea typeface="ＭＳ Ｐゴシック" panose="020B0600070205080204" pitchFamily="50" charset="-128"/>
                <a:cs typeface="Arial" panose="020B0604020202020204" pitchFamily="34" charset="0"/>
              </a:rPr>
              <a:t>US$</a:t>
            </a:r>
            <a:r>
              <a:rPr lang="ja-JP" altLang="en-US" sz="140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a:solidFill>
                            <a:schemeClr val="tx1"/>
                          </a:solidFill>
                        </a:rPr>
                        <a:t>47.2%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a:ln>
                            <a:noFill/>
                          </a:ln>
                          <a:solidFill>
                            <a:srgbClr val="000000"/>
                          </a:solidFill>
                          <a:effectLst/>
                          <a:uLnTx/>
                          <a:uFillTx/>
                          <a:latin typeface="Arial"/>
                          <a:ea typeface="ＭＳ Ｐゴシック"/>
                          <a:cs typeface="+mn-cs"/>
                        </a:rPr>
                        <a:t>24.6%</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17.5%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対応状況</a:t>
              </a:r>
              <a:endParaRPr lang="en-US" altLang="ko-KR" sz="140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a:ln>
                            <a:noFill/>
                          </a:ln>
                          <a:solidFill>
                            <a:srgbClr val="000000"/>
                          </a:solidFill>
                          <a:effectLst/>
                          <a:uLnTx/>
                          <a:uFillTx/>
                          <a:latin typeface="Arial"/>
                          <a:ea typeface="ＭＳ Ｐゴシック"/>
                          <a:cs typeface="+mn-cs"/>
                        </a:rPr>
                        <a:t>×</a:t>
                      </a:r>
                      <a:endParaRPr lang="en-US" altLang="ja-JP" sz="100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（草案段階を含む。）</a:t>
                      </a: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0" i="0" u="none" strike="noStrike" kern="1200" cap="none" spc="0" normalizeH="0" baseline="0" noProof="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救急的な口腔ケアおよび痛み緩和のための緊急的な治療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7D12D1D0-0F23-469A-96C0-0A939940442D}"/>
              </a:ext>
            </a:extLst>
          </p:cNvPr>
          <p:cNvSpPr txBox="1"/>
          <p:nvPr/>
        </p:nvSpPr>
        <p:spPr>
          <a:xfrm>
            <a:off x="6441844" y="6237312"/>
            <a:ext cx="2615612"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a:t>
            </a:r>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a:latin typeface="Arial" panose="020B0604020202020204" pitchFamily="34" charset="0"/>
                <a:ea typeface="ＭＳ Ｐゴシック" panose="020B0600070205080204" pitchFamily="50" charset="-128"/>
                <a:cs typeface="Arial" panose="020B0604020202020204" pitchFamily="34" charset="0"/>
              </a:rPr>
              <a:t>50</a:t>
            </a:r>
            <a:r>
              <a:rPr lang="ja-JP" altLang="en-US" sz="80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11390437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021CA87-A8E3-9F3C-9EDD-37B910AAF69F}"/>
              </a:ext>
            </a:extLst>
          </p:cNvPr>
          <p:cNvGraphicFramePr>
            <a:graphicFrameLocks/>
          </p:cNvGraphicFramePr>
          <p:nvPr>
            <p:custDataLst>
              <p:tags r:id="rId1"/>
            </p:custDataLst>
            <p:extLst>
              <p:ext uri="{D42A27DB-BD31-4B8C-83A1-F6EECF244321}">
                <p14:modId xmlns:p14="http://schemas.microsoft.com/office/powerpoint/2010/main" val="948378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think-cell data - do not delete" hidden="1">
            <a:extLst>
              <a:ext uri="{FF2B5EF4-FFF2-40B4-BE49-F238E27FC236}">
                <a16:creationId xmlns:a16="http://schemas.microsoft.com/office/drawing/2014/main" id="{9CEC8248-439D-03D9-69BA-510055F1713D}"/>
              </a:ext>
            </a:extLst>
          </p:cNvPr>
          <p:cNvGraphicFramePr>
            <a:graphicFrameLocks noChangeAspect="1"/>
          </p:cNvGraphicFramePr>
          <p:nvPr>
            <p:custDataLst>
              <p:tags r:id="rId2"/>
            </p:custDataLst>
            <p:extLst>
              <p:ext uri="{D42A27DB-BD31-4B8C-83A1-F6EECF244321}">
                <p14:modId xmlns:p14="http://schemas.microsoft.com/office/powerpoint/2010/main" val="1042076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a:t>中国／医療関連／その他</a:t>
            </a:r>
            <a:endParaRPr kumimoji="1" lang="ja-JP" altLang="en-US"/>
          </a:p>
        </p:txBody>
      </p:sp>
      <p:sp>
        <p:nvSpPr>
          <p:cNvPr id="3" name="テキスト プレースホルダー 12"/>
          <p:cNvSpPr>
            <a:spLocks noGrp="1"/>
          </p:cNvSpPr>
          <p:nvPr>
            <p:ph type="body" sz="quarter" idx="15"/>
          </p:nvPr>
        </p:nvSpPr>
        <p:spPr>
          <a:xfrm>
            <a:off x="200026" y="620688"/>
            <a:ext cx="9505950" cy="292049"/>
          </a:xfrm>
        </p:spPr>
        <p:txBody>
          <a:bodyPr>
            <a:noAutofit/>
          </a:bodyPr>
          <a:lstStyle/>
          <a:p>
            <a:r>
              <a:rPr lang="ja-JP" altLang="en-US"/>
              <a:t>デジタルヘルス関連</a:t>
            </a:r>
          </a:p>
        </p:txBody>
      </p:sp>
      <p:sp>
        <p:nvSpPr>
          <p:cNvPr id="4" name="テキスト プレースホルダ 1"/>
          <p:cNvSpPr txBox="1">
            <a:spLocks/>
          </p:cNvSpPr>
          <p:nvPr/>
        </p:nvSpPr>
        <p:spPr>
          <a:xfrm>
            <a:off x="164881" y="1146227"/>
            <a:ext cx="9505950" cy="2117622"/>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a:solidFill>
                  <a:srgbClr val="000000"/>
                </a:solidFill>
              </a:rPr>
              <a:t>2022</a:t>
            </a:r>
            <a:r>
              <a:rPr lang="ja-JP" altLang="en-US">
                <a:solidFill>
                  <a:srgbClr val="000000"/>
                </a:solidFill>
              </a:rPr>
              <a:t>年</a:t>
            </a:r>
            <a:r>
              <a:rPr lang="en-US" altLang="ja-JP">
                <a:solidFill>
                  <a:srgbClr val="000000"/>
                </a:solidFill>
              </a:rPr>
              <a:t>9</a:t>
            </a:r>
            <a:r>
              <a:rPr lang="ja-JP" altLang="en-US">
                <a:solidFill>
                  <a:srgbClr val="000000"/>
                </a:solidFill>
              </a:rPr>
              <a:t>月、中国政府が支援する</a:t>
            </a:r>
            <a:r>
              <a:rPr lang="en-US" altLang="ja-JP">
                <a:solidFill>
                  <a:srgbClr val="000000"/>
                </a:solidFill>
              </a:rPr>
              <a:t>AI</a:t>
            </a:r>
            <a:r>
              <a:rPr lang="ja-JP" altLang="en-US">
                <a:solidFill>
                  <a:srgbClr val="000000"/>
                </a:solidFill>
              </a:rPr>
              <a:t>企業である</a:t>
            </a:r>
            <a:r>
              <a:rPr lang="en-US" altLang="ja-JP" err="1">
                <a:solidFill>
                  <a:srgbClr val="000000"/>
                </a:solidFill>
              </a:rPr>
              <a:t>SenseTime</a:t>
            </a:r>
            <a:r>
              <a:rPr lang="ja-JP" altLang="en-US">
                <a:solidFill>
                  <a:srgbClr val="000000"/>
                </a:solidFill>
              </a:rPr>
              <a:t>は、</a:t>
            </a:r>
            <a:r>
              <a:rPr lang="en-US" altLang="ja-JP">
                <a:solidFill>
                  <a:srgbClr val="000000"/>
                </a:solidFill>
              </a:rPr>
              <a:t>AI</a:t>
            </a:r>
            <a:r>
              <a:rPr lang="ja-JP" altLang="en-US">
                <a:solidFill>
                  <a:srgbClr val="000000"/>
                </a:solidFill>
              </a:rPr>
              <a:t>を利用したスマートホスピタルソリューションを立ち上げ、以下の機能を実現することで中国の医療をデジタル化した。</a:t>
            </a:r>
            <a:endParaRPr lang="en-US" altLang="ja-JP">
              <a:solidFill>
                <a:srgbClr val="000000"/>
              </a:solidFill>
            </a:endParaRPr>
          </a:p>
          <a:p>
            <a:pPr marL="447675" lvl="2" indent="-285750" algn="just">
              <a:lnSpc>
                <a:spcPct val="110000"/>
              </a:lnSpc>
              <a:spcAft>
                <a:spcPts val="200"/>
              </a:spcAft>
              <a:buClr>
                <a:srgbClr val="5F8AC3"/>
              </a:buClr>
              <a:buFont typeface="Wingdings" panose="05000000000000000000" pitchFamily="2" charset="2"/>
              <a:buChar char="ü"/>
            </a:pP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Patient-Centric Services </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（患者中心のサービス）：</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AI</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を利用したチャットボットによる診療科の推奨、</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AR</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 （拡張現実）ナビゲーションによる効率的な通院、リハビリテーションのためのスマートフォローアップシステム。</a:t>
            </a:r>
            <a:endPar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47675" lvl="2" indent="-285750" algn="just">
              <a:lnSpc>
                <a:spcPct val="110000"/>
              </a:lnSpc>
              <a:spcAft>
                <a:spcPts val="200"/>
              </a:spcAft>
              <a:buClr>
                <a:srgbClr val="5F8AC3"/>
              </a:buClr>
              <a:buFont typeface="Wingdings" panose="05000000000000000000" pitchFamily="2" charset="2"/>
              <a:buChar char="ü"/>
            </a:pP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医療専門家サポート：</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AI</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診断ツールや</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3D</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手術シミュレーション、および専門家による相談と治療の最適化の共同プラットフォームを利用したハイパフォーマンスな臨床支援を提供。</a:t>
            </a:r>
            <a:endPar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47675" lvl="2" indent="-285750" algn="just">
              <a:lnSpc>
                <a:spcPct val="110000"/>
              </a:lnSpc>
              <a:spcAft>
                <a:spcPts val="200"/>
              </a:spcAft>
              <a:buClr>
                <a:srgbClr val="5F8AC3"/>
              </a:buClr>
              <a:buFont typeface="Wingdings" panose="05000000000000000000" pitchFamily="2" charset="2"/>
              <a:buChar char="ü"/>
            </a:pP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運用効率：非接触温度センサーなどのデジタルおよびインテリジェントプロセスで病院施設をアップグレードし、患者、スタッフ、施設に包括的な管理ソリューションを提供。</a:t>
            </a:r>
            <a:endPar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5. Source">
            <a:extLst>
              <a:ext uri="{FF2B5EF4-FFF2-40B4-BE49-F238E27FC236}">
                <a16:creationId xmlns:a16="http://schemas.microsoft.com/office/drawing/2014/main" id="{88B29421-1D5B-4DF3-A738-B2ECFA3256C1}"/>
              </a:ext>
            </a:extLst>
          </p:cNvPr>
          <p:cNvSpPr txBox="1"/>
          <p:nvPr>
            <p:custDataLst>
              <p:tags r:id="rId3"/>
            </p:custDataLst>
          </p:nvPr>
        </p:nvSpPr>
        <p:spPr>
          <a:xfrm>
            <a:off x="232456" y="6569333"/>
            <a:ext cx="839295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ja-JP" altLang="en-US"/>
              <a:t>（出所）</a:t>
            </a:r>
            <a:r>
              <a:rPr lang="en-US" altLang="ja-JP"/>
              <a:t> </a:t>
            </a:r>
            <a:r>
              <a:rPr lang="en-US" altLang="ja-JP" err="1">
                <a:latin typeface="Arial" panose="020B0604020202020204" pitchFamily="34" charset="0"/>
                <a:ea typeface="ＭＳ Ｐゴシック" panose="020B0600070205080204" pitchFamily="50" charset="-128"/>
              </a:rPr>
              <a:t>Sensetime</a:t>
            </a:r>
            <a:r>
              <a:rPr lang="ja-JP" altLang="en-US">
                <a:latin typeface="Arial" panose="020B0604020202020204" pitchFamily="34" charset="0"/>
                <a:ea typeface="ＭＳ Ｐゴシック" panose="020B0600070205080204" pitchFamily="50" charset="-128"/>
              </a:rPr>
              <a:t>ホームページ</a:t>
            </a:r>
            <a:endParaRPr lang="en-US" altLang="ja-JP"/>
          </a:p>
        </p:txBody>
      </p:sp>
    </p:spTree>
    <p:extLst>
      <p:ext uri="{BB962C8B-B14F-4D97-AF65-F5344CB8AC3E}">
        <p14:creationId xmlns:p14="http://schemas.microsoft.com/office/powerpoint/2010/main" val="207509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D825863-2BD9-FEF1-3B11-2A4180BBC7E6}"/>
              </a:ext>
            </a:extLst>
          </p:cNvPr>
          <p:cNvGraphicFramePr>
            <a:graphicFrameLocks/>
          </p:cNvGraphicFramePr>
          <p:nvPr>
            <p:custDataLst>
              <p:tags r:id="rId1"/>
            </p:custDataLst>
            <p:extLst>
              <p:ext uri="{D42A27DB-BD31-4B8C-83A1-F6EECF244321}">
                <p14:modId xmlns:p14="http://schemas.microsoft.com/office/powerpoint/2010/main" val="2899208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0" imgW="561" imgH="561" progId="TCLayout.ActiveDocument.1">
                  <p:embed/>
                </p:oleObj>
              </mc:Choice>
              <mc:Fallback>
                <p:oleObj name="think-cellスライド" r:id="rId40" imgW="561" imgH="561" progId="TCLayout.ActiveDocument.1">
                  <p:embed/>
                  <p:pic>
                    <p:nvPicPr>
                      <p:cNvPr id="0" name=""/>
                      <p:cNvPicPr/>
                      <p:nvPr/>
                    </p:nvPicPr>
                    <p:blipFill>
                      <a:blip r:embed="rId41"/>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6791E418-9570-ACEE-17F8-641B863D9821}"/>
              </a:ext>
            </a:extLst>
          </p:cNvPr>
          <p:cNvGraphicFramePr>
            <a:graphicFrameLocks noChangeAspect="1"/>
          </p:cNvGraphicFramePr>
          <p:nvPr>
            <p:custDataLst>
              <p:tags r:id="rId2"/>
            </p:custDataLst>
            <p:extLst>
              <p:ext uri="{D42A27DB-BD31-4B8C-83A1-F6EECF244321}">
                <p14:modId xmlns:p14="http://schemas.microsoft.com/office/powerpoint/2010/main" val="15786864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2" imgW="561" imgH="561" progId="TCLayout.ActiveDocument.1">
                  <p:embed/>
                </p:oleObj>
              </mc:Choice>
              <mc:Fallback>
                <p:oleObj name="think-cellスライド" r:id="rId42" imgW="561" imgH="561" progId="TCLayout.ActiveDocument.1">
                  <p:embed/>
                  <p:pic>
                    <p:nvPicPr>
                      <p:cNvPr id="0" name=""/>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中国／一般概況／経済</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都市化率、上位</a:t>
            </a:r>
            <a:r>
              <a:rPr lang="en-US" altLang="ja-JP"/>
              <a:t>5</a:t>
            </a:r>
            <a:r>
              <a:rPr lang="ja-JP" altLang="en-US"/>
              <a:t>都市の人口</a:t>
            </a:r>
          </a:p>
        </p:txBody>
      </p:sp>
      <p:sp>
        <p:nvSpPr>
          <p:cNvPr id="34" name="テキスト ボックス 33"/>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年に世界の都市化率は約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55%</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であるのに対し、</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中国では急速に都市化が進んでおり、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年には都市化率が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を上回るとされる。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都市全ての都市で継続的に人口増加が予測されている。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7864" y="6391690"/>
            <a:ext cx="5256584" cy="123111"/>
          </a:xfrm>
          <a:prstGeom prst="rect">
            <a:avLst/>
          </a:prstGeom>
          <a:noFill/>
        </p:spPr>
        <p:txBody>
          <a:bodyPr wrap="square" lIns="0" tIns="0" rIns="0" bIns="0" rtlCol="0">
            <a:spAutoFit/>
          </a:bodyPr>
          <a:lstStyle/>
          <a:p>
            <a:r>
              <a:rPr lang="en-US" altLang="ja-JP" sz="800">
                <a:latin typeface="Arial" panose="020B0604020202020204" pitchFamily="34" charset="0"/>
                <a:ea typeface="ＭＳ Ｐゴシック" panose="020B0600070205080204" pitchFamily="50" charset="-128"/>
                <a:cs typeface="Arial" panose="020B0604020202020204" pitchFamily="34" charset="0"/>
              </a:rPr>
              <a:t>※</a:t>
            </a:r>
            <a:r>
              <a:rPr lang="ja-JP" altLang="en-US" sz="80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98697"/>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都市化率</a:t>
              </a:r>
              <a:r>
                <a:rPr lang="en-US" altLang="ja-JP" sz="1400" baseline="3000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98683"/>
            <a:ext cx="7056784" cy="161122"/>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hlinkClick r:id="rId43"/>
              </a:rPr>
              <a:t> </a:t>
            </a:r>
            <a:r>
              <a:rPr lang="en-US" altLang="ja-JP" sz="800" dirty="0"/>
              <a:t>City Population</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169024" y="1898697"/>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a:solidFill>
                  <a:srgbClr val="000000"/>
                </a:solidFill>
                <a:latin typeface="HGP創英角ｺﾞｼｯｸUB" panose="020B0900000000000000" pitchFamily="50" charset="-128"/>
                <a:ea typeface="HGP創英角ｺﾞｼｯｸUB" panose="020B0900000000000000" pitchFamily="50" charset="-128"/>
              </a:endParaRPr>
            </a:p>
          </p:txBody>
        </p:sp>
      </p:grpSp>
      <p:cxnSp>
        <p:nvCxnSpPr>
          <p:cNvPr id="32" name="Straight Connector 31"/>
          <p:cNvCxnSpPr/>
          <p:nvPr>
            <p:custDataLst>
              <p:tags r:id="rId3"/>
            </p:custDataLst>
          </p:nvPr>
        </p:nvCxnSpPr>
        <p:spPr bwMode="gray">
          <a:xfrm>
            <a:off x="4086225" y="232727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4"/>
            </p:custDataLst>
          </p:nvPr>
        </p:nvCxnSpPr>
        <p:spPr bwMode="gray">
          <a:xfrm>
            <a:off x="4086225" y="2530475"/>
            <a:ext cx="255588" cy="0"/>
          </a:xfrm>
          <a:prstGeom prst="line">
            <a:avLst/>
          </a:prstGeom>
          <a:ln w="9525" cap="rnd" cmpd="sng"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5" name="Oval 34"/>
          <p:cNvSpPr/>
          <p:nvPr>
            <p:custDataLst>
              <p:tags r:id="rId5"/>
            </p:custDataLst>
          </p:nvPr>
        </p:nvSpPr>
        <p:spPr bwMode="gray">
          <a:xfrm>
            <a:off x="4175125" y="228917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a:solidFill>
                <a:srgbClr val="000000"/>
              </a:solidFill>
              <a:latin typeface="Arial" pitchFamily="34" charset="0"/>
              <a:cs typeface="Arial" pitchFamily="34" charset="0"/>
            </a:endParaRPr>
          </a:p>
        </p:txBody>
      </p:sp>
      <p:sp>
        <p:nvSpPr>
          <p:cNvPr id="36" name="Rectangle 35"/>
          <p:cNvSpPr/>
          <p:nvPr>
            <p:custDataLst>
              <p:tags r:id="rId6"/>
            </p:custDataLst>
          </p:nvPr>
        </p:nvSpPr>
        <p:spPr bwMode="gray">
          <a:xfrm>
            <a:off x="4175125" y="2492375"/>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a:solidFill>
                <a:srgbClr val="000000"/>
              </a:solidFill>
              <a:latin typeface="Arial" pitchFamily="34" charset="0"/>
              <a:cs typeface="Arial" pitchFamily="34" charset="0"/>
            </a:endParaRPr>
          </a:p>
        </p:txBody>
      </p:sp>
      <p:sp>
        <p:nvSpPr>
          <p:cNvPr id="44" name="Text Placeholder 12"/>
          <p:cNvSpPr>
            <a:spLocks/>
          </p:cNvSpPr>
          <p:nvPr>
            <p:custDataLst>
              <p:tags r:id="rId7"/>
            </p:custDataLst>
          </p:nvPr>
        </p:nvSpPr>
        <p:spPr bwMode="auto">
          <a:xfrm>
            <a:off x="4397375" y="22558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AD08533-53E6-41E1-9638-EEE9CB974E6E}" type="datetime'''''''''''''''''''''''''''''''都''市''''''部'''''''''''''">
              <a:rPr lang="ja-JP" altLang="en-US" sz="1000" b="0"/>
              <a:pPr>
                <a:spcBef>
                  <a:spcPct val="0"/>
                </a:spcBef>
                <a:spcAft>
                  <a:spcPct val="0"/>
                </a:spcAft>
              </a:pPr>
              <a:t>都市部</a:t>
            </a:fld>
            <a:endParaRPr kumimoji="0" lang="ja-JP" altLang="en-US" sz="1000" b="0">
              <a:sym typeface="+mn-lt"/>
            </a:endParaRPr>
          </a:p>
        </p:txBody>
      </p:sp>
      <p:sp>
        <p:nvSpPr>
          <p:cNvPr id="45" name="Text Placeholder 12"/>
          <p:cNvSpPr>
            <a:spLocks/>
          </p:cNvSpPr>
          <p:nvPr>
            <p:custDataLst>
              <p:tags r:id="rId8"/>
            </p:custDataLst>
          </p:nvPr>
        </p:nvSpPr>
        <p:spPr bwMode="auto">
          <a:xfrm>
            <a:off x="4397375" y="24590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8BBAB91-9AAC-44CD-BAB3-004B270DB978}" type="datetime'''''''農''''''''''''''''''''''村''部'''''''''">
              <a:rPr lang="ja-JP" altLang="en-US" sz="1000" b="0"/>
              <a:pPr>
                <a:spcBef>
                  <a:spcPct val="0"/>
                </a:spcBef>
                <a:spcAft>
                  <a:spcPct val="0"/>
                </a:spcAft>
              </a:pPr>
              <a:t>農村部</a:t>
            </a:fld>
            <a:endParaRPr kumimoji="0" lang="ja-JP" altLang="en-US" sz="1000" b="0">
              <a:sym typeface="+mn-lt"/>
            </a:endParaRPr>
          </a:p>
        </p:txBody>
      </p:sp>
      <p:graphicFrame>
        <p:nvGraphicFramePr>
          <p:cNvPr id="402" name="Chart 401">
            <a:extLst>
              <a:ext uri="{FF2B5EF4-FFF2-40B4-BE49-F238E27FC236}">
                <a16:creationId xmlns:a16="http://schemas.microsoft.com/office/drawing/2014/main" id="{E493044A-ACC7-819F-2864-FA47CB7947E8}"/>
              </a:ext>
            </a:extLst>
          </p:cNvPr>
          <p:cNvGraphicFramePr/>
          <p:nvPr>
            <p:custDataLst>
              <p:tags r:id="rId9"/>
            </p:custDataLst>
            <p:extLst>
              <p:ext uri="{D42A27DB-BD31-4B8C-83A1-F6EECF244321}">
                <p14:modId xmlns:p14="http://schemas.microsoft.com/office/powerpoint/2010/main" val="1347011475"/>
              </p:ext>
            </p:extLst>
          </p:nvPr>
        </p:nvGraphicFramePr>
        <p:xfrm>
          <a:off x="5130800" y="2390775"/>
          <a:ext cx="4354513" cy="3835400"/>
        </p:xfrm>
        <a:graphic>
          <a:graphicData uri="http://schemas.openxmlformats.org/drawingml/2006/chart">
            <c:chart xmlns:c="http://schemas.openxmlformats.org/drawingml/2006/chart" xmlns:r="http://schemas.openxmlformats.org/officeDocument/2006/relationships" r:id="rId44"/>
          </a:graphicData>
        </a:graphic>
      </p:graphicFrame>
      <p:sp>
        <p:nvSpPr>
          <p:cNvPr id="48" name="Text Placeholder 12"/>
          <p:cNvSpPr>
            <a:spLocks/>
          </p:cNvSpPr>
          <p:nvPr>
            <p:custDataLst>
              <p:tags r:id="rId10"/>
            </p:custDataLst>
          </p:nvPr>
        </p:nvSpPr>
        <p:spPr bwMode="auto">
          <a:xfrm>
            <a:off x="5233988" y="22860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a:sym typeface="+mn-lt"/>
              </a:rPr>
              <a:t>（千人）</a:t>
            </a:r>
          </a:p>
        </p:txBody>
      </p:sp>
      <p:sp>
        <p:nvSpPr>
          <p:cNvPr id="363" name="テキスト プレースホルダ 9">
            <a:extLst>
              <a:ext uri="{FF2B5EF4-FFF2-40B4-BE49-F238E27FC236}">
                <a16:creationId xmlns:a16="http://schemas.microsoft.com/office/drawing/2014/main" id="{9C83BFFE-FE6D-8DE2-FF89-362511A06C28}"/>
              </a:ext>
            </a:extLst>
          </p:cNvPr>
          <p:cNvSpPr>
            <a:spLocks/>
          </p:cNvSpPr>
          <p:nvPr>
            <p:custDataLst>
              <p:tags r:id="rId11"/>
            </p:custDataLst>
          </p:nvPr>
        </p:nvSpPr>
        <p:spPr bwMode="gray">
          <a:xfrm>
            <a:off x="6089650" y="4141788"/>
            <a:ext cx="349250" cy="152400"/>
          </a:xfrm>
          <a:prstGeom prst="rect">
            <a:avLst/>
          </a:prstGeom>
          <a:solidFill>
            <a:srgbClr val="B8C7DE"/>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CACB87-C58C-4B03-B0D5-B4B1DF65B635}" type="datetime'''''''''''3'''''',''''''''6''''''''''''''72'''''''''''''''">
              <a:rPr lang="en-US" altLang="en-US" sz="1000" smtClean="0">
                <a:effectLst/>
                <a:sym typeface="+mn-lt"/>
              </a:rPr>
              <a:pPr marL="0" lvl="0" indent="0" algn="ctr">
                <a:spcBef>
                  <a:spcPct val="0"/>
                </a:spcBef>
                <a:buNone/>
              </a:pPr>
              <a:t>3,672</a:t>
            </a:fld>
            <a:endParaRPr kumimoji="1" lang="en-US" altLang="ja-JP" sz="1000" dirty="0">
              <a:sym typeface="+mn-lt"/>
            </a:endParaRPr>
          </a:p>
        </p:txBody>
      </p:sp>
      <p:sp>
        <p:nvSpPr>
          <p:cNvPr id="384" name="テキスト プレースホルダ 9">
            <a:extLst>
              <a:ext uri="{FF2B5EF4-FFF2-40B4-BE49-F238E27FC236}">
                <a16:creationId xmlns:a16="http://schemas.microsoft.com/office/drawing/2014/main" id="{55B7D1CC-19E2-732C-8516-E80B10444148}"/>
              </a:ext>
            </a:extLst>
          </p:cNvPr>
          <p:cNvSpPr>
            <a:spLocks/>
          </p:cNvSpPr>
          <p:nvPr>
            <p:custDataLst>
              <p:tags r:id="rId12"/>
            </p:custDataLst>
          </p:nvPr>
        </p:nvSpPr>
        <p:spPr bwMode="auto">
          <a:xfrm>
            <a:off x="6118225"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65B2FC-9492-477C-ADF3-A22967DDDBFB}"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385" name="テキスト プレースホルダ 9">
            <a:extLst>
              <a:ext uri="{FF2B5EF4-FFF2-40B4-BE49-F238E27FC236}">
                <a16:creationId xmlns:a16="http://schemas.microsoft.com/office/drawing/2014/main" id="{57464359-00F7-115E-F2C4-7042E2541923}"/>
              </a:ext>
            </a:extLst>
          </p:cNvPr>
          <p:cNvSpPr>
            <a:spLocks/>
          </p:cNvSpPr>
          <p:nvPr>
            <p:custDataLst>
              <p:tags r:id="rId13"/>
            </p:custDataLst>
          </p:nvPr>
        </p:nvSpPr>
        <p:spPr bwMode="auto">
          <a:xfrm>
            <a:off x="7015163"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5575C8-2DF2-4B59-A157-C1826BCE207D}" type="datetime'''''''''''''''''2''''''''''''''0''''''''''''''''''1''''''0'''">
              <a:rPr lang="en-US" altLang="en-US" sz="1000" smtClean="0">
                <a:effectLst/>
                <a:sym typeface="+mn-lt"/>
              </a:rPr>
              <a:pPr marL="0" lvl="0" indent="0" algn="ctr">
                <a:spcBef>
                  <a:spcPct val="0"/>
                </a:spcBef>
                <a:buNone/>
              </a:pPr>
              <a:t>2010</a:t>
            </a:fld>
            <a:endParaRPr kumimoji="1" lang="en-US" altLang="ja-JP" sz="1000" dirty="0">
              <a:sym typeface="+mn-lt"/>
            </a:endParaRPr>
          </a:p>
        </p:txBody>
      </p:sp>
      <p:sp>
        <p:nvSpPr>
          <p:cNvPr id="386" name="テキスト プレースホルダ 9">
            <a:extLst>
              <a:ext uri="{FF2B5EF4-FFF2-40B4-BE49-F238E27FC236}">
                <a16:creationId xmlns:a16="http://schemas.microsoft.com/office/drawing/2014/main" id="{A2A1CB5B-A1D6-E8CE-7133-1B1DE0FD2D23}"/>
              </a:ext>
            </a:extLst>
          </p:cNvPr>
          <p:cNvSpPr>
            <a:spLocks/>
          </p:cNvSpPr>
          <p:nvPr>
            <p:custDataLst>
              <p:tags r:id="rId14"/>
            </p:custDataLst>
          </p:nvPr>
        </p:nvSpPr>
        <p:spPr bwMode="auto">
          <a:xfrm>
            <a:off x="7910513"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79A282-ABA3-4E91-B4B4-C98271E6B066}" type="datetime'''''2''''''0''''''2''''''''''''5'''''''''''">
              <a:rPr lang="en-US" altLang="en-US" sz="1000" smtClean="0">
                <a:effectLst/>
                <a:sym typeface="+mn-lt"/>
              </a:rPr>
              <a:pPr marL="0" lvl="0" indent="0" algn="ctr">
                <a:spcBef>
                  <a:spcPct val="0"/>
                </a:spcBef>
                <a:buNone/>
              </a:pPr>
              <a:t>2025</a:t>
            </a:fld>
            <a:endParaRPr kumimoji="1" lang="en-US" altLang="ja-JP" sz="1000" dirty="0">
              <a:sym typeface="+mn-lt"/>
            </a:endParaRPr>
          </a:p>
        </p:txBody>
      </p:sp>
      <p:sp>
        <p:nvSpPr>
          <p:cNvPr id="387" name="テキスト プレースホルダ 9">
            <a:extLst>
              <a:ext uri="{FF2B5EF4-FFF2-40B4-BE49-F238E27FC236}">
                <a16:creationId xmlns:a16="http://schemas.microsoft.com/office/drawing/2014/main" id="{64AB4F16-2DFE-0CE2-3147-B5C6E39611DD}"/>
              </a:ext>
            </a:extLst>
          </p:cNvPr>
          <p:cNvSpPr>
            <a:spLocks/>
          </p:cNvSpPr>
          <p:nvPr>
            <p:custDataLst>
              <p:tags r:id="rId15"/>
            </p:custDataLst>
          </p:nvPr>
        </p:nvSpPr>
        <p:spPr bwMode="auto">
          <a:xfrm>
            <a:off x="8807450"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126277-1045-48CC-AF4D-DC18EF764421}" type="datetime'''2''''''''0''''''''''''''''''''''''''3''''0'''''''''''''''''">
              <a:rPr lang="en-US" altLang="en-US" sz="1000" smtClean="0">
                <a:effectLst/>
                <a:sym typeface="+mn-lt"/>
              </a:rPr>
              <a:pPr marL="0" lvl="0" indent="0" algn="ctr">
                <a:spcBef>
                  <a:spcPct val="0"/>
                </a:spcBef>
                <a:buNone/>
              </a:pPr>
              <a:t>2030</a:t>
            </a:fld>
            <a:endParaRPr kumimoji="1" lang="en-US" altLang="ja-JP" sz="1000" dirty="0">
              <a:sym typeface="+mn-lt"/>
            </a:endParaRPr>
          </a:p>
        </p:txBody>
      </p:sp>
      <p:sp>
        <p:nvSpPr>
          <p:cNvPr id="54" name="Rectangle 53"/>
          <p:cNvSpPr/>
          <p:nvPr>
            <p:custDataLst>
              <p:tags r:id="rId16"/>
            </p:custDataLst>
          </p:nvPr>
        </p:nvSpPr>
        <p:spPr bwMode="gray">
          <a:xfrm>
            <a:off x="5913438" y="2555875"/>
            <a:ext cx="179388" cy="133350"/>
          </a:xfrm>
          <a:prstGeom prst="rect">
            <a:avLst/>
          </a:prstGeom>
          <a:solidFill>
            <a:srgbClr val="1F497D"/>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a:solidFill>
                <a:srgbClr val="000000"/>
              </a:solidFill>
              <a:latin typeface="Arial" pitchFamily="34" charset="0"/>
              <a:cs typeface="Arial" pitchFamily="34" charset="0"/>
            </a:endParaRPr>
          </a:p>
        </p:txBody>
      </p:sp>
      <p:sp>
        <p:nvSpPr>
          <p:cNvPr id="52" name="Rectangle 51"/>
          <p:cNvSpPr/>
          <p:nvPr>
            <p:custDataLst>
              <p:tags r:id="rId17"/>
            </p:custDataLst>
          </p:nvPr>
        </p:nvSpPr>
        <p:spPr bwMode="gray">
          <a:xfrm>
            <a:off x="5913438" y="2759075"/>
            <a:ext cx="179388" cy="133350"/>
          </a:xfrm>
          <a:prstGeom prst="rect">
            <a:avLst/>
          </a:prstGeom>
          <a:solidFill>
            <a:srgbClr val="D2E0E6"/>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a:solidFill>
                <a:srgbClr val="000000"/>
              </a:solidFill>
              <a:latin typeface="Arial" pitchFamily="34" charset="0"/>
              <a:cs typeface="Arial" pitchFamily="34" charset="0"/>
            </a:endParaRPr>
          </a:p>
        </p:txBody>
      </p:sp>
      <p:sp>
        <p:nvSpPr>
          <p:cNvPr id="374" name="Rectangle 373">
            <a:extLst>
              <a:ext uri="{FF2B5EF4-FFF2-40B4-BE49-F238E27FC236}">
                <a16:creationId xmlns:a16="http://schemas.microsoft.com/office/drawing/2014/main" id="{9E0CEADC-399E-9384-117E-AC6B1C49F667}"/>
              </a:ext>
            </a:extLst>
          </p:cNvPr>
          <p:cNvSpPr/>
          <p:nvPr>
            <p:custDataLst>
              <p:tags r:id="rId18"/>
            </p:custDataLst>
          </p:nvPr>
        </p:nvSpPr>
        <p:spPr bwMode="auto">
          <a:xfrm>
            <a:off x="5913437" y="2962275"/>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378" name="Rectangle 377">
            <a:extLst>
              <a:ext uri="{FF2B5EF4-FFF2-40B4-BE49-F238E27FC236}">
                <a16:creationId xmlns:a16="http://schemas.microsoft.com/office/drawing/2014/main" id="{4CE8239A-2E79-3DEB-DA3E-EDA8957D6DEB}"/>
              </a:ext>
            </a:extLst>
          </p:cNvPr>
          <p:cNvSpPr/>
          <p:nvPr>
            <p:custDataLst>
              <p:tags r:id="rId19"/>
            </p:custDataLst>
          </p:nvPr>
        </p:nvSpPr>
        <p:spPr bwMode="auto">
          <a:xfrm>
            <a:off x="5913438" y="3165475"/>
            <a:ext cx="179387"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382" name="Rectangle 381">
            <a:extLst>
              <a:ext uri="{FF2B5EF4-FFF2-40B4-BE49-F238E27FC236}">
                <a16:creationId xmlns:a16="http://schemas.microsoft.com/office/drawing/2014/main" id="{FE3E3214-C895-389B-EA83-1203F85D84BE}"/>
              </a:ext>
            </a:extLst>
          </p:cNvPr>
          <p:cNvSpPr/>
          <p:nvPr>
            <p:custDataLst>
              <p:tags r:id="rId20"/>
            </p:custDataLst>
          </p:nvPr>
        </p:nvSpPr>
        <p:spPr bwMode="auto">
          <a:xfrm>
            <a:off x="5913438" y="3368675"/>
            <a:ext cx="179387" cy="133350"/>
          </a:xfrm>
          <a:prstGeom prst="rect">
            <a:avLst/>
          </a:prstGeom>
          <a:solidFill>
            <a:srgbClr val="B8C7DE"/>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6" name="Text Placeholder 12"/>
          <p:cNvSpPr>
            <a:spLocks/>
          </p:cNvSpPr>
          <p:nvPr>
            <p:custDataLst>
              <p:tags r:id="rId21"/>
            </p:custDataLst>
          </p:nvPr>
        </p:nvSpPr>
        <p:spPr bwMode="auto">
          <a:xfrm>
            <a:off x="6143625" y="25511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a:sym typeface="+mn-lt"/>
              </a:rPr>
              <a:t>武漢</a:t>
            </a:r>
          </a:p>
        </p:txBody>
      </p:sp>
      <p:sp>
        <p:nvSpPr>
          <p:cNvPr id="57" name="Text Placeholder 12"/>
          <p:cNvSpPr>
            <a:spLocks/>
          </p:cNvSpPr>
          <p:nvPr>
            <p:custDataLst>
              <p:tags r:id="rId22"/>
            </p:custDataLst>
          </p:nvPr>
        </p:nvSpPr>
        <p:spPr bwMode="auto">
          <a:xfrm>
            <a:off x="6143625" y="27543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a:sym typeface="+mn-lt"/>
              </a:rPr>
              <a:t>天津</a:t>
            </a:r>
          </a:p>
        </p:txBody>
      </p:sp>
      <p:sp>
        <p:nvSpPr>
          <p:cNvPr id="371" name="Text Placeholder 12">
            <a:extLst>
              <a:ext uri="{FF2B5EF4-FFF2-40B4-BE49-F238E27FC236}">
                <a16:creationId xmlns:a16="http://schemas.microsoft.com/office/drawing/2014/main" id="{5C4A6085-D97E-B2BD-9C45-50932E62DF13}"/>
              </a:ext>
            </a:extLst>
          </p:cNvPr>
          <p:cNvSpPr>
            <a:spLocks/>
          </p:cNvSpPr>
          <p:nvPr>
            <p:custDataLst>
              <p:tags r:id="rId23"/>
            </p:custDataLst>
          </p:nvPr>
        </p:nvSpPr>
        <p:spPr bwMode="auto">
          <a:xfrm>
            <a:off x="6143625" y="29575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C4418A2-38C4-4E4D-8518-11A8C20EC289}" type="datetime'''''''''''北''''''''''''''京'''''''''''''''">
              <a:rPr kumimoji="0" lang="ja-JP" altLang="en-US" sz="1000" b="0" smtClean="0"/>
              <a:pPr/>
              <a:t>北京</a:t>
            </a:fld>
            <a:endParaRPr kumimoji="0" lang="ja-JP" altLang="en-US" sz="1000" b="0">
              <a:sym typeface="+mn-lt"/>
            </a:endParaRPr>
          </a:p>
        </p:txBody>
      </p:sp>
      <p:sp>
        <p:nvSpPr>
          <p:cNvPr id="375" name="Text Placeholder 12">
            <a:extLst>
              <a:ext uri="{FF2B5EF4-FFF2-40B4-BE49-F238E27FC236}">
                <a16:creationId xmlns:a16="http://schemas.microsoft.com/office/drawing/2014/main" id="{127834D8-72CA-F2B7-E6DA-2DEC2D71FFC0}"/>
              </a:ext>
            </a:extLst>
          </p:cNvPr>
          <p:cNvSpPr>
            <a:spLocks/>
          </p:cNvSpPr>
          <p:nvPr>
            <p:custDataLst>
              <p:tags r:id="rId24"/>
            </p:custDataLst>
          </p:nvPr>
        </p:nvSpPr>
        <p:spPr bwMode="auto">
          <a:xfrm>
            <a:off x="6143625" y="3160713"/>
            <a:ext cx="352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454721F-3A2F-47B1-89F5-5FAB15BF9727}" type="datetime'''''''''深''セン'''''''''''''''''''''''''''''''''''''''''''''">
              <a:rPr kumimoji="0" lang="ja-JP" altLang="en-US" sz="1000" b="0" smtClean="0"/>
              <a:pPr/>
              <a:t>深セン</a:t>
            </a:fld>
            <a:endParaRPr kumimoji="0" lang="ja-JP" altLang="en-US" sz="1000" b="0">
              <a:sym typeface="+mn-lt"/>
            </a:endParaRPr>
          </a:p>
        </p:txBody>
      </p:sp>
      <p:sp>
        <p:nvSpPr>
          <p:cNvPr id="379" name="Text Placeholder 12">
            <a:extLst>
              <a:ext uri="{FF2B5EF4-FFF2-40B4-BE49-F238E27FC236}">
                <a16:creationId xmlns:a16="http://schemas.microsoft.com/office/drawing/2014/main" id="{BA82F7F9-591E-6DF4-A7E4-093F93BF033C}"/>
              </a:ext>
            </a:extLst>
          </p:cNvPr>
          <p:cNvSpPr>
            <a:spLocks/>
          </p:cNvSpPr>
          <p:nvPr>
            <p:custDataLst>
              <p:tags r:id="rId25"/>
            </p:custDataLst>
          </p:nvPr>
        </p:nvSpPr>
        <p:spPr bwMode="auto">
          <a:xfrm>
            <a:off x="6143625" y="3363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84654A0-2397-44F6-BFA0-AB2057EC71CD}" type="datetime'''''''''''''''''蘇''''''''州'''">
              <a:rPr kumimoji="0" lang="ja-JP" altLang="en-US" sz="1000" b="0" smtClean="0"/>
              <a:pPr/>
              <a:t>蘇州</a:t>
            </a:fld>
            <a:endParaRPr kumimoji="0" lang="ja-JP" altLang="en-US" sz="1000" b="0">
              <a:sym typeface="+mn-lt"/>
            </a:endParaRPr>
          </a:p>
        </p:txBody>
      </p:sp>
      <p:graphicFrame>
        <p:nvGraphicFramePr>
          <p:cNvPr id="360" name="Chart 359">
            <a:extLst>
              <a:ext uri="{FF2B5EF4-FFF2-40B4-BE49-F238E27FC236}">
                <a16:creationId xmlns:a16="http://schemas.microsoft.com/office/drawing/2014/main" id="{AC45C151-0B1B-7F3A-87F0-324A72B5E9AB}"/>
              </a:ext>
            </a:extLst>
          </p:cNvPr>
          <p:cNvGraphicFramePr/>
          <p:nvPr>
            <p:custDataLst>
              <p:tags r:id="rId26"/>
            </p:custDataLst>
            <p:extLst>
              <p:ext uri="{D42A27DB-BD31-4B8C-83A1-F6EECF244321}">
                <p14:modId xmlns:p14="http://schemas.microsoft.com/office/powerpoint/2010/main" val="343247650"/>
              </p:ext>
            </p:extLst>
          </p:nvPr>
        </p:nvGraphicFramePr>
        <p:xfrm>
          <a:off x="101600" y="2436813"/>
          <a:ext cx="4562475" cy="3798887"/>
        </p:xfrm>
        <a:graphic>
          <a:graphicData uri="http://schemas.openxmlformats.org/drawingml/2006/chart">
            <c:chart xmlns:c="http://schemas.openxmlformats.org/drawingml/2006/chart" xmlns:r="http://schemas.openxmlformats.org/officeDocument/2006/relationships" r:id="rId45"/>
          </a:graphicData>
        </a:graphic>
      </p:graphicFrame>
      <p:sp>
        <p:nvSpPr>
          <p:cNvPr id="18" name="Text Placeholder 12"/>
          <p:cNvSpPr>
            <a:spLocks/>
          </p:cNvSpPr>
          <p:nvPr>
            <p:custDataLst>
              <p:tags r:id="rId27"/>
            </p:custDataLst>
          </p:nvPr>
        </p:nvSpPr>
        <p:spPr bwMode="auto">
          <a:xfrm>
            <a:off x="204788" y="23320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a:sym typeface="+mn-lt"/>
              </a:rPr>
              <a:t>（％）</a:t>
            </a:r>
          </a:p>
        </p:txBody>
      </p:sp>
      <p:sp>
        <p:nvSpPr>
          <p:cNvPr id="349" name="テキスト プレースホルダ 9">
            <a:extLst>
              <a:ext uri="{FF2B5EF4-FFF2-40B4-BE49-F238E27FC236}">
                <a16:creationId xmlns:a16="http://schemas.microsoft.com/office/drawing/2014/main" id="{A75F428D-2738-5076-76DB-71595F864F16}"/>
              </a:ext>
            </a:extLst>
          </p:cNvPr>
          <p:cNvSpPr>
            <a:spLocks/>
          </p:cNvSpPr>
          <p:nvPr>
            <p:custDataLst>
              <p:tags r:id="rId28"/>
            </p:custDataLst>
          </p:nvPr>
        </p:nvSpPr>
        <p:spPr bwMode="auto">
          <a:xfrm>
            <a:off x="501650" y="60960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BC1162-85B1-4D26-8BD8-8AED8CF6AB74}" type="datetime'''2''0''''''0''''''0'''''''''''''''''''''''''">
              <a:rPr lang="en-US" altLang="en-US" sz="1000" smtClean="0">
                <a:effectLst/>
                <a:sym typeface="+mn-lt"/>
              </a:rPr>
              <a:pPr marL="0" lvl="0" indent="0" algn="ctr">
                <a:spcBef>
                  <a:spcPct val="0"/>
                </a:spcBef>
                <a:buNone/>
              </a:pPr>
              <a:t>2000</a:t>
            </a:fld>
            <a:endParaRPr kumimoji="1" lang="en-US" altLang="ja-JP" sz="1000">
              <a:sym typeface="+mn-lt"/>
            </a:endParaRPr>
          </a:p>
        </p:txBody>
      </p:sp>
      <p:sp>
        <p:nvSpPr>
          <p:cNvPr id="350" name="テキスト プレースホルダ 9">
            <a:extLst>
              <a:ext uri="{FF2B5EF4-FFF2-40B4-BE49-F238E27FC236}">
                <a16:creationId xmlns:a16="http://schemas.microsoft.com/office/drawing/2014/main" id="{9BA3171E-08BC-E18E-7981-D611F5EFDBD9}"/>
              </a:ext>
            </a:extLst>
          </p:cNvPr>
          <p:cNvSpPr>
            <a:spLocks/>
          </p:cNvSpPr>
          <p:nvPr>
            <p:custDataLst>
              <p:tags r:id="rId29"/>
            </p:custDataLst>
          </p:nvPr>
        </p:nvSpPr>
        <p:spPr bwMode="auto">
          <a:xfrm>
            <a:off x="955675"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10FF4F-F480-4EC8-892C-1D1233B0EDB7}" type="datetime'''0''''''''''''''5'''''''''''''''''''">
              <a:rPr lang="en-US" altLang="en-US" sz="1000" smtClean="0">
                <a:effectLst/>
                <a:sym typeface="+mn-lt"/>
              </a:rPr>
              <a:pPr marL="0" lvl="0" indent="0" algn="ctr">
                <a:spcBef>
                  <a:spcPct val="0"/>
                </a:spcBef>
                <a:buNone/>
              </a:pPr>
              <a:t>05</a:t>
            </a:fld>
            <a:endParaRPr kumimoji="1" lang="en-US" altLang="ja-JP" sz="1000">
              <a:sym typeface="+mn-lt"/>
            </a:endParaRPr>
          </a:p>
        </p:txBody>
      </p:sp>
      <p:sp>
        <p:nvSpPr>
          <p:cNvPr id="351" name="テキスト プレースホルダ 9">
            <a:extLst>
              <a:ext uri="{FF2B5EF4-FFF2-40B4-BE49-F238E27FC236}">
                <a16:creationId xmlns:a16="http://schemas.microsoft.com/office/drawing/2014/main" id="{0D9C383A-D74C-FAC9-4D1A-C7AC8CDF3A72}"/>
              </a:ext>
            </a:extLst>
          </p:cNvPr>
          <p:cNvSpPr>
            <a:spLocks/>
          </p:cNvSpPr>
          <p:nvPr>
            <p:custDataLst>
              <p:tags r:id="rId30"/>
            </p:custDataLst>
          </p:nvPr>
        </p:nvSpPr>
        <p:spPr bwMode="auto">
          <a:xfrm>
            <a:off x="1341438"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608DE0-82A1-4D20-A9C3-C62D6E639B0C}" type="datetime'''''''1''''0'''''''''''''''''''''''''''''''''''">
              <a:rPr lang="en-US" altLang="en-US" sz="1000" smtClean="0">
                <a:effectLst/>
                <a:sym typeface="+mn-lt"/>
              </a:rPr>
              <a:pPr marL="0" lvl="0" indent="0" algn="ctr">
                <a:spcBef>
                  <a:spcPct val="0"/>
                </a:spcBef>
                <a:buNone/>
              </a:pPr>
              <a:t>10</a:t>
            </a:fld>
            <a:endParaRPr kumimoji="1" lang="en-US" altLang="ja-JP" sz="1000">
              <a:sym typeface="+mn-lt"/>
            </a:endParaRPr>
          </a:p>
        </p:txBody>
      </p:sp>
      <p:sp>
        <p:nvSpPr>
          <p:cNvPr id="352" name="テキスト プレースホルダ 9">
            <a:extLst>
              <a:ext uri="{FF2B5EF4-FFF2-40B4-BE49-F238E27FC236}">
                <a16:creationId xmlns:a16="http://schemas.microsoft.com/office/drawing/2014/main" id="{239CBB2A-0590-F370-E993-985E734718D9}"/>
              </a:ext>
            </a:extLst>
          </p:cNvPr>
          <p:cNvSpPr>
            <a:spLocks/>
          </p:cNvSpPr>
          <p:nvPr>
            <p:custDataLst>
              <p:tags r:id="rId31"/>
            </p:custDataLst>
          </p:nvPr>
        </p:nvSpPr>
        <p:spPr bwMode="auto">
          <a:xfrm>
            <a:off x="1725613"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2FB8C2-0738-4A39-8694-7046F43A9F53}" type="datetime'''''''''''''1''''''''''''''5'''''''''''''''''''''''">
              <a:rPr lang="en-US" altLang="en-US" sz="1000" smtClean="0">
                <a:effectLst/>
                <a:sym typeface="+mn-lt"/>
              </a:rPr>
              <a:pPr marL="0" lvl="0" indent="0" algn="ctr">
                <a:spcBef>
                  <a:spcPct val="0"/>
                </a:spcBef>
                <a:buNone/>
              </a:pPr>
              <a:t>15</a:t>
            </a:fld>
            <a:endParaRPr kumimoji="1" lang="en-US" altLang="ja-JP" sz="1000">
              <a:sym typeface="+mn-lt"/>
            </a:endParaRPr>
          </a:p>
        </p:txBody>
      </p:sp>
      <p:sp>
        <p:nvSpPr>
          <p:cNvPr id="353" name="テキスト プレースホルダ 9">
            <a:extLst>
              <a:ext uri="{FF2B5EF4-FFF2-40B4-BE49-F238E27FC236}">
                <a16:creationId xmlns:a16="http://schemas.microsoft.com/office/drawing/2014/main" id="{9D7DC460-5436-AFBB-D016-602EF1B9516F}"/>
              </a:ext>
            </a:extLst>
          </p:cNvPr>
          <p:cNvSpPr>
            <a:spLocks/>
          </p:cNvSpPr>
          <p:nvPr>
            <p:custDataLst>
              <p:tags r:id="rId32"/>
            </p:custDataLst>
          </p:nvPr>
        </p:nvSpPr>
        <p:spPr bwMode="auto">
          <a:xfrm>
            <a:off x="2111375"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769596-D677-4B83-ACAC-B2A79AE09C70}" type="datetime'''''''''2''''''''''''''''''''''''''''0'''''''''''''''''''">
              <a:rPr lang="en-US" altLang="en-US" sz="1000" smtClean="0">
                <a:effectLst/>
                <a:sym typeface="+mn-lt"/>
              </a:rPr>
              <a:pPr marL="0" lvl="0" indent="0" algn="ctr">
                <a:spcBef>
                  <a:spcPct val="0"/>
                </a:spcBef>
                <a:buNone/>
              </a:pPr>
              <a:t>20</a:t>
            </a:fld>
            <a:endParaRPr kumimoji="1" lang="en-US" altLang="ja-JP" sz="1000">
              <a:sym typeface="+mn-lt"/>
            </a:endParaRPr>
          </a:p>
        </p:txBody>
      </p:sp>
      <p:sp>
        <p:nvSpPr>
          <p:cNvPr id="354" name="テキスト プレースホルダ 9">
            <a:extLst>
              <a:ext uri="{FF2B5EF4-FFF2-40B4-BE49-F238E27FC236}">
                <a16:creationId xmlns:a16="http://schemas.microsoft.com/office/drawing/2014/main" id="{F7EAD394-8BFF-1A3A-13D6-BC32EE28B7E4}"/>
              </a:ext>
            </a:extLst>
          </p:cNvPr>
          <p:cNvSpPr>
            <a:spLocks/>
          </p:cNvSpPr>
          <p:nvPr>
            <p:custDataLst>
              <p:tags r:id="rId33"/>
            </p:custDataLst>
          </p:nvPr>
        </p:nvSpPr>
        <p:spPr bwMode="auto">
          <a:xfrm>
            <a:off x="2495550"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65E911-AA12-4853-A78C-0ADC9355B9E8}" type="datetime'''''''''''''2''''''''''5'''''''''''''''''''">
              <a:rPr lang="en-US" altLang="en-US" sz="1000" smtClean="0">
                <a:effectLst/>
                <a:sym typeface="+mn-lt"/>
              </a:rPr>
              <a:pPr marL="0" lvl="0" indent="0" algn="ctr">
                <a:spcBef>
                  <a:spcPct val="0"/>
                </a:spcBef>
                <a:buNone/>
              </a:pPr>
              <a:t>25</a:t>
            </a:fld>
            <a:endParaRPr kumimoji="1" lang="en-US" altLang="ja-JP" sz="1000">
              <a:sym typeface="+mn-lt"/>
            </a:endParaRPr>
          </a:p>
        </p:txBody>
      </p:sp>
      <p:sp>
        <p:nvSpPr>
          <p:cNvPr id="355" name="テキスト プレースホルダ 9">
            <a:extLst>
              <a:ext uri="{FF2B5EF4-FFF2-40B4-BE49-F238E27FC236}">
                <a16:creationId xmlns:a16="http://schemas.microsoft.com/office/drawing/2014/main" id="{15500FA3-276B-9221-2A92-8E05064DAC98}"/>
              </a:ext>
            </a:extLst>
          </p:cNvPr>
          <p:cNvSpPr>
            <a:spLocks/>
          </p:cNvSpPr>
          <p:nvPr>
            <p:custDataLst>
              <p:tags r:id="rId34"/>
            </p:custDataLst>
          </p:nvPr>
        </p:nvSpPr>
        <p:spPr bwMode="auto">
          <a:xfrm>
            <a:off x="2879725"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411910-DB1E-4C4C-8887-E1B9DD9F4836}" type="datetime'''''''''''''''''''''''3''''''''''''''''''''''0'''''''''''''">
              <a:rPr lang="en-US" altLang="en-US" sz="1000" smtClean="0">
                <a:effectLst/>
                <a:sym typeface="+mn-lt"/>
              </a:rPr>
              <a:pPr marL="0" lvl="0" indent="0" algn="ctr">
                <a:spcBef>
                  <a:spcPct val="0"/>
                </a:spcBef>
                <a:buNone/>
              </a:pPr>
              <a:t>30</a:t>
            </a:fld>
            <a:endParaRPr kumimoji="1" lang="en-US" altLang="ja-JP" sz="1000">
              <a:sym typeface="+mn-lt"/>
            </a:endParaRPr>
          </a:p>
        </p:txBody>
      </p:sp>
      <p:sp>
        <p:nvSpPr>
          <p:cNvPr id="356" name="テキスト プレースホルダ 9">
            <a:extLst>
              <a:ext uri="{FF2B5EF4-FFF2-40B4-BE49-F238E27FC236}">
                <a16:creationId xmlns:a16="http://schemas.microsoft.com/office/drawing/2014/main" id="{5046987C-C122-19C6-1D05-C69CAA4EDE0E}"/>
              </a:ext>
            </a:extLst>
          </p:cNvPr>
          <p:cNvSpPr>
            <a:spLocks/>
          </p:cNvSpPr>
          <p:nvPr>
            <p:custDataLst>
              <p:tags r:id="rId35"/>
            </p:custDataLst>
          </p:nvPr>
        </p:nvSpPr>
        <p:spPr bwMode="auto">
          <a:xfrm>
            <a:off x="3265488"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9DE1AB-6155-413D-A9C0-ABF43EBF4894}" type="datetime'''''''''''''''3''''''''''''''''''''''''5'''''''''">
              <a:rPr lang="en-US" altLang="en-US" sz="1000" smtClean="0">
                <a:effectLst/>
                <a:sym typeface="+mn-lt"/>
              </a:rPr>
              <a:pPr marL="0" lvl="0" indent="0" algn="ctr">
                <a:spcBef>
                  <a:spcPct val="0"/>
                </a:spcBef>
                <a:buNone/>
              </a:pPr>
              <a:t>35</a:t>
            </a:fld>
            <a:endParaRPr kumimoji="1" lang="en-US" altLang="ja-JP" sz="1000">
              <a:sym typeface="+mn-lt"/>
            </a:endParaRPr>
          </a:p>
        </p:txBody>
      </p:sp>
      <p:sp>
        <p:nvSpPr>
          <p:cNvPr id="357" name="テキスト プレースホルダ 9">
            <a:extLst>
              <a:ext uri="{FF2B5EF4-FFF2-40B4-BE49-F238E27FC236}">
                <a16:creationId xmlns:a16="http://schemas.microsoft.com/office/drawing/2014/main" id="{460F3493-B65F-B96A-9FC6-5D435DEE9F19}"/>
              </a:ext>
            </a:extLst>
          </p:cNvPr>
          <p:cNvSpPr>
            <a:spLocks/>
          </p:cNvSpPr>
          <p:nvPr>
            <p:custDataLst>
              <p:tags r:id="rId36"/>
            </p:custDataLst>
          </p:nvPr>
        </p:nvSpPr>
        <p:spPr bwMode="auto">
          <a:xfrm>
            <a:off x="3649663"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BA9258-15FA-4D19-884E-A51BCFB30A5D}" type="datetime'''''''''''4''''''''''''''''''''''''''''0'''">
              <a:rPr lang="en-US" altLang="en-US" sz="1000" smtClean="0">
                <a:effectLst/>
                <a:sym typeface="+mn-lt"/>
              </a:rPr>
              <a:pPr marL="0" lvl="0" indent="0" algn="ctr">
                <a:spcBef>
                  <a:spcPct val="0"/>
                </a:spcBef>
                <a:buNone/>
              </a:pPr>
              <a:t>40</a:t>
            </a:fld>
            <a:endParaRPr kumimoji="1" lang="en-US" altLang="ja-JP" sz="1000">
              <a:sym typeface="+mn-lt"/>
            </a:endParaRPr>
          </a:p>
        </p:txBody>
      </p:sp>
      <p:sp>
        <p:nvSpPr>
          <p:cNvPr id="358" name="テキスト プレースホルダ 9">
            <a:extLst>
              <a:ext uri="{FF2B5EF4-FFF2-40B4-BE49-F238E27FC236}">
                <a16:creationId xmlns:a16="http://schemas.microsoft.com/office/drawing/2014/main" id="{7E6CD9A4-7D98-75F4-7E2F-EF5AE63ECE61}"/>
              </a:ext>
            </a:extLst>
          </p:cNvPr>
          <p:cNvSpPr>
            <a:spLocks/>
          </p:cNvSpPr>
          <p:nvPr>
            <p:custDataLst>
              <p:tags r:id="rId37"/>
            </p:custDataLst>
          </p:nvPr>
        </p:nvSpPr>
        <p:spPr bwMode="auto">
          <a:xfrm>
            <a:off x="4035425"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FFC709-B35C-4B13-8521-20AE02AE631C}" type="datetime'4''''''''''5'">
              <a:rPr lang="en-US" altLang="en-US" sz="1000" smtClean="0">
                <a:effectLst/>
                <a:sym typeface="+mn-lt"/>
              </a:rPr>
              <a:pPr marL="0" lvl="0" indent="0" algn="ctr">
                <a:spcBef>
                  <a:spcPct val="0"/>
                </a:spcBef>
                <a:buNone/>
              </a:pPr>
              <a:t>45</a:t>
            </a:fld>
            <a:endParaRPr kumimoji="1" lang="en-US" altLang="ja-JP" sz="1000">
              <a:sym typeface="+mn-lt"/>
            </a:endParaRPr>
          </a:p>
        </p:txBody>
      </p:sp>
      <p:sp>
        <p:nvSpPr>
          <p:cNvPr id="359" name="テキスト プレースホルダ 9">
            <a:extLst>
              <a:ext uri="{FF2B5EF4-FFF2-40B4-BE49-F238E27FC236}">
                <a16:creationId xmlns:a16="http://schemas.microsoft.com/office/drawing/2014/main" id="{FC4607C6-1998-6D39-64E6-7484C09A91B8}"/>
              </a:ext>
            </a:extLst>
          </p:cNvPr>
          <p:cNvSpPr>
            <a:spLocks/>
          </p:cNvSpPr>
          <p:nvPr>
            <p:custDataLst>
              <p:tags r:id="rId38"/>
            </p:custDataLst>
          </p:nvPr>
        </p:nvSpPr>
        <p:spPr bwMode="auto">
          <a:xfrm>
            <a:off x="4419600" y="60960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081A3D-5853-4D50-BB77-719F97D0F07F}" type="datetime'''''''''''''''''''''''''''5''0'''''''''''''''''''''">
              <a:rPr lang="en-US" altLang="en-US" sz="1000" smtClean="0">
                <a:effectLst/>
                <a:sym typeface="+mn-lt"/>
              </a:rPr>
              <a:pPr marL="0" lvl="0" indent="0" algn="ctr">
                <a:spcBef>
                  <a:spcPct val="0"/>
                </a:spcBef>
                <a:buNone/>
              </a:pPr>
              <a:t>50</a:t>
            </a:fld>
            <a:endParaRPr kumimoji="1" lang="en-US" altLang="ja-JP" sz="1000">
              <a:sym typeface="+mn-lt"/>
            </a:endParaRPr>
          </a:p>
        </p:txBody>
      </p:sp>
    </p:spTree>
    <p:extLst>
      <p:ext uri="{BB962C8B-B14F-4D97-AF65-F5344CB8AC3E}">
        <p14:creationId xmlns:p14="http://schemas.microsoft.com/office/powerpoint/2010/main" val="1217024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AB0A5CF-DCD1-DE8B-9CDC-74FE56A0BCCD}"/>
              </a:ext>
            </a:extLst>
          </p:cNvPr>
          <p:cNvGraphicFramePr>
            <a:graphicFrameLocks/>
          </p:cNvGraphicFramePr>
          <p:nvPr>
            <p:custDataLst>
              <p:tags r:id="rId1"/>
            </p:custDataLst>
            <p:extLst>
              <p:ext uri="{D42A27DB-BD31-4B8C-83A1-F6EECF244321}">
                <p14:modId xmlns:p14="http://schemas.microsoft.com/office/powerpoint/2010/main" val="2210912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think-cell data - do not delete" hidden="1">
            <a:extLst>
              <a:ext uri="{FF2B5EF4-FFF2-40B4-BE49-F238E27FC236}">
                <a16:creationId xmlns:a16="http://schemas.microsoft.com/office/drawing/2014/main" id="{8CB0F884-6CF4-E99C-F78F-0B1211BD90DF}"/>
              </a:ext>
            </a:extLst>
          </p:cNvPr>
          <p:cNvGraphicFramePr>
            <a:graphicFrameLocks noChangeAspect="1"/>
          </p:cNvGraphicFramePr>
          <p:nvPr>
            <p:custDataLst>
              <p:tags r:id="rId2"/>
            </p:custDataLst>
            <p:extLst>
              <p:ext uri="{D42A27DB-BD31-4B8C-83A1-F6EECF244321}">
                <p14:modId xmlns:p14="http://schemas.microsoft.com/office/powerpoint/2010/main" val="1931043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中国／医療関連／その他</a:t>
            </a:r>
            <a:endParaRPr kumimoji="1" lang="en-US"/>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a:t>オンライン診療の主要プラットフォーマー</a:t>
            </a:r>
            <a:endParaRPr kumimoji="1" lang="en-US" altLang="ja-JP"/>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2093784212"/>
              </p:ext>
            </p:extLst>
          </p:nvPr>
        </p:nvGraphicFramePr>
        <p:xfrm>
          <a:off x="199577" y="1460274"/>
          <a:ext cx="9505949" cy="4718826"/>
        </p:xfrm>
        <a:graphic>
          <a:graphicData uri="http://schemas.openxmlformats.org/drawingml/2006/table">
            <a:tbl>
              <a:tblPr firstRow="1" bandRow="1">
                <a:tableStyleId>{2D5ABB26-0587-4C30-8999-92F81FD0307C}</a:tableStyleId>
              </a:tblPr>
              <a:tblGrid>
                <a:gridCol w="217694">
                  <a:extLst>
                    <a:ext uri="{9D8B030D-6E8A-4147-A177-3AD203B41FA5}">
                      <a16:colId xmlns:a16="http://schemas.microsoft.com/office/drawing/2014/main" val="20000"/>
                    </a:ext>
                  </a:extLst>
                </a:gridCol>
                <a:gridCol w="1007336">
                  <a:extLst>
                    <a:ext uri="{9D8B030D-6E8A-4147-A177-3AD203B41FA5}">
                      <a16:colId xmlns:a16="http://schemas.microsoft.com/office/drawing/2014/main" val="20001"/>
                    </a:ext>
                  </a:extLst>
                </a:gridCol>
                <a:gridCol w="576064">
                  <a:extLst>
                    <a:ext uri="{9D8B030D-6E8A-4147-A177-3AD203B41FA5}">
                      <a16:colId xmlns:a16="http://schemas.microsoft.com/office/drawing/2014/main" val="3198879459"/>
                    </a:ext>
                  </a:extLst>
                </a:gridCol>
                <a:gridCol w="504056">
                  <a:extLst>
                    <a:ext uri="{9D8B030D-6E8A-4147-A177-3AD203B41FA5}">
                      <a16:colId xmlns:a16="http://schemas.microsoft.com/office/drawing/2014/main" val="40798830"/>
                    </a:ext>
                  </a:extLst>
                </a:gridCol>
                <a:gridCol w="720080">
                  <a:extLst>
                    <a:ext uri="{9D8B030D-6E8A-4147-A177-3AD203B41FA5}">
                      <a16:colId xmlns:a16="http://schemas.microsoft.com/office/drawing/2014/main" val="2099324750"/>
                    </a:ext>
                  </a:extLst>
                </a:gridCol>
                <a:gridCol w="648072">
                  <a:extLst>
                    <a:ext uri="{9D8B030D-6E8A-4147-A177-3AD203B41FA5}">
                      <a16:colId xmlns:a16="http://schemas.microsoft.com/office/drawing/2014/main" val="3109555531"/>
                    </a:ext>
                  </a:extLst>
                </a:gridCol>
                <a:gridCol w="648072">
                  <a:extLst>
                    <a:ext uri="{9D8B030D-6E8A-4147-A177-3AD203B41FA5}">
                      <a16:colId xmlns:a16="http://schemas.microsoft.com/office/drawing/2014/main" val="1744547167"/>
                    </a:ext>
                  </a:extLst>
                </a:gridCol>
                <a:gridCol w="648072">
                  <a:extLst>
                    <a:ext uri="{9D8B030D-6E8A-4147-A177-3AD203B41FA5}">
                      <a16:colId xmlns:a16="http://schemas.microsoft.com/office/drawing/2014/main" val="352305932"/>
                    </a:ext>
                  </a:extLst>
                </a:gridCol>
                <a:gridCol w="648072">
                  <a:extLst>
                    <a:ext uri="{9D8B030D-6E8A-4147-A177-3AD203B41FA5}">
                      <a16:colId xmlns:a16="http://schemas.microsoft.com/office/drawing/2014/main" val="3028484498"/>
                    </a:ext>
                  </a:extLst>
                </a:gridCol>
                <a:gridCol w="720080">
                  <a:extLst>
                    <a:ext uri="{9D8B030D-6E8A-4147-A177-3AD203B41FA5}">
                      <a16:colId xmlns:a16="http://schemas.microsoft.com/office/drawing/2014/main" val="519753452"/>
                    </a:ext>
                  </a:extLst>
                </a:gridCol>
                <a:gridCol w="3168351">
                  <a:extLst>
                    <a:ext uri="{9D8B030D-6E8A-4147-A177-3AD203B41FA5}">
                      <a16:colId xmlns:a16="http://schemas.microsoft.com/office/drawing/2014/main" val="20002"/>
                    </a:ext>
                  </a:extLst>
                </a:gridCol>
              </a:tblGrid>
              <a:tr h="644127">
                <a:tc>
                  <a:txBody>
                    <a:bodyPr/>
                    <a:lstStyle/>
                    <a:p>
                      <a:pPr marL="0" algn="ctr" defTabSz="914400" rtl="0" eaLnBrk="1" fontAlgn="ctr" latinLnBrk="0" hangingPunct="1"/>
                      <a:r>
                        <a:rPr kumimoji="1" lang="en-US" altLang="ja-JP" sz="1000" b="0" kern="1200" noProof="1">
                          <a:solidFill>
                            <a:schemeClr val="bg1"/>
                          </a:solidFill>
                          <a:latin typeface="+mj-lt"/>
                          <a:ea typeface="HGP創英角ｺﾞｼｯｸUB" panose="020B0900000000000000" pitchFamily="50" charset="-128"/>
                          <a:cs typeface="Arial" panose="020B0604020202020204" pitchFamily="34" charset="0"/>
                        </a:rPr>
                        <a:t>No.</a:t>
                      </a:r>
                      <a:endParaRPr kumimoji="1" lang="ja-JP" altLang="en-US" sz="1000" b="0" kern="1200">
                        <a:solidFill>
                          <a:schemeClr val="bg1"/>
                        </a:solidFill>
                        <a:latin typeface="+mj-lt"/>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00" b="0" kern="1200" noProof="1">
                          <a:solidFill>
                            <a:schemeClr val="bg1"/>
                          </a:solidFill>
                          <a:latin typeface="+mj-lt"/>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noProof="1">
                          <a:solidFill>
                            <a:srgbClr val="FFFFFF"/>
                          </a:solidFill>
                          <a:effectLst/>
                          <a:latin typeface="+mj-lt"/>
                          <a:ea typeface="HGP創英角ｺﾞｼｯｸUB" panose="020B0900000000000000" pitchFamily="50" charset="-128"/>
                          <a:cs typeface="Arial" panose="020B0604020202020204" pitchFamily="34" charset="0"/>
                        </a:rPr>
                        <a:t>設立年</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t>内資</a:t>
                      </a:r>
                      <a:r>
                        <a:rPr lang="en-US" altLang="ja-JP"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t>/</a:t>
                      </a:r>
                      <a:br>
                        <a:rPr lang="en-US" altLang="ja-JP"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br>
                      <a:r>
                        <a:rPr lang="ja-JP" altLang="en-US"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t>外資</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noProof="1">
                          <a:solidFill>
                            <a:srgbClr val="FFFFFF"/>
                          </a:solidFill>
                          <a:effectLst/>
                          <a:latin typeface="Arial" panose="020B0604020202020204" pitchFamily="34" charset="0"/>
                          <a:ea typeface="HGP創英角ｺﾞｼｯｸUB" panose="020B0900000000000000" pitchFamily="50" charset="-128"/>
                          <a:cs typeface="Arial" panose="020B0604020202020204" pitchFamily="34" charset="0"/>
                        </a:rPr>
                        <a:t>株式公開</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noProof="1">
                          <a:solidFill>
                            <a:srgbClr val="FFFFFF"/>
                          </a:solidFill>
                          <a:effectLst/>
                          <a:latin typeface="Arial" panose="020B0604020202020204" pitchFamily="34" charset="0"/>
                          <a:ea typeface="HGP創英角ｺﾞｼｯｸUB" panose="020B0900000000000000" pitchFamily="50" charset="-128"/>
                          <a:cs typeface="Arial" panose="020B0604020202020204" pitchFamily="34" charset="0"/>
                        </a:rPr>
                        <a:t>従業員数</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t>売上</a:t>
                      </a:r>
                      <a:br>
                        <a:rPr lang="en-US" altLang="ja-JP"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br>
                      <a:r>
                        <a:rPr lang="ja-JP" altLang="en-US"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t>（</a:t>
                      </a:r>
                      <a:r>
                        <a:rPr lang="en-US" altLang="ja-JP"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t>M US$</a:t>
                      </a:r>
                      <a:r>
                        <a:rPr lang="ja-JP" altLang="en-US"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t>）</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t>累計</a:t>
                      </a:r>
                      <a:br>
                        <a:rPr lang="en-US" altLang="ja-JP"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br>
                      <a:r>
                        <a:rPr lang="ja-JP" altLang="en-US"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t>患者数</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t>提携</a:t>
                      </a:r>
                      <a:br>
                        <a:rPr lang="en-US" altLang="ja-JP"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br>
                      <a:r>
                        <a:rPr lang="ja-JP" altLang="en-US"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t>病院数</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t>提携</a:t>
                      </a:r>
                      <a:br>
                        <a:rPr lang="en-US" altLang="ja-JP"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br>
                      <a:r>
                        <a:rPr lang="ja-JP" altLang="en-US" sz="1000" b="0" i="0" u="none" strike="noStrike">
                          <a:solidFill>
                            <a:srgbClr val="FFFFFF"/>
                          </a:solidFill>
                          <a:effectLst/>
                          <a:latin typeface="HGP創英角ｺﾞｼｯｸUB" panose="020B0900000000000000" pitchFamily="50" charset="-128"/>
                          <a:ea typeface="HGP創英角ｺﾞｼｯｸUB" panose="020B0900000000000000" pitchFamily="50" charset="-128"/>
                        </a:rPr>
                        <a:t>医師数</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00" b="0" kern="1200" noProof="1">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事業概要</a:t>
                      </a:r>
                      <a:endParaRPr kumimoji="1" lang="en-US" altLang="ja-JP" sz="1000" b="0" kern="120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1018675">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1</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Ping An Health</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2014</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50" b="0" i="0" u="none" strike="noStrike">
                          <a:solidFill>
                            <a:schemeClr val="tx1"/>
                          </a:solidFill>
                          <a:effectLst/>
                          <a:latin typeface="MS Pゴシック"/>
                        </a:rPr>
                        <a:t>内資</a:t>
                      </a:r>
                      <a:r>
                        <a:rPr lang="en-US" altLang="ja-JP" sz="1050" b="0" i="0" u="none" strike="noStrike">
                          <a:solidFill>
                            <a:schemeClr val="tx1"/>
                          </a:solidFill>
                          <a:effectLst/>
                          <a:latin typeface="Arial" panose="020B0604020202020204" pitchFamily="34" charset="0"/>
                        </a:rPr>
                        <a:t>/</a:t>
                      </a:r>
                      <a:br>
                        <a:rPr lang="en-US" altLang="ja-JP" sz="1050" b="0" i="0" u="none" strike="noStrike">
                          <a:solidFill>
                            <a:schemeClr val="tx1"/>
                          </a:solidFill>
                          <a:effectLst/>
                          <a:latin typeface="Arial" panose="020B0604020202020204" pitchFamily="34" charset="0"/>
                        </a:rPr>
                      </a:br>
                      <a:r>
                        <a:rPr lang="ja-JP" altLang="en-US" sz="1050" b="0" i="0" u="none" strike="noStrike">
                          <a:solidFill>
                            <a:schemeClr val="tx1"/>
                          </a:solidFill>
                          <a:effectLst/>
                          <a:latin typeface="MS Pゴシック"/>
                        </a:rPr>
                        <a:t>外資</a:t>
                      </a:r>
                      <a:endParaRPr lang="ja-JP" altLang="en-US" sz="1050" b="0" i="0" u="none" strike="noStrike">
                        <a:solidFill>
                          <a:schemeClr val="tx1"/>
                        </a:solidFill>
                        <a:effectLst/>
                        <a:latin typeface="Arial" panose="020B0604020202020204" pitchFamily="34" charset="0"/>
                      </a:endParaRPr>
                    </a:p>
                  </a:txBody>
                  <a:tcPr marL="7620" marR="7620" marT="7620" marB="0" anchor="ctr">
                    <a:lnB w="9525" cap="flat" cmpd="sng" algn="ctr">
                      <a:solidFill>
                        <a:srgbClr val="868686"/>
                      </a:solidFill>
                      <a:prstDash val="solid"/>
                      <a:round/>
                      <a:headEnd type="none" w="med" len="med"/>
                      <a:tailEnd type="none" w="med" len="med"/>
                    </a:lnB>
                  </a:tcPr>
                </a:tc>
                <a:tc>
                  <a:txBody>
                    <a:bodyPr/>
                    <a:lstStyle/>
                    <a:p>
                      <a:pPr algn="ctr" fontAlgn="b"/>
                      <a:r>
                        <a:rPr lang="en-US" sz="1050" b="0" i="0" u="none" strike="noStrike" noProof="1">
                          <a:solidFill>
                            <a:srgbClr val="000000"/>
                          </a:solidFill>
                          <a:effectLst/>
                          <a:latin typeface="Arial" panose="020B0604020202020204" pitchFamily="34" charset="0"/>
                          <a:cs typeface="Arial" panose="020B0604020202020204" pitchFamily="34" charset="0"/>
                        </a:rPr>
                        <a:t>US$1.12M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1,753</a:t>
                      </a:r>
                      <a:endParaRPr lang="en-US" altLang="ja-JP"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4,673.6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50" b="0" i="0" u="none" strike="noStrike" noProof="1">
                          <a:solidFill>
                            <a:srgbClr val="000000"/>
                          </a:solidFill>
                          <a:effectLst/>
                          <a:latin typeface="Arial" panose="020B0604020202020204" pitchFamily="34" charset="0"/>
                          <a:cs typeface="Arial" panose="020B0604020202020204" pitchFamily="34" charset="0"/>
                        </a:rPr>
                        <a:t>4.4</a:t>
                      </a:r>
                      <a:r>
                        <a:rPr lang="ja-JP" altLang="en-US" sz="1050" b="0" i="0" u="none" strike="noStrike" noProof="1">
                          <a:solidFill>
                            <a:srgbClr val="000000"/>
                          </a:solidFill>
                          <a:effectLst/>
                          <a:latin typeface="Arial" panose="020B0604020202020204" pitchFamily="34" charset="0"/>
                          <a:cs typeface="Arial" panose="020B0604020202020204" pitchFamily="34" charset="0"/>
                        </a:rPr>
                        <a:t>億</a:t>
                      </a:r>
                      <a:r>
                        <a:rPr lang="en-US" altLang="ja-JP" sz="1050" b="0" i="0" u="none" strike="noStrike" noProof="1">
                          <a:solidFill>
                            <a:srgbClr val="000000"/>
                          </a:solidFill>
                          <a:effectLst/>
                          <a:latin typeface="Arial" panose="020B0604020202020204" pitchFamily="34" charset="0"/>
                          <a:cs typeface="Arial" panose="020B0604020202020204" pitchFamily="34" charset="0"/>
                        </a:rPr>
                        <a:t>+</a:t>
                      </a:r>
                      <a:endParaRPr lang="en-US" sz="1050" b="0" i="0" u="none" strike="noStrike" noProof="1">
                        <a:solidFill>
                          <a:srgbClr val="000000"/>
                        </a:solidFill>
                        <a:effectLst/>
                        <a:latin typeface="Arial" panose="020B0604020202020204" pitchFamily="34" charset="0"/>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3,000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49,000</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noProof="1">
                          <a:solidFill>
                            <a:schemeClr val="tx1"/>
                          </a:solidFill>
                          <a:latin typeface="Arial" panose="020B0604020202020204" pitchFamily="34" charset="0"/>
                          <a:ea typeface="+mn-ea"/>
                          <a:cs typeface="Arial" panose="020B0604020202020204" pitchFamily="34" charset="0"/>
                        </a:rPr>
                        <a:t>平安保険グループの子会社として2014年に設立され、2018年に上場し</a:t>
                      </a:r>
                      <a:r>
                        <a:rPr kumimoji="1" lang="ja-JP" altLang="en-US" sz="900" kern="1200" noProof="1">
                          <a:solidFill>
                            <a:schemeClr val="tx1"/>
                          </a:solidFill>
                          <a:latin typeface="Arial" panose="020B0604020202020204" pitchFamily="34" charset="0"/>
                          <a:ea typeface="+mn-ea"/>
                          <a:cs typeface="Arial" panose="020B0604020202020204" pitchFamily="34" charset="0"/>
                        </a:rPr>
                        <a:t>た。</a:t>
                      </a:r>
                      <a:r>
                        <a:rPr kumimoji="1" lang="en-US" altLang="ja-JP" sz="900" kern="1200" noProof="1">
                          <a:solidFill>
                            <a:schemeClr val="tx1"/>
                          </a:solidFill>
                          <a:latin typeface="Arial" panose="020B0604020202020204" pitchFamily="34" charset="0"/>
                          <a:ea typeface="+mn-ea"/>
                          <a:cs typeface="Arial" panose="020B0604020202020204" pitchFamily="34" charset="0"/>
                        </a:rPr>
                        <a:t>現在までに4億4000万人以上のユーザー</a:t>
                      </a:r>
                      <a:r>
                        <a:rPr kumimoji="1" lang="ja-JP" altLang="en-US" sz="900" kern="1200" noProof="1">
                          <a:solidFill>
                            <a:schemeClr val="tx1"/>
                          </a:solidFill>
                          <a:latin typeface="Arial" panose="020B0604020202020204" pitchFamily="34" charset="0"/>
                          <a:ea typeface="+mn-ea"/>
                          <a:cs typeface="Arial" panose="020B0604020202020204" pitchFamily="34" charset="0"/>
                        </a:rPr>
                        <a:t>がいる。</a:t>
                      </a:r>
                      <a:endParaRPr kumimoji="1" lang="en-US" altLang="ja-JP" sz="900" kern="1200" noProof="1">
                        <a:solidFill>
                          <a:schemeClr val="tx1"/>
                        </a:solidFill>
                        <a:latin typeface="Arial" panose="020B0604020202020204" pitchFamily="34" charset="0"/>
                        <a:ea typeface="+mn-ea"/>
                        <a:cs typeface="Arial" panose="020B0604020202020204" pitchFamily="34" charset="0"/>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noProof="1">
                          <a:solidFill>
                            <a:schemeClr val="tx1"/>
                          </a:solidFill>
                          <a:latin typeface="Arial" panose="020B0604020202020204" pitchFamily="34" charset="0"/>
                          <a:ea typeface="+mn-ea"/>
                          <a:cs typeface="Arial" panose="020B0604020202020204" pitchFamily="34" charset="0"/>
                        </a:rPr>
                        <a:t>アプリを通じて、ユーザーは医師の</a:t>
                      </a:r>
                      <a:r>
                        <a:rPr kumimoji="1" lang="ja-JP" altLang="en-US" sz="900" kern="1200" noProof="1">
                          <a:solidFill>
                            <a:schemeClr val="tx1"/>
                          </a:solidFill>
                          <a:latin typeface="Arial" panose="020B0604020202020204" pitchFamily="34" charset="0"/>
                          <a:ea typeface="+mn-ea"/>
                          <a:cs typeface="Arial" panose="020B0604020202020204" pitchFamily="34" charset="0"/>
                        </a:rPr>
                        <a:t>診察・診断</a:t>
                      </a:r>
                      <a:r>
                        <a:rPr kumimoji="1" lang="en-US" altLang="ja-JP" sz="900" kern="1200" noProof="1">
                          <a:solidFill>
                            <a:schemeClr val="tx1"/>
                          </a:solidFill>
                          <a:latin typeface="Arial" panose="020B0604020202020204" pitchFamily="34" charset="0"/>
                          <a:ea typeface="+mn-ea"/>
                          <a:cs typeface="Arial" panose="020B0604020202020204" pitchFamily="34" charset="0"/>
                        </a:rPr>
                        <a:t>、リハビリテーション指導、服薬アドバイス、医薬品販売へアクセス</a:t>
                      </a:r>
                      <a:r>
                        <a:rPr kumimoji="1" lang="ja-JP" altLang="en-US" sz="900" kern="1200" noProof="1">
                          <a:solidFill>
                            <a:schemeClr val="tx1"/>
                          </a:solidFill>
                          <a:latin typeface="Arial" panose="020B0604020202020204" pitchFamily="34" charset="0"/>
                          <a:ea typeface="+mn-ea"/>
                          <a:cs typeface="Arial" panose="020B0604020202020204" pitchFamily="34" charset="0"/>
                        </a:rPr>
                        <a:t>することができる。</a:t>
                      </a:r>
                      <a:endParaRPr kumimoji="1" lang="en-US" altLang="ja-JP" sz="900" kern="1200" noProof="1">
                        <a:solidFill>
                          <a:schemeClr val="tx1"/>
                        </a:solidFill>
                        <a:latin typeface="Arial" panose="020B0604020202020204" pitchFamily="34" charset="0"/>
                        <a:ea typeface="+mn-ea"/>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1181827">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2</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Alibaba Health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1998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50" b="0" i="0" u="none" strike="noStrike">
                          <a:solidFill>
                            <a:schemeClr val="tx1"/>
                          </a:solidFill>
                          <a:effectLst/>
                          <a:latin typeface="MS Pゴシック"/>
                        </a:rPr>
                        <a:t>内資</a:t>
                      </a:r>
                      <a:r>
                        <a:rPr lang="en-US" altLang="ja-JP" sz="1050" b="0" i="0" u="none" strike="noStrike">
                          <a:solidFill>
                            <a:schemeClr val="tx1"/>
                          </a:solidFill>
                          <a:effectLst/>
                          <a:latin typeface="Arial" panose="020B0604020202020204" pitchFamily="34" charset="0"/>
                        </a:rPr>
                        <a:t>/</a:t>
                      </a:r>
                      <a:br>
                        <a:rPr lang="en-US" altLang="ja-JP" sz="1050" b="0" i="0" u="none" strike="noStrike">
                          <a:solidFill>
                            <a:schemeClr val="tx1"/>
                          </a:solidFill>
                          <a:effectLst/>
                          <a:latin typeface="Arial" panose="020B0604020202020204" pitchFamily="34" charset="0"/>
                        </a:rPr>
                      </a:br>
                      <a:r>
                        <a:rPr lang="ja-JP" altLang="en-US" sz="1050" b="0" i="0" u="none" strike="noStrike">
                          <a:solidFill>
                            <a:schemeClr val="tx1"/>
                          </a:solidFill>
                          <a:effectLst/>
                          <a:latin typeface="MS Pゴシック"/>
                        </a:rPr>
                        <a:t>外資</a:t>
                      </a:r>
                      <a:endParaRPr lang="ja-JP" altLang="en-US" sz="1050" b="0" i="0" u="none" strike="noStrike">
                        <a:solidFill>
                          <a:schemeClr val="tx1"/>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50" b="0" i="0" u="none" strike="noStrike" noProof="1">
                          <a:solidFill>
                            <a:srgbClr val="000000"/>
                          </a:solidFill>
                          <a:effectLst/>
                          <a:latin typeface="Arial" panose="020B0604020202020204" pitchFamily="34" charset="0"/>
                          <a:cs typeface="Arial" panose="020B0604020202020204" pitchFamily="34" charset="0"/>
                        </a:rPr>
                        <a:t>US$1.3B</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1,435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27,026.6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50" b="0" i="0" u="none" strike="noStrike" noProof="1">
                          <a:solidFill>
                            <a:srgbClr val="000000"/>
                          </a:solidFill>
                          <a:effectLst/>
                          <a:latin typeface="Arial" panose="020B0604020202020204" pitchFamily="34" charset="0"/>
                          <a:cs typeface="Arial" panose="020B0604020202020204" pitchFamily="34" charset="0"/>
                        </a:rPr>
                        <a:t>3.77</a:t>
                      </a:r>
                      <a:r>
                        <a:rPr lang="ja-JP" altLang="en-US" sz="1050" b="0" i="0" u="none" strike="noStrike" noProof="1">
                          <a:solidFill>
                            <a:srgbClr val="000000"/>
                          </a:solidFill>
                          <a:effectLst/>
                          <a:latin typeface="Arial" panose="020B0604020202020204" pitchFamily="34" charset="0"/>
                          <a:cs typeface="Arial" panose="020B0604020202020204" pitchFamily="34" charset="0"/>
                        </a:rPr>
                        <a:t>億</a:t>
                      </a:r>
                      <a:r>
                        <a:rPr lang="en-US" altLang="ja-JP" sz="1050" b="0" i="0" u="none" strike="noStrike" noProof="1">
                          <a:solidFill>
                            <a:srgbClr val="000000"/>
                          </a:solidFill>
                          <a:effectLst/>
                          <a:latin typeface="Arial" panose="020B0604020202020204" pitchFamily="34" charset="0"/>
                          <a:cs typeface="Arial" panose="020B0604020202020204" pitchFamily="34" charset="0"/>
                        </a:rPr>
                        <a:t>+</a:t>
                      </a:r>
                      <a:endParaRPr lang="en-US" sz="1050" b="0" i="0" u="none" strike="noStrike" noProof="1">
                        <a:solidFill>
                          <a:srgbClr val="000000"/>
                        </a:solidFill>
                        <a:effectLst/>
                        <a:latin typeface="Arial" panose="020B0604020202020204" pitchFamily="34" charset="0"/>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220,000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noProof="1">
                          <a:solidFill>
                            <a:schemeClr val="tx1"/>
                          </a:solidFill>
                          <a:latin typeface="Arial" panose="020B0604020202020204" pitchFamily="34" charset="0"/>
                          <a:ea typeface="+mn-ea"/>
                          <a:cs typeface="Arial" panose="020B0604020202020204" pitchFamily="34" charset="0"/>
                        </a:rPr>
                        <a:t>Alibaba Groupが開発したオンライン医療プラットフォームは、Tmall Healthプラットフォームに3億人以上のユーザーがおり、</a:t>
                      </a:r>
                      <a:r>
                        <a:rPr kumimoji="1" lang="ja-JP" altLang="en-US" sz="900" kern="1200" noProof="1">
                          <a:solidFill>
                            <a:schemeClr val="tx1"/>
                          </a:solidFill>
                          <a:latin typeface="Arial" panose="020B0604020202020204" pitchFamily="34" charset="0"/>
                          <a:ea typeface="+mn-ea"/>
                          <a:cs typeface="Arial" panose="020B0604020202020204" pitchFamily="34" charset="0"/>
                        </a:rPr>
                        <a:t>自社</a:t>
                      </a:r>
                      <a:r>
                        <a:rPr kumimoji="1" lang="en-US" altLang="ja-JP" sz="900" kern="1200" noProof="1">
                          <a:solidFill>
                            <a:schemeClr val="tx1"/>
                          </a:solidFill>
                          <a:latin typeface="Arial" panose="020B0604020202020204" pitchFamily="34" charset="0"/>
                          <a:ea typeface="+mn-ea"/>
                          <a:cs typeface="Arial" panose="020B0604020202020204" pitchFamily="34" charset="0"/>
                        </a:rPr>
                        <a:t>のオンラインストアには7700万人のユーザーがいる。</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noProof="1">
                          <a:solidFill>
                            <a:schemeClr val="tx1"/>
                          </a:solidFill>
                          <a:latin typeface="Arial" panose="020B0604020202020204" pitchFamily="34" charset="0"/>
                          <a:ea typeface="+mn-ea"/>
                          <a:cs typeface="Arial" panose="020B0604020202020204" pitchFamily="34" charset="0"/>
                        </a:rPr>
                        <a:t>医薬品販売に強みを持ち、公的医療保険が適用されないハイエンドな検診サービスを提供している。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855522">
                <a:tc>
                  <a:txBody>
                    <a:bodyPr/>
                    <a:lstStyle/>
                    <a:p>
                      <a:pPr marL="0" algn="ctr" defTabSz="914400" rtl="0" eaLnBrk="1" fontAlgn="ctr" latinLnBrk="0" hangingPunct="1">
                        <a:spcAft>
                          <a:spcPts val="0"/>
                        </a:spcAft>
                      </a:pPr>
                      <a:r>
                        <a:rPr kumimoji="1" lang="en-US" altLang="ja-JP" sz="900" b="1" kern="100" noProof="1">
                          <a:solidFill>
                            <a:schemeClr val="tx1"/>
                          </a:solidFill>
                          <a:effectLst/>
                          <a:latin typeface="+mn-lt"/>
                          <a:ea typeface="ＭＳ Ｐゴシック" panose="020B0600070205080204" pitchFamily="50" charset="-128"/>
                          <a:cs typeface="Arial" panose="020B0604020202020204" pitchFamily="34" charset="0"/>
                        </a:rPr>
                        <a:t>3</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WeDoctor</a:t>
                      </a:r>
                      <a:endParaRPr kumimoji="1" lang="en-US" sz="105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2010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50" b="0" i="0" u="none" strike="noStrike">
                          <a:solidFill>
                            <a:schemeClr val="tx1"/>
                          </a:solidFill>
                          <a:effectLst/>
                          <a:latin typeface="MS Pゴシック"/>
                        </a:rPr>
                        <a:t>内資</a:t>
                      </a:r>
                      <a:r>
                        <a:rPr lang="en-US" altLang="ja-JP" sz="1050" b="0" i="0" u="none" strike="noStrike">
                          <a:solidFill>
                            <a:schemeClr val="tx1"/>
                          </a:solidFill>
                          <a:effectLst/>
                          <a:latin typeface="Arial" panose="020B0604020202020204" pitchFamily="34" charset="0"/>
                        </a:rPr>
                        <a:t>/</a:t>
                      </a:r>
                      <a:br>
                        <a:rPr lang="en-US" altLang="ja-JP" sz="1050" b="0" i="0" u="none" strike="noStrike">
                          <a:solidFill>
                            <a:schemeClr val="tx1"/>
                          </a:solidFill>
                          <a:effectLst/>
                          <a:latin typeface="Arial" panose="020B0604020202020204" pitchFamily="34" charset="0"/>
                        </a:rPr>
                      </a:br>
                      <a:r>
                        <a:rPr lang="ja-JP" altLang="en-US" sz="1050" b="0" i="0" u="none" strike="noStrike">
                          <a:solidFill>
                            <a:schemeClr val="tx1"/>
                          </a:solidFill>
                          <a:effectLst/>
                          <a:latin typeface="MS Pゴシック"/>
                        </a:rPr>
                        <a:t>外資</a:t>
                      </a:r>
                      <a:endParaRPr lang="ja-JP" altLang="en-US" sz="1050" b="0" i="0" u="none" strike="noStrike">
                        <a:solidFill>
                          <a:schemeClr val="tx1"/>
                        </a:solidFill>
                        <a:effectLst/>
                        <a:latin typeface="Arial" panose="020B0604020202020204" pitchFamily="34" charset="0"/>
                      </a:endParaRPr>
                    </a:p>
                  </a:txBody>
                  <a:tcPr marL="7620" marR="7620" marT="762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50" b="0" i="0" u="none" strike="noStrike" noProof="1">
                          <a:solidFill>
                            <a:srgbClr val="000000"/>
                          </a:solidFill>
                          <a:effectLst/>
                          <a:latin typeface="Arial" panose="020B0604020202020204" pitchFamily="34" charset="0"/>
                          <a:cs typeface="Arial" panose="020B0604020202020204" pitchFamily="34" charset="0"/>
                        </a:rPr>
                        <a:t>非公開</a:t>
                      </a:r>
                      <a:endParaRPr lang="en-US" sz="105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2,000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50" b="0" i="0" u="none" strike="noStrike" noProof="1">
                          <a:solidFill>
                            <a:srgbClr val="000000"/>
                          </a:solidFill>
                          <a:effectLst/>
                          <a:latin typeface="Arial" panose="020B0604020202020204" pitchFamily="34" charset="0"/>
                          <a:cs typeface="Arial" panose="020B0604020202020204" pitchFamily="34" charset="0"/>
                        </a:rPr>
                        <a:t>2.4</a:t>
                      </a:r>
                      <a:r>
                        <a:rPr lang="ja-JP" altLang="en-US" sz="1050" b="0" i="0" u="none" strike="noStrike" noProof="1">
                          <a:solidFill>
                            <a:srgbClr val="000000"/>
                          </a:solidFill>
                          <a:effectLst/>
                          <a:latin typeface="Arial" panose="020B0604020202020204" pitchFamily="34" charset="0"/>
                          <a:cs typeface="Arial" panose="020B0604020202020204" pitchFamily="34" charset="0"/>
                        </a:rPr>
                        <a:t>億</a:t>
                      </a:r>
                      <a:r>
                        <a:rPr lang="en-US" sz="105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noProof="1">
                          <a:solidFill>
                            <a:schemeClr val="tx1"/>
                          </a:solidFill>
                          <a:latin typeface="Arial" panose="020B0604020202020204" pitchFamily="34" charset="0"/>
                          <a:ea typeface="+mn-ea"/>
                          <a:cs typeface="Arial" panose="020B0604020202020204" pitchFamily="34" charset="0"/>
                        </a:rPr>
                        <a:t>Tencent Groupが出資するオンライン医療プラットフォームで、2億4000万人以上のユーザーベースを持つ。</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noProof="1">
                          <a:solidFill>
                            <a:schemeClr val="tx1"/>
                          </a:solidFill>
                          <a:latin typeface="Arial" panose="020B0604020202020204" pitchFamily="34" charset="0"/>
                          <a:ea typeface="+mn-ea"/>
                          <a:cs typeface="Arial" panose="020B0604020202020204" pitchFamily="34" charset="0"/>
                        </a:rPr>
                        <a:t>中国全土の病院と提携しているこのプラットフォームは、医学、外科、小児科の経験豊富な医師とユーザーを結びつけ、医薬品の販売を提供してい</a:t>
                      </a:r>
                      <a:r>
                        <a:rPr kumimoji="1" lang="ja-JP" altLang="en-US" sz="900" kern="1200" noProof="1">
                          <a:solidFill>
                            <a:schemeClr val="tx1"/>
                          </a:solidFill>
                          <a:latin typeface="Arial" panose="020B0604020202020204" pitchFamily="34" charset="0"/>
                          <a:ea typeface="+mn-ea"/>
                          <a:cs typeface="Arial" panose="020B0604020202020204" pitchFamily="34" charset="0"/>
                        </a:rPr>
                        <a:t>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r h="1018675">
                <a:tc>
                  <a:txBody>
                    <a:bodyPr/>
                    <a:lstStyle/>
                    <a:p>
                      <a:pPr marL="0" algn="ctr" defTabSz="914400" rtl="0" eaLnBrk="1" fontAlgn="ctr" latinLnBrk="0" hangingPunct="1">
                        <a:spcAft>
                          <a:spcPts val="0"/>
                        </a:spcAft>
                      </a:pPr>
                      <a:r>
                        <a:rPr kumimoji="1" lang="en-US" altLang="ja-JP" sz="900" b="1" kern="100">
                          <a:solidFill>
                            <a:schemeClr val="tx1"/>
                          </a:solidFill>
                          <a:effectLst/>
                          <a:latin typeface="+mn-lt"/>
                          <a:ea typeface="ＭＳ Ｐゴシック" panose="020B0600070205080204" pitchFamily="50" charset="-128"/>
                          <a:cs typeface="Arial" panose="020B0604020202020204" pitchFamily="34" charset="0"/>
                        </a:rPr>
                        <a:t>4</a:t>
                      </a:r>
                      <a:endParaRPr kumimoji="1" lang="ja-JP" sz="900" b="1" kern="100">
                        <a:solidFill>
                          <a:schemeClr val="tx1"/>
                        </a:solidFill>
                        <a:effectLst/>
                        <a:latin typeface="+mn-lt"/>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JD Health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2014</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50" b="0" i="0" u="none" strike="noStrike">
                          <a:solidFill>
                            <a:schemeClr val="tx1"/>
                          </a:solidFill>
                          <a:effectLst/>
                          <a:latin typeface="MS Pゴシック"/>
                        </a:rPr>
                        <a:t>内資</a:t>
                      </a:r>
                      <a:r>
                        <a:rPr lang="en-US" altLang="ja-JP" sz="1050" b="0" i="0" u="none" strike="noStrike">
                          <a:solidFill>
                            <a:schemeClr val="tx1"/>
                          </a:solidFill>
                          <a:effectLst/>
                          <a:latin typeface="Arial" panose="020B0604020202020204" pitchFamily="34" charset="0"/>
                        </a:rPr>
                        <a:t>/</a:t>
                      </a:r>
                      <a:br>
                        <a:rPr lang="en-US" altLang="ja-JP" sz="1050" b="0" i="0" u="none" strike="noStrike">
                          <a:solidFill>
                            <a:schemeClr val="tx1"/>
                          </a:solidFill>
                          <a:effectLst/>
                          <a:latin typeface="Arial" panose="020B0604020202020204" pitchFamily="34" charset="0"/>
                        </a:rPr>
                      </a:br>
                      <a:r>
                        <a:rPr lang="ja-JP" altLang="en-US" sz="1050" b="0" i="0" u="none" strike="noStrike">
                          <a:solidFill>
                            <a:schemeClr val="tx1"/>
                          </a:solidFill>
                          <a:effectLst/>
                          <a:latin typeface="MS Pゴシック"/>
                        </a:rPr>
                        <a:t>外資</a:t>
                      </a:r>
                      <a:endParaRPr lang="ja-JP" altLang="en-US" sz="1050" b="0" i="0" u="none" strike="noStrike">
                        <a:solidFill>
                          <a:schemeClr val="tx1"/>
                        </a:solidFill>
                        <a:effectLst/>
                        <a:latin typeface="Arial" panose="020B0604020202020204" pitchFamily="34" charset="0"/>
                      </a:endParaRPr>
                    </a:p>
                  </a:txBody>
                  <a:tcPr marL="7620" marR="7620" marT="762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50" b="0" i="0" u="none" strike="noStrike">
                          <a:solidFill>
                            <a:srgbClr val="000000"/>
                          </a:solidFill>
                          <a:effectLst/>
                          <a:latin typeface="Arial" panose="020B0604020202020204" pitchFamily="34" charset="0"/>
                          <a:cs typeface="Arial" panose="020B0604020202020204" pitchFamily="34" charset="0"/>
                        </a:rPr>
                        <a:t> US$3.5B</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3,118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53,530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50" b="0" i="0" u="none" strike="noStrike" noProof="1">
                          <a:solidFill>
                            <a:srgbClr val="000000"/>
                          </a:solidFill>
                          <a:effectLst/>
                          <a:latin typeface="Arial" panose="020B0604020202020204" pitchFamily="34" charset="0"/>
                          <a:cs typeface="Arial" panose="020B0604020202020204" pitchFamily="34" charset="0"/>
                        </a:rPr>
                        <a:t>1.68</a:t>
                      </a:r>
                      <a:r>
                        <a:rPr lang="ja-JP" altLang="en-US" sz="1050" b="0" i="0" u="none" strike="noStrike" noProof="1">
                          <a:solidFill>
                            <a:srgbClr val="000000"/>
                          </a:solidFill>
                          <a:effectLst/>
                          <a:latin typeface="Arial" panose="020B0604020202020204" pitchFamily="34" charset="0"/>
                          <a:cs typeface="Arial" panose="020B0604020202020204" pitchFamily="34" charset="0"/>
                        </a:rPr>
                        <a:t>億</a:t>
                      </a:r>
                      <a:r>
                        <a:rPr lang="en-US" sz="105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50" b="0" i="0" u="none" strike="noStrike" noProof="1">
                          <a:solidFill>
                            <a:srgbClr val="000000"/>
                          </a:solidFill>
                          <a:effectLst/>
                          <a:latin typeface="Arial" panose="020B0604020202020204" pitchFamily="34" charset="0"/>
                          <a:cs typeface="Arial" panose="020B0604020202020204" pitchFamily="34" charset="0"/>
                        </a:rPr>
                        <a:t>45,000+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noProof="1">
                          <a:solidFill>
                            <a:schemeClr val="tx1"/>
                          </a:solidFill>
                          <a:latin typeface="Arial" panose="020B0604020202020204" pitchFamily="34" charset="0"/>
                          <a:ea typeface="+mn-ea"/>
                          <a:cs typeface="Arial" panose="020B0604020202020204" pitchFamily="34" charset="0"/>
                        </a:rPr>
                        <a:t>包括的でアクセスしやすく、費用対効果の高いデジタル健康管理サービスおよび製品を提供する、中国のトップオンライン医療プラットフォームの1つ</a:t>
                      </a:r>
                      <a:r>
                        <a:rPr kumimoji="1" lang="ja-JP" altLang="en-US" sz="900" kern="1200" noProof="1">
                          <a:solidFill>
                            <a:schemeClr val="tx1"/>
                          </a:solidFill>
                          <a:latin typeface="Arial" panose="020B0604020202020204" pitchFamily="34" charset="0"/>
                          <a:ea typeface="+mn-ea"/>
                          <a:cs typeface="Arial" panose="020B0604020202020204" pitchFamily="34" charset="0"/>
                        </a:rPr>
                        <a:t>である。</a:t>
                      </a:r>
                      <a:endParaRPr kumimoji="1" lang="en-US" altLang="ja-JP" sz="900" kern="1200" noProof="1">
                        <a:solidFill>
                          <a:schemeClr val="tx1"/>
                        </a:solidFill>
                        <a:latin typeface="Arial" panose="020B0604020202020204" pitchFamily="34" charset="0"/>
                        <a:ea typeface="+mn-ea"/>
                        <a:cs typeface="Arial" panose="020B0604020202020204" pitchFamily="34" charset="0"/>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noProof="1">
                          <a:solidFill>
                            <a:schemeClr val="tx1"/>
                          </a:solidFill>
                          <a:latin typeface="Arial" panose="020B0604020202020204" pitchFamily="34" charset="0"/>
                          <a:ea typeface="+mn-ea"/>
                          <a:cs typeface="Arial" panose="020B0604020202020204" pitchFamily="34" charset="0"/>
                        </a:rPr>
                        <a:t>主なサービスには小売薬局とオンラインヘルスケアが含まれ、ライフサイクル全体を通じてユーザーに質の高いケアを提供</a:t>
                      </a:r>
                      <a:r>
                        <a:rPr kumimoji="1" lang="ja-JP" altLang="en-US" sz="900" kern="1200" noProof="1">
                          <a:solidFill>
                            <a:schemeClr val="tx1"/>
                          </a:solidFill>
                          <a:latin typeface="Arial" panose="020B0604020202020204" pitchFamily="34" charset="0"/>
                          <a:ea typeface="+mn-ea"/>
                          <a:cs typeface="Arial" panose="020B0604020202020204" pitchFamily="34" charset="0"/>
                        </a:rPr>
                        <a:t>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966625648"/>
                  </a:ext>
                </a:extLst>
              </a:tr>
            </a:tbl>
          </a:graphicData>
        </a:graphic>
      </p:graphicFrame>
      <p:sp>
        <p:nvSpPr>
          <p:cNvPr id="4" name="テキスト プレースホルダ 1">
            <a:extLst>
              <a:ext uri="{FF2B5EF4-FFF2-40B4-BE49-F238E27FC236}">
                <a16:creationId xmlns:a16="http://schemas.microsoft.com/office/drawing/2014/main" id="{7A5ED476-4B2B-E432-2B53-EBAF3A4D199B}"/>
              </a:ext>
            </a:extLst>
          </p:cNvPr>
          <p:cNvSpPr txBox="1">
            <a:spLocks/>
          </p:cNvSpPr>
          <p:nvPr/>
        </p:nvSpPr>
        <p:spPr>
          <a:xfrm>
            <a:off x="200470" y="1060841"/>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300">
                <a:solidFill>
                  <a:srgbClr val="000000"/>
                </a:solidFill>
              </a:rPr>
              <a:t>中国のオンライン診療の主要プラットフォーマーは以下の通り</a:t>
            </a:r>
            <a:r>
              <a:rPr lang="ja-JP" altLang="en-US" sz="1300" noProof="1">
                <a:solidFill>
                  <a:srgbClr val="000000"/>
                </a:solidFill>
              </a:rPr>
              <a:t>。</a:t>
            </a:r>
          </a:p>
        </p:txBody>
      </p:sp>
      <p:sp>
        <p:nvSpPr>
          <p:cNvPr id="8" name="テキスト ボックス 14">
            <a:extLst>
              <a:ext uri="{FF2B5EF4-FFF2-40B4-BE49-F238E27FC236}">
                <a16:creationId xmlns:a16="http://schemas.microsoft.com/office/drawing/2014/main" id="{D0AE8433-2B90-5262-98F0-32272734A734}"/>
              </a:ext>
            </a:extLst>
          </p:cNvPr>
          <p:cNvSpPr txBox="1"/>
          <p:nvPr/>
        </p:nvSpPr>
        <p:spPr>
          <a:xfrm>
            <a:off x="200025" y="6349390"/>
            <a:ext cx="9073008" cy="144016"/>
          </a:xfrm>
          <a:prstGeom prst="rect">
            <a:avLst/>
          </a:prstGeom>
          <a:noFill/>
        </p:spPr>
        <p:txBody>
          <a:bodyPr wrap="square" lIns="0" tIns="0" rIns="0" bIns="0" rtlCol="0">
            <a:noAutofit/>
          </a:bodyPr>
          <a:lstStyle/>
          <a:p>
            <a:pPr marL="328613" indent="-328613"/>
            <a:r>
              <a:rPr lang="ja-JP" altLang="en-US" sz="800">
                <a:latin typeface="Arial" panose="020B0604020202020204" pitchFamily="34" charset="0"/>
                <a:ea typeface="ＭＳ Ｐゴシック" panose="020B0600070205080204" pitchFamily="50" charset="-128"/>
                <a:cs typeface="Arial" panose="020B0604020202020204" pitchFamily="34" charset="0"/>
              </a:rPr>
              <a:t>（出所） 各社ホームページ、</a:t>
            </a:r>
            <a:r>
              <a:rPr lang="en-US" altLang="ja-JP" sz="800" noProof="1"/>
              <a:t> JD HEALTH </a:t>
            </a:r>
            <a:r>
              <a:rPr lang="ja-JP" altLang="en-US" sz="800" noProof="1"/>
              <a:t>「</a:t>
            </a:r>
            <a:r>
              <a:rPr lang="en-US" altLang="ja-JP" sz="800" noProof="1"/>
              <a:t>JD.com profit surges in second quarter after slashing prices </a:t>
            </a:r>
            <a:r>
              <a:rPr lang="ja-JP" altLang="en-US" sz="800" noProof="1"/>
              <a:t>（</a:t>
            </a:r>
            <a:r>
              <a:rPr lang="en-US" altLang="ja-JP" sz="800" noProof="1"/>
              <a:t>2024</a:t>
            </a:r>
            <a:r>
              <a:rPr lang="ja-JP" altLang="en-US" sz="800" noProof="1"/>
              <a:t>）」、</a:t>
            </a:r>
            <a:r>
              <a:rPr lang="en-US" altLang="ja-JP" sz="800" noProof="1"/>
              <a:t>JINGDONG </a:t>
            </a:r>
            <a:r>
              <a:rPr lang="ja-JP" altLang="en-US" sz="800" noProof="1"/>
              <a:t>「</a:t>
            </a:r>
            <a:r>
              <a:rPr lang="en-US" altLang="ja-JP" sz="800" noProof="1"/>
              <a:t>JD Health : CEO Shows Remarkable Reporting Card </a:t>
            </a:r>
            <a:r>
              <a:rPr lang="ja-JP" altLang="en-US" sz="800" noProof="1"/>
              <a:t>（</a:t>
            </a:r>
            <a:r>
              <a:rPr lang="en-US" altLang="ja-JP" sz="800" noProof="1"/>
              <a:t>2023</a:t>
            </a:r>
            <a:r>
              <a:rPr lang="ja-JP" altLang="en-US" sz="800" noProof="1"/>
              <a:t>）」</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a:p>
            <a:pPr marL="328613" indent="-328613"/>
            <a:endParaRPr lang="en-US" altLang="ja-JP" sz="800" noProof="1"/>
          </a:p>
        </p:txBody>
      </p:sp>
    </p:spTree>
    <p:extLst>
      <p:ext uri="{BB962C8B-B14F-4D97-AF65-F5344CB8AC3E}">
        <p14:creationId xmlns:p14="http://schemas.microsoft.com/office/powerpoint/2010/main" val="15405818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1A23F5F-7CB6-BEA5-3ECC-82296B171836}"/>
              </a:ext>
            </a:extLst>
          </p:cNvPr>
          <p:cNvGraphicFramePr>
            <a:graphicFrameLocks/>
          </p:cNvGraphicFramePr>
          <p:nvPr>
            <p:custDataLst>
              <p:tags r:id="rId1"/>
            </p:custDataLst>
            <p:extLst>
              <p:ext uri="{D42A27DB-BD31-4B8C-83A1-F6EECF244321}">
                <p14:modId xmlns:p14="http://schemas.microsoft.com/office/powerpoint/2010/main" val="3049541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think-cell data - do not delete" hidden="1">
            <a:extLst>
              <a:ext uri="{FF2B5EF4-FFF2-40B4-BE49-F238E27FC236}">
                <a16:creationId xmlns:a16="http://schemas.microsoft.com/office/drawing/2014/main" id="{7529EE0A-2ED8-3445-12F3-FC580526192C}"/>
              </a:ext>
            </a:extLst>
          </p:cNvPr>
          <p:cNvGraphicFramePr>
            <a:graphicFrameLocks noChangeAspect="1"/>
          </p:cNvGraphicFramePr>
          <p:nvPr>
            <p:custDataLst>
              <p:tags r:id="rId2"/>
            </p:custDataLst>
            <p:extLst>
              <p:ext uri="{D42A27DB-BD31-4B8C-83A1-F6EECF244321}">
                <p14:modId xmlns:p14="http://schemas.microsoft.com/office/powerpoint/2010/main" val="932513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a:t>中国／医療関連／その他</a:t>
            </a:r>
            <a:endParaRPr kumimoji="1" lang="ja-JP" altLang="en-US"/>
          </a:p>
        </p:txBody>
      </p:sp>
      <p:sp>
        <p:nvSpPr>
          <p:cNvPr id="3" name="テキスト プレースホルダー 12"/>
          <p:cNvSpPr>
            <a:spLocks noGrp="1"/>
          </p:cNvSpPr>
          <p:nvPr>
            <p:ph type="body" sz="quarter" idx="15"/>
          </p:nvPr>
        </p:nvSpPr>
        <p:spPr>
          <a:xfrm>
            <a:off x="200026" y="620688"/>
            <a:ext cx="9505950" cy="292049"/>
          </a:xfrm>
        </p:spPr>
        <p:txBody>
          <a:bodyPr>
            <a:noAutofit/>
          </a:bodyPr>
          <a:lstStyle/>
          <a:p>
            <a:r>
              <a:rPr lang="ja-JP" altLang="en-US"/>
              <a:t>学会および業界団体</a:t>
            </a:r>
            <a:endParaRPr lang="en-US" altLang="ja-JP"/>
          </a:p>
        </p:txBody>
      </p:sp>
      <p:sp>
        <p:nvSpPr>
          <p:cNvPr id="4" name="テキスト プレースホルダ 1"/>
          <p:cNvSpPr txBox="1">
            <a:spLocks/>
          </p:cNvSpPr>
          <p:nvPr/>
        </p:nvSpPr>
        <p:spPr>
          <a:xfrm>
            <a:off x="206584" y="1146227"/>
            <a:ext cx="9505950" cy="2117622"/>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200">
                <a:solidFill>
                  <a:srgbClr val="000000"/>
                </a:solidFill>
              </a:rPr>
              <a:t>中国医学会 （</a:t>
            </a:r>
            <a:r>
              <a:rPr lang="en-US" altLang="ja-JP" sz="1200">
                <a:solidFill>
                  <a:srgbClr val="000000"/>
                </a:solidFill>
              </a:rPr>
              <a:t>CMA: Chinese Medical Association</a:t>
            </a:r>
            <a:r>
              <a:rPr lang="ja-JP" altLang="en-US" sz="1200">
                <a:solidFill>
                  <a:srgbClr val="000000"/>
                </a:solidFill>
              </a:rPr>
              <a:t>）：</a:t>
            </a:r>
            <a:endParaRPr lang="en-US" altLang="ja-JP" sz="1200">
              <a:solidFill>
                <a:srgbClr val="000000"/>
              </a:solidFill>
            </a:endParaRPr>
          </a:p>
          <a:p>
            <a:pPr marL="447675" lvl="1" indent="-285750" algn="just">
              <a:lnSpc>
                <a:spcPct val="110000"/>
              </a:lnSpc>
              <a:spcAft>
                <a:spcPts val="200"/>
              </a:spcAft>
              <a:buClr>
                <a:srgbClr val="5F8AC3"/>
              </a:buClr>
              <a:buFont typeface="Wingdings" panose="05000000000000000000" pitchFamily="2" charset="2"/>
              <a:buChar char="Ø"/>
            </a:pP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1950</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年に設立され、中国で最大かつ最古の非政府医療組織である。</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43</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万人以上のメンバーと</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82</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の専門学会を代表している。</a:t>
            </a:r>
            <a:endPar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47675" lvl="1" indent="-285750" algn="just">
              <a:lnSpc>
                <a:spcPct val="110000"/>
              </a:lnSpc>
              <a:spcAft>
                <a:spcPts val="200"/>
              </a:spcAft>
              <a:buClr>
                <a:srgbClr val="5F8AC3"/>
              </a:buClr>
              <a:buFont typeface="Wingdings" panose="05000000000000000000" pitchFamily="2" charset="2"/>
              <a:buChar char="Ø"/>
            </a:pP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国内の医学教育、研修、専門家交流において中心的な役割を果たしている。</a:t>
            </a:r>
            <a:endPar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82562" lvl="1"/>
            <a:endParaRPr lang="en-US" altLang="ja-JP" sz="1200">
              <a:solidFill>
                <a:srgbClr val="000000"/>
              </a:solidFill>
            </a:endParaRPr>
          </a:p>
          <a:p>
            <a:pPr marL="190500" lvl="1" indent="-190500" algn="just">
              <a:lnSpc>
                <a:spcPct val="110000"/>
              </a:lnSpc>
              <a:spcAft>
                <a:spcPts val="200"/>
              </a:spcAft>
              <a:buClr>
                <a:srgbClr val="5F8AC3"/>
              </a:buClr>
              <a:buFont typeface="Wingdings" panose="05000000000000000000" pitchFamily="2" charset="2"/>
              <a:buChar char="n"/>
            </a:pP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中国製薬工業協会 （</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CPIA: Chinese Pharmaceutical Industry Association</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47675" lvl="1" indent="-285750" algn="just">
              <a:lnSpc>
                <a:spcPct val="110000"/>
              </a:lnSpc>
              <a:spcAft>
                <a:spcPts val="200"/>
              </a:spcAft>
              <a:buClr>
                <a:srgbClr val="5F8AC3"/>
              </a:buClr>
              <a:buFont typeface="Wingdings" panose="05000000000000000000" pitchFamily="2" charset="2"/>
              <a:buChar char="Ø"/>
            </a:pP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1988</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月に創立され、大規模および中規模の製薬会社、製薬機械および薬用ガラス包装会社、地域の製薬協会、研究機関、教育機関で構成される非政府、非営利組織である。</a:t>
            </a:r>
            <a:endPar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47675" lvl="1" indent="-285750" algn="just">
              <a:lnSpc>
                <a:spcPct val="110000"/>
              </a:lnSpc>
              <a:spcAft>
                <a:spcPts val="200"/>
              </a:spcAft>
              <a:buClr>
                <a:srgbClr val="5F8AC3"/>
              </a:buClr>
              <a:buFont typeface="Wingdings" panose="05000000000000000000" pitchFamily="2" charset="2"/>
              <a:buChar char="Ø"/>
            </a:pP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338</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の加盟団体で構成され、工業生産高の合計は中国の製薬産業全体の全</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80%</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を占める。同協会は、業界活動を効果的に管理・調整するために、</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つの支部協会と</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13</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の作業・調整委員会およびコミュニケーショングループを含む</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の専門ユニットで構成されている。</a:t>
            </a:r>
            <a:endPar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68313" lvl="2" indent="-285750">
              <a:buFont typeface="Wingdings" panose="05000000000000000000" pitchFamily="2" charset="2"/>
              <a:buChar char="Ø"/>
            </a:pPr>
            <a:endParaRPr lang="en-US" altLang="ja-JP" sz="1200">
              <a:solidFill>
                <a:srgbClr val="000000"/>
              </a:solidFill>
            </a:endParaRPr>
          </a:p>
          <a:p>
            <a:pPr marL="190500" lvl="1" indent="-190500" algn="just">
              <a:lnSpc>
                <a:spcPct val="110000"/>
              </a:lnSpc>
              <a:spcAft>
                <a:spcPts val="200"/>
              </a:spcAft>
              <a:buClr>
                <a:srgbClr val="5F8AC3"/>
              </a:buClr>
              <a:buFont typeface="Wingdings" panose="05000000000000000000" pitchFamily="2" charset="2"/>
              <a:buChar char="n"/>
            </a:pP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中国医療機器産業協会 （</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CAMDI: Chinese Association for Medical Devices Industry</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47675" lvl="1" indent="-285750" algn="just">
              <a:lnSpc>
                <a:spcPct val="110000"/>
              </a:lnSpc>
              <a:spcAft>
                <a:spcPts val="200"/>
              </a:spcAft>
              <a:buClr>
                <a:srgbClr val="5F8AC3"/>
              </a:buClr>
              <a:buFont typeface="Wingdings" panose="05000000000000000000" pitchFamily="2" charset="2"/>
              <a:buChar char="Ø"/>
            </a:pP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1991</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年に設立され、法人資格を持つ非営利団体である。研究開発、生産、運営、投資、試験、認証、研修など、医療機器セクターに関与する団体や個人で構成されている。</a:t>
            </a:r>
            <a:endPar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47675" lvl="1" indent="-285750" algn="just">
              <a:lnSpc>
                <a:spcPct val="110000"/>
              </a:lnSpc>
              <a:spcAft>
                <a:spcPts val="200"/>
              </a:spcAft>
              <a:buClr>
                <a:srgbClr val="5F8AC3"/>
              </a:buClr>
              <a:buFont typeface="Wingdings" panose="05000000000000000000" pitchFamily="2" charset="2"/>
              <a:buChar char="Ø"/>
            </a:pP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現在、</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40</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の支部と専門委員会を統括し、会員数は</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4,000</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団体を超えている。</a:t>
            </a:r>
            <a:endPar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82563" lvl="2"/>
            <a:endParaRPr lang="en-US" altLang="ja-JP" sz="1200">
              <a:solidFill>
                <a:srgbClr val="000000"/>
              </a:solidFill>
            </a:endParaRPr>
          </a:p>
          <a:p>
            <a:pPr marL="190500" lvl="1" indent="-190500" algn="just">
              <a:lnSpc>
                <a:spcPct val="110000"/>
              </a:lnSpc>
              <a:spcAft>
                <a:spcPts val="200"/>
              </a:spcAft>
              <a:buClr>
                <a:srgbClr val="5F8AC3"/>
              </a:buClr>
              <a:buFont typeface="Wingdings" panose="05000000000000000000" pitchFamily="2" charset="2"/>
              <a:buChar char="n"/>
            </a:pP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中国医師協会（</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CMDA:</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Chinese Medical Doctor Association</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47675" lvl="1" indent="-285750" algn="just">
              <a:lnSpc>
                <a:spcPct val="110000"/>
              </a:lnSpc>
              <a:spcAft>
                <a:spcPts val="200"/>
              </a:spcAft>
              <a:buClr>
                <a:srgbClr val="5F8AC3"/>
              </a:buClr>
              <a:buFont typeface="Wingdings" panose="05000000000000000000" pitchFamily="2" charset="2"/>
              <a:buChar char="Ø"/>
            </a:pP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2002</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年に設立され、内科医、外科医、研究者、医療従事者を含む</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460</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万人の医療専門家を代表する著名な国家的、非営利組織であり、医療コミュニティー内での公共医療の改善とリーダーシップを提唱している。</a:t>
            </a:r>
            <a:endPar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47675" lvl="1" indent="-285750" algn="just">
              <a:lnSpc>
                <a:spcPct val="110000"/>
              </a:lnSpc>
              <a:spcAft>
                <a:spcPts val="200"/>
              </a:spcAft>
              <a:buClr>
                <a:srgbClr val="5F8AC3"/>
              </a:buClr>
              <a:buFont typeface="Wingdings" panose="05000000000000000000" pitchFamily="2" charset="2"/>
              <a:buChar char="Ø"/>
            </a:pP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医療分野における指導的立場にあり、国民の健康を向上させ、全国の医療専門家に指導を提供している。</a:t>
            </a:r>
            <a:endPar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68313" lvl="2" indent="-285750">
              <a:buFont typeface="Wingdings" panose="05000000000000000000" pitchFamily="2" charset="2"/>
              <a:buChar char="Ø"/>
            </a:pPr>
            <a:endParaRPr lang="en-US" altLang="ja-JP" sz="1200">
              <a:solidFill>
                <a:srgbClr val="000000"/>
              </a:solidFill>
            </a:endParaRPr>
          </a:p>
          <a:p>
            <a:pPr marL="190500" lvl="1" indent="-190500" algn="just">
              <a:lnSpc>
                <a:spcPct val="110000"/>
              </a:lnSpc>
              <a:spcAft>
                <a:spcPts val="200"/>
              </a:spcAft>
              <a:buClr>
                <a:srgbClr val="5F8AC3"/>
              </a:buClr>
              <a:buFont typeface="Wingdings" panose="05000000000000000000" pitchFamily="2" charset="2"/>
              <a:buChar char="n"/>
            </a:pP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中国伝統医学会 （</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CSTCM: China Society of Traditional Chinese Medicine</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47675" lvl="1" indent="-285750" algn="just">
              <a:lnSpc>
                <a:spcPct val="110000"/>
              </a:lnSpc>
              <a:spcAft>
                <a:spcPts val="200"/>
              </a:spcAft>
              <a:buClr>
                <a:srgbClr val="5F8AC3"/>
              </a:buClr>
              <a:buFont typeface="Wingdings" panose="05000000000000000000" pitchFamily="2" charset="2"/>
              <a:buChar char="Ø"/>
            </a:pP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2000</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月に設立され、中国伝統医学（</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TCM</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）企業、研究機関、大学、社会団体、自発的に参加する個人からなる非営利団体である。現在、</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500</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の企業と</a:t>
            </a:r>
            <a:r>
              <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70</a:t>
            </a: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以上の支部で構成されている。</a:t>
            </a:r>
            <a:endPar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47675" lvl="1" indent="-285750" algn="just">
              <a:lnSpc>
                <a:spcPct val="110000"/>
              </a:lnSpc>
              <a:spcAft>
                <a:spcPts val="200"/>
              </a:spcAft>
              <a:buClr>
                <a:srgbClr val="5F8AC3"/>
              </a:buClr>
              <a:buFont typeface="Wingdings" panose="05000000000000000000" pitchFamily="2" charset="2"/>
              <a:buChar char="Ø"/>
            </a:pPr>
            <a:r>
              <a:rPr lang="ja-JP" altLang="en-US" sz="1200">
                <a:solidFill>
                  <a:srgbClr val="000000"/>
                </a:solidFill>
                <a:latin typeface="Arial" panose="020B0604020202020204" pitchFamily="34" charset="0"/>
                <a:ea typeface="ＭＳ Ｐゴシック" panose="020B0600070205080204" pitchFamily="50" charset="-128"/>
                <a:cs typeface="Arial" panose="020B0604020202020204" pitchFamily="34" charset="0"/>
              </a:rPr>
              <a:t>野生種の保全と生態系のバランスの維持を優先し、中国伝統医学の持続可能な発展を提唱する。</a:t>
            </a:r>
            <a:endParaRPr lang="en-US" altLang="ja-JP" sz="12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5. Source">
            <a:extLst>
              <a:ext uri="{FF2B5EF4-FFF2-40B4-BE49-F238E27FC236}">
                <a16:creationId xmlns:a16="http://schemas.microsoft.com/office/drawing/2014/main" id="{88B29421-1D5B-4DF3-A738-B2ECFA3256C1}"/>
              </a:ext>
            </a:extLst>
          </p:cNvPr>
          <p:cNvSpPr txBox="1"/>
          <p:nvPr>
            <p:custDataLst>
              <p:tags r:id="rId3"/>
            </p:custDataLst>
          </p:nvPr>
        </p:nvSpPr>
        <p:spPr>
          <a:xfrm>
            <a:off x="206584" y="6474539"/>
            <a:ext cx="925704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ja-JP" altLang="en-US"/>
              <a:t>（出所）</a:t>
            </a:r>
            <a:r>
              <a:rPr lang="en-US" altLang="ja-JP"/>
              <a:t> </a:t>
            </a:r>
            <a:r>
              <a:rPr lang="ja-JP" altLang="en-US"/>
              <a:t>各学会および業界団体のホームページ、</a:t>
            </a:r>
            <a:r>
              <a:rPr lang="en-US" altLang="ja-JP" err="1"/>
              <a:t>eMrdEvents</a:t>
            </a:r>
            <a:r>
              <a:rPr lang="en-US" altLang="ja-JP"/>
              <a:t> </a:t>
            </a:r>
            <a:r>
              <a:rPr lang="ja-JP" altLang="en-US"/>
              <a:t>「</a:t>
            </a:r>
            <a:r>
              <a:rPr lang="en-US" altLang="ja-JP"/>
              <a:t>CMDA</a:t>
            </a:r>
            <a:r>
              <a:rPr lang="ja-JP" altLang="en-US"/>
              <a:t>」、</a:t>
            </a:r>
            <a:r>
              <a:rPr lang="en-US" altLang="ja-JP"/>
              <a:t>PHARMA BOARDROOM </a:t>
            </a:r>
            <a:r>
              <a:rPr lang="ja-JP" altLang="en-US"/>
              <a:t>「</a:t>
            </a:r>
            <a:r>
              <a:rPr lang="en-US" altLang="ja-JP"/>
              <a:t>CPIA</a:t>
            </a:r>
            <a:r>
              <a:rPr lang="ja-JP" altLang="en-US"/>
              <a:t>」、</a:t>
            </a:r>
            <a:r>
              <a:rPr lang="en-US" altLang="ja-JP"/>
              <a:t>IUCN </a:t>
            </a:r>
            <a:r>
              <a:rPr lang="ja-JP" altLang="en-US"/>
              <a:t>「</a:t>
            </a:r>
            <a:r>
              <a:rPr lang="en-US" altLang="ja-JP"/>
              <a:t>CSTCM</a:t>
            </a:r>
            <a:r>
              <a:rPr lang="ja-JP" altLang="en-US"/>
              <a:t>」</a:t>
            </a:r>
            <a:endParaRPr lang="en-US" altLang="ja-JP"/>
          </a:p>
        </p:txBody>
      </p:sp>
    </p:spTree>
    <p:extLst>
      <p:ext uri="{BB962C8B-B14F-4D97-AF65-F5344CB8AC3E}">
        <p14:creationId xmlns:p14="http://schemas.microsoft.com/office/powerpoint/2010/main" val="905088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B45ECEA-E1DA-A288-0A57-ED5EE21476BD}"/>
              </a:ext>
            </a:extLst>
          </p:cNvPr>
          <p:cNvGraphicFramePr>
            <a:graphicFrameLocks/>
          </p:cNvGraphicFramePr>
          <p:nvPr>
            <p:custDataLst>
              <p:tags r:id="rId1"/>
            </p:custDataLst>
            <p:extLst>
              <p:ext uri="{D42A27DB-BD31-4B8C-83A1-F6EECF244321}">
                <p14:modId xmlns:p14="http://schemas.microsoft.com/office/powerpoint/2010/main" val="2658885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think-cell data - do not delete" hidden="1">
            <a:extLst>
              <a:ext uri="{FF2B5EF4-FFF2-40B4-BE49-F238E27FC236}">
                <a16:creationId xmlns:a16="http://schemas.microsoft.com/office/drawing/2014/main" id="{AD706B5C-7BCA-1773-B9A9-2225BAB750C5}"/>
              </a:ext>
            </a:extLst>
          </p:cNvPr>
          <p:cNvGraphicFramePr>
            <a:graphicFrameLocks noChangeAspect="1"/>
          </p:cNvGraphicFramePr>
          <p:nvPr>
            <p:custDataLst>
              <p:tags r:id="rId2"/>
            </p:custDataLst>
            <p:extLst>
              <p:ext uri="{D42A27DB-BD31-4B8C-83A1-F6EECF244321}">
                <p14:modId xmlns:p14="http://schemas.microsoft.com/office/powerpoint/2010/main" val="157277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61" imgH="561" progId="TCLayout.ActiveDocument.1">
                  <p:embed/>
                </p:oleObj>
              </mc:Choice>
              <mc:Fallback>
                <p:oleObj name="think-cellスライド" r:id="rId7"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中国／医療関連／その他</a:t>
            </a:r>
            <a:endParaRPr kumimoji="1" lang="en-US"/>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医薬品・医療機器関連イベント</a:t>
            </a:r>
          </a:p>
        </p:txBody>
      </p:sp>
      <p:graphicFrame>
        <p:nvGraphicFramePr>
          <p:cNvPr id="5" name="表 4">
            <a:extLst>
              <a:ext uri="{FF2B5EF4-FFF2-40B4-BE49-F238E27FC236}">
                <a16:creationId xmlns:a16="http://schemas.microsoft.com/office/drawing/2014/main" id="{83F1C3EF-C97D-9D34-A376-88EDCCC5657F}"/>
              </a:ext>
            </a:extLst>
          </p:cNvPr>
          <p:cNvGraphicFramePr>
            <a:graphicFrameLocks noGrp="1"/>
          </p:cNvGraphicFramePr>
          <p:nvPr>
            <p:extLst>
              <p:ext uri="{D42A27DB-BD31-4B8C-83A1-F6EECF244321}">
                <p14:modId xmlns:p14="http://schemas.microsoft.com/office/powerpoint/2010/main" val="4061974640"/>
              </p:ext>
            </p:extLst>
          </p:nvPr>
        </p:nvGraphicFramePr>
        <p:xfrm>
          <a:off x="224880" y="1412776"/>
          <a:ext cx="9480645" cy="2952327"/>
        </p:xfrm>
        <a:graphic>
          <a:graphicData uri="http://schemas.openxmlformats.org/drawingml/2006/table">
            <a:tbl>
              <a:tblPr firstRow="1" bandRow="1">
                <a:tableStyleId>{5C22544A-7EE6-4342-B048-85BDC9FD1C3A}</a:tableStyleId>
              </a:tblPr>
              <a:tblGrid>
                <a:gridCol w="91169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4536504">
                  <a:extLst>
                    <a:ext uri="{9D8B030D-6E8A-4147-A177-3AD203B41FA5}">
                      <a16:colId xmlns:a16="http://schemas.microsoft.com/office/drawing/2014/main" val="20002"/>
                    </a:ext>
                  </a:extLst>
                </a:gridCol>
                <a:gridCol w="1008112">
                  <a:extLst>
                    <a:ext uri="{9D8B030D-6E8A-4147-A177-3AD203B41FA5}">
                      <a16:colId xmlns:a16="http://schemas.microsoft.com/office/drawing/2014/main" val="2539223840"/>
                    </a:ext>
                  </a:extLst>
                </a:gridCol>
                <a:gridCol w="1800197">
                  <a:extLst>
                    <a:ext uri="{9D8B030D-6E8A-4147-A177-3AD203B41FA5}">
                      <a16:colId xmlns:a16="http://schemas.microsoft.com/office/drawing/2014/main" val="2205896425"/>
                    </a:ext>
                  </a:extLst>
                </a:gridCol>
              </a:tblGrid>
              <a:tr h="366402">
                <a:tc>
                  <a:txBody>
                    <a:bodyPr/>
                    <a:lstStyle/>
                    <a:p>
                      <a:pPr algn="ctr" fontAlgn="ctr" hangingPunct="0"/>
                      <a:r>
                        <a:rPr kumimoji="1" lang="ja-JP" altLang="en-US" sz="1050" b="0" noProof="1">
                          <a:latin typeface="Arial" panose="020B0604020202020204" pitchFamily="34" charset="0"/>
                          <a:ea typeface="HGP創英角ｺﾞｼｯｸUB" panose="020B0900000000000000" pitchFamily="50" charset="-128"/>
                          <a:cs typeface="Arial" panose="020B0604020202020204" pitchFamily="34" charset="0"/>
                        </a:rPr>
                        <a:t>イベント名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主催者</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取り扱う機器</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開催頻度</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公式</a:t>
                      </a:r>
                      <a:r>
                        <a:rPr kumimoji="1" lang="en-US" altLang="ja-JP" sz="105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 URL</a:t>
                      </a:r>
                      <a:endParaRPr kumimoji="1" lang="ja-JP" altLang="en-US" sz="105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46733">
                <a:tc>
                  <a:txBody>
                    <a:bodyPr/>
                    <a:lstStyle>
                      <a:lvl1pPr marL="0" algn="l" defTabSz="914400" rtl="0" eaLnBrk="1" latinLnBrk="0" hangingPunct="1">
                        <a:defRPr kumimoji="1" sz="1440" kern="1200">
                          <a:solidFill>
                            <a:schemeClr val="tx1"/>
                          </a:solidFill>
                          <a:latin typeface="Arial"/>
                          <a:ea typeface="ＭＳ Ｐゴシック"/>
                        </a:defRPr>
                      </a:lvl1pPr>
                      <a:lvl2pPr marL="457200" algn="l" defTabSz="914400" rtl="0" eaLnBrk="1" latinLnBrk="0" hangingPunct="1">
                        <a:defRPr kumimoji="1" sz="1440" kern="1200">
                          <a:solidFill>
                            <a:schemeClr val="tx1"/>
                          </a:solidFill>
                          <a:latin typeface="Arial"/>
                          <a:ea typeface="ＭＳ Ｐゴシック"/>
                        </a:defRPr>
                      </a:lvl2pPr>
                      <a:lvl3pPr marL="914400" algn="l" defTabSz="914400" rtl="0" eaLnBrk="1" latinLnBrk="0" hangingPunct="1">
                        <a:defRPr kumimoji="1" sz="1440" kern="1200">
                          <a:solidFill>
                            <a:schemeClr val="tx1"/>
                          </a:solidFill>
                          <a:latin typeface="Arial"/>
                          <a:ea typeface="ＭＳ Ｐゴシック"/>
                        </a:defRPr>
                      </a:lvl3pPr>
                      <a:lvl4pPr marL="1371600" algn="l" defTabSz="914400" rtl="0" eaLnBrk="1" latinLnBrk="0" hangingPunct="1">
                        <a:defRPr kumimoji="1" sz="1440" kern="1200">
                          <a:solidFill>
                            <a:schemeClr val="tx1"/>
                          </a:solidFill>
                          <a:latin typeface="Arial"/>
                          <a:ea typeface="ＭＳ Ｐゴシック"/>
                        </a:defRPr>
                      </a:lvl4pPr>
                      <a:lvl5pPr marL="1828800" algn="l" defTabSz="914400" rtl="0" eaLnBrk="1" latinLnBrk="0" hangingPunct="1">
                        <a:defRPr kumimoji="1" sz="1440" kern="1200">
                          <a:solidFill>
                            <a:schemeClr val="tx1"/>
                          </a:solidFill>
                          <a:latin typeface="Arial"/>
                          <a:ea typeface="ＭＳ Ｐゴシック"/>
                        </a:defRPr>
                      </a:lvl5pPr>
                      <a:lvl6pPr marL="2286000" algn="l" defTabSz="914400" rtl="0" eaLnBrk="1" latinLnBrk="0" hangingPunct="1">
                        <a:defRPr kumimoji="1" sz="1440" kern="1200">
                          <a:solidFill>
                            <a:schemeClr val="tx1"/>
                          </a:solidFill>
                          <a:latin typeface="Arial"/>
                          <a:ea typeface="ＭＳ Ｐゴシック"/>
                        </a:defRPr>
                      </a:lvl6pPr>
                      <a:lvl7pPr marL="2743200" algn="l" defTabSz="914400" rtl="0" eaLnBrk="1" latinLnBrk="0" hangingPunct="1">
                        <a:defRPr kumimoji="1" sz="1440" kern="1200">
                          <a:solidFill>
                            <a:schemeClr val="tx1"/>
                          </a:solidFill>
                          <a:latin typeface="Arial"/>
                          <a:ea typeface="ＭＳ Ｐゴシック"/>
                        </a:defRPr>
                      </a:lvl7pPr>
                      <a:lvl8pPr marL="3200400" algn="l" defTabSz="914400" rtl="0" eaLnBrk="1" latinLnBrk="0" hangingPunct="1">
                        <a:defRPr kumimoji="1" sz="1440" kern="1200">
                          <a:solidFill>
                            <a:schemeClr val="tx1"/>
                          </a:solidFill>
                          <a:latin typeface="Arial"/>
                          <a:ea typeface="ＭＳ Ｐゴシック"/>
                        </a:defRPr>
                      </a:lvl8pPr>
                      <a:lvl9pPr marL="3657600" algn="l" defTabSz="914400" rtl="0" eaLnBrk="1" latinLnBrk="0" hangingPunct="1">
                        <a:defRPr kumimoji="1" sz="144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050" b="1" i="0" u="none" strike="noStrike" cap="none" normalizeH="0" baseline="0">
                          <a:ln>
                            <a:noFill/>
                          </a:ln>
                          <a:solidFill>
                            <a:srgbClr val="000000"/>
                          </a:solidFill>
                          <a:effectLst/>
                          <a:latin typeface="Arial" panose="020B0604020202020204" pitchFamily="34" charset="0"/>
                          <a:ea typeface="HGP創英角ｺﾞｼｯｸUB" pitchFamily="50" charset="-128"/>
                          <a:cs typeface="Arial" panose="020B0604020202020204" pitchFamily="34" charset="0"/>
                        </a:rPr>
                        <a:t>Medtech China</a:t>
                      </a:r>
                      <a:endParaRPr kumimoji="1" lang="zh-CN" altLang="en-US" sz="1050" b="1" i="0" u="none" strike="noStrike" cap="none" normalizeH="0" baseline="0">
                        <a:ln>
                          <a:noFill/>
                        </a:ln>
                        <a:solidFill>
                          <a:srgbClr val="000000"/>
                        </a:solidFill>
                        <a:effectLst/>
                        <a:latin typeface="Arial" panose="020B0604020202020204" pitchFamily="34" charset="0"/>
                        <a:ea typeface="HGP創英角ｺﾞｼｯｸUB" pitchFamily="50" charset="-128"/>
                        <a:cs typeface="Arial" panose="020B0604020202020204" pitchFamily="34" charset="0"/>
                      </a:endParaRPr>
                    </a:p>
                  </a:txBody>
                  <a:tcPr marL="36000" marR="36000" marT="45713" marB="457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lvl1pPr marL="0" algn="l" defTabSz="914400" rtl="0" eaLnBrk="1" latinLnBrk="0" hangingPunct="1">
                        <a:defRPr kumimoji="1" sz="1440" kern="1200">
                          <a:solidFill>
                            <a:schemeClr val="tx1"/>
                          </a:solidFill>
                          <a:latin typeface="Arial"/>
                          <a:ea typeface="ＭＳ Ｐゴシック"/>
                        </a:defRPr>
                      </a:lvl1pPr>
                      <a:lvl2pPr marL="457200" algn="l" defTabSz="914400" rtl="0" eaLnBrk="1" latinLnBrk="0" hangingPunct="1">
                        <a:defRPr kumimoji="1" sz="1440" kern="1200">
                          <a:solidFill>
                            <a:schemeClr val="tx1"/>
                          </a:solidFill>
                          <a:latin typeface="Arial"/>
                          <a:ea typeface="ＭＳ Ｐゴシック"/>
                        </a:defRPr>
                      </a:lvl2pPr>
                      <a:lvl3pPr marL="914400" algn="l" defTabSz="914400" rtl="0" eaLnBrk="1" latinLnBrk="0" hangingPunct="1">
                        <a:defRPr kumimoji="1" sz="1440" kern="1200">
                          <a:solidFill>
                            <a:schemeClr val="tx1"/>
                          </a:solidFill>
                          <a:latin typeface="Arial"/>
                          <a:ea typeface="ＭＳ Ｐゴシック"/>
                        </a:defRPr>
                      </a:lvl3pPr>
                      <a:lvl4pPr marL="1371600" algn="l" defTabSz="914400" rtl="0" eaLnBrk="1" latinLnBrk="0" hangingPunct="1">
                        <a:defRPr kumimoji="1" sz="1440" kern="1200">
                          <a:solidFill>
                            <a:schemeClr val="tx1"/>
                          </a:solidFill>
                          <a:latin typeface="Arial"/>
                          <a:ea typeface="ＭＳ Ｐゴシック"/>
                        </a:defRPr>
                      </a:lvl4pPr>
                      <a:lvl5pPr marL="1828800" algn="l" defTabSz="914400" rtl="0" eaLnBrk="1" latinLnBrk="0" hangingPunct="1">
                        <a:defRPr kumimoji="1" sz="1440" kern="1200">
                          <a:solidFill>
                            <a:schemeClr val="tx1"/>
                          </a:solidFill>
                          <a:latin typeface="Arial"/>
                          <a:ea typeface="ＭＳ Ｐゴシック"/>
                        </a:defRPr>
                      </a:lvl5pPr>
                      <a:lvl6pPr marL="2286000" algn="l" defTabSz="914400" rtl="0" eaLnBrk="1" latinLnBrk="0" hangingPunct="1">
                        <a:defRPr kumimoji="1" sz="1440" kern="1200">
                          <a:solidFill>
                            <a:schemeClr val="tx1"/>
                          </a:solidFill>
                          <a:latin typeface="Arial"/>
                          <a:ea typeface="ＭＳ Ｐゴシック"/>
                        </a:defRPr>
                      </a:lvl6pPr>
                      <a:lvl7pPr marL="2743200" algn="l" defTabSz="914400" rtl="0" eaLnBrk="1" latinLnBrk="0" hangingPunct="1">
                        <a:defRPr kumimoji="1" sz="1440" kern="1200">
                          <a:solidFill>
                            <a:schemeClr val="tx1"/>
                          </a:solidFill>
                          <a:latin typeface="Arial"/>
                          <a:ea typeface="ＭＳ Ｐゴシック"/>
                        </a:defRPr>
                      </a:lvl7pPr>
                      <a:lvl8pPr marL="3200400" algn="l" defTabSz="914400" rtl="0" eaLnBrk="1" latinLnBrk="0" hangingPunct="1">
                        <a:defRPr kumimoji="1" sz="1440" kern="1200">
                          <a:solidFill>
                            <a:schemeClr val="tx1"/>
                          </a:solidFill>
                          <a:latin typeface="Arial"/>
                          <a:ea typeface="ＭＳ Ｐゴシック"/>
                        </a:defRPr>
                      </a:lvl8pPr>
                      <a:lvl9pPr marL="3657600" algn="l" defTabSz="914400" rtl="0" eaLnBrk="1" latinLnBrk="0" hangingPunct="1">
                        <a:defRPr kumimoji="1" sz="144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1" lang="en-US" altLang="ja-JP" sz="1050" b="0" i="0" u="none" strike="noStrike" cap="none" normalizeH="0" baseline="0">
                          <a:ln>
                            <a:noFill/>
                          </a:ln>
                          <a:solidFill>
                            <a:srgbClr val="000000"/>
                          </a:solidFill>
                          <a:effectLst/>
                          <a:latin typeface="Arial" panose="020B0604020202020204" pitchFamily="34" charset="0"/>
                          <a:ea typeface="ＭＳ Ｐゴシック" pitchFamily="34" charset="-128"/>
                          <a:cs typeface="Arial" panose="020B0604020202020204" pitchFamily="34" charset="0"/>
                        </a:rPr>
                        <a:t>Informa Markets</a:t>
                      </a:r>
                    </a:p>
                  </a:txBody>
                  <a:tcPr marL="36000" marR="36000" marT="45713" marB="457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50" kern="1200" noProof="1">
                          <a:solidFill>
                            <a:schemeClr val="dk1"/>
                          </a:solidFill>
                          <a:latin typeface="Arial" panose="020B0604020202020204" pitchFamily="34" charset="0"/>
                          <a:ea typeface="+mn-ea"/>
                          <a:cs typeface="Arial" panose="020B0604020202020204" pitchFamily="34" charset="0"/>
                        </a:rPr>
                        <a:t>美容医療</a:t>
                      </a:r>
                      <a:r>
                        <a:rPr kumimoji="1" lang="en-US" altLang="ja-JP" sz="1050" kern="1200" noProof="1">
                          <a:solidFill>
                            <a:schemeClr val="dk1"/>
                          </a:solidFill>
                          <a:latin typeface="Arial" panose="020B0604020202020204" pitchFamily="34" charset="0"/>
                          <a:ea typeface="+mn-ea"/>
                          <a:cs typeface="Arial" panose="020B0604020202020204" pitchFamily="34" charset="0"/>
                        </a:rPr>
                        <a:t>、生殖補助医療、眼科、歯科</a:t>
                      </a:r>
                      <a:endParaRPr kumimoji="1" lang="ja-JP" altLang="en-US" sz="105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50" kern="1200" noProof="1">
                          <a:solidFill>
                            <a:schemeClr val="dk1"/>
                          </a:solidFill>
                          <a:latin typeface="Arial" panose="020B0604020202020204" pitchFamily="34" charset="0"/>
                          <a:ea typeface="+mn-ea"/>
                          <a:cs typeface="Arial" panose="020B0604020202020204" pitchFamily="34" charset="0"/>
                        </a:rPr>
                        <a:t>毎年</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hlinkClick r:id="rId8"/>
                        </a:rPr>
                        <a:t>https://en.medtecchina.com/</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51289167"/>
                  </a:ext>
                </a:extLst>
              </a:tr>
              <a:tr h="869596">
                <a:tc>
                  <a:txBody>
                    <a:bodyPr/>
                    <a:lstStyle>
                      <a:lvl1pPr marL="0" algn="l" defTabSz="914400" rtl="0" eaLnBrk="1" latinLnBrk="0" hangingPunct="1">
                        <a:defRPr kumimoji="1" sz="1440" kern="1200">
                          <a:solidFill>
                            <a:schemeClr val="tx1"/>
                          </a:solidFill>
                          <a:latin typeface="Arial"/>
                          <a:ea typeface="ＭＳ Ｐゴシック"/>
                        </a:defRPr>
                      </a:lvl1pPr>
                      <a:lvl2pPr marL="457200" algn="l" defTabSz="914400" rtl="0" eaLnBrk="1" latinLnBrk="0" hangingPunct="1">
                        <a:defRPr kumimoji="1" sz="1440" kern="1200">
                          <a:solidFill>
                            <a:schemeClr val="tx1"/>
                          </a:solidFill>
                          <a:latin typeface="Arial"/>
                          <a:ea typeface="ＭＳ Ｐゴシック"/>
                        </a:defRPr>
                      </a:lvl2pPr>
                      <a:lvl3pPr marL="914400" algn="l" defTabSz="914400" rtl="0" eaLnBrk="1" latinLnBrk="0" hangingPunct="1">
                        <a:defRPr kumimoji="1" sz="1440" kern="1200">
                          <a:solidFill>
                            <a:schemeClr val="tx1"/>
                          </a:solidFill>
                          <a:latin typeface="Arial"/>
                          <a:ea typeface="ＭＳ Ｐゴシック"/>
                        </a:defRPr>
                      </a:lvl3pPr>
                      <a:lvl4pPr marL="1371600" algn="l" defTabSz="914400" rtl="0" eaLnBrk="1" latinLnBrk="0" hangingPunct="1">
                        <a:defRPr kumimoji="1" sz="1440" kern="1200">
                          <a:solidFill>
                            <a:schemeClr val="tx1"/>
                          </a:solidFill>
                          <a:latin typeface="Arial"/>
                          <a:ea typeface="ＭＳ Ｐゴシック"/>
                        </a:defRPr>
                      </a:lvl4pPr>
                      <a:lvl5pPr marL="1828800" algn="l" defTabSz="914400" rtl="0" eaLnBrk="1" latinLnBrk="0" hangingPunct="1">
                        <a:defRPr kumimoji="1" sz="1440" kern="1200">
                          <a:solidFill>
                            <a:schemeClr val="tx1"/>
                          </a:solidFill>
                          <a:latin typeface="Arial"/>
                          <a:ea typeface="ＭＳ Ｐゴシック"/>
                        </a:defRPr>
                      </a:lvl5pPr>
                      <a:lvl6pPr marL="2286000" algn="l" defTabSz="914400" rtl="0" eaLnBrk="1" latinLnBrk="0" hangingPunct="1">
                        <a:defRPr kumimoji="1" sz="1440" kern="1200">
                          <a:solidFill>
                            <a:schemeClr val="tx1"/>
                          </a:solidFill>
                          <a:latin typeface="Arial"/>
                          <a:ea typeface="ＭＳ Ｐゴシック"/>
                        </a:defRPr>
                      </a:lvl6pPr>
                      <a:lvl7pPr marL="2743200" algn="l" defTabSz="914400" rtl="0" eaLnBrk="1" latinLnBrk="0" hangingPunct="1">
                        <a:defRPr kumimoji="1" sz="1440" kern="1200">
                          <a:solidFill>
                            <a:schemeClr val="tx1"/>
                          </a:solidFill>
                          <a:latin typeface="Arial"/>
                          <a:ea typeface="ＭＳ Ｐゴシック"/>
                        </a:defRPr>
                      </a:lvl7pPr>
                      <a:lvl8pPr marL="3200400" algn="l" defTabSz="914400" rtl="0" eaLnBrk="1" latinLnBrk="0" hangingPunct="1">
                        <a:defRPr kumimoji="1" sz="1440" kern="1200">
                          <a:solidFill>
                            <a:schemeClr val="tx1"/>
                          </a:solidFill>
                          <a:latin typeface="Arial"/>
                          <a:ea typeface="ＭＳ Ｐゴシック"/>
                        </a:defRPr>
                      </a:lvl8pPr>
                      <a:lvl9pPr marL="3657600" algn="l" defTabSz="914400" rtl="0" eaLnBrk="1" latinLnBrk="0" hangingPunct="1">
                        <a:defRPr kumimoji="1" sz="144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050" b="1" i="0" u="none" strike="noStrike" cap="none" normalizeH="0" baseline="0">
                          <a:ln>
                            <a:noFill/>
                          </a:ln>
                          <a:solidFill>
                            <a:srgbClr val="000000"/>
                          </a:solidFill>
                          <a:effectLst/>
                          <a:latin typeface="Arial" panose="020B0604020202020204" pitchFamily="34" charset="0"/>
                          <a:ea typeface="HGP創英角ｺﾞｼｯｸUB" pitchFamily="50" charset="-128"/>
                          <a:cs typeface="Arial" panose="020B0604020202020204" pitchFamily="34" charset="0"/>
                        </a:rPr>
                        <a:t>PharmChina</a:t>
                      </a:r>
                      <a:endParaRPr kumimoji="1" lang="zh-CN" altLang="en-US" sz="1050" b="1" i="0" u="none" strike="noStrike" cap="none" normalizeH="0" baseline="0">
                        <a:ln>
                          <a:noFill/>
                        </a:ln>
                        <a:solidFill>
                          <a:srgbClr val="000000"/>
                        </a:solidFill>
                        <a:effectLst/>
                        <a:latin typeface="Arial" panose="020B0604020202020204" pitchFamily="34" charset="0"/>
                        <a:ea typeface="HGP創英角ｺﾞｼｯｸUB" pitchFamily="50" charset="-128"/>
                        <a:cs typeface="Arial" panose="020B0604020202020204" pitchFamily="34" charset="0"/>
                      </a:endParaRPr>
                    </a:p>
                  </a:txBody>
                  <a:tcPr marL="36000" marR="36000" marT="45713" marB="457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lvl1pPr marL="0" algn="l" defTabSz="914400" rtl="0" eaLnBrk="1" latinLnBrk="0" hangingPunct="1">
                        <a:defRPr kumimoji="1" sz="1440" kern="1200">
                          <a:solidFill>
                            <a:schemeClr val="tx1"/>
                          </a:solidFill>
                          <a:latin typeface="Arial"/>
                          <a:ea typeface="ＭＳ Ｐゴシック"/>
                        </a:defRPr>
                      </a:lvl1pPr>
                      <a:lvl2pPr marL="457200" algn="l" defTabSz="914400" rtl="0" eaLnBrk="1" latinLnBrk="0" hangingPunct="1">
                        <a:defRPr kumimoji="1" sz="1440" kern="1200">
                          <a:solidFill>
                            <a:schemeClr val="tx1"/>
                          </a:solidFill>
                          <a:latin typeface="Arial"/>
                          <a:ea typeface="ＭＳ Ｐゴシック"/>
                        </a:defRPr>
                      </a:lvl2pPr>
                      <a:lvl3pPr marL="914400" algn="l" defTabSz="914400" rtl="0" eaLnBrk="1" latinLnBrk="0" hangingPunct="1">
                        <a:defRPr kumimoji="1" sz="1440" kern="1200">
                          <a:solidFill>
                            <a:schemeClr val="tx1"/>
                          </a:solidFill>
                          <a:latin typeface="Arial"/>
                          <a:ea typeface="ＭＳ Ｐゴシック"/>
                        </a:defRPr>
                      </a:lvl3pPr>
                      <a:lvl4pPr marL="1371600" algn="l" defTabSz="914400" rtl="0" eaLnBrk="1" latinLnBrk="0" hangingPunct="1">
                        <a:defRPr kumimoji="1" sz="1440" kern="1200">
                          <a:solidFill>
                            <a:schemeClr val="tx1"/>
                          </a:solidFill>
                          <a:latin typeface="Arial"/>
                          <a:ea typeface="ＭＳ Ｐゴシック"/>
                        </a:defRPr>
                      </a:lvl4pPr>
                      <a:lvl5pPr marL="1828800" algn="l" defTabSz="914400" rtl="0" eaLnBrk="1" latinLnBrk="0" hangingPunct="1">
                        <a:defRPr kumimoji="1" sz="1440" kern="1200">
                          <a:solidFill>
                            <a:schemeClr val="tx1"/>
                          </a:solidFill>
                          <a:latin typeface="Arial"/>
                          <a:ea typeface="ＭＳ Ｐゴシック"/>
                        </a:defRPr>
                      </a:lvl5pPr>
                      <a:lvl6pPr marL="2286000" algn="l" defTabSz="914400" rtl="0" eaLnBrk="1" latinLnBrk="0" hangingPunct="1">
                        <a:defRPr kumimoji="1" sz="1440" kern="1200">
                          <a:solidFill>
                            <a:schemeClr val="tx1"/>
                          </a:solidFill>
                          <a:latin typeface="Arial"/>
                          <a:ea typeface="ＭＳ Ｐゴシック"/>
                        </a:defRPr>
                      </a:lvl6pPr>
                      <a:lvl7pPr marL="2743200" algn="l" defTabSz="914400" rtl="0" eaLnBrk="1" latinLnBrk="0" hangingPunct="1">
                        <a:defRPr kumimoji="1" sz="1440" kern="1200">
                          <a:solidFill>
                            <a:schemeClr val="tx1"/>
                          </a:solidFill>
                          <a:latin typeface="Arial"/>
                          <a:ea typeface="ＭＳ Ｐゴシック"/>
                        </a:defRPr>
                      </a:lvl7pPr>
                      <a:lvl8pPr marL="3200400" algn="l" defTabSz="914400" rtl="0" eaLnBrk="1" latinLnBrk="0" hangingPunct="1">
                        <a:defRPr kumimoji="1" sz="1440" kern="1200">
                          <a:solidFill>
                            <a:schemeClr val="tx1"/>
                          </a:solidFill>
                          <a:latin typeface="Arial"/>
                          <a:ea typeface="ＭＳ Ｐゴシック"/>
                        </a:defRPr>
                      </a:lvl8pPr>
                      <a:lvl9pPr marL="3657600" algn="l" defTabSz="914400" rtl="0" eaLnBrk="1" latinLnBrk="0" hangingPunct="1">
                        <a:defRPr kumimoji="1" sz="144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1" lang="en-US" altLang="ja-JP" sz="1050" b="0" i="0" u="none" strike="noStrike" cap="none" normalizeH="0" baseline="0">
                          <a:ln>
                            <a:noFill/>
                          </a:ln>
                          <a:solidFill>
                            <a:srgbClr val="000000"/>
                          </a:solidFill>
                          <a:effectLst/>
                          <a:latin typeface="Arial" panose="020B0604020202020204" pitchFamily="34" charset="0"/>
                          <a:ea typeface="ＭＳ Ｐゴシック" pitchFamily="34" charset="-128"/>
                          <a:cs typeface="Arial" panose="020B0604020202020204" pitchFamily="34" charset="0"/>
                        </a:rPr>
                        <a:t>RX Sinopharm</a:t>
                      </a:r>
                    </a:p>
                  </a:txBody>
                  <a:tcPr marL="36000" marR="36000" marT="45713" marB="457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50" kern="1200" noProof="1">
                          <a:solidFill>
                            <a:schemeClr val="dk1"/>
                          </a:solidFill>
                          <a:latin typeface="Arial" panose="020B0604020202020204" pitchFamily="34" charset="0"/>
                          <a:ea typeface="+mn-ea"/>
                          <a:cs typeface="Arial" panose="020B0604020202020204" pitchFamily="34" charset="0"/>
                        </a:rPr>
                        <a:t>医薬品、医療機器、健康製品、包装液、検査機器、バイオテクノロジー製品</a:t>
                      </a:r>
                      <a:endParaRPr kumimoji="1" lang="ja-JP" altLang="en-US" sz="105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50" kern="1200" noProof="1">
                          <a:solidFill>
                            <a:schemeClr val="dk1"/>
                          </a:solidFill>
                          <a:latin typeface="Arial" panose="020B0604020202020204" pitchFamily="34" charset="0"/>
                          <a:ea typeface="+mn-ea"/>
                          <a:cs typeface="Arial" panose="020B0604020202020204" pitchFamily="34" charset="0"/>
                        </a:rPr>
                        <a:t>毎年</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hlinkClick r:id="rId9"/>
                        </a:rPr>
                        <a:t>https://www.pharmchina.com.cn/en</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79669089"/>
                  </a:ext>
                </a:extLst>
              </a:tr>
              <a:tr h="869596">
                <a:tc>
                  <a:txBody>
                    <a:bodyPr/>
                    <a:lstStyle>
                      <a:lvl1pPr marL="0" algn="l" defTabSz="914400" rtl="0" eaLnBrk="1" latinLnBrk="0" hangingPunct="1">
                        <a:defRPr kumimoji="1" sz="1440" kern="1200">
                          <a:solidFill>
                            <a:schemeClr val="tx1"/>
                          </a:solidFill>
                          <a:latin typeface="Arial"/>
                          <a:ea typeface="ＭＳ Ｐゴシック"/>
                        </a:defRPr>
                      </a:lvl1pPr>
                      <a:lvl2pPr marL="457200" algn="l" defTabSz="914400" rtl="0" eaLnBrk="1" latinLnBrk="0" hangingPunct="1">
                        <a:defRPr kumimoji="1" sz="1440" kern="1200">
                          <a:solidFill>
                            <a:schemeClr val="tx1"/>
                          </a:solidFill>
                          <a:latin typeface="Arial"/>
                          <a:ea typeface="ＭＳ Ｐゴシック"/>
                        </a:defRPr>
                      </a:lvl2pPr>
                      <a:lvl3pPr marL="914400" algn="l" defTabSz="914400" rtl="0" eaLnBrk="1" latinLnBrk="0" hangingPunct="1">
                        <a:defRPr kumimoji="1" sz="1440" kern="1200">
                          <a:solidFill>
                            <a:schemeClr val="tx1"/>
                          </a:solidFill>
                          <a:latin typeface="Arial"/>
                          <a:ea typeface="ＭＳ Ｐゴシック"/>
                        </a:defRPr>
                      </a:lvl3pPr>
                      <a:lvl4pPr marL="1371600" algn="l" defTabSz="914400" rtl="0" eaLnBrk="1" latinLnBrk="0" hangingPunct="1">
                        <a:defRPr kumimoji="1" sz="1440" kern="1200">
                          <a:solidFill>
                            <a:schemeClr val="tx1"/>
                          </a:solidFill>
                          <a:latin typeface="Arial"/>
                          <a:ea typeface="ＭＳ Ｐゴシック"/>
                        </a:defRPr>
                      </a:lvl4pPr>
                      <a:lvl5pPr marL="1828800" algn="l" defTabSz="914400" rtl="0" eaLnBrk="1" latinLnBrk="0" hangingPunct="1">
                        <a:defRPr kumimoji="1" sz="1440" kern="1200">
                          <a:solidFill>
                            <a:schemeClr val="tx1"/>
                          </a:solidFill>
                          <a:latin typeface="Arial"/>
                          <a:ea typeface="ＭＳ Ｐゴシック"/>
                        </a:defRPr>
                      </a:lvl5pPr>
                      <a:lvl6pPr marL="2286000" algn="l" defTabSz="914400" rtl="0" eaLnBrk="1" latinLnBrk="0" hangingPunct="1">
                        <a:defRPr kumimoji="1" sz="1440" kern="1200">
                          <a:solidFill>
                            <a:schemeClr val="tx1"/>
                          </a:solidFill>
                          <a:latin typeface="Arial"/>
                          <a:ea typeface="ＭＳ Ｐゴシック"/>
                        </a:defRPr>
                      </a:lvl6pPr>
                      <a:lvl7pPr marL="2743200" algn="l" defTabSz="914400" rtl="0" eaLnBrk="1" latinLnBrk="0" hangingPunct="1">
                        <a:defRPr kumimoji="1" sz="1440" kern="1200">
                          <a:solidFill>
                            <a:schemeClr val="tx1"/>
                          </a:solidFill>
                          <a:latin typeface="Arial"/>
                          <a:ea typeface="ＭＳ Ｐゴシック"/>
                        </a:defRPr>
                      </a:lvl7pPr>
                      <a:lvl8pPr marL="3200400" algn="l" defTabSz="914400" rtl="0" eaLnBrk="1" latinLnBrk="0" hangingPunct="1">
                        <a:defRPr kumimoji="1" sz="1440" kern="1200">
                          <a:solidFill>
                            <a:schemeClr val="tx1"/>
                          </a:solidFill>
                          <a:latin typeface="Arial"/>
                          <a:ea typeface="ＭＳ Ｐゴシック"/>
                        </a:defRPr>
                      </a:lvl8pPr>
                      <a:lvl9pPr marL="3657600" algn="l" defTabSz="914400" rtl="0" eaLnBrk="1" latinLnBrk="0" hangingPunct="1">
                        <a:defRPr kumimoji="1" sz="144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050" b="1" i="0" u="none" strike="noStrike" cap="none" normalizeH="0" baseline="0">
                          <a:ln>
                            <a:noFill/>
                          </a:ln>
                          <a:solidFill>
                            <a:srgbClr val="000000"/>
                          </a:solidFill>
                          <a:effectLst/>
                          <a:latin typeface="Arial" panose="020B0604020202020204" pitchFamily="34" charset="0"/>
                          <a:ea typeface="HGP創英角ｺﾞｼｯｸUB" pitchFamily="50" charset="-128"/>
                          <a:cs typeface="Arial" panose="020B0604020202020204" pitchFamily="34" charset="0"/>
                        </a:rPr>
                        <a:t>CHINA AID</a:t>
                      </a:r>
                      <a:endParaRPr kumimoji="1" lang="zh-CN" altLang="en-US" sz="1050" b="1" i="0" u="none" strike="noStrike" cap="none" normalizeH="0" baseline="0">
                        <a:ln>
                          <a:noFill/>
                        </a:ln>
                        <a:solidFill>
                          <a:srgbClr val="000000"/>
                        </a:solidFill>
                        <a:effectLst/>
                        <a:latin typeface="Arial" panose="020B0604020202020204" pitchFamily="34" charset="0"/>
                        <a:ea typeface="HGP創英角ｺﾞｼｯｸUB" pitchFamily="50" charset="-128"/>
                        <a:cs typeface="Arial" panose="020B0604020202020204" pitchFamily="34" charset="0"/>
                      </a:endParaRPr>
                    </a:p>
                  </a:txBody>
                  <a:tcPr marL="36000" marR="36000" marT="45713" marB="457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lvl1pPr marL="0" algn="l" defTabSz="914400" rtl="0" eaLnBrk="1" latinLnBrk="0" hangingPunct="1">
                        <a:defRPr kumimoji="1" sz="1440" kern="1200">
                          <a:solidFill>
                            <a:schemeClr val="tx1"/>
                          </a:solidFill>
                          <a:latin typeface="Arial"/>
                          <a:ea typeface="ＭＳ Ｐゴシック"/>
                        </a:defRPr>
                      </a:lvl1pPr>
                      <a:lvl2pPr marL="457200" algn="l" defTabSz="914400" rtl="0" eaLnBrk="1" latinLnBrk="0" hangingPunct="1">
                        <a:defRPr kumimoji="1" sz="1440" kern="1200">
                          <a:solidFill>
                            <a:schemeClr val="tx1"/>
                          </a:solidFill>
                          <a:latin typeface="Arial"/>
                          <a:ea typeface="ＭＳ Ｐゴシック"/>
                        </a:defRPr>
                      </a:lvl2pPr>
                      <a:lvl3pPr marL="914400" algn="l" defTabSz="914400" rtl="0" eaLnBrk="1" latinLnBrk="0" hangingPunct="1">
                        <a:defRPr kumimoji="1" sz="1440" kern="1200">
                          <a:solidFill>
                            <a:schemeClr val="tx1"/>
                          </a:solidFill>
                          <a:latin typeface="Arial"/>
                          <a:ea typeface="ＭＳ Ｐゴシック"/>
                        </a:defRPr>
                      </a:lvl3pPr>
                      <a:lvl4pPr marL="1371600" algn="l" defTabSz="914400" rtl="0" eaLnBrk="1" latinLnBrk="0" hangingPunct="1">
                        <a:defRPr kumimoji="1" sz="1440" kern="1200">
                          <a:solidFill>
                            <a:schemeClr val="tx1"/>
                          </a:solidFill>
                          <a:latin typeface="Arial"/>
                          <a:ea typeface="ＭＳ Ｐゴシック"/>
                        </a:defRPr>
                      </a:lvl4pPr>
                      <a:lvl5pPr marL="1828800" algn="l" defTabSz="914400" rtl="0" eaLnBrk="1" latinLnBrk="0" hangingPunct="1">
                        <a:defRPr kumimoji="1" sz="1440" kern="1200">
                          <a:solidFill>
                            <a:schemeClr val="tx1"/>
                          </a:solidFill>
                          <a:latin typeface="Arial"/>
                          <a:ea typeface="ＭＳ Ｐゴシック"/>
                        </a:defRPr>
                      </a:lvl5pPr>
                      <a:lvl6pPr marL="2286000" algn="l" defTabSz="914400" rtl="0" eaLnBrk="1" latinLnBrk="0" hangingPunct="1">
                        <a:defRPr kumimoji="1" sz="1440" kern="1200">
                          <a:solidFill>
                            <a:schemeClr val="tx1"/>
                          </a:solidFill>
                          <a:latin typeface="Arial"/>
                          <a:ea typeface="ＭＳ Ｐゴシック"/>
                        </a:defRPr>
                      </a:lvl6pPr>
                      <a:lvl7pPr marL="2743200" algn="l" defTabSz="914400" rtl="0" eaLnBrk="1" latinLnBrk="0" hangingPunct="1">
                        <a:defRPr kumimoji="1" sz="1440" kern="1200">
                          <a:solidFill>
                            <a:schemeClr val="tx1"/>
                          </a:solidFill>
                          <a:latin typeface="Arial"/>
                          <a:ea typeface="ＭＳ Ｐゴシック"/>
                        </a:defRPr>
                      </a:lvl7pPr>
                      <a:lvl8pPr marL="3200400" algn="l" defTabSz="914400" rtl="0" eaLnBrk="1" latinLnBrk="0" hangingPunct="1">
                        <a:defRPr kumimoji="1" sz="1440" kern="1200">
                          <a:solidFill>
                            <a:schemeClr val="tx1"/>
                          </a:solidFill>
                          <a:latin typeface="Arial"/>
                          <a:ea typeface="ＭＳ Ｐゴシック"/>
                        </a:defRPr>
                      </a:lvl8pPr>
                      <a:lvl9pPr marL="3657600" algn="l" defTabSz="914400" rtl="0" eaLnBrk="1" latinLnBrk="0" hangingPunct="1">
                        <a:defRPr kumimoji="1" sz="144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1" lang="en-US" altLang="zh-CN" sz="1050" b="0" i="0" u="none" strike="noStrike" cap="none" normalizeH="0" baseline="0">
                          <a:ln>
                            <a:noFill/>
                          </a:ln>
                          <a:solidFill>
                            <a:srgbClr val="000000"/>
                          </a:solidFill>
                          <a:effectLst/>
                          <a:latin typeface="Arial" panose="020B0604020202020204" pitchFamily="34" charset="0"/>
                          <a:ea typeface="ＭＳ Ｐゴシック" pitchFamily="34" charset="-128"/>
                          <a:cs typeface="Arial" panose="020B0604020202020204" pitchFamily="34" charset="0"/>
                        </a:rPr>
                        <a:t>Shanghai Civil Affairs Bureau</a:t>
                      </a:r>
                      <a:endParaRPr kumimoji="1" lang="zh-CN" altLang="en-US" sz="1050" b="0" i="0" u="none" strike="noStrike" cap="none" normalizeH="0" baseline="0">
                        <a:ln>
                          <a:noFill/>
                        </a:ln>
                        <a:solidFill>
                          <a:srgbClr val="000000"/>
                        </a:solidFill>
                        <a:effectLst/>
                        <a:latin typeface="Arial" panose="020B0604020202020204" pitchFamily="34" charset="0"/>
                        <a:ea typeface="ＭＳ Ｐゴシック" pitchFamily="34" charset="-128"/>
                        <a:cs typeface="Arial" panose="020B0604020202020204" pitchFamily="34" charset="0"/>
                      </a:endParaRPr>
                    </a:p>
                  </a:txBody>
                  <a:tcPr marL="36000" marR="36000" marT="45713" marB="4571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50" kern="1200" noProof="1">
                          <a:solidFill>
                            <a:schemeClr val="dk1"/>
                          </a:solidFill>
                          <a:latin typeface="Arial" panose="020B0604020202020204" pitchFamily="34" charset="0"/>
                          <a:ea typeface="+mn-ea"/>
                          <a:cs typeface="Arial" panose="020B0604020202020204" pitchFamily="34" charset="0"/>
                        </a:rPr>
                        <a:t>リハビリテーション、シニアケア、介護、福祉機器、高齢者向け住宅、ヘルスケアマネジメントにおける最新のサービス、製品、技術を紹介</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50" kern="1200" noProof="1">
                          <a:solidFill>
                            <a:schemeClr val="dk1"/>
                          </a:solidFill>
                          <a:latin typeface="Arial" panose="020B0604020202020204" pitchFamily="34" charset="0"/>
                          <a:ea typeface="+mn-ea"/>
                          <a:cs typeface="Arial" panose="020B0604020202020204" pitchFamily="34" charset="0"/>
                        </a:rPr>
                        <a:t>毎年</a:t>
                      </a:r>
                      <a:endParaRPr kumimoji="1" lang="en-US" altLang="ja-JP" sz="105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endParaRPr kumimoji="1" lang="en-US" altLang="ja-JP" sz="900" kern="1200" noProof="1">
                        <a:solidFill>
                          <a:schemeClr val="dk1"/>
                        </a:solidFill>
                        <a:latin typeface="Arial" panose="020B0604020202020204" pitchFamily="34" charset="0"/>
                        <a:ea typeface="+mn-ea"/>
                        <a:cs typeface="Arial" panose="020B0604020202020204" pitchFamily="34" charset="0"/>
                        <a:hlinkClick r:id="rId10"/>
                      </a:endParaRPr>
                    </a:p>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900" kern="1200" noProof="1">
                          <a:solidFill>
                            <a:schemeClr val="dk1"/>
                          </a:solidFill>
                          <a:latin typeface="Arial" panose="020B0604020202020204" pitchFamily="34" charset="0"/>
                          <a:ea typeface="+mn-ea"/>
                          <a:cs typeface="Arial" panose="020B0604020202020204" pitchFamily="34" charset="0"/>
                          <a:hlinkClick r:id="rId10"/>
                        </a:rPr>
                        <a:t>https://www.china-aid.com/en</a:t>
                      </a: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endParaRPr kumimoji="1" lang="en-US" altLang="ja-JP" sz="900" kern="1200" noProof="1">
                        <a:solidFill>
                          <a:schemeClr val="dk1"/>
                        </a:solidFill>
                        <a:latin typeface="Arial" panose="020B0604020202020204" pitchFamily="34" charset="0"/>
                        <a:ea typeface="+mn-ea"/>
                        <a:cs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5105173"/>
                  </a:ext>
                </a:extLst>
              </a:tr>
            </a:tbl>
          </a:graphicData>
        </a:graphic>
      </p:graphicFrame>
      <p:sp>
        <p:nvSpPr>
          <p:cNvPr id="4" name="テキスト プレースホルダ 1">
            <a:extLst>
              <a:ext uri="{FF2B5EF4-FFF2-40B4-BE49-F238E27FC236}">
                <a16:creationId xmlns:a16="http://schemas.microsoft.com/office/drawing/2014/main" id="{20DF4697-49FD-42D7-538C-262A70D24002}"/>
              </a:ext>
            </a:extLst>
          </p:cNvPr>
          <p:cNvSpPr txBox="1">
            <a:spLocks/>
          </p:cNvSpPr>
          <p:nvPr/>
        </p:nvSpPr>
        <p:spPr>
          <a:xfrm>
            <a:off x="200470" y="1060841"/>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a:t>医薬品・医療機器関連の代表的なイベントを以下に示す。</a:t>
            </a:r>
            <a:endParaRPr lang="en-US" altLang="ja-JP" sz="1400" noProof="1"/>
          </a:p>
        </p:txBody>
      </p:sp>
      <p:sp>
        <p:nvSpPr>
          <p:cNvPr id="9" name="テキスト ボックス 8">
            <a:extLst>
              <a:ext uri="{FF2B5EF4-FFF2-40B4-BE49-F238E27FC236}">
                <a16:creationId xmlns:a16="http://schemas.microsoft.com/office/drawing/2014/main" id="{9C2BD977-1CEE-DDE6-4F7A-0D37F87E6F33}"/>
              </a:ext>
            </a:extLst>
          </p:cNvPr>
          <p:cNvSpPr txBox="1"/>
          <p:nvPr/>
        </p:nvSpPr>
        <p:spPr>
          <a:xfrm>
            <a:off x="203568" y="6433791"/>
            <a:ext cx="8784976" cy="144016"/>
          </a:xfrm>
          <a:prstGeom prst="rect">
            <a:avLst/>
          </a:prstGeom>
          <a:noFill/>
        </p:spPr>
        <p:txBody>
          <a:bodyPr wrap="square" lIns="0" tIns="0" rIns="0" bIns="0" rtlCol="0">
            <a:noAutofit/>
          </a:bodyPr>
          <a:lstStyle/>
          <a:p>
            <a:pPr marL="346075" indent="-346075"/>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latin typeface="Arial" panose="020B0604020202020204" pitchFamily="34" charset="0"/>
                <a:ea typeface="ＭＳ Ｐゴシック" panose="020B0600070205080204" pitchFamily="50" charset="-128"/>
                <a:cs typeface="Arial" panose="020B0604020202020204" pitchFamily="34" charset="0"/>
              </a:rPr>
              <a:t>各イベント</a:t>
            </a:r>
            <a:r>
              <a:rPr lang="en-US" altLang="ja-JP" sz="80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0496897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E84C1CE-8B31-4BF7-DBDA-18EA2DEBC865}"/>
              </a:ext>
            </a:extLst>
          </p:cNvPr>
          <p:cNvGraphicFramePr>
            <a:graphicFrameLocks/>
          </p:cNvGraphicFramePr>
          <p:nvPr>
            <p:custDataLst>
              <p:tags r:id="rId1"/>
            </p:custDataLst>
            <p:extLst>
              <p:ext uri="{D42A27DB-BD31-4B8C-83A1-F6EECF244321}">
                <p14:modId xmlns:p14="http://schemas.microsoft.com/office/powerpoint/2010/main" val="1586474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a:t>中国／医療関連／その他</a:t>
            </a:r>
            <a:endParaRPr kumimoji="1" lang="ja-JP" altLang="en-US"/>
          </a:p>
        </p:txBody>
      </p:sp>
      <p:sp>
        <p:nvSpPr>
          <p:cNvPr id="3" name="テキスト プレースホルダー 12"/>
          <p:cNvSpPr>
            <a:spLocks noGrp="1"/>
          </p:cNvSpPr>
          <p:nvPr>
            <p:ph type="body" sz="quarter" idx="15"/>
          </p:nvPr>
        </p:nvSpPr>
        <p:spPr>
          <a:xfrm>
            <a:off x="200026" y="620688"/>
            <a:ext cx="9505950" cy="292049"/>
          </a:xfrm>
        </p:spPr>
        <p:txBody>
          <a:bodyPr>
            <a:noAutofit/>
          </a:bodyPr>
          <a:lstStyle/>
          <a:p>
            <a:r>
              <a:rPr lang="zh-CN" altLang="en-US"/>
              <a:t>外国人患者受入</a:t>
            </a:r>
            <a:r>
              <a:rPr lang="en-US" altLang="zh-CN"/>
              <a:t>/</a:t>
            </a:r>
            <a:r>
              <a:rPr lang="zh-CN" altLang="en-US"/>
              <a:t>医療渡航</a:t>
            </a:r>
            <a:endParaRPr lang="ja-JP" altLang="en-US"/>
          </a:p>
        </p:txBody>
      </p:sp>
      <p:sp>
        <p:nvSpPr>
          <p:cNvPr id="4" name="テキスト プレースホルダ 1"/>
          <p:cNvSpPr txBox="1">
            <a:spLocks/>
          </p:cNvSpPr>
          <p:nvPr/>
        </p:nvSpPr>
        <p:spPr>
          <a:xfrm>
            <a:off x="232456" y="1173211"/>
            <a:ext cx="9505950" cy="2117622"/>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300">
                <a:solidFill>
                  <a:srgbClr val="000000"/>
                </a:solidFill>
              </a:rPr>
              <a:t>中国政府は、民間の医療保険ソリューションを導入した。これには、中国で認可された国際民間医療保険 （</a:t>
            </a:r>
            <a:r>
              <a:rPr lang="en-US" altLang="ja-JP" sz="1300">
                <a:solidFill>
                  <a:srgbClr val="000000"/>
                </a:solidFill>
              </a:rPr>
              <a:t>IPMI: International Private Medical Insurance</a:t>
            </a:r>
            <a:r>
              <a:rPr lang="ja-JP" altLang="en-US" sz="1300">
                <a:solidFill>
                  <a:srgbClr val="000000"/>
                </a:solidFill>
              </a:rPr>
              <a:t>）プロバイダーとの提携が含まれる。</a:t>
            </a:r>
            <a:endParaRPr lang="en-US" altLang="ja-JP" sz="1300">
              <a:solidFill>
                <a:srgbClr val="000000"/>
              </a:solidFill>
            </a:endParaRPr>
          </a:p>
          <a:p>
            <a:pPr marL="0" indent="0">
              <a:buNone/>
            </a:pPr>
            <a:endParaRPr lang="en-US" altLang="ja-JP" sz="1300">
              <a:solidFill>
                <a:srgbClr val="000000"/>
              </a:solidFill>
            </a:endParaRPr>
          </a:p>
          <a:p>
            <a:r>
              <a:rPr lang="ja-JP" altLang="en-US" sz="1300">
                <a:solidFill>
                  <a:srgbClr val="000000"/>
                </a:solidFill>
              </a:rPr>
              <a:t>海外の大手保険会社の多くは、顧客に包括的なサービスを提供するため、現地の保険会社と提携している。これの主な利点は、カバーされる治療と通院費を直接請求できることであり、自己負担で支払った後に払い戻しを求める必要がないことである。さらに、現地の保険会社は、中国語で病院と連絡を取ることができるため、請求手続きは事前に確立されており、請求プロセスは合理化、簡素化されている。</a:t>
            </a:r>
            <a:endParaRPr lang="en-US" altLang="ja-JP" sz="1300">
              <a:solidFill>
                <a:srgbClr val="000000"/>
              </a:solidFill>
            </a:endParaRPr>
          </a:p>
          <a:p>
            <a:pPr marL="447675" lvl="2" indent="-285750" algn="just">
              <a:lnSpc>
                <a:spcPct val="110000"/>
              </a:lnSpc>
              <a:spcAft>
                <a:spcPts val="200"/>
              </a:spcAft>
              <a:buClr>
                <a:srgbClr val="5F8AC3"/>
              </a:buClr>
              <a:buFont typeface="Wingdings" panose="05000000000000000000" pitchFamily="2" charset="2"/>
              <a:buChar char="Ø"/>
            </a:pPr>
            <a:r>
              <a:rPr lang="en-US" altLang="ja-JP" sz="1300">
                <a:solidFill>
                  <a:srgbClr val="000000"/>
                </a:solidFill>
                <a:latin typeface="Arial" panose="020B0604020202020204" pitchFamily="34" charset="0"/>
                <a:ea typeface="ＭＳ Ｐゴシック" panose="020B0600070205080204" pitchFamily="50" charset="-128"/>
                <a:cs typeface="Arial" panose="020B0604020202020204" pitchFamily="34" charset="0"/>
              </a:rPr>
              <a:t>Pacific Prime</a:t>
            </a:r>
            <a:r>
              <a:rPr lang="ja-JP" altLang="en-US" sz="1300">
                <a:solidFill>
                  <a:srgbClr val="000000"/>
                </a:solidFill>
                <a:latin typeface="Arial" panose="020B0604020202020204" pitchFamily="34" charset="0"/>
                <a:ea typeface="ＭＳ Ｐゴシック" panose="020B0600070205080204" pitchFamily="50" charset="-128"/>
                <a:cs typeface="Arial" panose="020B0604020202020204" pitchFamily="34" charset="0"/>
              </a:rPr>
              <a:t>は、中国で</a:t>
            </a:r>
            <a:r>
              <a:rPr lang="en-US" altLang="ja-JP" sz="1300">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30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年に及ぶ実績があり、上海、北京、広州に事務所を構え、顧客のニーズと予算に合った最適な保険を提案するサービスを提供している。また、中国で認可を受けた数少ない仲介業者の</a:t>
            </a:r>
            <a:r>
              <a:rPr lang="en-US" altLang="ja-JP" sz="130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300">
                <a:solidFill>
                  <a:srgbClr val="000000"/>
                </a:solidFill>
                <a:latin typeface="Arial" panose="020B0604020202020204" pitchFamily="34" charset="0"/>
                <a:ea typeface="ＭＳ Ｐゴシック" panose="020B0600070205080204" pitchFamily="50" charset="-128"/>
                <a:cs typeface="Arial" panose="020B0604020202020204" pitchFamily="34" charset="0"/>
              </a:rPr>
              <a:t>つである。</a:t>
            </a:r>
            <a:endParaRPr lang="en-US" altLang="ja-JP" sz="13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47675" lvl="2" indent="-285750" algn="just">
              <a:lnSpc>
                <a:spcPct val="110000"/>
              </a:lnSpc>
              <a:spcAft>
                <a:spcPts val="200"/>
              </a:spcAft>
              <a:buClr>
                <a:srgbClr val="5F8AC3"/>
              </a:buClr>
              <a:buFont typeface="Wingdings" panose="05000000000000000000" pitchFamily="2" charset="2"/>
              <a:buChar char="Ø"/>
            </a:pPr>
            <a:r>
              <a:rPr lang="en-US" altLang="ja-JP" sz="1300">
                <a:solidFill>
                  <a:srgbClr val="000000"/>
                </a:solidFill>
                <a:latin typeface="Arial" panose="020B0604020202020204" pitchFamily="34" charset="0"/>
                <a:ea typeface="ＭＳ Ｐゴシック" panose="020B0600070205080204" pitchFamily="50" charset="-128"/>
                <a:cs typeface="Arial" panose="020B0604020202020204" pitchFamily="34" charset="0"/>
              </a:rPr>
              <a:t>AP Companies</a:t>
            </a:r>
            <a:r>
              <a:rPr lang="ja-JP" altLang="en-US" sz="1300">
                <a:solidFill>
                  <a:srgbClr val="000000"/>
                </a:solidFill>
                <a:latin typeface="Arial" panose="020B0604020202020204" pitchFamily="34" charset="0"/>
                <a:ea typeface="ＭＳ Ｐゴシック" panose="020B0600070205080204" pitchFamily="50" charset="-128"/>
                <a:cs typeface="Arial" panose="020B0604020202020204" pitchFamily="34" charset="0"/>
              </a:rPr>
              <a:t>は、</a:t>
            </a:r>
            <a:r>
              <a:rPr lang="en-US" altLang="ja-JP" sz="1300">
                <a:solidFill>
                  <a:srgbClr val="000000"/>
                </a:solidFill>
                <a:latin typeface="Arial" panose="020B0604020202020204" pitchFamily="34" charset="0"/>
                <a:ea typeface="ＭＳ Ｐゴシック" panose="020B0600070205080204" pitchFamily="50" charset="-128"/>
                <a:cs typeface="Arial" panose="020B0604020202020204" pitchFamily="34" charset="0"/>
              </a:rPr>
              <a:t>IPMI</a:t>
            </a:r>
            <a:r>
              <a:rPr lang="ja-JP" altLang="en-US" sz="1300">
                <a:solidFill>
                  <a:srgbClr val="000000"/>
                </a:solidFill>
                <a:latin typeface="Arial" panose="020B0604020202020204" pitchFamily="34" charset="0"/>
                <a:ea typeface="ＭＳ Ｐゴシック" panose="020B0600070205080204" pitchFamily="50" charset="-128"/>
                <a:cs typeface="Arial" panose="020B0604020202020204" pitchFamily="34" charset="0"/>
              </a:rPr>
              <a:t>と旅行保険会社のネットワークを通じて、顧客に一流の医師や病院を紹介する。専門家のアドバイスとサポートを組合せることで、顧客は必要に応じて通訳を介し、可能な限り最善の医療を迅速に受けることができる。また、不正請求の監視と防止にも積極的に取り組んでいる。</a:t>
            </a:r>
            <a:endParaRPr lang="en-US" altLang="ja-JP" sz="13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444500" lvl="1" indent="-261938">
              <a:buFont typeface="Wingdings" panose="05000000000000000000" pitchFamily="2" charset="2"/>
              <a:buChar char="Ø"/>
            </a:pPr>
            <a:endParaRPr lang="en-US" altLang="ja-JP" sz="1300">
              <a:solidFill>
                <a:srgbClr val="000000"/>
              </a:solidFill>
              <a:latin typeface="Arial" panose="020B0604020202020204" pitchFamily="34" charset="0"/>
              <a:ea typeface="ＭＳ Ｐゴシック" panose="020B0600070205080204" pitchFamily="50" charset="-128"/>
            </a:endParaRPr>
          </a:p>
          <a:p>
            <a:pPr marL="177800" indent="-177800"/>
            <a:r>
              <a:rPr lang="ja-JP" altLang="en-US" sz="1300">
                <a:solidFill>
                  <a:srgbClr val="000000"/>
                </a:solidFill>
              </a:rPr>
              <a:t>外国人にとって、中国の医療制度を使いこなすのは困難であるが、包括的な民間医療保険プログラムと必要な医療資源を確保するための積極的なアプローチによって、これらの課題を効果的に管理することができる。</a:t>
            </a:r>
            <a:endParaRPr lang="en-US" altLang="ja-JP" sz="1300">
              <a:solidFill>
                <a:srgbClr val="000000"/>
              </a:solidFill>
            </a:endParaRPr>
          </a:p>
          <a:p>
            <a:pPr marL="177800" indent="-177800"/>
            <a:endParaRPr lang="en-US" altLang="ja-JP" sz="1300">
              <a:solidFill>
                <a:srgbClr val="000000"/>
              </a:solidFill>
            </a:endParaRPr>
          </a:p>
          <a:p>
            <a:pPr marL="177800" indent="-177800"/>
            <a:r>
              <a:rPr lang="ja-JP" altLang="en-US" sz="1300">
                <a:solidFill>
                  <a:srgbClr val="000000"/>
                </a:solidFill>
              </a:rPr>
              <a:t>中国は近年、バイオテクノロジー、ゲノム科学、医薬品の分野で目覚ましい発展を遂げている。幹細胞研究、腫瘍学、整形外科学などの分野で目覚ましい発展を遂げ、世界の医療イノベーションで卓越した地位を獲得している。中国の医療施設は最新の技術を装備しており、研究や臨床試験では国際的な医療企業と協力することが多い。これらの提携により、先進的な治療を提供することができ、多くの場合、欧米諸国よりもはるかに低コストである。</a:t>
            </a:r>
            <a:endParaRPr lang="en-US" altLang="ja-JP" sz="1300">
              <a:solidFill>
                <a:srgbClr val="000000"/>
              </a:solidFill>
            </a:endParaRPr>
          </a:p>
          <a:p>
            <a:endParaRPr lang="en-US" altLang="ja-JP" sz="1300">
              <a:solidFill>
                <a:srgbClr val="000000"/>
              </a:solidFill>
            </a:endParaRPr>
          </a:p>
          <a:p>
            <a:endParaRPr lang="en-US" altLang="ja-JP" sz="1300">
              <a:solidFill>
                <a:srgbClr val="000000"/>
              </a:solidFill>
              <a:highlight>
                <a:srgbClr val="FFFF00"/>
              </a:highlight>
            </a:endParaRPr>
          </a:p>
        </p:txBody>
      </p:sp>
      <p:sp>
        <p:nvSpPr>
          <p:cNvPr id="85" name="5. Source">
            <a:extLst>
              <a:ext uri="{FF2B5EF4-FFF2-40B4-BE49-F238E27FC236}">
                <a16:creationId xmlns:a16="http://schemas.microsoft.com/office/drawing/2014/main" id="{88B29421-1D5B-4DF3-A738-B2ECFA3256C1}"/>
              </a:ext>
            </a:extLst>
          </p:cNvPr>
          <p:cNvSpPr txBox="1"/>
          <p:nvPr>
            <p:custDataLst>
              <p:tags r:id="rId2"/>
            </p:custDataLst>
          </p:nvPr>
        </p:nvSpPr>
        <p:spPr>
          <a:xfrm>
            <a:off x="232456" y="6397204"/>
            <a:ext cx="925704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ja-JP" altLang="en-US"/>
              <a:t>（出所）</a:t>
            </a:r>
            <a:r>
              <a:rPr lang="en-US" altLang="ja-JP"/>
              <a:t>  ITIJ </a:t>
            </a:r>
            <a:r>
              <a:rPr lang="ja-JP" altLang="en-US"/>
              <a:t>「</a:t>
            </a:r>
            <a:r>
              <a:rPr lang="en-US" altLang="ja-JP"/>
              <a:t>Understanding international healthcare services in China </a:t>
            </a:r>
            <a:r>
              <a:rPr lang="ja-JP" altLang="en-US"/>
              <a:t>（</a:t>
            </a:r>
            <a:r>
              <a:rPr lang="en-US" altLang="ja-JP"/>
              <a:t>2023</a:t>
            </a:r>
            <a:r>
              <a:rPr lang="ja-JP" altLang="en-US"/>
              <a:t>）」、</a:t>
            </a:r>
            <a:r>
              <a:rPr lang="en-US" altLang="ja-JP"/>
              <a:t>MEDICAL TOURISM.COM </a:t>
            </a:r>
            <a:r>
              <a:rPr lang="ja-JP" altLang="en-US"/>
              <a:t>「</a:t>
            </a:r>
            <a:r>
              <a:rPr lang="en-US" altLang="ja-JP"/>
              <a:t>China</a:t>
            </a:r>
            <a:r>
              <a:rPr lang="ja-JP" altLang="en-US"/>
              <a:t>」</a:t>
            </a:r>
            <a:endParaRPr lang="en-US" altLang="ja-JP"/>
          </a:p>
        </p:txBody>
      </p:sp>
    </p:spTree>
    <p:extLst>
      <p:ext uri="{BB962C8B-B14F-4D97-AF65-F5344CB8AC3E}">
        <p14:creationId xmlns:p14="http://schemas.microsoft.com/office/powerpoint/2010/main" val="14240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政策動向</a:t>
            </a:r>
          </a:p>
        </p:txBody>
      </p:sp>
    </p:spTree>
    <p:extLst>
      <p:ext uri="{BB962C8B-B14F-4D97-AF65-F5344CB8AC3E}">
        <p14:creationId xmlns:p14="http://schemas.microsoft.com/office/powerpoint/2010/main" val="31727893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3F0F6-050C-4382-CEBF-3B262A37244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E508372-251E-6870-8D62-E9DCBD8EE3E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中国／政策動向</a:t>
            </a:r>
            <a:endParaRPr kumimoji="1" lang="ja-JP" altLang="en-US"/>
          </a:p>
        </p:txBody>
      </p:sp>
      <p:sp>
        <p:nvSpPr>
          <p:cNvPr id="3" name="テキスト プレースホルダー 2">
            <a:extLst>
              <a:ext uri="{FF2B5EF4-FFF2-40B4-BE49-F238E27FC236}">
                <a16:creationId xmlns:a16="http://schemas.microsoft.com/office/drawing/2014/main" id="{FF41A97C-9E1F-7053-8208-B539621DEE77}"/>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中国の医療課題に対処するための主要政策とプログラムのリスト （</a:t>
            </a:r>
            <a:r>
              <a:rPr lang="en-US" altLang="ja-JP" dirty="0"/>
              <a:t>1/4</a:t>
            </a:r>
            <a:r>
              <a:rPr lang="ja-JP" altLang="en-US" dirty="0"/>
              <a:t>）</a:t>
            </a:r>
          </a:p>
        </p:txBody>
      </p:sp>
      <p:sp>
        <p:nvSpPr>
          <p:cNvPr id="12" name="テキスト ボックス 11">
            <a:extLst>
              <a:ext uri="{FF2B5EF4-FFF2-40B4-BE49-F238E27FC236}">
                <a16:creationId xmlns:a16="http://schemas.microsoft.com/office/drawing/2014/main" id="{1A55762F-9523-8504-106C-8EA52850B8B5}"/>
              </a:ext>
            </a:extLst>
          </p:cNvPr>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a:latin typeface="+mj-ea"/>
                <a:ea typeface="+mj-ea"/>
                <a:cs typeface="Arial" panose="020B0604020202020204" pitchFamily="34" charset="0"/>
              </a:rPr>
              <a:t>（出所）</a:t>
            </a:r>
            <a:r>
              <a:rPr lang="en-US" altLang="ja-JP" sz="800">
                <a:latin typeface="+mj-ea"/>
                <a:ea typeface="+mj-ea"/>
                <a:cs typeface="Arial" panose="020B0604020202020204" pitchFamily="34" charset="0"/>
              </a:rPr>
              <a:t> </a:t>
            </a:r>
            <a:r>
              <a:rPr lang="en-US" altLang="ja-JP" sz="800">
                <a:latin typeface="+mj-ea"/>
                <a:ea typeface="+mj-ea"/>
              </a:rPr>
              <a:t>Health Industry Network, National Health Commission (PRC)</a:t>
            </a:r>
            <a:endParaRPr lang="ja-JP" altLang="en-US" sz="800">
              <a:latin typeface="+mj-ea"/>
              <a:ea typeface="+mj-ea"/>
            </a:endParaRPr>
          </a:p>
        </p:txBody>
      </p:sp>
      <p:sp>
        <p:nvSpPr>
          <p:cNvPr id="5" name="テキスト ボックス 3">
            <a:extLst>
              <a:ext uri="{FF2B5EF4-FFF2-40B4-BE49-F238E27FC236}">
                <a16:creationId xmlns:a16="http://schemas.microsoft.com/office/drawing/2014/main" id="{CEB4F42B-CCC3-3C22-AA9E-6BC50007A06B}"/>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のイニシアティブは、中国の医療の焦点を治療から予防へ移行させる。分野横断的な協力、測定可能な目標、健康介入を通じて、ヘルスリテラシーの向上、慢性疾患の管理、健康的なライフスタイルの促進、平均余命の延長を目指す。</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9BA832AF-237C-5187-9AD5-518A6C444819}"/>
              </a:ext>
            </a:extLst>
          </p:cNvPr>
          <p:cNvGraphicFramePr>
            <a:graphicFrameLocks/>
          </p:cNvGraphicFramePr>
          <p:nvPr>
            <p:extLst>
              <p:ext uri="{D42A27DB-BD31-4B8C-83A1-F6EECF244321}">
                <p14:modId xmlns:p14="http://schemas.microsoft.com/office/powerpoint/2010/main" val="1406766108"/>
              </p:ext>
            </p:extLst>
          </p:nvPr>
        </p:nvGraphicFramePr>
        <p:xfrm>
          <a:off x="198008" y="1691834"/>
          <a:ext cx="9505054" cy="407322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a:latin typeface="+mj-ea"/>
                          <a:ea typeface="+mj-ea"/>
                        </a:rPr>
                        <a:t>年</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a:latin typeface="+mj-ea"/>
                          <a:ea typeface="+mj-ea"/>
                        </a:rPr>
                        <a:t>担当省庁</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a:latin typeface="+mj-ea"/>
                          <a:ea typeface="+mj-ea"/>
                        </a:rPr>
                        <a:t>説明</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IN" altLang="ja-JP" sz="1100" b="1" noProof="1">
                          <a:latin typeface="+mj-ea"/>
                          <a:ea typeface="+mj-ea"/>
                        </a:rPr>
                        <a:t>健康中国イニシアティブ</a:t>
                      </a:r>
                    </a:p>
                    <a:p>
                      <a:pPr algn="ctr"/>
                      <a:r>
                        <a:rPr kumimoji="1" lang="en-IN" altLang="ja-JP" sz="1100" b="1" noProof="1">
                          <a:latin typeface="+mj-ea"/>
                          <a:ea typeface="+mj-ea"/>
                        </a:rPr>
                        <a:t>(Healthy China Initiative)</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100" b="0" noProof="1">
                          <a:latin typeface="+mj-ea"/>
                          <a:ea typeface="+mj-ea"/>
                        </a:rPr>
                        <a:t>2019-2030</a:t>
                      </a:r>
                      <a:endParaRPr kumimoji="1" lang="ja-JP" altLang="en-US" sz="1100" b="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US" altLang="ja-JP" sz="1100" noProof="1">
                          <a:latin typeface="+mj-ea"/>
                          <a:ea typeface="+mj-ea"/>
                        </a:rPr>
                        <a:t>健康中国行動推進委員会</a:t>
                      </a:r>
                    </a:p>
                    <a:p>
                      <a:pPr algn="ctr"/>
                      <a:r>
                        <a:rPr kumimoji="1" lang="en-US" altLang="ja-JP" sz="1100" noProof="1">
                          <a:latin typeface="+mj-ea"/>
                          <a:ea typeface="+mj-ea"/>
                        </a:rPr>
                        <a:t>(国家衛生委員会)</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200"/>
                        </a:spcAft>
                        <a:buFont typeface="Courier New" panose="02070309020205020404" pitchFamily="49" charset="0"/>
                        <a:buChar char="o"/>
                      </a:pPr>
                      <a:r>
                        <a:rPr lang="en-US" sz="1100" noProof="1">
                          <a:latin typeface="+mj-ea"/>
                          <a:ea typeface="+mj-ea"/>
                        </a:rPr>
                        <a:t>これは、治療を中心とした医療から、病気の予防、健康増進、健康的なライフスタイルを重視した健康を中心としたアプローチに移行することで、国民の健康を改善することに焦点を当てた中国政府の長期戦略である。</a:t>
                      </a:r>
                      <a:r>
                        <a:rPr lang="en-US" sz="1100" dirty="0">
                          <a:latin typeface="+mj-ea"/>
                          <a:ea typeface="+mj-ea"/>
                        </a:rPr>
                        <a:t> </a:t>
                      </a:r>
                      <a:r>
                        <a:rPr lang="en-US" sz="1100" noProof="1">
                          <a:latin typeface="+mj-ea"/>
                          <a:ea typeface="+mj-ea"/>
                        </a:rPr>
                        <a:t>2030年までに平均寿命と健康の公平性を高めるために、健康を国家開発政策に統合する。</a:t>
                      </a:r>
                    </a:p>
                    <a:p>
                      <a:pPr marL="171450" indent="-171450">
                        <a:spcBef>
                          <a:spcPts val="0"/>
                        </a:spcBef>
                        <a:spcAft>
                          <a:spcPts val="200"/>
                        </a:spcAft>
                        <a:buFont typeface="Courier New" panose="02070309020205020404" pitchFamily="49" charset="0"/>
                        <a:buChar char="o"/>
                      </a:pPr>
                      <a:r>
                        <a:rPr lang="en-US" sz="1100" noProof="1">
                          <a:latin typeface="+mj-ea"/>
                          <a:ea typeface="+mj-ea"/>
                        </a:rPr>
                        <a:t>イニシアチブの全体的な目標:</a:t>
                      </a:r>
                    </a:p>
                    <a:p>
                      <a:pPr marL="266700" indent="-88900">
                        <a:spcBef>
                          <a:spcPts val="0"/>
                        </a:spcBef>
                        <a:spcAft>
                          <a:spcPts val="200"/>
                        </a:spcAft>
                        <a:buFont typeface="Arial" panose="020B0604020202020204" pitchFamily="34" charset="0"/>
                        <a:buChar char="•"/>
                      </a:pPr>
                      <a:r>
                        <a:rPr lang="en-US" sz="1100" noProof="1">
                          <a:latin typeface="+mj-ea"/>
                          <a:ea typeface="+mj-ea"/>
                        </a:rPr>
                        <a:t>国民のヘルスリテラシー(知識、意識、行動、技能)を向上させ、人々が十分な情報に基づいて健康に関する決定を行えるようにする。</a:t>
                      </a:r>
                    </a:p>
                    <a:p>
                      <a:pPr marL="266700" indent="-88900">
                        <a:spcBef>
                          <a:spcPts val="0"/>
                        </a:spcBef>
                        <a:spcAft>
                          <a:spcPts val="200"/>
                        </a:spcAft>
                        <a:buFont typeface="Arial" panose="020B0604020202020204" pitchFamily="34" charset="0"/>
                        <a:buChar char="•"/>
                      </a:pPr>
                      <a:r>
                        <a:rPr lang="en-US" sz="1100" noProof="1">
                          <a:latin typeface="+mj-ea"/>
                          <a:ea typeface="+mj-ea"/>
                        </a:rPr>
                        <a:t>バランスのとれた食事、定期的な身体活動、禁煙、メンタルヘルスへの意識向上などを促進し、肥満、栄養不良、運動不足などの危険因子を減らす。</a:t>
                      </a:r>
                    </a:p>
                    <a:p>
                      <a:pPr marL="266700" indent="-88900">
                        <a:spcBef>
                          <a:spcPts val="0"/>
                        </a:spcBef>
                        <a:spcAft>
                          <a:spcPts val="200"/>
                        </a:spcAft>
                        <a:buFont typeface="Arial" panose="020B0604020202020204" pitchFamily="34" charset="0"/>
                        <a:buChar char="•"/>
                      </a:pPr>
                      <a:r>
                        <a:rPr lang="en-US" sz="1100" noProof="1">
                          <a:latin typeface="+mj-ea"/>
                          <a:ea typeface="+mj-ea"/>
                        </a:rPr>
                        <a:t>主要な慢性疾患(心血管疾患、がん、呼吸器疾患、糖尿病)と主要な感染症を予防および管理する。</a:t>
                      </a:r>
                    </a:p>
                    <a:p>
                      <a:pPr marL="171450" indent="-171450">
                        <a:spcBef>
                          <a:spcPts val="0"/>
                        </a:spcBef>
                        <a:spcAft>
                          <a:spcPts val="200"/>
                        </a:spcAft>
                        <a:buFont typeface="Courier New" panose="02070309020205020404" pitchFamily="49" charset="0"/>
                        <a:buChar char="o"/>
                      </a:pPr>
                      <a:r>
                        <a:rPr lang="en-US" sz="1100" noProof="1">
                          <a:latin typeface="+mj-ea"/>
                          <a:ea typeface="+mj-ea"/>
                        </a:rPr>
                        <a:t>次の活動領域を提供</a:t>
                      </a:r>
                      <a:r>
                        <a:rPr lang="ja-JP" altLang="en-US" sz="1100" noProof="1">
                          <a:latin typeface="+mj-ea"/>
                          <a:ea typeface="+mj-ea"/>
                        </a:rPr>
                        <a:t>する</a:t>
                      </a:r>
                      <a:r>
                        <a:rPr lang="en-US" sz="1100" noProof="1">
                          <a:latin typeface="+mj-ea"/>
                          <a:ea typeface="+mj-ea"/>
                        </a:rPr>
                        <a:t>。</a:t>
                      </a:r>
                    </a:p>
                    <a:p>
                      <a:pPr marL="261938" indent="-87313">
                        <a:spcBef>
                          <a:spcPts val="0"/>
                        </a:spcBef>
                        <a:spcAft>
                          <a:spcPts val="200"/>
                        </a:spcAft>
                        <a:buFont typeface="Arial" panose="020B0604020202020204" pitchFamily="34" charset="0"/>
                        <a:buChar char="•"/>
                      </a:pPr>
                      <a:r>
                        <a:rPr lang="en-US" sz="1100" noProof="1">
                          <a:latin typeface="+mj-ea"/>
                          <a:ea typeface="+mj-ea"/>
                        </a:rPr>
                        <a:t>健康知識の普及と教育—全国的なヘルスリテラシーの向上。</a:t>
                      </a:r>
                    </a:p>
                    <a:p>
                      <a:pPr marL="261938" indent="-87313">
                        <a:spcBef>
                          <a:spcPts val="0"/>
                        </a:spcBef>
                        <a:spcAft>
                          <a:spcPts val="200"/>
                        </a:spcAft>
                        <a:buFont typeface="Arial" panose="020B0604020202020204" pitchFamily="34" charset="0"/>
                        <a:buChar char="•"/>
                      </a:pPr>
                      <a:r>
                        <a:rPr lang="en-US" sz="1100" noProof="1">
                          <a:latin typeface="+mj-ea"/>
                          <a:ea typeface="+mj-ea"/>
                        </a:rPr>
                        <a:t>バランスのとれた食事キャンペーン—健康的な栄養習慣の促進。</a:t>
                      </a:r>
                    </a:p>
                    <a:p>
                      <a:pPr marL="261938" indent="-87313">
                        <a:spcBef>
                          <a:spcPts val="0"/>
                        </a:spcBef>
                        <a:spcAft>
                          <a:spcPts val="200"/>
                        </a:spcAft>
                        <a:buFont typeface="Arial" panose="020B0604020202020204" pitchFamily="34" charset="0"/>
                        <a:buChar char="•"/>
                      </a:pPr>
                      <a:r>
                        <a:rPr lang="en-US" sz="1100" noProof="1">
                          <a:latin typeface="+mj-ea"/>
                          <a:ea typeface="+mj-ea"/>
                        </a:rPr>
                        <a:t>全国的なフィットネスと身体活動の促進—運動と活動的なライフスタイルの奨励。</a:t>
                      </a:r>
                    </a:p>
                    <a:p>
                      <a:pPr marL="261938" indent="-87313">
                        <a:spcBef>
                          <a:spcPts val="0"/>
                        </a:spcBef>
                        <a:spcAft>
                          <a:spcPts val="200"/>
                        </a:spcAft>
                        <a:buFont typeface="Arial" panose="020B0604020202020204" pitchFamily="34" charset="0"/>
                        <a:buChar char="•"/>
                      </a:pPr>
                      <a:r>
                        <a:rPr lang="en-US" sz="1100" noProof="1">
                          <a:latin typeface="+mj-ea"/>
                          <a:ea typeface="+mj-ea"/>
                        </a:rPr>
                        <a:t>喫煙規制とタバコの削減—タバコの使用を減らす。</a:t>
                      </a:r>
                    </a:p>
                    <a:p>
                      <a:pPr marL="261938" indent="-87313">
                        <a:spcBef>
                          <a:spcPts val="0"/>
                        </a:spcBef>
                        <a:spcAft>
                          <a:spcPts val="200"/>
                        </a:spcAft>
                        <a:buFont typeface="Arial" panose="020B0604020202020204" pitchFamily="34" charset="0"/>
                        <a:buChar char="•"/>
                      </a:pPr>
                      <a:r>
                        <a:rPr lang="en-US" sz="1100" noProof="1">
                          <a:latin typeface="+mj-ea"/>
                          <a:ea typeface="+mj-ea"/>
                        </a:rPr>
                        <a:t>メンタルヘルスの促進—心理的なウェルビーイングをサポート。</a:t>
                      </a:r>
                    </a:p>
                    <a:p>
                      <a:pPr marL="261938" indent="-87313">
                        <a:spcBef>
                          <a:spcPts val="0"/>
                        </a:spcBef>
                        <a:spcAft>
                          <a:spcPts val="200"/>
                        </a:spcAft>
                        <a:buFont typeface="Arial" panose="020B0604020202020204" pitchFamily="34" charset="0"/>
                        <a:buChar char="•"/>
                      </a:pPr>
                      <a:r>
                        <a:rPr kumimoji="1" lang="ja-JP" altLang="en-US" sz="1100" b="0" dirty="0">
                          <a:latin typeface="+mj-ea"/>
                          <a:ea typeface="+mj-ea"/>
                        </a:rPr>
                        <a:t>母子保健活動</a:t>
                      </a:r>
                      <a:r>
                        <a:rPr kumimoji="1" lang="en-US" altLang="ja-JP" sz="1100" b="0" dirty="0">
                          <a:latin typeface="+mj-ea"/>
                          <a:ea typeface="+mj-ea"/>
                        </a:rPr>
                        <a:t>:</a:t>
                      </a:r>
                      <a:r>
                        <a:rPr kumimoji="1" lang="ja-JP" altLang="en-US" sz="1100" b="0" dirty="0">
                          <a:latin typeface="+mj-ea"/>
                          <a:ea typeface="+mj-ea"/>
                        </a:rPr>
                        <a:t>母子の健康を守り、増進する。</a:t>
                      </a:r>
                    </a:p>
                    <a:p>
                      <a:pPr marL="261938" indent="-87313">
                        <a:spcBef>
                          <a:spcPts val="0"/>
                        </a:spcBef>
                        <a:spcAft>
                          <a:spcPts val="200"/>
                        </a:spcAft>
                        <a:buFont typeface="Arial" panose="020B0604020202020204" pitchFamily="34" charset="0"/>
                        <a:buChar char="•"/>
                      </a:pPr>
                      <a:r>
                        <a:rPr kumimoji="1" lang="ja-JP" altLang="en-US" sz="1100" b="0" dirty="0">
                          <a:latin typeface="+mj-ea"/>
                          <a:ea typeface="+mj-ea"/>
                        </a:rPr>
                        <a:t>職場の健康増進</a:t>
                      </a:r>
                      <a:r>
                        <a:rPr kumimoji="1" lang="en-US" altLang="ja-JP" sz="1100" b="0" dirty="0">
                          <a:latin typeface="+mj-ea"/>
                          <a:ea typeface="+mj-ea"/>
                        </a:rPr>
                        <a:t>:</a:t>
                      </a:r>
                      <a:r>
                        <a:rPr kumimoji="1" lang="ja-JP" altLang="en-US" sz="1100" b="0" dirty="0">
                          <a:latin typeface="+mj-ea"/>
                          <a:ea typeface="+mj-ea"/>
                        </a:rPr>
                        <a:t>労働者と労働人口に焦点を当てる。</a:t>
                      </a:r>
                    </a:p>
                    <a:p>
                      <a:pPr marL="261938" indent="-87313">
                        <a:spcBef>
                          <a:spcPts val="0"/>
                        </a:spcBef>
                        <a:spcAft>
                          <a:spcPts val="200"/>
                        </a:spcAft>
                        <a:buFont typeface="Arial" panose="020B0604020202020204" pitchFamily="34" charset="0"/>
                        <a:buChar char="•"/>
                      </a:pPr>
                      <a:r>
                        <a:rPr kumimoji="1" lang="ja-JP" altLang="en-US" sz="1100" b="0" dirty="0">
                          <a:latin typeface="+mj-ea"/>
                          <a:ea typeface="+mj-ea"/>
                        </a:rPr>
                        <a:t>健康な高齢化と高齢者ケア</a:t>
                      </a:r>
                      <a:r>
                        <a:rPr kumimoji="1" lang="en-US" altLang="ja-JP" sz="1100" b="0" dirty="0">
                          <a:latin typeface="+mj-ea"/>
                          <a:ea typeface="+mj-ea"/>
                        </a:rPr>
                        <a:t>:</a:t>
                      </a:r>
                      <a:r>
                        <a:rPr kumimoji="1" lang="ja-JP" altLang="en-US" sz="1100" b="0" dirty="0">
                          <a:latin typeface="+mj-ea"/>
                          <a:ea typeface="+mj-ea"/>
                        </a:rPr>
                        <a:t>高齢者の健康を改善する。</a:t>
                      </a:r>
                    </a:p>
                    <a:p>
                      <a:pPr marL="261938" indent="-87313">
                        <a:spcBef>
                          <a:spcPts val="0"/>
                        </a:spcBef>
                        <a:spcAft>
                          <a:spcPts val="200"/>
                        </a:spcAft>
                        <a:buFont typeface="Arial" panose="020B0604020202020204" pitchFamily="34" charset="0"/>
                        <a:buChar char="•"/>
                      </a:pPr>
                      <a:r>
                        <a:rPr kumimoji="1" lang="ja-JP" altLang="en-US" sz="1100" b="0" dirty="0">
                          <a:latin typeface="+mj-ea"/>
                          <a:ea typeface="+mj-ea"/>
                        </a:rPr>
                        <a:t>主要疾患の予防と管理キャンペーン</a:t>
                      </a:r>
                      <a:r>
                        <a:rPr kumimoji="1" lang="en-US" altLang="ja-JP" sz="1100" b="0" dirty="0">
                          <a:latin typeface="+mj-ea"/>
                          <a:ea typeface="+mj-ea"/>
                        </a:rPr>
                        <a:t>:</a:t>
                      </a:r>
                      <a:r>
                        <a:rPr kumimoji="1" lang="ja-JP" altLang="en-US" sz="1100" b="0" dirty="0">
                          <a:latin typeface="+mj-ea"/>
                          <a:ea typeface="+mj-ea"/>
                        </a:rPr>
                        <a:t>慢性疾患と感染症。</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24910901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中国／政策動向</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中国の医療課題に対処するための主要政策とプログラムのリスト （</a:t>
            </a:r>
            <a:r>
              <a:rPr lang="en-US" altLang="ja-JP" dirty="0"/>
              <a:t>2/4</a:t>
            </a:r>
            <a:r>
              <a:rPr lang="ja-JP" altLang="en-US" dirty="0"/>
              <a:t>）</a:t>
            </a:r>
          </a:p>
        </p:txBody>
      </p:sp>
      <p:sp>
        <p:nvSpPr>
          <p:cNvPr id="12" name="テキスト ボックス 11"/>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a:latin typeface="+mj-ea"/>
                <a:ea typeface="+mj-ea"/>
                <a:cs typeface="Arial" panose="020B0604020202020204" pitchFamily="34" charset="0"/>
              </a:rPr>
              <a:t>（出所） 国務院 </a:t>
            </a:r>
            <a:r>
              <a:rPr lang="en-US" altLang="ja-JP" sz="800">
                <a:latin typeface="+mj-ea"/>
                <a:ea typeface="+mj-ea"/>
                <a:cs typeface="Arial" panose="020B0604020202020204" pitchFamily="34" charset="0"/>
              </a:rPr>
              <a:t>(PRC)</a:t>
            </a:r>
            <a:r>
              <a:rPr lang="ja-JP" altLang="en-US" sz="800">
                <a:latin typeface="+mj-ea"/>
                <a:ea typeface="+mj-ea"/>
                <a:cs typeface="Arial" panose="020B0604020202020204" pitchFamily="34" charset="0"/>
              </a:rPr>
              <a:t>、ニュース記事</a:t>
            </a:r>
          </a:p>
        </p:txBody>
      </p:sp>
      <p:graphicFrame>
        <p:nvGraphicFramePr>
          <p:cNvPr id="6" name="Content Placeholder 4">
            <a:extLst>
              <a:ext uri="{FF2B5EF4-FFF2-40B4-BE49-F238E27FC236}">
                <a16:creationId xmlns:a16="http://schemas.microsoft.com/office/drawing/2014/main" id="{8F62CAA0-CC3B-3E13-A18E-28D968B96FFF}"/>
              </a:ext>
            </a:extLst>
          </p:cNvPr>
          <p:cNvGraphicFramePr>
            <a:graphicFrameLocks/>
          </p:cNvGraphicFramePr>
          <p:nvPr>
            <p:extLst>
              <p:ext uri="{D42A27DB-BD31-4B8C-83A1-F6EECF244321}">
                <p14:modId xmlns:p14="http://schemas.microsoft.com/office/powerpoint/2010/main" val="1471553011"/>
              </p:ext>
            </p:extLst>
          </p:nvPr>
        </p:nvGraphicFramePr>
        <p:xfrm>
          <a:off x="198008" y="1072410"/>
          <a:ext cx="9505054" cy="53102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a:latin typeface="+mj-ea"/>
                          <a:ea typeface="+mj-ea"/>
                        </a:rPr>
                        <a:t>年</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a:latin typeface="+mj-ea"/>
                          <a:ea typeface="+mj-ea"/>
                        </a:rPr>
                        <a:t>担当省庁</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a:latin typeface="+mj-ea"/>
                          <a:ea typeface="+mj-ea"/>
                        </a:rPr>
                        <a:t>説明</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IN" altLang="ja-JP" sz="1100" b="1" kern="1200" noProof="1">
                          <a:solidFill>
                            <a:schemeClr val="dk1"/>
                          </a:solidFill>
                          <a:latin typeface="+mj-ea"/>
                          <a:ea typeface="+mj-ea"/>
                          <a:cs typeface="+mn-cs"/>
                        </a:rPr>
                        <a:t>健康中国イニシアティブ</a:t>
                      </a:r>
                    </a:p>
                    <a:p>
                      <a:pPr algn="ctr"/>
                      <a:r>
                        <a:rPr kumimoji="1" lang="en-IN" altLang="ja-JP" sz="1100" b="1" kern="1200" noProof="1">
                          <a:solidFill>
                            <a:schemeClr val="dk1"/>
                          </a:solidFill>
                          <a:latin typeface="+mj-ea"/>
                          <a:ea typeface="+mj-ea"/>
                          <a:cs typeface="+mn-cs"/>
                        </a:rPr>
                        <a:t>(Healthy China Initiative)</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100" b="0" noProof="1">
                          <a:latin typeface="+mj-ea"/>
                          <a:ea typeface="+mj-ea"/>
                        </a:rPr>
                        <a:t>2019-2030</a:t>
                      </a:r>
                      <a:endParaRPr kumimoji="1" lang="ja-JP" altLang="en-US" sz="1100" b="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US" altLang="ja-JP" sz="1100" noProof="1">
                          <a:latin typeface="+mj-ea"/>
                          <a:ea typeface="+mj-ea"/>
                        </a:rPr>
                        <a:t>健康中国行動推進委員会</a:t>
                      </a:r>
                    </a:p>
                    <a:p>
                      <a:pPr algn="ctr"/>
                      <a:r>
                        <a:rPr kumimoji="1" lang="en-US" altLang="ja-JP" sz="1100" noProof="1">
                          <a:latin typeface="+mj-ea"/>
                          <a:ea typeface="+mj-ea"/>
                        </a:rPr>
                        <a:t>(国家衛生委員会)</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261938" indent="-87313">
                        <a:spcBef>
                          <a:spcPts val="100"/>
                        </a:spcBef>
                        <a:spcAft>
                          <a:spcPts val="200"/>
                        </a:spcAft>
                        <a:buFont typeface="Arial" panose="020B0604020202020204" pitchFamily="34" charset="0"/>
                        <a:buChar char="•"/>
                      </a:pPr>
                      <a:r>
                        <a:rPr lang="en-US" sz="1100" noProof="1">
                          <a:latin typeface="+mj-ea"/>
                          <a:ea typeface="+mj-ea"/>
                        </a:rPr>
                        <a:t>これは、治療を中心とした医療から、病気の予防、健康増進、</a:t>
                      </a:r>
                      <a:r>
                        <a:rPr kumimoji="1" lang="ja-JP" altLang="en-US" sz="1100" b="0" dirty="0">
                          <a:latin typeface="+mj-ea"/>
                          <a:ea typeface="+mj-ea"/>
                        </a:rPr>
                        <a:t>環境保健活動</a:t>
                      </a:r>
                      <a:r>
                        <a:rPr kumimoji="1" lang="en-US" altLang="ja-JP" sz="1100" b="0" dirty="0">
                          <a:latin typeface="+mj-ea"/>
                          <a:ea typeface="+mj-ea"/>
                        </a:rPr>
                        <a:t>:</a:t>
                      </a:r>
                      <a:r>
                        <a:rPr kumimoji="1" lang="ja-JP" altLang="en-US" sz="1100" b="0" dirty="0">
                          <a:latin typeface="+mj-ea"/>
                          <a:ea typeface="+mj-ea"/>
                        </a:rPr>
                        <a:t>あらゆるレベルで安全な環境を確保する。</a:t>
                      </a:r>
                    </a:p>
                    <a:p>
                      <a:pPr marL="261938" indent="-87313">
                        <a:spcBef>
                          <a:spcPts val="100"/>
                        </a:spcBef>
                        <a:spcAft>
                          <a:spcPts val="200"/>
                        </a:spcAft>
                        <a:buFont typeface="Arial" panose="020B0604020202020204" pitchFamily="34" charset="0"/>
                        <a:buChar char="•"/>
                      </a:pPr>
                      <a:r>
                        <a:rPr kumimoji="1" lang="ja-JP" altLang="en-US" sz="1100" b="0" dirty="0">
                          <a:latin typeface="+mj-ea"/>
                          <a:ea typeface="+mj-ea"/>
                        </a:rPr>
                        <a:t>保健サービスシステムの強化</a:t>
                      </a:r>
                      <a:r>
                        <a:rPr kumimoji="1" lang="en-US" altLang="ja-JP" sz="1100" b="0" dirty="0">
                          <a:latin typeface="+mj-ea"/>
                          <a:ea typeface="+mj-ea"/>
                        </a:rPr>
                        <a:t>:</a:t>
                      </a:r>
                      <a:r>
                        <a:rPr kumimoji="1" lang="ja-JP" altLang="en-US" sz="1100" b="0" dirty="0">
                          <a:latin typeface="+mj-ea"/>
                          <a:ea typeface="+mj-ea"/>
                        </a:rPr>
                        <a:t>公衆衛生と臨床ケアを統合する。</a:t>
                      </a:r>
                    </a:p>
                    <a:p>
                      <a:pPr marL="261938" indent="-87313">
                        <a:spcBef>
                          <a:spcPts val="100"/>
                        </a:spcBef>
                        <a:spcAft>
                          <a:spcPts val="200"/>
                        </a:spcAft>
                        <a:buFont typeface="Arial" panose="020B0604020202020204" pitchFamily="34" charset="0"/>
                        <a:buChar char="•"/>
                      </a:pPr>
                      <a:r>
                        <a:rPr kumimoji="1" lang="ja-JP" altLang="en-US" sz="1100" b="0" dirty="0">
                          <a:latin typeface="+mj-ea"/>
                          <a:ea typeface="+mj-ea"/>
                        </a:rPr>
                        <a:t>地域保健ネットワーク</a:t>
                      </a:r>
                      <a:r>
                        <a:rPr kumimoji="1" lang="en-US" altLang="ja-JP" sz="1100" b="0" dirty="0">
                          <a:latin typeface="+mj-ea"/>
                          <a:ea typeface="+mj-ea"/>
                        </a:rPr>
                        <a:t>:</a:t>
                      </a:r>
                      <a:r>
                        <a:rPr kumimoji="1" lang="ja-JP" altLang="en-US" sz="1100" b="0" dirty="0">
                          <a:latin typeface="+mj-ea"/>
                          <a:ea typeface="+mj-ea"/>
                        </a:rPr>
                        <a:t>草の根レベルでサービスを拡大する。</a:t>
                      </a:r>
                    </a:p>
                    <a:p>
                      <a:pPr marL="261938" indent="-87313">
                        <a:spcBef>
                          <a:spcPts val="100"/>
                        </a:spcBef>
                        <a:spcAft>
                          <a:spcPts val="200"/>
                        </a:spcAft>
                        <a:buFont typeface="Arial" panose="020B0604020202020204" pitchFamily="34" charset="0"/>
                        <a:buChar char="•"/>
                      </a:pPr>
                      <a:r>
                        <a:rPr kumimoji="1" lang="ja-JP" altLang="en-US" sz="1100" b="0" dirty="0">
                          <a:latin typeface="+mj-ea"/>
                          <a:ea typeface="+mj-ea"/>
                        </a:rPr>
                        <a:t>健康モニタリングと評価</a:t>
                      </a:r>
                      <a:r>
                        <a:rPr kumimoji="1" lang="en-US" altLang="ja-JP" sz="1100" b="0" dirty="0">
                          <a:latin typeface="+mj-ea"/>
                          <a:ea typeface="+mj-ea"/>
                        </a:rPr>
                        <a:t>:</a:t>
                      </a:r>
                      <a:r>
                        <a:rPr kumimoji="1" lang="ja-JP" altLang="en-US" sz="1100" b="0" dirty="0">
                          <a:latin typeface="+mj-ea"/>
                          <a:ea typeface="+mj-ea"/>
                        </a:rPr>
                        <a:t>パフォーマンス指標と評価システム。</a:t>
                      </a:r>
                    </a:p>
                    <a:p>
                      <a:pPr marL="261938" indent="-87313">
                        <a:spcBef>
                          <a:spcPts val="100"/>
                        </a:spcBef>
                        <a:spcAft>
                          <a:spcPts val="200"/>
                        </a:spcAft>
                        <a:buFont typeface="Arial" panose="020B0604020202020204" pitchFamily="34" charset="0"/>
                        <a:buChar char="•"/>
                      </a:pPr>
                      <a:r>
                        <a:rPr kumimoji="1" lang="ja-JP" altLang="en-US" sz="1100" b="0" dirty="0">
                          <a:latin typeface="+mj-ea"/>
                          <a:ea typeface="+mj-ea"/>
                        </a:rPr>
                        <a:t>公衆衛生要員の育成</a:t>
                      </a:r>
                      <a:r>
                        <a:rPr kumimoji="1" lang="en-US" altLang="ja-JP" sz="1100" b="0" dirty="0">
                          <a:latin typeface="+mj-ea"/>
                          <a:ea typeface="+mj-ea"/>
                        </a:rPr>
                        <a:t>:</a:t>
                      </a:r>
                      <a:r>
                        <a:rPr kumimoji="1" lang="ja-JP" altLang="en-US" sz="1100" b="0" dirty="0">
                          <a:latin typeface="+mj-ea"/>
                          <a:ea typeface="+mj-ea"/>
                        </a:rPr>
                        <a:t>医療専門家を強化する。</a:t>
                      </a:r>
                    </a:p>
                    <a:p>
                      <a:pPr marL="261938" indent="-87313">
                        <a:spcBef>
                          <a:spcPts val="100"/>
                        </a:spcBef>
                        <a:spcAft>
                          <a:spcPts val="200"/>
                        </a:spcAft>
                        <a:buFont typeface="Arial" panose="020B0604020202020204" pitchFamily="34" charset="0"/>
                        <a:buChar char="•"/>
                      </a:pPr>
                      <a:r>
                        <a:rPr kumimoji="1" lang="ja-JP" altLang="en-US" sz="1100" b="0" dirty="0">
                          <a:latin typeface="+mj-ea"/>
                          <a:ea typeface="+mj-ea"/>
                        </a:rPr>
                        <a:t>部門横断的な協力と政策統合</a:t>
                      </a:r>
                      <a:r>
                        <a:rPr kumimoji="1" lang="en-US" altLang="ja-JP" sz="1100" b="0" dirty="0">
                          <a:latin typeface="+mj-ea"/>
                          <a:ea typeface="+mj-ea"/>
                        </a:rPr>
                        <a:t>:</a:t>
                      </a:r>
                      <a:r>
                        <a:rPr kumimoji="1" lang="ja-JP" altLang="en-US" sz="1100" b="0" dirty="0">
                          <a:latin typeface="+mj-ea"/>
                          <a:ea typeface="+mj-ea"/>
                        </a:rPr>
                        <a:t>すべての政策に医療の優先事項を組み込む。</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en-IN" altLang="ja-JP" sz="1100" b="1" noProof="1">
                          <a:latin typeface="+mj-ea"/>
                          <a:ea typeface="+mj-ea"/>
                        </a:rPr>
                        <a:t>第15</a:t>
                      </a:r>
                      <a:r>
                        <a:rPr kumimoji="1" lang="en-IN" altLang="ja-JP" sz="1100" b="1" baseline="30000" noProof="1">
                          <a:latin typeface="+mj-ea"/>
                          <a:ea typeface="+mj-ea"/>
                        </a:rPr>
                        <a:t>次</a:t>
                      </a:r>
                      <a:r>
                        <a:rPr kumimoji="1" lang="en-IN" altLang="ja-JP" sz="1100" b="1" noProof="1">
                          <a:latin typeface="+mj-ea"/>
                          <a:ea typeface="+mj-ea"/>
                        </a:rPr>
                        <a:t>五カ年計画</a:t>
                      </a:r>
                    </a:p>
                    <a:p>
                      <a:pPr algn="ctr"/>
                      <a:r>
                        <a:rPr kumimoji="1" lang="en-IN" altLang="ja-JP" sz="1100" b="1" noProof="1">
                          <a:latin typeface="+mj-ea"/>
                          <a:ea typeface="+mj-ea"/>
                        </a:rPr>
                        <a:t>(15th Five Year Plan)</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100" b="0" noProof="1">
                          <a:latin typeface="+mj-ea"/>
                          <a:ea typeface="+mj-ea"/>
                        </a:rPr>
                        <a:t>2026-2030</a:t>
                      </a:r>
                      <a:endParaRPr kumimoji="1" lang="ja-JP" altLang="en-US" sz="1100" b="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US" altLang="ja-JP" sz="1100" noProof="1">
                          <a:latin typeface="+mj-ea"/>
                          <a:ea typeface="+mj-ea"/>
                        </a:rPr>
                        <a:t>中国共産党 (CPC) 中央委員会</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200"/>
                        </a:spcAft>
                        <a:buFont typeface="Courier New" panose="02070309020205020404" pitchFamily="49" charset="0"/>
                        <a:buChar char="o"/>
                      </a:pPr>
                      <a:r>
                        <a:rPr lang="en-US" sz="1100" noProof="1">
                          <a:latin typeface="+mj-ea"/>
                          <a:ea typeface="+mj-ea"/>
                        </a:rPr>
                        <a:t>2025年、中国共産党中央委員会は、第15代国家経済社会発展五カ年計画 (2026~2030年) を策定するための勧告を第四回全体会議で採択した。</a:t>
                      </a:r>
                    </a:p>
                    <a:p>
                      <a:pPr marL="171450" indent="-171450">
                        <a:spcBef>
                          <a:spcPts val="100"/>
                        </a:spcBef>
                        <a:spcAft>
                          <a:spcPts val="200"/>
                        </a:spcAft>
                        <a:buFont typeface="Courier New" panose="02070309020205020404" pitchFamily="49" charset="0"/>
                        <a:buChar char="o"/>
                      </a:pPr>
                      <a:r>
                        <a:rPr lang="en-US" sz="1100" noProof="1">
                          <a:latin typeface="+mj-ea"/>
                          <a:ea typeface="+mj-ea"/>
                        </a:rPr>
                        <a:t>これらの文書は、3月の最高議会の年次総会で審議され、実施される予定である。</a:t>
                      </a:r>
                    </a:p>
                    <a:p>
                      <a:pPr marL="171450" indent="-171450">
                        <a:spcBef>
                          <a:spcPts val="100"/>
                        </a:spcBef>
                        <a:spcAft>
                          <a:spcPts val="200"/>
                        </a:spcAft>
                        <a:buFont typeface="Courier New" panose="02070309020205020404" pitchFamily="49" charset="0"/>
                        <a:buChar char="o"/>
                      </a:pPr>
                      <a:r>
                        <a:rPr lang="en-US" sz="1100" noProof="1">
                          <a:latin typeface="+mj-ea"/>
                          <a:ea typeface="+mj-ea"/>
                        </a:rPr>
                        <a:t>五カ年計画では、以下の健康イニシアチブが規定されている。</a:t>
                      </a:r>
                    </a:p>
                    <a:p>
                      <a:pPr marL="266700" indent="-88900">
                        <a:spcAft>
                          <a:spcPts val="200"/>
                        </a:spcAft>
                        <a:buFont typeface="Arial" panose="020B0604020202020204" pitchFamily="34" charset="0"/>
                        <a:buChar char="•"/>
                      </a:pPr>
                      <a:r>
                        <a:rPr lang="en-US" sz="1100" noProof="1">
                          <a:latin typeface="+mj-ea"/>
                          <a:ea typeface="+mj-ea"/>
                        </a:rPr>
                        <a:t>健康中国イニシアチブを推進し、制度的な健康政策を改善し、国民の健康を促進し、平均寿命を延ばし、全体的な健康成果を改善するための「健康第一」戦略を実施する。</a:t>
                      </a:r>
                    </a:p>
                    <a:p>
                      <a:pPr marL="266700" indent="-88900">
                        <a:spcAft>
                          <a:spcPts val="200"/>
                        </a:spcAft>
                        <a:buFont typeface="Arial" panose="020B0604020202020204" pitchFamily="34" charset="0"/>
                        <a:buChar char="•"/>
                      </a:pPr>
                      <a:r>
                        <a:rPr lang="en-US" sz="1100" noProof="1">
                          <a:latin typeface="+mj-ea"/>
                          <a:ea typeface="+mj-ea"/>
                        </a:rPr>
                        <a:t>主要な感染症の効果的な予防と管理を含む公衆衛生システムと疾病管理能力を強化する。</a:t>
                      </a:r>
                    </a:p>
                    <a:p>
                      <a:pPr marL="266700" indent="-88900">
                        <a:spcAft>
                          <a:spcPts val="200"/>
                        </a:spcAft>
                        <a:buFont typeface="Arial" panose="020B0604020202020204" pitchFamily="34" charset="0"/>
                        <a:buChar char="•"/>
                      </a:pPr>
                      <a:r>
                        <a:rPr lang="en-US" sz="1100" noProof="1">
                          <a:latin typeface="+mj-ea"/>
                          <a:ea typeface="+mj-ea"/>
                        </a:rPr>
                        <a:t>医療サービス、保険、医薬品の協調的な開発を促進することで医療サービスとガバナンスを改善し、公立病院の人員配置、報酬、価格設定、規制を改革する。</a:t>
                      </a:r>
                    </a:p>
                    <a:p>
                      <a:pPr marL="266700" indent="-88900">
                        <a:spcAft>
                          <a:spcPts val="200"/>
                        </a:spcAft>
                        <a:buFont typeface="Arial" panose="020B0604020202020204" pitchFamily="34" charset="0"/>
                        <a:buChar char="•"/>
                      </a:pPr>
                      <a:r>
                        <a:rPr lang="en-US" sz="1100" noProof="1">
                          <a:latin typeface="+mj-ea"/>
                          <a:ea typeface="+mj-ea"/>
                        </a:rPr>
                        <a:t>郡、地区、地域レベルの医療機関を支援</a:t>
                      </a:r>
                    </a:p>
                    <a:p>
                      <a:pPr marL="266700" indent="-88900">
                        <a:spcAft>
                          <a:spcPts val="200"/>
                        </a:spcAft>
                        <a:buFont typeface="Arial" panose="020B0604020202020204" pitchFamily="34" charset="0"/>
                        <a:buChar char="•"/>
                      </a:pPr>
                      <a:r>
                        <a:rPr lang="en-US" sz="1100" noProof="1">
                          <a:latin typeface="+mj-ea"/>
                          <a:ea typeface="+mj-ea"/>
                        </a:rPr>
                        <a:t>慢性疾患の予防を拡大し、予防、治療、リハビリテーション、健康管理を含むフルサイクルの保健サービスを開発する。</a:t>
                      </a:r>
                    </a:p>
                    <a:p>
                      <a:pPr marL="266700" indent="-88900">
                        <a:spcAft>
                          <a:spcPts val="200"/>
                        </a:spcAft>
                        <a:buFont typeface="Arial" panose="020B0604020202020204" pitchFamily="34" charset="0"/>
                        <a:buChar char="•"/>
                      </a:pPr>
                      <a:r>
                        <a:rPr lang="en-US" sz="1100" noProof="1">
                          <a:latin typeface="+mj-ea"/>
                          <a:ea typeface="+mj-ea"/>
                        </a:rPr>
                        <a:t>緊急治療、応急処置システム、血液供給、および全体的な危機準備メカニズムを強化することにより、緊急医療対応能力を構築する。</a:t>
                      </a:r>
                    </a:p>
                    <a:p>
                      <a:pPr marL="266700" indent="-88900">
                        <a:spcAft>
                          <a:spcPts val="200"/>
                        </a:spcAft>
                        <a:buFont typeface="Arial" panose="020B0604020202020204" pitchFamily="34" charset="0"/>
                        <a:buChar char="•"/>
                      </a:pPr>
                      <a:r>
                        <a:rPr lang="en-US" sz="1100" noProof="1">
                          <a:latin typeface="+mj-ea"/>
                          <a:ea typeface="+mj-ea"/>
                        </a:rPr>
                        <a:t>伝統的な漢方薬の保存と革新を支援しながら、伝統的な漢方薬と西洋医学の統合を促進する</a:t>
                      </a:r>
                    </a:p>
                    <a:p>
                      <a:pPr marL="266700" indent="-88900">
                        <a:spcAft>
                          <a:spcPts val="200"/>
                        </a:spcAft>
                        <a:buFont typeface="Arial" panose="020B0604020202020204" pitchFamily="34" charset="0"/>
                        <a:buChar char="•"/>
                      </a:pPr>
                      <a:r>
                        <a:rPr lang="en-US" sz="1100" noProof="1">
                          <a:latin typeface="+mj-ea"/>
                          <a:ea typeface="+mj-ea"/>
                        </a:rPr>
                        <a:t>革新的な医薬品、医療機器および器具の開発を支援し、より良い精神的および心理的健康サービスを提供する。</a:t>
                      </a:r>
                    </a:p>
                    <a:p>
                      <a:pPr marL="266700" indent="-88900">
                        <a:spcAft>
                          <a:spcPts val="200"/>
                        </a:spcAft>
                        <a:buFont typeface="Arial" panose="020B0604020202020204" pitchFamily="34" charset="0"/>
                        <a:buChar char="•"/>
                      </a:pPr>
                      <a:r>
                        <a:rPr lang="en-US" sz="1100" noProof="1">
                          <a:latin typeface="+mj-ea"/>
                          <a:ea typeface="+mj-ea"/>
                        </a:rPr>
                        <a:t>国民の健康を改善するためにデジタルおよびインテリジェントテクノロジーを活用する。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8614033"/>
                  </a:ext>
                </a:extLst>
              </a:tr>
            </a:tbl>
          </a:graphicData>
        </a:graphic>
      </p:graphicFrame>
    </p:spTree>
    <p:extLst>
      <p:ext uri="{BB962C8B-B14F-4D97-AF65-F5344CB8AC3E}">
        <p14:creationId xmlns:p14="http://schemas.microsoft.com/office/powerpoint/2010/main" val="16666456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E4926-E445-421B-8ECF-E60974CB4DA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A4A8B18-7D30-0028-C3BB-1A3FF4297522}"/>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中国／政策動向</a:t>
            </a:r>
            <a:endParaRPr kumimoji="1" lang="ja-JP" altLang="en-US"/>
          </a:p>
        </p:txBody>
      </p:sp>
      <p:sp>
        <p:nvSpPr>
          <p:cNvPr id="3" name="テキスト プレースホルダー 2">
            <a:extLst>
              <a:ext uri="{FF2B5EF4-FFF2-40B4-BE49-F238E27FC236}">
                <a16:creationId xmlns:a16="http://schemas.microsoft.com/office/drawing/2014/main" id="{AE1C93FD-64BF-D330-A3CD-DD0F9165744D}"/>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中国の医療課題に対処するための主要政策とプログラムのリスト （</a:t>
            </a:r>
            <a:r>
              <a:rPr lang="en-US" altLang="ja-JP" dirty="0"/>
              <a:t>3/4</a:t>
            </a:r>
            <a:r>
              <a:rPr lang="ja-JP" altLang="en-US" dirty="0"/>
              <a:t>）</a:t>
            </a:r>
          </a:p>
        </p:txBody>
      </p:sp>
      <p:sp>
        <p:nvSpPr>
          <p:cNvPr id="12" name="テキスト ボックス 11">
            <a:extLst>
              <a:ext uri="{FF2B5EF4-FFF2-40B4-BE49-F238E27FC236}">
                <a16:creationId xmlns:a16="http://schemas.microsoft.com/office/drawing/2014/main" id="{EFC6637F-8B6D-F804-3C98-800EE0D025AC}"/>
              </a:ext>
            </a:extLst>
          </p:cNvPr>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a:latin typeface="+mj-ea"/>
                <a:cs typeface="Arial" panose="020B0604020202020204" pitchFamily="34" charset="0"/>
              </a:rPr>
              <a:t>（出所）</a:t>
            </a:r>
            <a:r>
              <a:rPr lang="en-US" altLang="ja-JP" sz="800">
                <a:latin typeface="+mj-ea"/>
                <a:cs typeface="Arial" panose="020B0604020202020204" pitchFamily="34" charset="0"/>
              </a:rPr>
              <a:t> </a:t>
            </a:r>
            <a:r>
              <a:rPr lang="en-US" altLang="ja-JP" sz="800">
                <a:latin typeface="+mj-ea"/>
              </a:rPr>
              <a:t>National Health Commission (PRC)</a:t>
            </a:r>
            <a:endParaRPr lang="ja-JP" altLang="en-US" sz="800">
              <a:latin typeface="+mj-ea"/>
            </a:endParaRPr>
          </a:p>
        </p:txBody>
      </p:sp>
      <p:graphicFrame>
        <p:nvGraphicFramePr>
          <p:cNvPr id="6" name="Content Placeholder 4">
            <a:extLst>
              <a:ext uri="{FF2B5EF4-FFF2-40B4-BE49-F238E27FC236}">
                <a16:creationId xmlns:a16="http://schemas.microsoft.com/office/drawing/2014/main" id="{2AF4DF47-3290-4DB8-6D71-69B5D19A62AF}"/>
              </a:ext>
            </a:extLst>
          </p:cNvPr>
          <p:cNvGraphicFramePr>
            <a:graphicFrameLocks/>
          </p:cNvGraphicFramePr>
          <p:nvPr>
            <p:extLst>
              <p:ext uri="{D42A27DB-BD31-4B8C-83A1-F6EECF244321}">
                <p14:modId xmlns:p14="http://schemas.microsoft.com/office/powerpoint/2010/main" val="1102963937"/>
              </p:ext>
            </p:extLst>
          </p:nvPr>
        </p:nvGraphicFramePr>
        <p:xfrm>
          <a:off x="198008" y="1072410"/>
          <a:ext cx="9505054" cy="451264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a:latin typeface="+mj-ea"/>
                          <a:ea typeface="+mj-ea"/>
                        </a:rPr>
                        <a:t>ポリシー</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a:latin typeface="+mj-ea"/>
                          <a:ea typeface="+mj-ea"/>
                        </a:rPr>
                        <a:t>年</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a:latin typeface="+mj-ea"/>
                          <a:ea typeface="+mj-ea"/>
                        </a:rPr>
                        <a:t>担当省庁</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a:latin typeface="+mj-ea"/>
                          <a:ea typeface="+mj-ea"/>
                        </a:rPr>
                        <a:t>説明</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100" b="1" noProof="1">
                          <a:latin typeface="+mj-ea"/>
                          <a:ea typeface="+mj-ea"/>
                        </a:rPr>
                        <a:t>2026年保健システム公共サービスプロジェクトの実施</a:t>
                      </a:r>
                    </a:p>
                    <a:p>
                      <a:pPr algn="ctr"/>
                      <a:r>
                        <a:rPr kumimoji="1" lang="en-US" altLang="ja-JP" sz="1100" b="1" noProof="1">
                          <a:latin typeface="+mj-ea"/>
                          <a:ea typeface="+mj-ea"/>
                        </a:rPr>
                        <a:t>(Implementing the 2026 Health System Public Service Projects)</a:t>
                      </a:r>
                    </a:p>
                    <a:p>
                      <a:pPr algn="ctr"/>
                      <a:endParaRPr kumimoji="1" lang="en-US" altLang="ja-JP" sz="1100" b="1"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100" b="0" noProof="1">
                          <a:latin typeface="+mj-ea"/>
                          <a:ea typeface="+mj-ea"/>
                        </a:rPr>
                        <a:t>2026</a:t>
                      </a:r>
                      <a:endParaRPr kumimoji="1" lang="ja-JP" altLang="en-US" sz="1100" b="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US" altLang="ja-JP" sz="1100" noProof="1">
                          <a:latin typeface="+mj-ea"/>
                          <a:ea typeface="+mj-ea"/>
                        </a:rPr>
                        <a:t>国家衛生委員会、国家伝統中国医学局、国立疾病予防管理センター</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200"/>
                        </a:spcAft>
                        <a:buFont typeface="Courier New" panose="02070309020205020404" pitchFamily="49" charset="0"/>
                        <a:buChar char="o"/>
                      </a:pPr>
                      <a:r>
                        <a:rPr lang="en-US" sz="1100" noProof="1">
                          <a:latin typeface="+mj-ea"/>
                          <a:ea typeface="+mj-ea"/>
                        </a:rPr>
                        <a:t>緊急の公衆衛生ニーズに対するサービスの利用しやすさ、質、および対応力を向上させるために、保健システムの公共福祉プロジェクトを継続および拡大するための国家公共サービスイニシアチブで</a:t>
                      </a:r>
                      <a:r>
                        <a:rPr lang="ja-JP" altLang="en-US" sz="1100" noProof="1">
                          <a:latin typeface="+mj-ea"/>
                          <a:ea typeface="+mj-ea"/>
                        </a:rPr>
                        <a:t>ある。</a:t>
                      </a:r>
                      <a:endParaRPr lang="en-US" sz="1100" noProof="1">
                        <a:latin typeface="+mj-ea"/>
                        <a:ea typeface="+mj-ea"/>
                      </a:endParaRPr>
                    </a:p>
                    <a:p>
                      <a:pPr marL="171450" indent="-171450">
                        <a:spcBef>
                          <a:spcPts val="100"/>
                        </a:spcBef>
                        <a:spcAft>
                          <a:spcPts val="200"/>
                        </a:spcAft>
                        <a:buFont typeface="Courier New" panose="02070309020205020404" pitchFamily="49" charset="0"/>
                        <a:buChar char="o"/>
                      </a:pPr>
                      <a:r>
                        <a:rPr lang="en-US" sz="1100" noProof="1">
                          <a:latin typeface="+mj-ea"/>
                          <a:ea typeface="+mj-ea"/>
                        </a:rPr>
                        <a:t>実際的な対策とイニシアチブ:</a:t>
                      </a:r>
                    </a:p>
                    <a:p>
                      <a:pPr marL="271463" indent="-93663">
                        <a:spcAft>
                          <a:spcPts val="200"/>
                        </a:spcAft>
                        <a:buFont typeface="Arial" panose="020B0604020202020204" pitchFamily="34" charset="0"/>
                        <a:buChar char="•"/>
                      </a:pPr>
                      <a:r>
                        <a:rPr lang="en-US" sz="1100" noProof="1">
                          <a:latin typeface="+mj-ea"/>
                          <a:ea typeface="+mj-ea"/>
                        </a:rPr>
                        <a:t>一般的な小児疾患の診断と治療を提供する1,000の郡区保健センターと地域保健サービスセンターを追加し、草の根レベルで小児能力を強化</a:t>
                      </a:r>
                      <a:r>
                        <a:rPr lang="ja-JP" altLang="en-US" sz="1100" noProof="1">
                          <a:latin typeface="+mj-ea"/>
                          <a:ea typeface="+mj-ea"/>
                        </a:rPr>
                        <a:t>する</a:t>
                      </a:r>
                      <a:r>
                        <a:rPr lang="en-US" sz="1100" noProof="1">
                          <a:latin typeface="+mj-ea"/>
                          <a:ea typeface="+mj-ea"/>
                        </a:rPr>
                        <a:t>。</a:t>
                      </a:r>
                    </a:p>
                    <a:p>
                      <a:pPr marL="271463" indent="-93663">
                        <a:spcAft>
                          <a:spcPts val="200"/>
                        </a:spcAft>
                        <a:buFont typeface="Arial" panose="020B0604020202020204" pitchFamily="34" charset="0"/>
                        <a:buChar char="•"/>
                      </a:pPr>
                      <a:r>
                        <a:rPr lang="en-US" sz="1100" noProof="1">
                          <a:latin typeface="+mj-ea"/>
                          <a:ea typeface="+mj-ea"/>
                        </a:rPr>
                        <a:t>さらに110の郡に精神保健外来サービスを追加し、草の根精神保健サービスのための技術支援、人員配置、およびトレーニングを強化</a:t>
                      </a:r>
                      <a:r>
                        <a:rPr lang="ja-JP" altLang="en-US" sz="1100" noProof="1">
                          <a:latin typeface="+mj-ea"/>
                          <a:ea typeface="+mj-ea"/>
                        </a:rPr>
                        <a:t>する</a:t>
                      </a:r>
                      <a:r>
                        <a:rPr lang="en-US" sz="1100" noProof="1">
                          <a:latin typeface="+mj-ea"/>
                          <a:ea typeface="+mj-ea"/>
                        </a:rPr>
                        <a:t>。</a:t>
                      </a:r>
                    </a:p>
                    <a:p>
                      <a:pPr marL="271463" indent="-93663">
                        <a:spcAft>
                          <a:spcPts val="200"/>
                        </a:spcAft>
                        <a:buFont typeface="Arial" panose="020B0604020202020204" pitchFamily="34" charset="0"/>
                        <a:buChar char="•"/>
                      </a:pPr>
                      <a:r>
                        <a:rPr lang="en-US" sz="1100" noProof="1">
                          <a:latin typeface="+mj-ea"/>
                          <a:ea typeface="+mj-ea"/>
                        </a:rPr>
                        <a:t>すべての三次公立総合病院で、健康的な体重管理外来クリニックを設立し、標準化された肥満および生活習慣介入サービスを改善</a:t>
                      </a:r>
                      <a:r>
                        <a:rPr lang="ja-JP" altLang="en-US" sz="1100" noProof="1">
                          <a:latin typeface="+mj-ea"/>
                          <a:ea typeface="+mj-ea"/>
                        </a:rPr>
                        <a:t>する</a:t>
                      </a:r>
                      <a:r>
                        <a:rPr lang="en-US" sz="1100" noProof="1">
                          <a:latin typeface="+mj-ea"/>
                          <a:ea typeface="+mj-ea"/>
                        </a:rPr>
                        <a:t>。</a:t>
                      </a:r>
                    </a:p>
                    <a:p>
                      <a:pPr marL="271463" indent="-93663">
                        <a:spcAft>
                          <a:spcPts val="200"/>
                        </a:spcAft>
                        <a:buFont typeface="Arial" panose="020B0604020202020204" pitchFamily="34" charset="0"/>
                        <a:buChar char="•"/>
                      </a:pPr>
                      <a:r>
                        <a:rPr lang="en-US" sz="1100" noProof="1">
                          <a:latin typeface="+mj-ea"/>
                          <a:ea typeface="+mj-ea"/>
                        </a:rPr>
                        <a:t>品質管理と情報システムの強化に支えられて、都道府県レベルの二次以上の病院間で少なくとも300の検査および検査項目の相互承認を促進</a:t>
                      </a:r>
                      <a:r>
                        <a:rPr lang="ja-JP" altLang="en-US" sz="1100" noProof="1">
                          <a:latin typeface="+mj-ea"/>
                          <a:ea typeface="+mj-ea"/>
                        </a:rPr>
                        <a:t>する</a:t>
                      </a:r>
                      <a:r>
                        <a:rPr lang="en-US" sz="1100" noProof="1">
                          <a:latin typeface="+mj-ea"/>
                          <a:ea typeface="+mj-ea"/>
                        </a:rPr>
                        <a:t>。</a:t>
                      </a:r>
                    </a:p>
                    <a:p>
                      <a:pPr marL="271463" indent="-93663">
                        <a:spcAft>
                          <a:spcPts val="200"/>
                        </a:spcAft>
                        <a:buFont typeface="Arial" panose="020B0604020202020204" pitchFamily="34" charset="0"/>
                        <a:buChar char="•"/>
                      </a:pPr>
                      <a:r>
                        <a:rPr lang="en-US" sz="1100" noProof="1">
                          <a:latin typeface="+mj-ea"/>
                          <a:ea typeface="+mj-ea"/>
                        </a:rPr>
                        <a:t>人口6万人以上の郡が血液透析サービスを提供できるようにし、透析を提供する350の郡区/コミュニティ施設を追加するとともに、サービスの質と安全性を標準化する。</a:t>
                      </a:r>
                    </a:p>
                    <a:p>
                      <a:pPr marL="271463" indent="-93663">
                        <a:spcAft>
                          <a:spcPts val="200"/>
                        </a:spcAft>
                        <a:buFont typeface="Arial" panose="020B0604020202020204" pitchFamily="34" charset="0"/>
                        <a:buChar char="•"/>
                      </a:pPr>
                      <a:r>
                        <a:rPr lang="en-US" sz="1100" noProof="1">
                          <a:latin typeface="+mj-ea"/>
                          <a:ea typeface="+mj-ea"/>
                        </a:rPr>
                        <a:t>1万の医療機関が早期妊娠外来サービスを提供し、リスクスクリーニング、リプロダクティブ・ヘルス保護、集学的ケアを強化する。</a:t>
                      </a:r>
                    </a:p>
                    <a:p>
                      <a:pPr marL="271463" indent="-93663">
                        <a:spcAft>
                          <a:spcPts val="200"/>
                        </a:spcAft>
                        <a:buFont typeface="Arial" panose="020B0604020202020204" pitchFamily="34" charset="0"/>
                        <a:buChar char="•"/>
                      </a:pPr>
                      <a:r>
                        <a:rPr lang="en-US" sz="1100" noProof="1">
                          <a:latin typeface="+mj-ea"/>
                          <a:ea typeface="+mj-ea"/>
                        </a:rPr>
                        <a:t>全国に15万の手頃な価格の保育所を追加し、質、規制、医療・保健機関との統合を改善する。</a:t>
                      </a:r>
                    </a:p>
                    <a:p>
                      <a:pPr marL="271463" indent="-93663">
                        <a:spcAft>
                          <a:spcPts val="200"/>
                        </a:spcAft>
                        <a:buFont typeface="Arial" panose="020B0604020202020204" pitchFamily="34" charset="0"/>
                        <a:buChar char="•"/>
                      </a:pPr>
                      <a:r>
                        <a:rPr lang="en-US" sz="1100" noProof="1">
                          <a:latin typeface="+mj-ea"/>
                          <a:ea typeface="+mj-ea"/>
                        </a:rPr>
                        <a:t>全国予防接種プログラムの下で13歳の少女に無料のHPVワクチン接種を提供し、草の根施設での週末予防接種サービスを拡大する。</a:t>
                      </a:r>
                    </a:p>
                    <a:p>
                      <a:pPr marL="271463" indent="-93663">
                        <a:spcAft>
                          <a:spcPts val="200"/>
                        </a:spcAft>
                        <a:buFont typeface="Arial" panose="020B0604020202020204" pitchFamily="34" charset="0"/>
                        <a:buChar char="•"/>
                      </a:pPr>
                      <a:r>
                        <a:rPr lang="en-US" sz="1100" noProof="1">
                          <a:latin typeface="+mj-ea"/>
                          <a:ea typeface="+mj-ea"/>
                        </a:rPr>
                        <a:t>サービスの質を向上させ、TCMの適用を促進するために、3,200人の主要な職員を統合された漢方医学と西洋医学で訓練する。</a:t>
                      </a:r>
                    </a:p>
                    <a:p>
                      <a:pPr marL="271463" indent="-93663">
                        <a:spcAft>
                          <a:spcPts val="200"/>
                        </a:spcAft>
                        <a:buFont typeface="Arial" panose="020B0604020202020204" pitchFamily="34" charset="0"/>
                        <a:buChar char="•"/>
                      </a:pPr>
                      <a:r>
                        <a:rPr lang="en-US" sz="1100" noProof="1">
                          <a:latin typeface="+mj-ea"/>
                          <a:ea typeface="+mj-ea"/>
                        </a:rPr>
                        <a:t>公衆衛生教育を強化し、誤った情報と闘うために、「季節用語と健康」記者会見を開催し、1万以上の全国的な健康知識講義を実施する。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13906121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93D3F-766B-60C9-C6F2-DAD5AB02C86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9A5A49-9381-5800-15CD-3856B93E403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中国／政策動向</a:t>
            </a:r>
            <a:endParaRPr kumimoji="1" lang="ja-JP" altLang="en-US"/>
          </a:p>
        </p:txBody>
      </p:sp>
      <p:sp>
        <p:nvSpPr>
          <p:cNvPr id="3" name="テキスト プレースホルダー 2">
            <a:extLst>
              <a:ext uri="{FF2B5EF4-FFF2-40B4-BE49-F238E27FC236}">
                <a16:creationId xmlns:a16="http://schemas.microsoft.com/office/drawing/2014/main" id="{2D51C448-AA2E-64AB-FFFD-7170D2F84E12}"/>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中国の医療課題に対処するための主要政策とプログラムのリスト （</a:t>
            </a:r>
            <a:r>
              <a:rPr lang="en-US" altLang="ja-JP" dirty="0"/>
              <a:t>4/4</a:t>
            </a:r>
            <a:r>
              <a:rPr lang="ja-JP" altLang="en-US" dirty="0"/>
              <a:t>）</a:t>
            </a:r>
          </a:p>
        </p:txBody>
      </p:sp>
      <p:sp>
        <p:nvSpPr>
          <p:cNvPr id="12" name="テキスト ボックス 11">
            <a:extLst>
              <a:ext uri="{FF2B5EF4-FFF2-40B4-BE49-F238E27FC236}">
                <a16:creationId xmlns:a16="http://schemas.microsoft.com/office/drawing/2014/main" id="{F0F282E0-2218-8DD2-F086-80775ECF603D}"/>
              </a:ext>
            </a:extLst>
          </p:cNvPr>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a:latin typeface="+mj-ea"/>
                <a:ea typeface="+mj-ea"/>
                <a:cs typeface="Arial" panose="020B0604020202020204" pitchFamily="34" charset="0"/>
              </a:rPr>
              <a:t>（出所）</a:t>
            </a:r>
            <a:r>
              <a:rPr lang="en-US" altLang="ja-JP" sz="800">
                <a:latin typeface="+mj-ea"/>
                <a:ea typeface="+mj-ea"/>
                <a:cs typeface="Arial" panose="020B0604020202020204" pitchFamily="34" charset="0"/>
              </a:rPr>
              <a:t> </a:t>
            </a:r>
            <a:r>
              <a:rPr lang="ja-JP" altLang="en-US" sz="800">
                <a:latin typeface="+mj-ea"/>
                <a:ea typeface="+mj-ea"/>
              </a:rPr>
              <a:t>国務院 </a:t>
            </a:r>
            <a:r>
              <a:rPr lang="en-US" altLang="ja-JP" sz="800">
                <a:latin typeface="+mj-ea"/>
                <a:ea typeface="+mj-ea"/>
              </a:rPr>
              <a:t>(PRC)</a:t>
            </a:r>
            <a:r>
              <a:rPr lang="ja-JP" altLang="en-US" sz="800">
                <a:latin typeface="+mj-ea"/>
                <a:ea typeface="+mj-ea"/>
              </a:rPr>
              <a:t>、ニュース記事</a:t>
            </a:r>
          </a:p>
        </p:txBody>
      </p:sp>
      <p:graphicFrame>
        <p:nvGraphicFramePr>
          <p:cNvPr id="6" name="Content Placeholder 4">
            <a:extLst>
              <a:ext uri="{FF2B5EF4-FFF2-40B4-BE49-F238E27FC236}">
                <a16:creationId xmlns:a16="http://schemas.microsoft.com/office/drawing/2014/main" id="{16FA1F1A-6825-3A42-9287-1C6473C5AA95}"/>
              </a:ext>
            </a:extLst>
          </p:cNvPr>
          <p:cNvGraphicFramePr>
            <a:graphicFrameLocks/>
          </p:cNvGraphicFramePr>
          <p:nvPr>
            <p:extLst>
              <p:ext uri="{D42A27DB-BD31-4B8C-83A1-F6EECF244321}">
                <p14:modId xmlns:p14="http://schemas.microsoft.com/office/powerpoint/2010/main" val="1114884237"/>
              </p:ext>
            </p:extLst>
          </p:nvPr>
        </p:nvGraphicFramePr>
        <p:xfrm>
          <a:off x="198008" y="1072410"/>
          <a:ext cx="9505054" cy="42154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a:latin typeface="+mj-ea"/>
                          <a:ea typeface="+mj-ea"/>
                        </a:rPr>
                        <a:t>ポリシー</a:t>
                      </a:r>
                      <a:endParaRPr kumimoji="1" lang="ja-JP" altLang="en-US" sz="12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a:latin typeface="+mj-ea"/>
                          <a:ea typeface="+mj-ea"/>
                        </a:rPr>
                        <a:t>年</a:t>
                      </a:r>
                      <a:endParaRPr kumimoji="1" lang="ja-JP" altLang="en-US" sz="12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a:latin typeface="+mj-ea"/>
                          <a:ea typeface="+mj-ea"/>
                        </a:rPr>
                        <a:t>担当省庁</a:t>
                      </a:r>
                      <a:endParaRPr kumimoji="1" lang="ja-JP" altLang="en-US" sz="12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a:latin typeface="+mj-ea"/>
                          <a:ea typeface="+mj-ea"/>
                        </a:rPr>
                        <a:t>説明</a:t>
                      </a:r>
                      <a:endParaRPr kumimoji="1" lang="ja-JP" altLang="en-US" sz="12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100" b="1" noProof="1">
                          <a:latin typeface="+mj-ea"/>
                          <a:ea typeface="+mj-ea"/>
                        </a:rPr>
                        <a:t>医療・保健基盤強化のための実施計画</a:t>
                      </a:r>
                    </a:p>
                    <a:p>
                      <a:pPr algn="ctr"/>
                      <a:r>
                        <a:rPr kumimoji="1" lang="en-US" altLang="ja-JP" sz="1100" b="1">
                          <a:latin typeface="+mj-ea"/>
                          <a:ea typeface="+mj-ea"/>
                        </a:rPr>
                        <a:t>(Implementation Plan for the Strengthening of the Foundation of Medical and Health Care)</a:t>
                      </a:r>
                    </a:p>
                    <a:p>
                      <a:pPr algn="ctr"/>
                      <a:endParaRPr kumimoji="1" lang="en-IN" altLang="ja-JP" sz="1100" b="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100" b="0" noProof="1">
                          <a:latin typeface="+mj-ea"/>
                          <a:ea typeface="+mj-ea"/>
                        </a:rPr>
                        <a:t>2025</a:t>
                      </a:r>
                      <a:endParaRPr kumimoji="1" lang="ja-JP" altLang="en-US" sz="1100" b="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100" noProof="1">
                          <a:latin typeface="+mj-ea"/>
                          <a:ea typeface="+mj-ea"/>
                        </a:rPr>
                        <a:t>国家衛生委員会と国務院</a:t>
                      </a:r>
                      <a:endParaRPr kumimoji="1" lang="ja-JP" altLang="en-US" sz="110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0"/>
                        </a:spcBef>
                        <a:spcAft>
                          <a:spcPts val="200"/>
                        </a:spcAft>
                        <a:buFont typeface="Courier New" panose="02070309020205020404" pitchFamily="49" charset="0"/>
                        <a:buChar char="o"/>
                      </a:pPr>
                      <a:r>
                        <a:rPr lang="en-US" sz="1100" noProof="1">
                          <a:latin typeface="+mj-ea"/>
                          <a:ea typeface="+mj-ea"/>
                        </a:rPr>
                        <a:t>一次医療能力の強化、草の根医療サービスの質の向上、公平でアクセス可能で質の高い医療サービスの促進を目的とした国務院承認の国家プロジェクトで</a:t>
                      </a:r>
                      <a:r>
                        <a:rPr lang="ja-JP" altLang="en-US" sz="1100" noProof="1">
                          <a:latin typeface="+mj-ea"/>
                          <a:ea typeface="+mj-ea"/>
                        </a:rPr>
                        <a:t>あり、</a:t>
                      </a:r>
                      <a:r>
                        <a:rPr lang="en-US" sz="1100" dirty="0">
                          <a:latin typeface="+mj-ea"/>
                          <a:ea typeface="+mj-ea"/>
                        </a:rPr>
                        <a:t> </a:t>
                      </a:r>
                      <a:r>
                        <a:rPr lang="en-US" sz="1100" noProof="1">
                          <a:latin typeface="+mj-ea"/>
                          <a:ea typeface="+mj-ea"/>
                        </a:rPr>
                        <a:t>人々を中心とした医療アプローチに移行することで、健康な中国の構築を支援</a:t>
                      </a:r>
                      <a:r>
                        <a:rPr lang="ja-JP" altLang="en-US" sz="1100" noProof="1">
                          <a:latin typeface="+mj-ea"/>
                          <a:ea typeface="+mj-ea"/>
                        </a:rPr>
                        <a:t>する</a:t>
                      </a:r>
                      <a:r>
                        <a:rPr lang="en-US" sz="1100" noProof="1">
                          <a:latin typeface="+mj-ea"/>
                          <a:ea typeface="+mj-ea"/>
                        </a:rPr>
                        <a:t>。</a:t>
                      </a:r>
                    </a:p>
                    <a:p>
                      <a:pPr marL="171450" indent="-171450">
                        <a:spcBef>
                          <a:spcPts val="0"/>
                        </a:spcBef>
                        <a:spcAft>
                          <a:spcPts val="200"/>
                        </a:spcAft>
                        <a:buFont typeface="Courier New" panose="02070309020205020404" pitchFamily="49" charset="0"/>
                        <a:buChar char="o"/>
                      </a:pPr>
                      <a:r>
                        <a:rPr lang="en-US" sz="1100" noProof="1">
                          <a:latin typeface="+mj-ea"/>
                          <a:ea typeface="+mj-ea"/>
                        </a:rPr>
                        <a:t>戦略:</a:t>
                      </a:r>
                    </a:p>
                    <a:p>
                      <a:pPr marL="266700" indent="-85725">
                        <a:spcBef>
                          <a:spcPts val="0"/>
                        </a:spcBef>
                        <a:spcAft>
                          <a:spcPts val="200"/>
                        </a:spcAft>
                        <a:buFont typeface="Arial" panose="020B0604020202020204" pitchFamily="34" charset="0"/>
                        <a:buChar char="•"/>
                      </a:pPr>
                      <a:r>
                        <a:rPr lang="en-US" sz="1100" noProof="1">
                          <a:latin typeface="+mj-ea"/>
                          <a:ea typeface="+mj-ea"/>
                        </a:rPr>
                        <a:t>一次医療機関の計画と配置を最適化し、農村部とコミュニティの医療システムを強化し、緊急対応と血液供給システムを改善</a:t>
                      </a:r>
                      <a:r>
                        <a:rPr lang="ja-JP" altLang="en-US" sz="1100" noProof="1">
                          <a:latin typeface="+mj-ea"/>
                          <a:ea typeface="+mj-ea"/>
                        </a:rPr>
                        <a:t>する</a:t>
                      </a:r>
                      <a:r>
                        <a:rPr lang="en-US" sz="1100" noProof="1">
                          <a:latin typeface="+mj-ea"/>
                          <a:ea typeface="+mj-ea"/>
                        </a:rPr>
                        <a:t>。</a:t>
                      </a:r>
                    </a:p>
                    <a:p>
                      <a:pPr marL="266700" indent="-85725">
                        <a:spcBef>
                          <a:spcPts val="0"/>
                        </a:spcBef>
                        <a:spcAft>
                          <a:spcPts val="200"/>
                        </a:spcAft>
                        <a:buFont typeface="Arial" panose="020B0604020202020204" pitchFamily="34" charset="0"/>
                        <a:buChar char="•"/>
                      </a:pPr>
                      <a:r>
                        <a:rPr lang="en-US" sz="1100" noProof="1">
                          <a:latin typeface="+mj-ea"/>
                          <a:ea typeface="+mj-ea"/>
                        </a:rPr>
                        <a:t>郡病院、郡区保健センター、村の診療所の機能的な配置を実施し、垂直的な連携を強化</a:t>
                      </a:r>
                      <a:r>
                        <a:rPr lang="ja-JP" altLang="en-US" sz="1100" noProof="1">
                          <a:latin typeface="+mj-ea"/>
                          <a:ea typeface="+mj-ea"/>
                        </a:rPr>
                        <a:t>する</a:t>
                      </a:r>
                      <a:r>
                        <a:rPr lang="en-US" sz="1100" noProof="1">
                          <a:latin typeface="+mj-ea"/>
                          <a:ea typeface="+mj-ea"/>
                        </a:rPr>
                        <a:t>。</a:t>
                      </a:r>
                    </a:p>
                    <a:p>
                      <a:pPr marL="266700" indent="-85725">
                        <a:spcBef>
                          <a:spcPts val="0"/>
                        </a:spcBef>
                        <a:spcAft>
                          <a:spcPts val="200"/>
                        </a:spcAft>
                        <a:buFont typeface="Arial" panose="020B0604020202020204" pitchFamily="34" charset="0"/>
                        <a:buChar char="•"/>
                      </a:pPr>
                      <a:r>
                        <a:rPr lang="en-US" sz="1100" noProof="1">
                          <a:latin typeface="+mj-ea"/>
                          <a:ea typeface="+mj-ea"/>
                        </a:rPr>
                        <a:t>資源の共有、草の根レベルへの人員の流れ、サービスの均質化を促進するために、統合された医療コンソーシアムを開発</a:t>
                      </a:r>
                      <a:r>
                        <a:rPr lang="ja-JP" altLang="en-US" sz="1100" noProof="1">
                          <a:latin typeface="+mj-ea"/>
                          <a:ea typeface="+mj-ea"/>
                        </a:rPr>
                        <a:t>する</a:t>
                      </a:r>
                      <a:r>
                        <a:rPr lang="en-US" sz="1100" noProof="1">
                          <a:latin typeface="+mj-ea"/>
                          <a:ea typeface="+mj-ea"/>
                        </a:rPr>
                        <a:t>。</a:t>
                      </a:r>
                    </a:p>
                    <a:p>
                      <a:pPr marL="266700" indent="-85725">
                        <a:spcBef>
                          <a:spcPts val="0"/>
                        </a:spcBef>
                        <a:spcAft>
                          <a:spcPts val="200"/>
                        </a:spcAft>
                        <a:buFont typeface="Arial" panose="020B0604020202020204" pitchFamily="34" charset="0"/>
                        <a:buChar char="•"/>
                      </a:pPr>
                      <a:r>
                        <a:rPr lang="en-US" sz="1100" noProof="1">
                          <a:latin typeface="+mj-ea"/>
                          <a:ea typeface="+mj-ea"/>
                        </a:rPr>
                        <a:t>基本的な公衆衛生サービスの標準化</a:t>
                      </a:r>
                      <a:r>
                        <a:rPr lang="ja-JP" altLang="en-US" sz="1100" noProof="1">
                          <a:latin typeface="+mj-ea"/>
                          <a:ea typeface="+mj-ea"/>
                        </a:rPr>
                        <a:t>。</a:t>
                      </a:r>
                      <a:endParaRPr lang="en-US" sz="1100" noProof="1">
                        <a:latin typeface="+mj-ea"/>
                        <a:ea typeface="+mj-ea"/>
                      </a:endParaRPr>
                    </a:p>
                    <a:p>
                      <a:pPr marL="266700" indent="-85725">
                        <a:spcBef>
                          <a:spcPts val="0"/>
                        </a:spcBef>
                        <a:spcAft>
                          <a:spcPts val="200"/>
                        </a:spcAft>
                        <a:buFont typeface="Arial" panose="020B0604020202020204" pitchFamily="34" charset="0"/>
                        <a:buChar char="•"/>
                      </a:pPr>
                      <a:r>
                        <a:rPr lang="en-US" sz="1100" noProof="1">
                          <a:latin typeface="+mj-ea"/>
                          <a:ea typeface="+mj-ea"/>
                        </a:rPr>
                        <a:t>基本的な医療サービスの改善、かかりつけ医サービスの強化、リハビリテーション、看護、緩和ケアの強化、医薬品供給の連携の改善。</a:t>
                      </a:r>
                    </a:p>
                    <a:p>
                      <a:pPr marL="266700" indent="-85725">
                        <a:spcBef>
                          <a:spcPts val="0"/>
                        </a:spcBef>
                        <a:spcAft>
                          <a:spcPts val="200"/>
                        </a:spcAft>
                        <a:buFont typeface="Arial" panose="020B0604020202020204" pitchFamily="34" charset="0"/>
                        <a:buChar char="•"/>
                      </a:pPr>
                      <a:r>
                        <a:rPr lang="en-US" sz="1100" noProof="1">
                          <a:latin typeface="+mj-ea"/>
                          <a:ea typeface="+mj-ea"/>
                        </a:rPr>
                        <a:t>子ども、女性、高齢者、障害者などの主要グループに対するサービスの促進</a:t>
                      </a:r>
                      <a:r>
                        <a:rPr lang="ja-JP" altLang="en-US" sz="1100" noProof="1">
                          <a:latin typeface="+mj-ea"/>
                          <a:ea typeface="+mj-ea"/>
                        </a:rPr>
                        <a:t>。</a:t>
                      </a:r>
                      <a:endParaRPr lang="en-US" sz="1100" noProof="1">
                        <a:latin typeface="+mj-ea"/>
                        <a:ea typeface="+mj-ea"/>
                      </a:endParaRPr>
                    </a:p>
                    <a:p>
                      <a:pPr marL="266700" indent="-85725">
                        <a:spcBef>
                          <a:spcPts val="0"/>
                        </a:spcBef>
                        <a:spcAft>
                          <a:spcPts val="200"/>
                        </a:spcAft>
                        <a:buFont typeface="Arial" panose="020B0604020202020204" pitchFamily="34" charset="0"/>
                        <a:buChar char="•"/>
                      </a:pPr>
                      <a:r>
                        <a:rPr lang="en-US" sz="1100" noProof="1">
                          <a:latin typeface="+mj-ea"/>
                          <a:ea typeface="+mj-ea"/>
                        </a:rPr>
                        <a:t>草の根の疾病予防・管理システムの改革の深化</a:t>
                      </a:r>
                      <a:r>
                        <a:rPr lang="ja-JP" altLang="en-US" sz="1100" noProof="1">
                          <a:latin typeface="+mj-ea"/>
                          <a:ea typeface="+mj-ea"/>
                        </a:rPr>
                        <a:t>。</a:t>
                      </a:r>
                      <a:endParaRPr lang="en-US" sz="1100" noProof="1">
                        <a:latin typeface="+mj-ea"/>
                        <a:ea typeface="+mj-ea"/>
                      </a:endParaRPr>
                    </a:p>
                    <a:p>
                      <a:pPr marL="266700" indent="-85725">
                        <a:spcBef>
                          <a:spcPts val="0"/>
                        </a:spcBef>
                        <a:spcAft>
                          <a:spcPts val="200"/>
                        </a:spcAft>
                        <a:buFont typeface="Arial" panose="020B0604020202020204" pitchFamily="34" charset="0"/>
                        <a:buChar char="•"/>
                      </a:pPr>
                      <a:r>
                        <a:rPr lang="en-US" sz="1100" noProof="1">
                          <a:latin typeface="+mj-ea"/>
                          <a:ea typeface="+mj-ea"/>
                        </a:rPr>
                        <a:t>草の根での伝統的な漢方薬サービスと研修の拡大</a:t>
                      </a:r>
                      <a:r>
                        <a:rPr lang="ja-JP" altLang="en-US" sz="1100" noProof="1">
                          <a:latin typeface="+mj-ea"/>
                          <a:ea typeface="+mj-ea"/>
                        </a:rPr>
                        <a:t>。</a:t>
                      </a:r>
                      <a:endParaRPr lang="en-US" sz="1100" noProof="1">
                        <a:latin typeface="+mj-ea"/>
                        <a:ea typeface="+mj-ea"/>
                      </a:endParaRPr>
                    </a:p>
                    <a:p>
                      <a:pPr marL="266700" indent="-85725">
                        <a:spcBef>
                          <a:spcPts val="0"/>
                        </a:spcBef>
                        <a:spcAft>
                          <a:spcPts val="200"/>
                        </a:spcAft>
                        <a:buFont typeface="Arial" panose="020B0604020202020204" pitchFamily="34" charset="0"/>
                        <a:buChar char="•"/>
                      </a:pPr>
                      <a:r>
                        <a:rPr lang="en-US" sz="1100" noProof="1">
                          <a:latin typeface="+mj-ea"/>
                          <a:ea typeface="+mj-ea"/>
                        </a:rPr>
                        <a:t>郡レベルの施設と設備をアップグレードし、移動医療サービスを拡大する。</a:t>
                      </a:r>
                    </a:p>
                    <a:p>
                      <a:pPr marL="266700" indent="-85725">
                        <a:spcBef>
                          <a:spcPts val="0"/>
                        </a:spcBef>
                        <a:spcAft>
                          <a:spcPts val="200"/>
                        </a:spcAft>
                        <a:buFont typeface="Arial" panose="020B0604020202020204" pitchFamily="34" charset="0"/>
                        <a:buChar char="•"/>
                      </a:pPr>
                      <a:r>
                        <a:rPr lang="en-US" sz="1100" noProof="1">
                          <a:latin typeface="+mj-ea"/>
                          <a:ea typeface="+mj-ea"/>
                        </a:rPr>
                        <a:t>一次医療従事者と2方向の人事フローメカニズムを開発する。</a:t>
                      </a:r>
                    </a:p>
                    <a:p>
                      <a:pPr marL="266700" indent="-85725">
                        <a:spcBef>
                          <a:spcPts val="0"/>
                        </a:spcBef>
                        <a:spcAft>
                          <a:spcPts val="200"/>
                        </a:spcAft>
                        <a:buFont typeface="Arial" panose="020B0604020202020204" pitchFamily="34" charset="0"/>
                        <a:buChar char="•"/>
                      </a:pPr>
                      <a:r>
                        <a:rPr lang="en-US" sz="1100" noProof="1">
                          <a:latin typeface="+mj-ea"/>
                          <a:ea typeface="+mj-ea"/>
                        </a:rPr>
                        <a:t>デジタルでインテリジェントな医療サービスを改善し、電子記録の共有を促進する。</a:t>
                      </a:r>
                    </a:p>
                    <a:p>
                      <a:pPr marL="266700" indent="-85725">
                        <a:spcBef>
                          <a:spcPts val="0"/>
                        </a:spcBef>
                        <a:spcAft>
                          <a:spcPts val="200"/>
                        </a:spcAft>
                        <a:buFont typeface="Arial" panose="020B0604020202020204" pitchFamily="34" charset="0"/>
                        <a:buChar char="•"/>
                      </a:pPr>
                      <a:r>
                        <a:rPr lang="en-US" sz="1100" noProof="1">
                          <a:latin typeface="+mj-ea"/>
                          <a:ea typeface="+mj-ea"/>
                        </a:rPr>
                        <a:t>草の根開発と階層的な診断と治療を支援するために、医療保険の支払いとインセンティブの仕組みを改革する。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8373790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8D49C-CF1E-7CE6-0F6B-548BC5BC43E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5B30DD7-4D42-78F8-D0D7-34B641030D9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中国／政策動向</a:t>
            </a:r>
            <a:endParaRPr kumimoji="1" lang="ja-JP" altLang="en-US"/>
          </a:p>
        </p:txBody>
      </p:sp>
      <p:sp>
        <p:nvSpPr>
          <p:cNvPr id="3" name="テキスト プレースホルダー 2">
            <a:extLst>
              <a:ext uri="{FF2B5EF4-FFF2-40B4-BE49-F238E27FC236}">
                <a16:creationId xmlns:a16="http://schemas.microsoft.com/office/drawing/2014/main" id="{1FD4DF5A-7DD3-EB96-5210-E785475DC822}"/>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医療関連政策の将来動向 （</a:t>
            </a:r>
            <a:r>
              <a:rPr lang="en-US" altLang="ja-JP"/>
              <a:t>1/7</a:t>
            </a:r>
            <a:r>
              <a:rPr lang="ja-JP" altLang="en-US"/>
              <a:t>）</a:t>
            </a:r>
          </a:p>
        </p:txBody>
      </p:sp>
      <p:sp>
        <p:nvSpPr>
          <p:cNvPr id="4" name="テキスト ボックス 3">
            <a:extLst>
              <a:ext uri="{FF2B5EF4-FFF2-40B4-BE49-F238E27FC236}">
                <a16:creationId xmlns:a16="http://schemas.microsoft.com/office/drawing/2014/main" id="{F798D75F-EF79-A475-4CA5-6526A4B7147D}"/>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中国政府は国産医療機器業界の発展を支援するため、目的の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本柱を設定し、それぞれ下記の政策を実施してきた。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4591ACF3-B9DF-2FE3-71D9-D2DC657AD5B6}"/>
              </a:ext>
            </a:extLst>
          </p:cNvPr>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t>JETRO</a:t>
            </a:r>
            <a:r>
              <a:rPr lang="ja-JP" altLang="en-US" sz="800"/>
              <a:t>　「中国政府による国産医療機器優遇政策に関する調査報告　（</a:t>
            </a:r>
            <a:r>
              <a:rPr lang="en-US" altLang="ja-JP" sz="800"/>
              <a:t>2015</a:t>
            </a:r>
            <a:r>
              <a:rPr lang="ja-JP" altLang="en-US" sz="800"/>
              <a:t>年）」</a:t>
            </a:r>
          </a:p>
        </p:txBody>
      </p:sp>
      <p:grpSp>
        <p:nvGrpSpPr>
          <p:cNvPr id="13" name="グループ化 7">
            <a:extLst>
              <a:ext uri="{FF2B5EF4-FFF2-40B4-BE49-F238E27FC236}">
                <a16:creationId xmlns:a16="http://schemas.microsoft.com/office/drawing/2014/main" id="{EE5EA28F-B183-5A03-AC05-CE5D51CE6D5F}"/>
              </a:ext>
            </a:extLst>
          </p:cNvPr>
          <p:cNvGrpSpPr/>
          <p:nvPr/>
        </p:nvGrpSpPr>
        <p:grpSpPr>
          <a:xfrm>
            <a:off x="632520" y="1484784"/>
            <a:ext cx="8640960" cy="288032"/>
            <a:chOff x="4803500" y="2185814"/>
            <a:chExt cx="2954133" cy="288032"/>
          </a:xfrm>
        </p:grpSpPr>
        <p:cxnSp>
          <p:nvCxnSpPr>
            <p:cNvPr id="14" name="直線コネクタ 13">
              <a:extLst>
                <a:ext uri="{FF2B5EF4-FFF2-40B4-BE49-F238E27FC236}">
                  <a16:creationId xmlns:a16="http://schemas.microsoft.com/office/drawing/2014/main" id="{DD0DFDF2-DE23-0530-9977-B56F17DC063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a:extLst>
                <a:ext uri="{FF2B5EF4-FFF2-40B4-BE49-F238E27FC236}">
                  <a16:creationId xmlns:a16="http://schemas.microsoft.com/office/drawing/2014/main" id="{7824A1AC-CA7F-096B-8131-63D2E93750C5}"/>
                </a:ext>
              </a:extLst>
            </p:cNvPr>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a:latin typeface="Arial Black" panose="020B0A04020102020204" pitchFamily="34" charset="0"/>
                  <a:ea typeface="HGP創英角ｺﾞｼｯｸUB" pitchFamily="50" charset="-128"/>
                </a:rPr>
                <a:t>国産医療機器業界の発展に向けた</a:t>
              </a:r>
              <a:r>
                <a:rPr lang="en-US" altLang="ja-JP" sz="1400">
                  <a:latin typeface="Arial Black" panose="020B0A04020102020204" pitchFamily="34" charset="0"/>
                  <a:ea typeface="HGP創英角ｺﾞｼｯｸUB" pitchFamily="50" charset="-128"/>
                </a:rPr>
                <a:t>3</a:t>
              </a:r>
              <a:r>
                <a:rPr lang="ja-JP" altLang="en-US" sz="1400">
                  <a:latin typeface="Arial Black" panose="020B0A04020102020204" pitchFamily="34" charset="0"/>
                  <a:ea typeface="HGP創英角ｺﾞｼｯｸUB" pitchFamily="50" charset="-128"/>
                </a:rPr>
                <a:t>本柱と実施されてきた政策</a:t>
              </a:r>
              <a:endParaRPr lang="ja-JP" altLang="en-US" sz="1400">
                <a:latin typeface="HGP創英角ｺﾞｼｯｸUB" pitchFamily="50" charset="-128"/>
                <a:ea typeface="HGP創英角ｺﾞｼｯｸUB" pitchFamily="50" charset="-128"/>
              </a:endParaRPr>
            </a:p>
          </p:txBody>
        </p:sp>
      </p:grpSp>
      <p:sp>
        <p:nvSpPr>
          <p:cNvPr id="17" name="フローチャート: 処理 16">
            <a:extLst>
              <a:ext uri="{FF2B5EF4-FFF2-40B4-BE49-F238E27FC236}">
                <a16:creationId xmlns:a16="http://schemas.microsoft.com/office/drawing/2014/main" id="{31D9ACFA-2A19-2DFE-7B4C-863FDBD8C396}"/>
              </a:ext>
            </a:extLst>
          </p:cNvPr>
          <p:cNvSpPr/>
          <p:nvPr/>
        </p:nvSpPr>
        <p:spPr>
          <a:xfrm>
            <a:off x="1102099" y="2136577"/>
            <a:ext cx="2160244" cy="4532782"/>
          </a:xfrm>
          <a:prstGeom prst="flowChartProcess">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技術綱領</a:t>
            </a:r>
          </a:p>
        </p:txBody>
      </p:sp>
      <p:sp>
        <p:nvSpPr>
          <p:cNvPr id="18" name="角丸四角形 17">
            <a:extLst>
              <a:ext uri="{FF2B5EF4-FFF2-40B4-BE49-F238E27FC236}">
                <a16:creationId xmlns:a16="http://schemas.microsoft.com/office/drawing/2014/main" id="{FF132A8F-B269-E737-BC7F-CD9E94AD0E9F}"/>
              </a:ext>
            </a:extLst>
          </p:cNvPr>
          <p:cNvSpPr/>
          <p:nvPr/>
        </p:nvSpPr>
        <p:spPr>
          <a:xfrm>
            <a:off x="1102099" y="1772816"/>
            <a:ext cx="7667325" cy="293727"/>
          </a:xfrm>
          <a:prstGeom prst="roundRect">
            <a:avLst>
              <a:gd name="adj" fmla="val 10254"/>
            </a:avLst>
          </a:prstGeom>
          <a:solidFill>
            <a:srgbClr val="4A678E"/>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中国政府</a:t>
            </a:r>
          </a:p>
        </p:txBody>
      </p:sp>
      <p:sp>
        <p:nvSpPr>
          <p:cNvPr id="19" name="フローチャート: 処理 18">
            <a:extLst>
              <a:ext uri="{FF2B5EF4-FFF2-40B4-BE49-F238E27FC236}">
                <a16:creationId xmlns:a16="http://schemas.microsoft.com/office/drawing/2014/main" id="{52B59049-D4BC-E021-C219-6033F7815B55}"/>
              </a:ext>
            </a:extLst>
          </p:cNvPr>
          <p:cNvSpPr/>
          <p:nvPr/>
        </p:nvSpPr>
        <p:spPr>
          <a:xfrm>
            <a:off x="3855639" y="2136577"/>
            <a:ext cx="2160244" cy="4532782"/>
          </a:xfrm>
          <a:prstGeom prst="flowChartProcess">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法・条例支援</a:t>
            </a:r>
          </a:p>
        </p:txBody>
      </p:sp>
      <p:sp>
        <p:nvSpPr>
          <p:cNvPr id="20" name="フローチャート: 処理 19">
            <a:extLst>
              <a:ext uri="{FF2B5EF4-FFF2-40B4-BE49-F238E27FC236}">
                <a16:creationId xmlns:a16="http://schemas.microsoft.com/office/drawing/2014/main" id="{688AF445-2183-43B1-449E-0A6921AF0773}"/>
              </a:ext>
            </a:extLst>
          </p:cNvPr>
          <p:cNvSpPr/>
          <p:nvPr/>
        </p:nvSpPr>
        <p:spPr>
          <a:xfrm>
            <a:off x="6609179" y="2136577"/>
            <a:ext cx="2160244" cy="4532782"/>
          </a:xfrm>
          <a:prstGeom prst="flowChartProcess">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tabLst>
                <a:tab pos="0" algn="l"/>
              </a:tabLst>
            </a:pP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病院改革</a:t>
            </a:r>
          </a:p>
        </p:txBody>
      </p:sp>
      <p:sp>
        <p:nvSpPr>
          <p:cNvPr id="21" name="角丸四角形 20">
            <a:extLst>
              <a:ext uri="{FF2B5EF4-FFF2-40B4-BE49-F238E27FC236}">
                <a16:creationId xmlns:a16="http://schemas.microsoft.com/office/drawing/2014/main" id="{FA238B86-87AB-CEEC-5A48-519827D811AE}"/>
              </a:ext>
            </a:extLst>
          </p:cNvPr>
          <p:cNvSpPr/>
          <p:nvPr/>
        </p:nvSpPr>
        <p:spPr>
          <a:xfrm>
            <a:off x="1201496" y="2420889"/>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a:solidFill>
                  <a:schemeClr val="tx1"/>
                </a:solidFill>
                <a:latin typeface="+mn-ea"/>
                <a:cs typeface="Arial" panose="020B0604020202020204" pitchFamily="34" charset="0"/>
              </a:rPr>
              <a:t>国家中長期における科学と技術の発展計画綱領</a:t>
            </a:r>
          </a:p>
        </p:txBody>
      </p:sp>
      <p:sp>
        <p:nvSpPr>
          <p:cNvPr id="22" name="角丸四角形 21">
            <a:extLst>
              <a:ext uri="{FF2B5EF4-FFF2-40B4-BE49-F238E27FC236}">
                <a16:creationId xmlns:a16="http://schemas.microsoft.com/office/drawing/2014/main" id="{1673A7A2-4A9F-6EFA-E09D-324E32CD81BF}"/>
              </a:ext>
            </a:extLst>
          </p:cNvPr>
          <p:cNvSpPr/>
          <p:nvPr/>
        </p:nvSpPr>
        <p:spPr>
          <a:xfrm>
            <a:off x="1201496" y="2962694"/>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a:solidFill>
                  <a:schemeClr val="tx1"/>
                </a:solidFill>
                <a:latin typeface="+mn-ea"/>
                <a:cs typeface="Arial" panose="020B0604020202020204" pitchFamily="34" charset="0"/>
              </a:rPr>
              <a:t>中長期における科学と技術の発展計画綱領（</a:t>
            </a:r>
            <a:r>
              <a:rPr lang="en-US" altLang="ja-JP" sz="1000">
                <a:solidFill>
                  <a:schemeClr val="tx1"/>
                </a:solidFill>
                <a:latin typeface="+mn-ea"/>
                <a:cs typeface="Arial" panose="020B0604020202020204" pitchFamily="34" charset="0"/>
              </a:rPr>
              <a:t>2006-2020</a:t>
            </a:r>
            <a:r>
              <a:rPr lang="ja-JP" altLang="en-US" sz="1000">
                <a:solidFill>
                  <a:schemeClr val="tx1"/>
                </a:solidFill>
                <a:latin typeface="+mn-ea"/>
                <a:cs typeface="Arial" panose="020B0604020202020204" pitchFamily="34" charset="0"/>
              </a:rPr>
              <a:t>年）</a:t>
            </a:r>
            <a:r>
              <a:rPr lang="en-US" altLang="ja-JP" sz="1000">
                <a:solidFill>
                  <a:schemeClr val="tx1"/>
                </a:solidFill>
                <a:latin typeface="+mn-ea"/>
                <a:cs typeface="Arial" panose="020B0604020202020204" pitchFamily="34" charset="0"/>
              </a:rPr>
              <a:t>』</a:t>
            </a:r>
            <a:r>
              <a:rPr lang="ja-JP" altLang="en-US" sz="1000">
                <a:solidFill>
                  <a:schemeClr val="tx1"/>
                </a:solidFill>
                <a:latin typeface="+mn-ea"/>
                <a:cs typeface="Arial" panose="020B0604020202020204" pitchFamily="34" charset="0"/>
              </a:rPr>
              <a:t>に付帯する若干の政策</a:t>
            </a:r>
          </a:p>
        </p:txBody>
      </p:sp>
      <p:sp>
        <p:nvSpPr>
          <p:cNvPr id="23" name="角丸四角形 22">
            <a:extLst>
              <a:ext uri="{FF2B5EF4-FFF2-40B4-BE49-F238E27FC236}">
                <a16:creationId xmlns:a16="http://schemas.microsoft.com/office/drawing/2014/main" id="{708DC93F-1D5D-D8BB-9BBA-8DD06252BE4A}"/>
              </a:ext>
            </a:extLst>
          </p:cNvPr>
          <p:cNvSpPr/>
          <p:nvPr/>
        </p:nvSpPr>
        <p:spPr>
          <a:xfrm>
            <a:off x="1201496" y="3498954"/>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a:solidFill>
                  <a:schemeClr val="tx1"/>
                </a:solidFill>
                <a:latin typeface="+mn-ea"/>
                <a:cs typeface="Arial" panose="020B0604020202020204" pitchFamily="34" charset="0"/>
              </a:rPr>
              <a:t>医療機器科学技術産業における「十二・五」特別計画</a:t>
            </a:r>
          </a:p>
        </p:txBody>
      </p:sp>
      <p:sp>
        <p:nvSpPr>
          <p:cNvPr id="27" name="角丸四角形 26">
            <a:extLst>
              <a:ext uri="{FF2B5EF4-FFF2-40B4-BE49-F238E27FC236}">
                <a16:creationId xmlns:a16="http://schemas.microsoft.com/office/drawing/2014/main" id="{A338421E-090A-4B4E-D881-61CE20C0E478}"/>
              </a:ext>
            </a:extLst>
          </p:cNvPr>
          <p:cNvSpPr/>
          <p:nvPr/>
        </p:nvSpPr>
        <p:spPr>
          <a:xfrm>
            <a:off x="3972275" y="2420889"/>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a:solidFill>
                  <a:schemeClr val="tx1"/>
                </a:solidFill>
                <a:latin typeface="+mn-ea"/>
                <a:cs typeface="Arial" panose="020B0604020202020204" pitchFamily="34" charset="0"/>
              </a:rPr>
              <a:t>政府調達法</a:t>
            </a:r>
          </a:p>
        </p:txBody>
      </p:sp>
      <p:sp>
        <p:nvSpPr>
          <p:cNvPr id="28" name="角丸四角形 27">
            <a:extLst>
              <a:ext uri="{FF2B5EF4-FFF2-40B4-BE49-F238E27FC236}">
                <a16:creationId xmlns:a16="http://schemas.microsoft.com/office/drawing/2014/main" id="{DDDCA796-44EF-2B27-05BF-C3A96F34481F}"/>
              </a:ext>
            </a:extLst>
          </p:cNvPr>
          <p:cNvSpPr/>
          <p:nvPr/>
        </p:nvSpPr>
        <p:spPr>
          <a:xfrm>
            <a:off x="3972275" y="2950966"/>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a:solidFill>
                  <a:schemeClr val="tx1"/>
                </a:solidFill>
                <a:latin typeface="+mn-ea"/>
                <a:cs typeface="Arial" panose="020B0604020202020204" pitchFamily="34" charset="0"/>
              </a:rPr>
              <a:t>政府集中調達リストの制定</a:t>
            </a:r>
          </a:p>
        </p:txBody>
      </p:sp>
      <p:sp>
        <p:nvSpPr>
          <p:cNvPr id="29" name="角丸四角形 28">
            <a:extLst>
              <a:ext uri="{FF2B5EF4-FFF2-40B4-BE49-F238E27FC236}">
                <a16:creationId xmlns:a16="http://schemas.microsoft.com/office/drawing/2014/main" id="{20D8E1AB-F6EA-C779-C4C1-9BE81754EED1}"/>
              </a:ext>
            </a:extLst>
          </p:cNvPr>
          <p:cNvSpPr/>
          <p:nvPr/>
        </p:nvSpPr>
        <p:spPr>
          <a:xfrm>
            <a:off x="3972275" y="3481043"/>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a:solidFill>
                  <a:schemeClr val="tx1"/>
                </a:solidFill>
                <a:latin typeface="+mn-ea"/>
                <a:cs typeface="Arial" panose="020B0604020202020204" pitchFamily="34" charset="0"/>
              </a:rPr>
              <a:t>革新的医療機器の特別承認プロセスの制定</a:t>
            </a:r>
          </a:p>
        </p:txBody>
      </p:sp>
      <p:sp>
        <p:nvSpPr>
          <p:cNvPr id="30" name="角丸四角形 29">
            <a:extLst>
              <a:ext uri="{FF2B5EF4-FFF2-40B4-BE49-F238E27FC236}">
                <a16:creationId xmlns:a16="http://schemas.microsoft.com/office/drawing/2014/main" id="{CF739AEF-BC20-775F-C88E-486F1AF4F21A}"/>
              </a:ext>
            </a:extLst>
          </p:cNvPr>
          <p:cNvSpPr/>
          <p:nvPr/>
        </p:nvSpPr>
        <p:spPr>
          <a:xfrm>
            <a:off x="3980294" y="4011120"/>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zh-TW" altLang="en-US" sz="1000">
                <a:solidFill>
                  <a:schemeClr val="tx1"/>
                </a:solidFill>
                <a:latin typeface="+mn-ea"/>
                <a:cs typeface="Arial" panose="020B0604020202020204" pitchFamily="34" charset="0"/>
              </a:rPr>
              <a:t>新版「医療機器監督管理条例」</a:t>
            </a:r>
            <a:endParaRPr lang="ja-JP" altLang="en-US" sz="1000">
              <a:solidFill>
                <a:schemeClr val="tx1"/>
              </a:solidFill>
              <a:latin typeface="+mn-ea"/>
              <a:cs typeface="Arial" panose="020B0604020202020204" pitchFamily="34" charset="0"/>
            </a:endParaRPr>
          </a:p>
        </p:txBody>
      </p:sp>
      <p:sp>
        <p:nvSpPr>
          <p:cNvPr id="31" name="角丸四角形 30">
            <a:extLst>
              <a:ext uri="{FF2B5EF4-FFF2-40B4-BE49-F238E27FC236}">
                <a16:creationId xmlns:a16="http://schemas.microsoft.com/office/drawing/2014/main" id="{6E78DB87-E1EE-DBAC-73A0-4759A317C575}"/>
              </a:ext>
            </a:extLst>
          </p:cNvPr>
          <p:cNvSpPr/>
          <p:nvPr/>
        </p:nvSpPr>
        <p:spPr>
          <a:xfrm>
            <a:off x="3980294" y="4541197"/>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a:solidFill>
                  <a:schemeClr val="tx1"/>
                </a:solidFill>
                <a:latin typeface="+mn-ea"/>
                <a:cs typeface="Arial" panose="020B0604020202020204" pitchFamily="34" charset="0"/>
              </a:rPr>
              <a:t>優秀国産医療機器の選考</a:t>
            </a:r>
          </a:p>
        </p:txBody>
      </p:sp>
      <p:sp>
        <p:nvSpPr>
          <p:cNvPr id="32" name="角丸四角形 31">
            <a:extLst>
              <a:ext uri="{FF2B5EF4-FFF2-40B4-BE49-F238E27FC236}">
                <a16:creationId xmlns:a16="http://schemas.microsoft.com/office/drawing/2014/main" id="{7B0E238B-5B35-9914-2F05-60BCAE55B179}"/>
              </a:ext>
            </a:extLst>
          </p:cNvPr>
          <p:cNvSpPr/>
          <p:nvPr/>
        </p:nvSpPr>
        <p:spPr>
          <a:xfrm>
            <a:off x="3988430" y="5071274"/>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a:solidFill>
                  <a:schemeClr val="tx1"/>
                </a:solidFill>
                <a:latin typeface="+mn-ea"/>
                <a:cs typeface="Arial" panose="020B0604020202020204" pitchFamily="34" charset="0"/>
              </a:rPr>
              <a:t>国産医療装置の発展・応用促進会議及び中国国家衛生計画出産委員会による病院建設の予算管理会議</a:t>
            </a:r>
          </a:p>
        </p:txBody>
      </p:sp>
      <p:sp>
        <p:nvSpPr>
          <p:cNvPr id="33" name="角丸四角形 32">
            <a:extLst>
              <a:ext uri="{FF2B5EF4-FFF2-40B4-BE49-F238E27FC236}">
                <a16:creationId xmlns:a16="http://schemas.microsoft.com/office/drawing/2014/main" id="{A91B2036-2382-CF16-4B6F-78506740587F}"/>
              </a:ext>
            </a:extLst>
          </p:cNvPr>
          <p:cNvSpPr/>
          <p:nvPr/>
        </p:nvSpPr>
        <p:spPr>
          <a:xfrm>
            <a:off x="3980411" y="5601351"/>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a:solidFill>
                  <a:schemeClr val="tx1"/>
                </a:solidFill>
                <a:latin typeface="+mn-ea"/>
                <a:cs typeface="Arial" panose="020B0604020202020204" pitchFamily="34" charset="0"/>
              </a:rPr>
              <a:t>「精確な結合、精確なサービス」向上に関する若干の意見</a:t>
            </a:r>
          </a:p>
        </p:txBody>
      </p:sp>
      <p:sp>
        <p:nvSpPr>
          <p:cNvPr id="34" name="角丸四角形 33">
            <a:extLst>
              <a:ext uri="{FF2B5EF4-FFF2-40B4-BE49-F238E27FC236}">
                <a16:creationId xmlns:a16="http://schemas.microsoft.com/office/drawing/2014/main" id="{39046436-EB0F-1ACA-5162-41FAD2DD30EA}"/>
              </a:ext>
            </a:extLst>
          </p:cNvPr>
          <p:cNvSpPr/>
          <p:nvPr/>
        </p:nvSpPr>
        <p:spPr>
          <a:xfrm>
            <a:off x="3994770" y="6131425"/>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a:solidFill>
                  <a:schemeClr val="tx1"/>
                </a:solidFill>
                <a:latin typeface="+mn-ea"/>
                <a:cs typeface="Arial" panose="020B0604020202020204" pitchFamily="34" charset="0"/>
              </a:rPr>
              <a:t>デジタル診療装置の重点実施方案（意見募集稿）</a:t>
            </a:r>
          </a:p>
        </p:txBody>
      </p:sp>
      <p:sp>
        <p:nvSpPr>
          <p:cNvPr id="35" name="角丸四角形 34">
            <a:extLst>
              <a:ext uri="{FF2B5EF4-FFF2-40B4-BE49-F238E27FC236}">
                <a16:creationId xmlns:a16="http://schemas.microsoft.com/office/drawing/2014/main" id="{FD9B6C42-7BDE-5F5F-54E5-0435B977F145}"/>
              </a:ext>
            </a:extLst>
          </p:cNvPr>
          <p:cNvSpPr/>
          <p:nvPr/>
        </p:nvSpPr>
        <p:spPr>
          <a:xfrm>
            <a:off x="6719811" y="2422452"/>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a:solidFill>
                  <a:schemeClr val="tx1"/>
                </a:solidFill>
                <a:latin typeface="+mn-ea"/>
                <a:cs typeface="Arial" panose="020B0604020202020204" pitchFamily="34" charset="0"/>
              </a:rPr>
              <a:t>医療衛生体制改革深化への</a:t>
            </a:r>
          </a:p>
          <a:p>
            <a:pPr algn="ctr">
              <a:tabLst>
                <a:tab pos="0" algn="l"/>
              </a:tabLst>
            </a:pPr>
            <a:r>
              <a:rPr lang="ja-JP" altLang="en-US" sz="1000">
                <a:solidFill>
                  <a:schemeClr val="tx1"/>
                </a:solidFill>
                <a:latin typeface="+mn-ea"/>
                <a:cs typeface="Arial" panose="020B0604020202020204" pitchFamily="34" charset="0"/>
              </a:rPr>
              <a:t>意見の公布</a:t>
            </a:r>
          </a:p>
        </p:txBody>
      </p:sp>
      <p:sp>
        <p:nvSpPr>
          <p:cNvPr id="36" name="角丸四角形 35">
            <a:extLst>
              <a:ext uri="{FF2B5EF4-FFF2-40B4-BE49-F238E27FC236}">
                <a16:creationId xmlns:a16="http://schemas.microsoft.com/office/drawing/2014/main" id="{ABA7E2DD-2825-4EFC-D8C4-2FD7F9083550}"/>
              </a:ext>
            </a:extLst>
          </p:cNvPr>
          <p:cNvSpPr/>
          <p:nvPr/>
        </p:nvSpPr>
        <p:spPr>
          <a:xfrm>
            <a:off x="6719811" y="2952529"/>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a:solidFill>
                  <a:schemeClr val="tx1"/>
                </a:solidFill>
                <a:latin typeface="+mn-ea"/>
                <a:cs typeface="Arial" panose="020B0604020202020204" pitchFamily="34" charset="0"/>
              </a:rPr>
              <a:t>「十二・五」における医薬衛生体制改革深化計画兼実施方案</a:t>
            </a:r>
          </a:p>
        </p:txBody>
      </p:sp>
      <p:sp>
        <p:nvSpPr>
          <p:cNvPr id="37" name="角丸四角形 36">
            <a:extLst>
              <a:ext uri="{FF2B5EF4-FFF2-40B4-BE49-F238E27FC236}">
                <a16:creationId xmlns:a16="http://schemas.microsoft.com/office/drawing/2014/main" id="{D1534EFE-8E0B-D8F2-B5C9-5DFECA492986}"/>
              </a:ext>
            </a:extLst>
          </p:cNvPr>
          <p:cNvSpPr/>
          <p:nvPr/>
        </p:nvSpPr>
        <p:spPr>
          <a:xfrm>
            <a:off x="6719811" y="3482606"/>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a:solidFill>
                  <a:schemeClr val="tx1"/>
                </a:solidFill>
                <a:latin typeface="+mn-ea"/>
                <a:cs typeface="Arial" panose="020B0604020202020204" pitchFamily="34" charset="0"/>
              </a:rPr>
              <a:t>県級公立病院総合改革 モデル拠点に関する意見の公布</a:t>
            </a:r>
          </a:p>
        </p:txBody>
      </p:sp>
      <p:sp>
        <p:nvSpPr>
          <p:cNvPr id="38" name="角丸四角形 37">
            <a:extLst>
              <a:ext uri="{FF2B5EF4-FFF2-40B4-BE49-F238E27FC236}">
                <a16:creationId xmlns:a16="http://schemas.microsoft.com/office/drawing/2014/main" id="{EC062613-5F15-7F77-7025-A7784EF2EA3B}"/>
              </a:ext>
            </a:extLst>
          </p:cNvPr>
          <p:cNvSpPr/>
          <p:nvPr/>
        </p:nvSpPr>
        <p:spPr>
          <a:xfrm>
            <a:off x="6727830" y="4012683"/>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en-US" altLang="ja-JP" sz="1000">
                <a:solidFill>
                  <a:schemeClr val="tx1"/>
                </a:solidFill>
                <a:latin typeface="+mn-ea"/>
                <a:cs typeface="Arial" panose="020B0604020202020204" pitchFamily="34" charset="0"/>
              </a:rPr>
              <a:t>2014</a:t>
            </a:r>
            <a:r>
              <a:rPr lang="ja-JP" altLang="en-US" sz="1000">
                <a:solidFill>
                  <a:schemeClr val="tx1"/>
                </a:solidFill>
                <a:latin typeface="+mn-ea"/>
                <a:cs typeface="Arial" panose="020B0604020202020204" pitchFamily="34" charset="0"/>
              </a:rPr>
              <a:t>年県級公立病院の総合改革モデル拠点の実施に関する通知</a:t>
            </a:r>
          </a:p>
        </p:txBody>
      </p:sp>
      <p:sp>
        <p:nvSpPr>
          <p:cNvPr id="39" name="角丸四角形 38">
            <a:extLst>
              <a:ext uri="{FF2B5EF4-FFF2-40B4-BE49-F238E27FC236}">
                <a16:creationId xmlns:a16="http://schemas.microsoft.com/office/drawing/2014/main" id="{86826EF8-DED8-05EE-A238-0432F3F06A94}"/>
              </a:ext>
            </a:extLst>
          </p:cNvPr>
          <p:cNvSpPr/>
          <p:nvPr/>
        </p:nvSpPr>
        <p:spPr>
          <a:xfrm>
            <a:off x="6727830" y="4542760"/>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a:solidFill>
                  <a:schemeClr val="tx1"/>
                </a:solidFill>
                <a:latin typeface="+mn-ea"/>
                <a:cs typeface="Arial" panose="020B0604020202020204" pitchFamily="34" charset="0"/>
              </a:rPr>
              <a:t>高価医療用消耗品の集中調達に関する行動規範</a:t>
            </a:r>
          </a:p>
        </p:txBody>
      </p:sp>
      <p:sp>
        <p:nvSpPr>
          <p:cNvPr id="40" name="角丸四角形 39">
            <a:extLst>
              <a:ext uri="{FF2B5EF4-FFF2-40B4-BE49-F238E27FC236}">
                <a16:creationId xmlns:a16="http://schemas.microsoft.com/office/drawing/2014/main" id="{D8F4CAC6-CC5E-9210-52FE-A47D8B087576}"/>
              </a:ext>
            </a:extLst>
          </p:cNvPr>
          <p:cNvSpPr/>
          <p:nvPr/>
        </p:nvSpPr>
        <p:spPr>
          <a:xfrm>
            <a:off x="6735966" y="5072837"/>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en-US" altLang="ja-JP" sz="1000">
                <a:solidFill>
                  <a:schemeClr val="tx1"/>
                </a:solidFill>
                <a:latin typeface="+mn-ea"/>
                <a:cs typeface="Arial" panose="020B0604020202020204" pitchFamily="34" charset="0"/>
              </a:rPr>
              <a:t>2015</a:t>
            </a:r>
            <a:r>
              <a:rPr lang="ja-JP" altLang="en-US" sz="1000">
                <a:solidFill>
                  <a:schemeClr val="tx1"/>
                </a:solidFill>
                <a:latin typeface="+mn-ea"/>
                <a:cs typeface="Arial" panose="020B0604020202020204" pitchFamily="34" charset="0"/>
              </a:rPr>
              <a:t>年衛生計画出産委員会の仕事ポイント</a:t>
            </a:r>
          </a:p>
        </p:txBody>
      </p:sp>
    </p:spTree>
    <p:extLst>
      <p:ext uri="{BB962C8B-B14F-4D97-AF65-F5344CB8AC3E}">
        <p14:creationId xmlns:p14="http://schemas.microsoft.com/office/powerpoint/2010/main" val="31401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think-cell data - do not delete" hidden="1">
            <a:extLst>
              <a:ext uri="{FF2B5EF4-FFF2-40B4-BE49-F238E27FC236}">
                <a16:creationId xmlns:a16="http://schemas.microsoft.com/office/drawing/2014/main" id="{16D78BD7-FA2D-4EE0-9BAA-4212736CDF17}"/>
              </a:ext>
            </a:extLst>
          </p:cNvPr>
          <p:cNvGraphicFramePr>
            <a:graphicFrameLocks/>
          </p:cNvGraphicFramePr>
          <p:nvPr>
            <p:custDataLst>
              <p:tags r:id="rId1"/>
            </p:custDataLst>
            <p:extLst>
              <p:ext uri="{D42A27DB-BD31-4B8C-83A1-F6EECF244321}">
                <p14:modId xmlns:p14="http://schemas.microsoft.com/office/powerpoint/2010/main" val="3608687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90" imgW="561" imgH="561" progId="TCLayout.ActiveDocument.1">
                  <p:embed/>
                </p:oleObj>
              </mc:Choice>
              <mc:Fallback>
                <p:oleObj name="think-cellスライド" r:id="rId90" imgW="561" imgH="561" progId="TCLayout.ActiveDocument.1">
                  <p:embed/>
                  <p:pic>
                    <p:nvPicPr>
                      <p:cNvPr id="0" name=""/>
                      <p:cNvPicPr/>
                      <p:nvPr/>
                    </p:nvPicPr>
                    <p:blipFill>
                      <a:blip r:embed="rId91"/>
                      <a:stretch>
                        <a:fillRect/>
                      </a:stretch>
                    </p:blipFill>
                    <p:spPr>
                      <a:xfrm>
                        <a:off x="1588" y="1588"/>
                        <a:ext cx="1588" cy="1588"/>
                      </a:xfrm>
                      <a:prstGeom prst="rect">
                        <a:avLst/>
                      </a:prstGeom>
                    </p:spPr>
                  </p:pic>
                </p:oleObj>
              </mc:Fallback>
            </mc:AlternateContent>
          </a:graphicData>
        </a:graphic>
      </p:graphicFrame>
      <p:graphicFrame>
        <p:nvGraphicFramePr>
          <p:cNvPr id="3" name="think-cell data - do not delete" hidden="1">
            <a:extLst>
              <a:ext uri="{FF2B5EF4-FFF2-40B4-BE49-F238E27FC236}">
                <a16:creationId xmlns:a16="http://schemas.microsoft.com/office/drawing/2014/main" id="{992BDDB6-A5EF-71A3-A21F-1933715ACF93}"/>
              </a:ext>
            </a:extLst>
          </p:cNvPr>
          <p:cNvGraphicFramePr>
            <a:graphicFrameLocks noChangeAspect="1"/>
          </p:cNvGraphicFramePr>
          <p:nvPr>
            <p:custDataLst>
              <p:tags r:id="rId2"/>
            </p:custDataLst>
            <p:extLst>
              <p:ext uri="{D42A27DB-BD31-4B8C-83A1-F6EECF244321}">
                <p14:modId xmlns:p14="http://schemas.microsoft.com/office/powerpoint/2010/main" val="845617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92" imgW="561" imgH="561" progId="TCLayout.ActiveDocument.1">
                  <p:embed/>
                </p:oleObj>
              </mc:Choice>
              <mc:Fallback>
                <p:oleObj name="think-cellスライド" r:id="rId92" imgW="561" imgH="561" progId="TCLayout.ActiveDocument.1">
                  <p:embed/>
                  <p:pic>
                    <p:nvPicPr>
                      <p:cNvPr id="0" name=""/>
                      <p:cNvPicPr/>
                      <p:nvPr/>
                    </p:nvPicPr>
                    <p:blipFill>
                      <a:blip r:embed="rId91"/>
                      <a:stretch>
                        <a:fillRect/>
                      </a:stretch>
                    </p:blipFill>
                    <p:spPr>
                      <a:xfrm>
                        <a:off x="1588" y="1588"/>
                        <a:ext cx="1588" cy="1588"/>
                      </a:xfrm>
                      <a:prstGeom prst="rect">
                        <a:avLst/>
                      </a:prstGeom>
                    </p:spPr>
                  </p:pic>
                </p:oleObj>
              </mc:Fallback>
            </mc:AlternateContent>
          </a:graphicData>
        </a:graphic>
      </p:graphicFrame>
      <p:sp>
        <p:nvSpPr>
          <p:cNvPr id="86" name="フリーフォーム 50">
            <a:extLst>
              <a:ext uri="{FF2B5EF4-FFF2-40B4-BE49-F238E27FC236}">
                <a16:creationId xmlns:a16="http://schemas.microsoft.com/office/drawing/2014/main" id="{7462A9A8-15ED-61C9-AB67-3915E5D422FB}"/>
              </a:ext>
            </a:extLst>
          </p:cNvPr>
          <p:cNvSpPr/>
          <p:nvPr/>
        </p:nvSpPr>
        <p:spPr>
          <a:xfrm>
            <a:off x="7833321" y="480787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6" name="フリーフォーム 43">
            <a:extLst>
              <a:ext uri="{FF2B5EF4-FFF2-40B4-BE49-F238E27FC236}">
                <a16:creationId xmlns:a16="http://schemas.microsoft.com/office/drawing/2014/main" id="{9B78E9F3-7EA0-4BA6-DE06-9C34FD061BAF}"/>
              </a:ext>
            </a:extLst>
          </p:cNvPr>
          <p:cNvSpPr/>
          <p:nvPr/>
        </p:nvSpPr>
        <p:spPr>
          <a:xfrm>
            <a:off x="7870655" y="2418487"/>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中国／一般概況／経済</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a:t>GDP</a:t>
            </a:r>
            <a:r>
              <a:rPr lang="ja-JP" altLang="en-US" err="1"/>
              <a:t>、</a:t>
            </a:r>
            <a:r>
              <a:rPr lang="en-US" altLang="ja-JP"/>
              <a:t>GDP</a:t>
            </a:r>
            <a:r>
              <a:rPr lang="ja-JP" altLang="en-US"/>
              <a:t>成長率、</a:t>
            </a:r>
            <a:r>
              <a:rPr lang="en-US" altLang="ja-JP"/>
              <a:t>1</a:t>
            </a:r>
            <a:r>
              <a:rPr lang="ja-JP" altLang="en-US"/>
              <a:t>人当たり</a:t>
            </a:r>
            <a:r>
              <a:rPr lang="en-US" altLang="ja-JP"/>
              <a:t>GDP</a:t>
            </a:r>
          </a:p>
        </p:txBody>
      </p:sp>
      <p:grpSp>
        <p:nvGrpSpPr>
          <p:cNvPr id="54" name="グループ化 7"/>
          <p:cNvGrpSpPr/>
          <p:nvPr/>
        </p:nvGrpSpPr>
        <p:grpSpPr>
          <a:xfrm>
            <a:off x="632520" y="2018221"/>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441219"/>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zh-TW" sz="140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rPr>
                <a:t>1</a:t>
              </a:r>
              <a:r>
                <a:rPr kumimoji="1" lang="zh-TW" altLang="en-US" sz="140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rPr>
                <a:t>人当</a:t>
              </a:r>
              <a:r>
                <a:rPr kumimoji="1" lang="ja-JP" altLang="en-US" sz="140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rPr>
                <a:t>たり名目</a:t>
              </a:r>
              <a:r>
                <a:rPr kumimoji="1" lang="en-US" altLang="zh-TW" sz="1400" b="0" i="0" u="none" strike="noStrike" kern="1200" cap="none" spc="0" normalizeH="0" baseline="0" noProof="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2" y="1149502"/>
            <a:ext cx="9505056" cy="74193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a:t>実質</a:t>
            </a:r>
            <a:r>
              <a:rPr lang="en-US" altLang="ja-JP"/>
              <a:t>GDP</a:t>
            </a:r>
            <a:r>
              <a:rPr lang="ja-JP" altLang="en-US"/>
              <a:t>成長率は過去</a:t>
            </a:r>
            <a:r>
              <a:rPr lang="en-US" altLang="ja-JP"/>
              <a:t>10</a:t>
            </a:r>
            <a:r>
              <a:rPr lang="ja-JP" altLang="en-US"/>
              <a:t>年は</a:t>
            </a:r>
            <a:r>
              <a:rPr lang="en-US" altLang="ja-JP"/>
              <a:t>7%</a:t>
            </a:r>
            <a:r>
              <a:rPr lang="ja-JP" altLang="en-US"/>
              <a:t>程度の高い水準で安定していたが、新型コロナの影響もあり、</a:t>
            </a:r>
            <a:r>
              <a:rPr lang="en-US" altLang="ja-JP"/>
              <a:t>2021</a:t>
            </a:r>
            <a:r>
              <a:rPr lang="ja-JP" altLang="en-US"/>
              <a:t>年に</a:t>
            </a:r>
            <a:r>
              <a:rPr lang="en-US" altLang="ja-JP"/>
              <a:t>2.2%</a:t>
            </a:r>
            <a:r>
              <a:rPr lang="ja-JP" altLang="en-US"/>
              <a:t>まで急落した。</a:t>
            </a:r>
            <a:r>
              <a:rPr lang="en-US" altLang="ja-JP"/>
              <a:t>2021</a:t>
            </a:r>
            <a:r>
              <a:rPr lang="ja-JP" altLang="en-US"/>
              <a:t>年にはコロナ前水準を超えて</a:t>
            </a:r>
            <a:r>
              <a:rPr lang="en-US" altLang="ja-JP"/>
              <a:t>8.6%</a:t>
            </a:r>
            <a:r>
              <a:rPr lang="ja-JP" altLang="en-US"/>
              <a:t>まで回復したが、</a:t>
            </a:r>
            <a:r>
              <a:rPr lang="en-US" altLang="ja-JP"/>
              <a:t>2022</a:t>
            </a:r>
            <a:r>
              <a:rPr lang="ja-JP" altLang="en-US"/>
              <a:t>年には再び社会情勢の変化に伴い</a:t>
            </a:r>
            <a:r>
              <a:rPr lang="en-US" altLang="ja-JP"/>
              <a:t>3.0%</a:t>
            </a:r>
            <a:r>
              <a:rPr lang="ja-JP" altLang="en-US"/>
              <a:t>まで低下した。</a:t>
            </a:r>
            <a:endParaRPr lang="en-US" altLang="ja-JP"/>
          </a:p>
          <a:p>
            <a:r>
              <a:rPr lang="en-US" altLang="ja-JP"/>
              <a:t>2025</a:t>
            </a:r>
            <a:r>
              <a:rPr lang="ja-JP" altLang="en-US"/>
              <a:t>年には名目</a:t>
            </a:r>
            <a:r>
              <a:rPr lang="en-US" altLang="ja-JP"/>
              <a:t>GDP</a:t>
            </a:r>
            <a:r>
              <a:rPr lang="ja-JP" altLang="en-US"/>
              <a:t>が約</a:t>
            </a:r>
            <a:r>
              <a:rPr lang="en-US" altLang="ja-JP"/>
              <a:t>19.5</a:t>
            </a:r>
            <a:r>
              <a:rPr lang="ja-JP" altLang="en-US"/>
              <a:t>兆</a:t>
            </a:r>
            <a:r>
              <a:rPr lang="en-US" altLang="ja-JP"/>
              <a:t>US$</a:t>
            </a:r>
            <a:r>
              <a:rPr lang="ja-JP" altLang="en-US"/>
              <a:t>まで成長する見込みである。</a:t>
            </a:r>
            <a:endParaRPr lang="en-US" altLang="ja-JP"/>
          </a:p>
        </p:txBody>
      </p:sp>
      <p:sp>
        <p:nvSpPr>
          <p:cNvPr id="25" name="テキスト ボックス 24"/>
          <p:cNvSpPr txBox="1"/>
          <p:nvPr/>
        </p:nvSpPr>
        <p:spPr>
          <a:xfrm>
            <a:off x="200472" y="6617177"/>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2024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B233A8B4-0855-2C44-29ED-B6B529D8E37C}"/>
              </a:ext>
            </a:extLst>
          </p:cNvPr>
          <p:cNvSpPr txBox="1"/>
          <p:nvPr/>
        </p:nvSpPr>
        <p:spPr>
          <a:xfrm>
            <a:off x="8265368" y="2392294"/>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b="1" i="0" u="none" strike="noStrike"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endParaRPr kumimoji="1" lang="en-US" altLang="ja-JP" sz="14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片側の 2 つの角を丸めた四角形 49">
            <a:extLst>
              <a:ext uri="{FF2B5EF4-FFF2-40B4-BE49-F238E27FC236}">
                <a16:creationId xmlns:a16="http://schemas.microsoft.com/office/drawing/2014/main" id="{DE18B5E3-3822-3702-83C7-0A7F20E180C9}"/>
              </a:ext>
            </a:extLst>
          </p:cNvPr>
          <p:cNvSpPr/>
          <p:nvPr/>
        </p:nvSpPr>
        <p:spPr>
          <a:xfrm>
            <a:off x="8265368" y="2968358"/>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pc="-5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19,398.58</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Rectangle 2">
            <a:extLst>
              <a:ext uri="{FF2B5EF4-FFF2-40B4-BE49-F238E27FC236}">
                <a16:creationId xmlns:a16="http://schemas.microsoft.com/office/drawing/2014/main" id="{12870A09-A020-93D4-D5AE-142F546C2797}"/>
              </a:ext>
            </a:extLst>
          </p:cNvPr>
          <p:cNvSpPr/>
          <p:nvPr>
            <p:custDataLst>
              <p:tags r:id="rId3"/>
            </p:custDataLst>
          </p:nvPr>
        </p:nvSpPr>
        <p:spPr bwMode="gray">
          <a:xfrm>
            <a:off x="8355013" y="3652838"/>
            <a:ext cx="179388" cy="133350"/>
          </a:xfrm>
          <a:prstGeom prst="rect">
            <a:avLst/>
          </a:prstGeom>
          <a:solidFill>
            <a:srgbClr val="80CCE8"/>
          </a:solidFill>
          <a:ln w="9525" cmpd="sng"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31" name="Straight Connector 3">
            <a:extLst>
              <a:ext uri="{FF2B5EF4-FFF2-40B4-BE49-F238E27FC236}">
                <a16:creationId xmlns:a16="http://schemas.microsoft.com/office/drawing/2014/main" id="{C472512B-0AC6-6D5B-9368-E20C395AB464}"/>
              </a:ext>
            </a:extLst>
          </p:cNvPr>
          <p:cNvCxnSpPr/>
          <p:nvPr>
            <p:custDataLst>
              <p:tags r:id="rId4"/>
            </p:custDataLst>
          </p:nvPr>
        </p:nvCxnSpPr>
        <p:spPr bwMode="gray">
          <a:xfrm>
            <a:off x="8274050" y="392271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2" name="Oval 6">
            <a:extLst>
              <a:ext uri="{FF2B5EF4-FFF2-40B4-BE49-F238E27FC236}">
                <a16:creationId xmlns:a16="http://schemas.microsoft.com/office/drawing/2014/main" id="{7CBBF5D3-2B52-1D88-DE12-B9F85FC31D0C}"/>
              </a:ext>
            </a:extLst>
          </p:cNvPr>
          <p:cNvSpPr/>
          <p:nvPr>
            <p:custDataLst>
              <p:tags r:id="rId5"/>
            </p:custDataLst>
          </p:nvPr>
        </p:nvSpPr>
        <p:spPr bwMode="gray">
          <a:xfrm>
            <a:off x="8362950" y="3884613"/>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 name="テキスト プレースホルダ 9">
            <a:extLst>
              <a:ext uri="{FF2B5EF4-FFF2-40B4-BE49-F238E27FC236}">
                <a16:creationId xmlns:a16="http://schemas.microsoft.com/office/drawing/2014/main" id="{E526B684-A381-2A96-AA5B-B8D75FA919CF}"/>
              </a:ext>
            </a:extLst>
          </p:cNvPr>
          <p:cNvSpPr>
            <a:spLocks/>
          </p:cNvSpPr>
          <p:nvPr>
            <p:custDataLst>
              <p:tags r:id="rId6"/>
            </p:custDataLst>
          </p:nvPr>
        </p:nvSpPr>
        <p:spPr bwMode="auto">
          <a:xfrm>
            <a:off x="8585200" y="3648075"/>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4" name="テキスト プレースホルダ 9">
            <a:extLst>
              <a:ext uri="{FF2B5EF4-FFF2-40B4-BE49-F238E27FC236}">
                <a16:creationId xmlns:a16="http://schemas.microsoft.com/office/drawing/2014/main" id="{E2BCDB03-640C-5B90-09FD-C3C2862FF9CF}"/>
              </a:ext>
            </a:extLst>
          </p:cNvPr>
          <p:cNvSpPr>
            <a:spLocks/>
          </p:cNvSpPr>
          <p:nvPr>
            <p:custDataLst>
              <p:tags r:id="rId7"/>
            </p:custDataLst>
          </p:nvPr>
        </p:nvSpPr>
        <p:spPr bwMode="auto">
          <a:xfrm>
            <a:off x="8585200" y="3851275"/>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graphicFrame>
        <p:nvGraphicFramePr>
          <p:cNvPr id="235" name="Chart 234">
            <a:extLst>
              <a:ext uri="{FF2B5EF4-FFF2-40B4-BE49-F238E27FC236}">
                <a16:creationId xmlns:a16="http://schemas.microsoft.com/office/drawing/2014/main" id="{426EECB5-0C49-5039-FCD5-1B3ADCE9E4DB}"/>
              </a:ext>
            </a:extLst>
          </p:cNvPr>
          <p:cNvGraphicFramePr/>
          <p:nvPr>
            <p:custDataLst>
              <p:tags r:id="rId8"/>
            </p:custDataLst>
            <p:extLst>
              <p:ext uri="{D42A27DB-BD31-4B8C-83A1-F6EECF244321}">
                <p14:modId xmlns:p14="http://schemas.microsoft.com/office/powerpoint/2010/main" val="1658109500"/>
              </p:ext>
            </p:extLst>
          </p:nvPr>
        </p:nvGraphicFramePr>
        <p:xfrm>
          <a:off x="152400" y="2222500"/>
          <a:ext cx="8194675" cy="2057400"/>
        </p:xfrm>
        <a:graphic>
          <a:graphicData uri="http://schemas.openxmlformats.org/drawingml/2006/chart">
            <c:chart xmlns:c="http://schemas.openxmlformats.org/drawingml/2006/chart" xmlns:r="http://schemas.openxmlformats.org/officeDocument/2006/relationships" r:id="rId93"/>
          </a:graphicData>
        </a:graphic>
      </p:graphicFrame>
      <p:cxnSp>
        <p:nvCxnSpPr>
          <p:cNvPr id="156" name="Straight Connector 155">
            <a:extLst>
              <a:ext uri="{FF2B5EF4-FFF2-40B4-BE49-F238E27FC236}">
                <a16:creationId xmlns:a16="http://schemas.microsoft.com/office/drawing/2014/main" id="{9DA3F299-AA2C-4D81-D61B-AFD754C1FFE8}"/>
              </a:ext>
            </a:extLst>
          </p:cNvPr>
          <p:cNvCxnSpPr/>
          <p:nvPr>
            <p:custDataLst>
              <p:tags r:id="rId9"/>
            </p:custDataLst>
          </p:nvPr>
        </p:nvCxnSpPr>
        <p:spPr bwMode="auto">
          <a:xfrm flipV="1">
            <a:off x="4886325" y="3435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4C8BC40C-0DDB-7313-7E28-D572A30A3AA6}"/>
              </a:ext>
            </a:extLst>
          </p:cNvPr>
          <p:cNvCxnSpPr/>
          <p:nvPr>
            <p:custDataLst>
              <p:tags r:id="rId10"/>
            </p:custDataLst>
          </p:nvPr>
        </p:nvCxnSpPr>
        <p:spPr bwMode="auto">
          <a:xfrm>
            <a:off x="6591300" y="37433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07F5D0D3-D904-AE6D-3075-CB0D6459CB41}"/>
              </a:ext>
            </a:extLst>
          </p:cNvPr>
          <p:cNvCxnSpPr/>
          <p:nvPr>
            <p:custDataLst>
              <p:tags r:id="rId11"/>
            </p:custDataLst>
          </p:nvPr>
        </p:nvCxnSpPr>
        <p:spPr bwMode="auto">
          <a:xfrm flipV="1">
            <a:off x="5170488" y="3478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3815DBE2-2104-BB1E-5ABC-DA03D3D64600}"/>
              </a:ext>
            </a:extLst>
          </p:cNvPr>
          <p:cNvCxnSpPr/>
          <p:nvPr>
            <p:custDataLst>
              <p:tags r:id="rId12"/>
            </p:custDataLst>
          </p:nvPr>
        </p:nvCxnSpPr>
        <p:spPr bwMode="auto">
          <a:xfrm>
            <a:off x="4252913" y="3270250"/>
            <a:ext cx="0" cy="2174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43C2BD1B-0803-87CE-B9B9-C1EFB5C90A71}"/>
              </a:ext>
            </a:extLst>
          </p:cNvPr>
          <p:cNvCxnSpPr/>
          <p:nvPr>
            <p:custDataLst>
              <p:tags r:id="rId13"/>
            </p:custDataLst>
          </p:nvPr>
        </p:nvCxnSpPr>
        <p:spPr bwMode="auto">
          <a:xfrm flipV="1">
            <a:off x="4602163" y="3408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8A254DB4-E06B-E017-882D-AF63C4340AB0}"/>
              </a:ext>
            </a:extLst>
          </p:cNvPr>
          <p:cNvCxnSpPr/>
          <p:nvPr>
            <p:custDataLst>
              <p:tags r:id="rId14"/>
            </p:custDataLst>
          </p:nvPr>
        </p:nvCxnSpPr>
        <p:spPr bwMode="auto">
          <a:xfrm flipV="1">
            <a:off x="5454650" y="35004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D8408D5A-CBC1-27C5-8BD8-22BBEB10A573}"/>
              </a:ext>
            </a:extLst>
          </p:cNvPr>
          <p:cNvCxnSpPr/>
          <p:nvPr>
            <p:custDataLst>
              <p:tags r:id="rId15"/>
            </p:custDataLst>
          </p:nvPr>
        </p:nvCxnSpPr>
        <p:spPr bwMode="auto">
          <a:xfrm flipV="1">
            <a:off x="5738813" y="34893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5360ECE5-259D-A163-DD0D-B54137EE081A}"/>
              </a:ext>
            </a:extLst>
          </p:cNvPr>
          <p:cNvCxnSpPr/>
          <p:nvPr>
            <p:custDataLst>
              <p:tags r:id="rId16"/>
            </p:custDataLst>
          </p:nvPr>
        </p:nvCxnSpPr>
        <p:spPr bwMode="auto">
          <a:xfrm flipV="1">
            <a:off x="6022975" y="35020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02266BC4-8069-EDD7-A381-25D970716FC4}"/>
              </a:ext>
            </a:extLst>
          </p:cNvPr>
          <p:cNvCxnSpPr/>
          <p:nvPr>
            <p:custDataLst>
              <p:tags r:id="rId17"/>
            </p:custDataLst>
          </p:nvPr>
        </p:nvCxnSpPr>
        <p:spPr bwMode="auto">
          <a:xfrm>
            <a:off x="6307138" y="3398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89596366-1726-F0F0-6BC0-E69F28D4E02A}"/>
              </a:ext>
            </a:extLst>
          </p:cNvPr>
          <p:cNvCxnSpPr/>
          <p:nvPr>
            <p:custDataLst>
              <p:tags r:id="rId18"/>
            </p:custDataLst>
          </p:nvPr>
        </p:nvCxnSpPr>
        <p:spPr bwMode="auto">
          <a:xfrm>
            <a:off x="7443788" y="34623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80FA21F8-ED3A-EB3E-588E-B5AA97FA3A9D}"/>
              </a:ext>
            </a:extLst>
          </p:cNvPr>
          <p:cNvCxnSpPr/>
          <p:nvPr>
            <p:custDataLst>
              <p:tags r:id="rId19"/>
            </p:custDataLst>
          </p:nvPr>
        </p:nvCxnSpPr>
        <p:spPr bwMode="auto">
          <a:xfrm>
            <a:off x="7727950" y="3495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7" name="Text Placeholder 12">
            <a:extLst>
              <a:ext uri="{FF2B5EF4-FFF2-40B4-BE49-F238E27FC236}">
                <a16:creationId xmlns:a16="http://schemas.microsoft.com/office/drawing/2014/main" id="{64B65C8C-7977-B140-F023-42936FAA5705}"/>
              </a:ext>
            </a:extLst>
          </p:cNvPr>
          <p:cNvSpPr>
            <a:spLocks/>
          </p:cNvSpPr>
          <p:nvPr>
            <p:custDataLst>
              <p:tags r:id="rId20"/>
            </p:custDataLst>
          </p:nvPr>
        </p:nvSpPr>
        <p:spPr bwMode="auto">
          <a:xfrm>
            <a:off x="2544763"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65" name="Text Placeholder 12">
            <a:extLst>
              <a:ext uri="{FF2B5EF4-FFF2-40B4-BE49-F238E27FC236}">
                <a16:creationId xmlns:a16="http://schemas.microsoft.com/office/drawing/2014/main" id="{40F32E67-933C-8E9B-009D-A2BB79DCF39A}"/>
              </a:ext>
            </a:extLst>
          </p:cNvPr>
          <p:cNvSpPr>
            <a:spLocks/>
          </p:cNvSpPr>
          <p:nvPr>
            <p:custDataLst>
              <p:tags r:id="rId21"/>
            </p:custDataLst>
          </p:nvPr>
        </p:nvSpPr>
        <p:spPr bwMode="auto">
          <a:xfrm>
            <a:off x="2828925"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useBgFill="1">
        <p:nvSpPr>
          <p:cNvPr id="121" name="テキスト プレースホルダ 9">
            <a:extLst>
              <a:ext uri="{FF2B5EF4-FFF2-40B4-BE49-F238E27FC236}">
                <a16:creationId xmlns:a16="http://schemas.microsoft.com/office/drawing/2014/main" id="{555A5E31-6698-C66C-8105-CBC5C9815215}"/>
              </a:ext>
            </a:extLst>
          </p:cNvPr>
          <p:cNvSpPr>
            <a:spLocks/>
          </p:cNvSpPr>
          <p:nvPr>
            <p:custDataLst>
              <p:tags r:id="rId22"/>
            </p:custDataLst>
          </p:nvPr>
        </p:nvSpPr>
        <p:spPr bwMode="gray">
          <a:xfrm>
            <a:off x="3078163" y="29146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FE1201-4E37-4D9A-8A33-775BAE96F5BD}" type="datetime'''9''''.''''''''''''''''6'''''''''">
              <a:rPr lang="en-US" altLang="en-US" sz="1000" smtClean="0">
                <a:effectLst/>
                <a:sym typeface="+mn-lt"/>
              </a:rPr>
              <a:pPr marL="0" lvl="0" indent="0" algn="ctr">
                <a:spcBef>
                  <a:spcPct val="0"/>
                </a:spcBef>
                <a:buNone/>
              </a:pPr>
              <a:t>9.6</a:t>
            </a:fld>
            <a:endParaRPr kumimoji="1" lang="en-US" altLang="ja-JP" sz="1000">
              <a:sym typeface="+mn-lt"/>
            </a:endParaRPr>
          </a:p>
        </p:txBody>
      </p:sp>
      <p:sp>
        <p:nvSpPr>
          <p:cNvPr id="71" name="Text Placeholder 12">
            <a:extLst>
              <a:ext uri="{FF2B5EF4-FFF2-40B4-BE49-F238E27FC236}">
                <a16:creationId xmlns:a16="http://schemas.microsoft.com/office/drawing/2014/main" id="{EFB4ACB1-03BE-160E-34EE-FE4C5E4C4710}"/>
              </a:ext>
            </a:extLst>
          </p:cNvPr>
          <p:cNvSpPr>
            <a:spLocks/>
          </p:cNvSpPr>
          <p:nvPr>
            <p:custDataLst>
              <p:tags r:id="rId23"/>
            </p:custDataLst>
          </p:nvPr>
        </p:nvSpPr>
        <p:spPr bwMode="auto">
          <a:xfrm>
            <a:off x="3113088"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38" name="Text Placeholder 12">
            <a:extLst>
              <a:ext uri="{FF2B5EF4-FFF2-40B4-BE49-F238E27FC236}">
                <a16:creationId xmlns:a16="http://schemas.microsoft.com/office/drawing/2014/main" id="{4E282FAF-E4FE-1372-58A0-B4D1184E4E0B}"/>
              </a:ext>
            </a:extLst>
          </p:cNvPr>
          <p:cNvSpPr>
            <a:spLocks/>
          </p:cNvSpPr>
          <p:nvPr>
            <p:custDataLst>
              <p:tags r:id="rId24"/>
            </p:custDataLst>
          </p:nvPr>
        </p:nvSpPr>
        <p:spPr bwMode="auto">
          <a:xfrm>
            <a:off x="3397250"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73" name="Text Placeholder 12">
            <a:extLst>
              <a:ext uri="{FF2B5EF4-FFF2-40B4-BE49-F238E27FC236}">
                <a16:creationId xmlns:a16="http://schemas.microsoft.com/office/drawing/2014/main" id="{AC7C674D-0E75-6095-E825-3AF7D4F66701}"/>
              </a:ext>
            </a:extLst>
          </p:cNvPr>
          <p:cNvSpPr>
            <a:spLocks/>
          </p:cNvSpPr>
          <p:nvPr>
            <p:custDataLst>
              <p:tags r:id="rId25"/>
            </p:custDataLst>
          </p:nvPr>
        </p:nvSpPr>
        <p:spPr bwMode="auto">
          <a:xfrm>
            <a:off x="3681413"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74" name="Text Placeholder 12">
            <a:extLst>
              <a:ext uri="{FF2B5EF4-FFF2-40B4-BE49-F238E27FC236}">
                <a16:creationId xmlns:a16="http://schemas.microsoft.com/office/drawing/2014/main" id="{A417A3A8-79D0-0496-3DD0-ECB2154A5BB4}"/>
              </a:ext>
            </a:extLst>
          </p:cNvPr>
          <p:cNvSpPr>
            <a:spLocks/>
          </p:cNvSpPr>
          <p:nvPr>
            <p:custDataLst>
              <p:tags r:id="rId26"/>
            </p:custDataLst>
          </p:nvPr>
        </p:nvSpPr>
        <p:spPr bwMode="auto">
          <a:xfrm>
            <a:off x="3965575"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useBgFill="1">
        <p:nvSpPr>
          <p:cNvPr id="233" name="テキスト プレースホルダ 9">
            <a:extLst>
              <a:ext uri="{FF2B5EF4-FFF2-40B4-BE49-F238E27FC236}">
                <a16:creationId xmlns:a16="http://schemas.microsoft.com/office/drawing/2014/main" id="{246988CA-33E3-72BB-A627-3DEC7D7C7320}"/>
              </a:ext>
            </a:extLst>
          </p:cNvPr>
          <p:cNvSpPr>
            <a:spLocks/>
          </p:cNvSpPr>
          <p:nvPr>
            <p:custDataLst>
              <p:tags r:id="rId27"/>
            </p:custDataLst>
          </p:nvPr>
        </p:nvSpPr>
        <p:spPr bwMode="gray">
          <a:xfrm>
            <a:off x="4078288" y="311785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DE0562-FD87-4655-A441-10C60B5842F8}" type="datetime'''8'''''''',''''''''''6''''''''''''''''''''8''''3'''''''''">
              <a:rPr lang="en-US" altLang="en-US" sz="1000" smtClean="0">
                <a:effectLst/>
                <a:sym typeface="+mn-lt"/>
              </a:rPr>
              <a:pPr marL="0" lvl="0" indent="0" algn="ctr">
                <a:spcBef>
                  <a:spcPct val="0"/>
                </a:spcBef>
                <a:buNone/>
              </a:pPr>
              <a:t>8,683</a:t>
            </a:fld>
            <a:endParaRPr kumimoji="1" lang="en-US" altLang="ja-JP" sz="1000">
              <a:sym typeface="+mn-lt"/>
            </a:endParaRPr>
          </a:p>
        </p:txBody>
      </p:sp>
      <p:sp useBgFill="1">
        <p:nvSpPr>
          <p:cNvPr id="234" name="テキスト プレースホルダ 9">
            <a:extLst>
              <a:ext uri="{FF2B5EF4-FFF2-40B4-BE49-F238E27FC236}">
                <a16:creationId xmlns:a16="http://schemas.microsoft.com/office/drawing/2014/main" id="{BB8BCEDE-B529-C48E-9C6C-E64EE807EC75}"/>
              </a:ext>
            </a:extLst>
          </p:cNvPr>
          <p:cNvSpPr>
            <a:spLocks/>
          </p:cNvSpPr>
          <p:nvPr>
            <p:custDataLst>
              <p:tags r:id="rId28"/>
            </p:custDataLst>
          </p:nvPr>
        </p:nvSpPr>
        <p:spPr bwMode="gray">
          <a:xfrm>
            <a:off x="4214813" y="34242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1F6579-99AE-4B85-B6A4-E65AC78BFDDE}" type="datetime'''''''''''''''''''7''''''''.''''8'''''''''">
              <a:rPr lang="en-US" altLang="en-US" sz="1000" smtClean="0">
                <a:effectLst/>
                <a:sym typeface="+mn-lt"/>
              </a:rPr>
              <a:pPr marL="0" lvl="0" indent="0" algn="ctr">
                <a:spcBef>
                  <a:spcPct val="0"/>
                </a:spcBef>
                <a:buNone/>
              </a:pPr>
              <a:t>7.8</a:t>
            </a:fld>
            <a:endParaRPr kumimoji="1" lang="en-US" altLang="ja-JP" sz="1000">
              <a:sym typeface="+mn-lt"/>
            </a:endParaRPr>
          </a:p>
        </p:txBody>
      </p:sp>
      <p:sp>
        <p:nvSpPr>
          <p:cNvPr id="69" name="Text Placeholder 12">
            <a:extLst>
              <a:ext uri="{FF2B5EF4-FFF2-40B4-BE49-F238E27FC236}">
                <a16:creationId xmlns:a16="http://schemas.microsoft.com/office/drawing/2014/main" id="{FAE3AEA8-0694-AA0D-5771-CD91504E6FE4}"/>
              </a:ext>
            </a:extLst>
          </p:cNvPr>
          <p:cNvSpPr>
            <a:spLocks/>
          </p:cNvSpPr>
          <p:nvPr>
            <p:custDataLst>
              <p:tags r:id="rId29"/>
            </p:custDataLst>
          </p:nvPr>
        </p:nvSpPr>
        <p:spPr bwMode="auto">
          <a:xfrm>
            <a:off x="4249738"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160" name="テキスト プレースホルダ 9">
            <a:extLst>
              <a:ext uri="{FF2B5EF4-FFF2-40B4-BE49-F238E27FC236}">
                <a16:creationId xmlns:a16="http://schemas.microsoft.com/office/drawing/2014/main" id="{4A24E717-BD73-5AE7-6182-696572193EDD}"/>
              </a:ext>
            </a:extLst>
          </p:cNvPr>
          <p:cNvSpPr>
            <a:spLocks/>
          </p:cNvSpPr>
          <p:nvPr>
            <p:custDataLst>
              <p:tags r:id="rId30"/>
            </p:custDataLst>
          </p:nvPr>
        </p:nvSpPr>
        <p:spPr bwMode="gray">
          <a:xfrm>
            <a:off x="4497388" y="343058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C4C27A-956B-4CEB-94E1-0EF64347023B}" type="datetime'''''''''''7''''''''''''''.''''''''''''''''8'''''">
              <a:rPr lang="en-US" altLang="en-US" sz="1000" smtClean="0">
                <a:effectLst/>
                <a:sym typeface="+mn-lt"/>
              </a:rPr>
              <a:pPr marL="0" lvl="0" indent="0" algn="ctr">
                <a:spcBef>
                  <a:spcPct val="0"/>
                </a:spcBef>
                <a:buNone/>
              </a:pPr>
              <a:t>7.8</a:t>
            </a:fld>
            <a:endParaRPr kumimoji="1" lang="en-US" altLang="ja-JP" sz="1000">
              <a:sym typeface="+mn-lt"/>
            </a:endParaRPr>
          </a:p>
        </p:txBody>
      </p:sp>
      <p:sp>
        <p:nvSpPr>
          <p:cNvPr id="75" name="Text Placeholder 12">
            <a:extLst>
              <a:ext uri="{FF2B5EF4-FFF2-40B4-BE49-F238E27FC236}">
                <a16:creationId xmlns:a16="http://schemas.microsoft.com/office/drawing/2014/main" id="{86370D04-F845-9B94-0B1D-C3A58E6A4148}"/>
              </a:ext>
            </a:extLst>
          </p:cNvPr>
          <p:cNvSpPr>
            <a:spLocks/>
          </p:cNvSpPr>
          <p:nvPr>
            <p:custDataLst>
              <p:tags r:id="rId31"/>
            </p:custDataLst>
          </p:nvPr>
        </p:nvSpPr>
        <p:spPr bwMode="auto">
          <a:xfrm>
            <a:off x="4532313"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155" name="テキスト プレースホルダ 9">
            <a:extLst>
              <a:ext uri="{FF2B5EF4-FFF2-40B4-BE49-F238E27FC236}">
                <a16:creationId xmlns:a16="http://schemas.microsoft.com/office/drawing/2014/main" id="{D33E5FE1-3FB4-6F18-CEE6-B41EF6801F02}"/>
              </a:ext>
            </a:extLst>
          </p:cNvPr>
          <p:cNvSpPr>
            <a:spLocks/>
          </p:cNvSpPr>
          <p:nvPr>
            <p:custDataLst>
              <p:tags r:id="rId32"/>
            </p:custDataLst>
          </p:nvPr>
        </p:nvSpPr>
        <p:spPr bwMode="gray">
          <a:xfrm>
            <a:off x="4781550" y="345757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D13A66-2E11-4204-A512-BCD807664B62}" type="datetime'''''''''''''''''''''''''''''''7''''''.''''''''''5'">
              <a:rPr lang="en-US" altLang="en-US" sz="1000" smtClean="0">
                <a:effectLst/>
                <a:sym typeface="+mn-lt"/>
              </a:rPr>
              <a:pPr marL="0" lvl="0" indent="0" algn="ctr">
                <a:spcBef>
                  <a:spcPct val="0"/>
                </a:spcBef>
                <a:buNone/>
              </a:pPr>
              <a:t>7.5</a:t>
            </a:fld>
            <a:endParaRPr kumimoji="1" lang="en-US" altLang="ja-JP" sz="1000">
              <a:sym typeface="+mn-lt"/>
            </a:endParaRPr>
          </a:p>
        </p:txBody>
      </p:sp>
      <p:sp>
        <p:nvSpPr>
          <p:cNvPr id="76" name="Text Placeholder 12">
            <a:extLst>
              <a:ext uri="{FF2B5EF4-FFF2-40B4-BE49-F238E27FC236}">
                <a16:creationId xmlns:a16="http://schemas.microsoft.com/office/drawing/2014/main" id="{4E3831D9-FB3F-8164-30BB-A640C5126697}"/>
              </a:ext>
            </a:extLst>
          </p:cNvPr>
          <p:cNvSpPr>
            <a:spLocks/>
          </p:cNvSpPr>
          <p:nvPr>
            <p:custDataLst>
              <p:tags r:id="rId33"/>
            </p:custDataLst>
          </p:nvPr>
        </p:nvSpPr>
        <p:spPr bwMode="auto">
          <a:xfrm>
            <a:off x="4816475"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123" name="テキスト プレースホルダ 9">
            <a:extLst>
              <a:ext uri="{FF2B5EF4-FFF2-40B4-BE49-F238E27FC236}">
                <a16:creationId xmlns:a16="http://schemas.microsoft.com/office/drawing/2014/main" id="{F3FC9CE0-3BBA-2BD1-1860-B079D0D1D3AB}"/>
              </a:ext>
            </a:extLst>
          </p:cNvPr>
          <p:cNvSpPr>
            <a:spLocks/>
          </p:cNvSpPr>
          <p:nvPr>
            <p:custDataLst>
              <p:tags r:id="rId34"/>
            </p:custDataLst>
          </p:nvPr>
        </p:nvSpPr>
        <p:spPr bwMode="gray">
          <a:xfrm>
            <a:off x="5065713" y="350043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3F793C-E3B1-4BE8-A314-97CDE5615B32}" type="datetime'''''''''''''''7''''.''''''''''''''''''0'''''''''''''''''''''">
              <a:rPr lang="en-US" altLang="en-US" sz="1000" smtClean="0">
                <a:effectLst/>
                <a:sym typeface="+mn-lt"/>
              </a:rPr>
              <a:pPr marL="0" lvl="0" indent="0" algn="ctr">
                <a:spcBef>
                  <a:spcPct val="0"/>
                </a:spcBef>
                <a:buNone/>
              </a:pPr>
              <a:t>7.0</a:t>
            </a:fld>
            <a:endParaRPr kumimoji="1" lang="en-US" altLang="ja-JP" sz="1000">
              <a:sym typeface="+mn-lt"/>
            </a:endParaRPr>
          </a:p>
        </p:txBody>
      </p:sp>
      <p:sp>
        <p:nvSpPr>
          <p:cNvPr id="66" name="Text Placeholder 12">
            <a:extLst>
              <a:ext uri="{FF2B5EF4-FFF2-40B4-BE49-F238E27FC236}">
                <a16:creationId xmlns:a16="http://schemas.microsoft.com/office/drawing/2014/main" id="{C1DA6469-BD36-E100-9E17-5F8BB96D20F9}"/>
              </a:ext>
            </a:extLst>
          </p:cNvPr>
          <p:cNvSpPr>
            <a:spLocks/>
          </p:cNvSpPr>
          <p:nvPr>
            <p:custDataLst>
              <p:tags r:id="rId35"/>
            </p:custDataLst>
          </p:nvPr>
        </p:nvSpPr>
        <p:spPr bwMode="auto">
          <a:xfrm>
            <a:off x="1976438"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124" name="テキスト プレースホルダ 9">
            <a:extLst>
              <a:ext uri="{FF2B5EF4-FFF2-40B4-BE49-F238E27FC236}">
                <a16:creationId xmlns:a16="http://schemas.microsoft.com/office/drawing/2014/main" id="{06D7116D-FBCE-F275-D747-B720F62C855B}"/>
              </a:ext>
            </a:extLst>
          </p:cNvPr>
          <p:cNvSpPr>
            <a:spLocks/>
          </p:cNvSpPr>
          <p:nvPr>
            <p:custDataLst>
              <p:tags r:id="rId36"/>
            </p:custDataLst>
          </p:nvPr>
        </p:nvSpPr>
        <p:spPr bwMode="gray">
          <a:xfrm>
            <a:off x="5349875" y="3522663"/>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CB56BF-221C-44C1-9CF2-2D4C803C0665}" type="datetime'''''6''''''''''''''''''''''''''.''''''8'''''''''">
              <a:rPr lang="en-US" altLang="en-US" sz="1000" smtClean="0">
                <a:effectLst/>
                <a:sym typeface="+mn-lt"/>
              </a:rPr>
              <a:pPr marL="0" lvl="0" indent="0" algn="ctr">
                <a:spcBef>
                  <a:spcPct val="0"/>
                </a:spcBef>
                <a:buNone/>
              </a:pPr>
              <a:t>6.8</a:t>
            </a:fld>
            <a:endParaRPr kumimoji="1" lang="en-US" altLang="ja-JP" sz="1000">
              <a:sym typeface="+mn-lt"/>
            </a:endParaRPr>
          </a:p>
        </p:txBody>
      </p:sp>
      <p:sp>
        <p:nvSpPr>
          <p:cNvPr id="24" name="Text Placeholder 12"/>
          <p:cNvSpPr>
            <a:spLocks/>
          </p:cNvSpPr>
          <p:nvPr>
            <p:custDataLst>
              <p:tags r:id="rId37"/>
            </p:custDataLst>
          </p:nvPr>
        </p:nvSpPr>
        <p:spPr bwMode="auto">
          <a:xfrm>
            <a:off x="255588" y="24082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t>）</a:t>
            </a:r>
          </a:p>
        </p:txBody>
      </p:sp>
      <p:sp>
        <p:nvSpPr>
          <p:cNvPr id="72" name="Text Placeholder 12">
            <a:extLst>
              <a:ext uri="{FF2B5EF4-FFF2-40B4-BE49-F238E27FC236}">
                <a16:creationId xmlns:a16="http://schemas.microsoft.com/office/drawing/2014/main" id="{2DA5E899-1B46-9C6B-4481-13ABD5A94884}"/>
              </a:ext>
            </a:extLst>
          </p:cNvPr>
          <p:cNvSpPr>
            <a:spLocks/>
          </p:cNvSpPr>
          <p:nvPr>
            <p:custDataLst>
              <p:tags r:id="rId38"/>
            </p:custDataLst>
          </p:nvPr>
        </p:nvSpPr>
        <p:spPr bwMode="auto">
          <a:xfrm>
            <a:off x="5384800"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125" name="テキスト プレースホルダ 9">
            <a:extLst>
              <a:ext uri="{FF2B5EF4-FFF2-40B4-BE49-F238E27FC236}">
                <a16:creationId xmlns:a16="http://schemas.microsoft.com/office/drawing/2014/main" id="{68655342-27D7-114C-34DB-6353457FE9E0}"/>
              </a:ext>
            </a:extLst>
          </p:cNvPr>
          <p:cNvSpPr>
            <a:spLocks/>
          </p:cNvSpPr>
          <p:nvPr>
            <p:custDataLst>
              <p:tags r:id="rId39"/>
            </p:custDataLst>
          </p:nvPr>
        </p:nvSpPr>
        <p:spPr bwMode="gray">
          <a:xfrm>
            <a:off x="5634038" y="3511550"/>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F1A569-22FE-405F-A426-38E593A4FE80}" type="datetime'''''''6''''''''''''''''.''''''''''9'''''''''''">
              <a:rPr lang="en-US" altLang="en-US" sz="1000" smtClean="0">
                <a:effectLst/>
                <a:sym typeface="+mn-lt"/>
              </a:rPr>
              <a:pPr marL="0" lvl="0" indent="0" algn="ctr">
                <a:spcBef>
                  <a:spcPct val="0"/>
                </a:spcBef>
                <a:buNone/>
              </a:pPr>
              <a:t>6.9</a:t>
            </a:fld>
            <a:endParaRPr kumimoji="1" lang="en-US" altLang="ja-JP" sz="1000">
              <a:sym typeface="+mn-lt"/>
            </a:endParaRPr>
          </a:p>
        </p:txBody>
      </p:sp>
      <p:sp>
        <p:nvSpPr>
          <p:cNvPr id="28" name="Text Placeholder 12">
            <a:extLst>
              <a:ext uri="{FF2B5EF4-FFF2-40B4-BE49-F238E27FC236}">
                <a16:creationId xmlns:a16="http://schemas.microsoft.com/office/drawing/2014/main" id="{4BA39313-9E3D-09AD-82F0-7EA7D9FCAEFE}"/>
              </a:ext>
            </a:extLst>
          </p:cNvPr>
          <p:cNvSpPr>
            <a:spLocks/>
          </p:cNvSpPr>
          <p:nvPr>
            <p:custDataLst>
              <p:tags r:id="rId40"/>
            </p:custDataLst>
          </p:nvPr>
        </p:nvSpPr>
        <p:spPr bwMode="auto">
          <a:xfrm>
            <a:off x="8051800" y="2366963"/>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40" name="Text Placeholder 12">
            <a:extLst>
              <a:ext uri="{FF2B5EF4-FFF2-40B4-BE49-F238E27FC236}">
                <a16:creationId xmlns:a16="http://schemas.microsoft.com/office/drawing/2014/main" id="{2338B42C-F0AD-6BBE-8D50-452A26A1C35F}"/>
              </a:ext>
            </a:extLst>
          </p:cNvPr>
          <p:cNvSpPr>
            <a:spLocks/>
          </p:cNvSpPr>
          <p:nvPr>
            <p:custDataLst>
              <p:tags r:id="rId41"/>
            </p:custDataLst>
          </p:nvPr>
        </p:nvSpPr>
        <p:spPr bwMode="auto">
          <a:xfrm>
            <a:off x="5668963"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126" name="テキスト プレースホルダ 9">
            <a:extLst>
              <a:ext uri="{FF2B5EF4-FFF2-40B4-BE49-F238E27FC236}">
                <a16:creationId xmlns:a16="http://schemas.microsoft.com/office/drawing/2014/main" id="{E2E4ACFD-74E8-DEEF-DA3B-46D2E9DA11F5}"/>
              </a:ext>
            </a:extLst>
          </p:cNvPr>
          <p:cNvSpPr>
            <a:spLocks/>
          </p:cNvSpPr>
          <p:nvPr>
            <p:custDataLst>
              <p:tags r:id="rId42"/>
            </p:custDataLst>
          </p:nvPr>
        </p:nvSpPr>
        <p:spPr bwMode="gray">
          <a:xfrm>
            <a:off x="5918200" y="3524250"/>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FD8743-9BA9-44A2-93A2-9819803CAE23}" type="datetime'6''''''''.''''''''8'''''''''''">
              <a:rPr lang="en-US" altLang="en-US" sz="1000" smtClean="0">
                <a:effectLst/>
                <a:sym typeface="+mn-lt"/>
              </a:rPr>
              <a:pPr marL="0" lvl="0" indent="0" algn="ctr">
                <a:spcBef>
                  <a:spcPct val="0"/>
                </a:spcBef>
                <a:buNone/>
              </a:pPr>
              <a:t>6.8</a:t>
            </a:fld>
            <a:endParaRPr kumimoji="1" lang="en-US" altLang="ja-JP" sz="1000">
              <a:sym typeface="+mn-lt"/>
            </a:endParaRPr>
          </a:p>
        </p:txBody>
      </p:sp>
      <p:sp>
        <p:nvSpPr>
          <p:cNvPr id="39" name="Text Placeholder 12">
            <a:extLst>
              <a:ext uri="{FF2B5EF4-FFF2-40B4-BE49-F238E27FC236}">
                <a16:creationId xmlns:a16="http://schemas.microsoft.com/office/drawing/2014/main" id="{E1A24187-BB7A-3F4C-1D6B-841A77A1DA4E}"/>
              </a:ext>
            </a:extLst>
          </p:cNvPr>
          <p:cNvSpPr>
            <a:spLocks/>
          </p:cNvSpPr>
          <p:nvPr>
            <p:custDataLst>
              <p:tags r:id="rId43"/>
            </p:custDataLst>
          </p:nvPr>
        </p:nvSpPr>
        <p:spPr bwMode="auto">
          <a:xfrm>
            <a:off x="776288" y="4130675"/>
            <a:ext cx="266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77" name="Text Placeholder 12">
            <a:extLst>
              <a:ext uri="{FF2B5EF4-FFF2-40B4-BE49-F238E27FC236}">
                <a16:creationId xmlns:a16="http://schemas.microsoft.com/office/drawing/2014/main" id="{5E895A12-B58F-D0DE-92A2-FBC6DB90AE2C}"/>
              </a:ext>
            </a:extLst>
          </p:cNvPr>
          <p:cNvSpPr>
            <a:spLocks/>
          </p:cNvSpPr>
          <p:nvPr>
            <p:custDataLst>
              <p:tags r:id="rId44"/>
            </p:custDataLst>
          </p:nvPr>
        </p:nvSpPr>
        <p:spPr bwMode="auto">
          <a:xfrm>
            <a:off x="5953125"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127" name="テキスト プレースホルダ 9">
            <a:extLst>
              <a:ext uri="{FF2B5EF4-FFF2-40B4-BE49-F238E27FC236}">
                <a16:creationId xmlns:a16="http://schemas.microsoft.com/office/drawing/2014/main" id="{D75CEA66-EF69-CB70-52A3-C54376C64623}"/>
              </a:ext>
            </a:extLst>
          </p:cNvPr>
          <p:cNvSpPr>
            <a:spLocks/>
          </p:cNvSpPr>
          <p:nvPr>
            <p:custDataLst>
              <p:tags r:id="rId45"/>
            </p:custDataLst>
          </p:nvPr>
        </p:nvSpPr>
        <p:spPr bwMode="gray">
          <a:xfrm>
            <a:off x="6202363" y="3246438"/>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00CDE6-C86B-4A43-A7CD-4046A3A61243}" type="datetime'''''6''''''''''''''''.''''''''1'''''''''''''''''''">
              <a:rPr lang="en-US" altLang="en-US" sz="1000" smtClean="0">
                <a:effectLst/>
                <a:sym typeface="+mn-lt"/>
              </a:rPr>
              <a:pPr marL="0" lvl="0" indent="0" algn="ctr">
                <a:spcBef>
                  <a:spcPct val="0"/>
                </a:spcBef>
                <a:buNone/>
              </a:pPr>
              <a:t>6.1</a:t>
            </a:fld>
            <a:endParaRPr kumimoji="1" lang="en-US" altLang="ja-JP" sz="1000">
              <a:sym typeface="+mn-lt"/>
            </a:endParaRPr>
          </a:p>
        </p:txBody>
      </p:sp>
      <p:sp>
        <p:nvSpPr>
          <p:cNvPr id="63" name="Text Placeholder 12">
            <a:extLst>
              <a:ext uri="{FF2B5EF4-FFF2-40B4-BE49-F238E27FC236}">
                <a16:creationId xmlns:a16="http://schemas.microsoft.com/office/drawing/2014/main" id="{870E499C-5BD9-8162-D77F-36B05CB74830}"/>
              </a:ext>
            </a:extLst>
          </p:cNvPr>
          <p:cNvSpPr>
            <a:spLocks/>
          </p:cNvSpPr>
          <p:nvPr>
            <p:custDataLst>
              <p:tags r:id="rId46"/>
            </p:custDataLst>
          </p:nvPr>
        </p:nvSpPr>
        <p:spPr bwMode="auto">
          <a:xfrm>
            <a:off x="1123950"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64" name="Text Placeholder 12">
            <a:extLst>
              <a:ext uri="{FF2B5EF4-FFF2-40B4-BE49-F238E27FC236}">
                <a16:creationId xmlns:a16="http://schemas.microsoft.com/office/drawing/2014/main" id="{4AC9C016-53C0-9C08-827F-F5B6C0E11D06}"/>
              </a:ext>
            </a:extLst>
          </p:cNvPr>
          <p:cNvSpPr>
            <a:spLocks/>
          </p:cNvSpPr>
          <p:nvPr>
            <p:custDataLst>
              <p:tags r:id="rId47"/>
            </p:custDataLst>
          </p:nvPr>
        </p:nvSpPr>
        <p:spPr bwMode="auto">
          <a:xfrm>
            <a:off x="6237288"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128" name="テキスト プレースホルダ 9">
            <a:extLst>
              <a:ext uri="{FF2B5EF4-FFF2-40B4-BE49-F238E27FC236}">
                <a16:creationId xmlns:a16="http://schemas.microsoft.com/office/drawing/2014/main" id="{71BD4EF4-54F7-D176-0CED-93AD10A56FF9}"/>
              </a:ext>
            </a:extLst>
          </p:cNvPr>
          <p:cNvSpPr>
            <a:spLocks/>
          </p:cNvSpPr>
          <p:nvPr>
            <p:custDataLst>
              <p:tags r:id="rId48"/>
            </p:custDataLst>
          </p:nvPr>
        </p:nvSpPr>
        <p:spPr bwMode="gray">
          <a:xfrm>
            <a:off x="6486525" y="3590925"/>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50113F-E56F-4E18-BB58-5B4696573C7F}" type="datetime'2''''''''''''''''''''''''''.''3'''''''''''''''''">
              <a:rPr lang="en-US" altLang="en-US" sz="1000" smtClean="0">
                <a:effectLst/>
                <a:sym typeface="+mn-lt"/>
              </a:rPr>
              <a:pPr marL="0" lvl="0" indent="0" algn="ctr">
                <a:spcBef>
                  <a:spcPct val="0"/>
                </a:spcBef>
                <a:buNone/>
              </a:pPr>
              <a:t>2.3</a:t>
            </a:fld>
            <a:endParaRPr kumimoji="1" lang="en-US" altLang="ja-JP" sz="1000">
              <a:sym typeface="+mn-lt"/>
            </a:endParaRPr>
          </a:p>
        </p:txBody>
      </p:sp>
      <p:sp>
        <p:nvSpPr>
          <p:cNvPr id="37" name="Text Placeholder 12">
            <a:extLst>
              <a:ext uri="{FF2B5EF4-FFF2-40B4-BE49-F238E27FC236}">
                <a16:creationId xmlns:a16="http://schemas.microsoft.com/office/drawing/2014/main" id="{2C1ED5E0-A324-1736-EDD0-76CD0EDD23D5}"/>
              </a:ext>
            </a:extLst>
          </p:cNvPr>
          <p:cNvSpPr>
            <a:spLocks/>
          </p:cNvSpPr>
          <p:nvPr>
            <p:custDataLst>
              <p:tags r:id="rId49"/>
            </p:custDataLst>
          </p:nvPr>
        </p:nvSpPr>
        <p:spPr bwMode="auto">
          <a:xfrm>
            <a:off x="1408113"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78" name="Text Placeholder 12">
            <a:extLst>
              <a:ext uri="{FF2B5EF4-FFF2-40B4-BE49-F238E27FC236}">
                <a16:creationId xmlns:a16="http://schemas.microsoft.com/office/drawing/2014/main" id="{CC582ADD-C823-4AD0-5128-D779986D4340}"/>
              </a:ext>
            </a:extLst>
          </p:cNvPr>
          <p:cNvSpPr>
            <a:spLocks/>
          </p:cNvSpPr>
          <p:nvPr>
            <p:custDataLst>
              <p:tags r:id="rId50"/>
            </p:custDataLst>
          </p:nvPr>
        </p:nvSpPr>
        <p:spPr bwMode="auto">
          <a:xfrm>
            <a:off x="6521450"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useBgFill="1">
        <p:nvSpPr>
          <p:cNvPr id="129" name="テキスト プレースホルダ 9">
            <a:extLst>
              <a:ext uri="{FF2B5EF4-FFF2-40B4-BE49-F238E27FC236}">
                <a16:creationId xmlns:a16="http://schemas.microsoft.com/office/drawing/2014/main" id="{1AA773C3-4536-7054-5DF0-FE3C72114D17}"/>
              </a:ext>
            </a:extLst>
          </p:cNvPr>
          <p:cNvSpPr>
            <a:spLocks/>
          </p:cNvSpPr>
          <p:nvPr>
            <p:custDataLst>
              <p:tags r:id="rId51"/>
            </p:custDataLst>
          </p:nvPr>
        </p:nvSpPr>
        <p:spPr bwMode="gray">
          <a:xfrm>
            <a:off x="6770688" y="30146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1BBD55-405E-4A1C-AB85-84325E24DF3F}" type="datetime'''8''''''''''''''''''''''''''''''''''''''''.''''''''''''6'''">
              <a:rPr lang="en-US" altLang="en-US" sz="1000" smtClean="0">
                <a:effectLst/>
                <a:sym typeface="+mn-lt"/>
              </a:rPr>
              <a:pPr marL="0" lvl="0" indent="0" algn="ctr">
                <a:spcBef>
                  <a:spcPct val="0"/>
                </a:spcBef>
                <a:buNone/>
              </a:pPr>
              <a:t>8.6</a:t>
            </a:fld>
            <a:endParaRPr kumimoji="1" lang="en-US" altLang="ja-JP" sz="1000">
              <a:sym typeface="+mn-lt"/>
            </a:endParaRPr>
          </a:p>
        </p:txBody>
      </p:sp>
      <p:sp>
        <p:nvSpPr>
          <p:cNvPr id="80" name="Text Placeholder 12">
            <a:extLst>
              <a:ext uri="{FF2B5EF4-FFF2-40B4-BE49-F238E27FC236}">
                <a16:creationId xmlns:a16="http://schemas.microsoft.com/office/drawing/2014/main" id="{9692E2AC-49C1-67D4-7BC6-8C1D18E17988}"/>
              </a:ext>
            </a:extLst>
          </p:cNvPr>
          <p:cNvSpPr>
            <a:spLocks/>
          </p:cNvSpPr>
          <p:nvPr>
            <p:custDataLst>
              <p:tags r:id="rId52"/>
            </p:custDataLst>
          </p:nvPr>
        </p:nvSpPr>
        <p:spPr bwMode="auto">
          <a:xfrm>
            <a:off x="6805613"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1"/>
              <a:t>22</a:t>
            </a:r>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useBgFill="1">
        <p:nvSpPr>
          <p:cNvPr id="144" name="テキスト プレースホルダ 9">
            <a:extLst>
              <a:ext uri="{FF2B5EF4-FFF2-40B4-BE49-F238E27FC236}">
                <a16:creationId xmlns:a16="http://schemas.microsoft.com/office/drawing/2014/main" id="{76DA5C57-DD65-F794-ED61-8E1AE634B45A}"/>
              </a:ext>
            </a:extLst>
          </p:cNvPr>
          <p:cNvSpPr>
            <a:spLocks/>
          </p:cNvSpPr>
          <p:nvPr>
            <p:custDataLst>
              <p:tags r:id="rId53"/>
            </p:custDataLst>
          </p:nvPr>
        </p:nvSpPr>
        <p:spPr bwMode="gray">
          <a:xfrm>
            <a:off x="7054850" y="35194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B88C66-84DE-40C2-A0C5-46ECB9B58BD5}" type="datetime'''''''''''''''''''''''''''''3''.''''''''''''1'''''''''''''''">
              <a:rPr lang="en-US" altLang="en-US" sz="1000" smtClean="0">
                <a:effectLst/>
                <a:sym typeface="+mn-lt"/>
              </a:rPr>
              <a:pPr marL="0" lvl="0" indent="0" algn="ctr">
                <a:spcBef>
                  <a:spcPct val="0"/>
                </a:spcBef>
                <a:buNone/>
              </a:pPr>
              <a:t>3.1</a:t>
            </a:fld>
            <a:endParaRPr kumimoji="1" lang="en-US" altLang="ja-JP" sz="1000">
              <a:sym typeface="+mn-lt"/>
            </a:endParaRPr>
          </a:p>
        </p:txBody>
      </p:sp>
      <p:sp>
        <p:nvSpPr>
          <p:cNvPr id="15" name="Text Placeholder 12">
            <a:extLst>
              <a:ext uri="{FF2B5EF4-FFF2-40B4-BE49-F238E27FC236}">
                <a16:creationId xmlns:a16="http://schemas.microsoft.com/office/drawing/2014/main" id="{35EFC4C9-0225-47A6-38A5-15AE7D010F5D}"/>
              </a:ext>
            </a:extLst>
          </p:cNvPr>
          <p:cNvSpPr>
            <a:spLocks/>
          </p:cNvSpPr>
          <p:nvPr>
            <p:custDataLst>
              <p:tags r:id="rId54"/>
            </p:custDataLst>
          </p:nvPr>
        </p:nvSpPr>
        <p:spPr bwMode="auto">
          <a:xfrm>
            <a:off x="7089775"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1AE315D9-B9F5-4560-BD96-295C8D0AC7D5}" type="datetime'''''2''''''''''''''''''2'''''''''''''">
              <a:rPr kumimoji="0" lang="en-US" altLang="en-US" sz="900" b="0" smtClean="0">
                <a:solidFill>
                  <a:srgbClr val="000000"/>
                </a:solidFill>
              </a:rPr>
              <a:pPr lvl="0" algn="ctr">
                <a:spcBef>
                  <a:spcPct val="0"/>
                </a:spcBef>
                <a:spcAft>
                  <a:spcPct val="0"/>
                </a:spcAft>
                <a:defRPr/>
              </a:pPr>
              <a:t>22</a:t>
            </a:fld>
            <a:endParaRPr kumimoji="0" lang="ja-JP" altLang="en-US" sz="900" b="0" i="0" strike="noStrike" kern="1200" cap="none" spc="0" normalizeH="0" baseline="0" noProof="0">
              <a:ln>
                <a:noFill/>
              </a:ln>
              <a:solidFill>
                <a:srgbClr val="000000"/>
              </a:solidFill>
              <a:effectLst/>
              <a:uLnTx/>
              <a:uFillTx/>
              <a:sym typeface="+mn-lt"/>
            </a:endParaRPr>
          </a:p>
        </p:txBody>
      </p:sp>
      <p:sp>
        <p:nvSpPr>
          <p:cNvPr id="36" name="Text Placeholder 12">
            <a:extLst>
              <a:ext uri="{FF2B5EF4-FFF2-40B4-BE49-F238E27FC236}">
                <a16:creationId xmlns:a16="http://schemas.microsoft.com/office/drawing/2014/main" id="{7CB6BAF6-4030-933C-011E-407841281377}"/>
              </a:ext>
            </a:extLst>
          </p:cNvPr>
          <p:cNvSpPr>
            <a:spLocks/>
          </p:cNvSpPr>
          <p:nvPr>
            <p:custDataLst>
              <p:tags r:id="rId55"/>
            </p:custDataLst>
          </p:nvPr>
        </p:nvSpPr>
        <p:spPr bwMode="auto">
          <a:xfrm>
            <a:off x="5100638"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41" name="Text Placeholder 12">
            <a:extLst>
              <a:ext uri="{FF2B5EF4-FFF2-40B4-BE49-F238E27FC236}">
                <a16:creationId xmlns:a16="http://schemas.microsoft.com/office/drawing/2014/main" id="{D6233B9B-A583-1FFF-EBF0-94EF861E28D8}"/>
              </a:ext>
            </a:extLst>
          </p:cNvPr>
          <p:cNvSpPr>
            <a:spLocks/>
          </p:cNvSpPr>
          <p:nvPr>
            <p:custDataLst>
              <p:tags r:id="rId56"/>
            </p:custDataLst>
          </p:nvPr>
        </p:nvSpPr>
        <p:spPr bwMode="auto">
          <a:xfrm>
            <a:off x="1692275"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19" name="Text Placeholder 12">
            <a:extLst>
              <a:ext uri="{FF2B5EF4-FFF2-40B4-BE49-F238E27FC236}">
                <a16:creationId xmlns:a16="http://schemas.microsoft.com/office/drawing/2014/main" id="{553DE846-9319-0E85-F9E1-EF5B70A74444}"/>
              </a:ext>
            </a:extLst>
          </p:cNvPr>
          <p:cNvSpPr>
            <a:spLocks/>
          </p:cNvSpPr>
          <p:nvPr>
            <p:custDataLst>
              <p:tags r:id="rId57"/>
            </p:custDataLst>
          </p:nvPr>
        </p:nvSpPr>
        <p:spPr bwMode="auto">
          <a:xfrm>
            <a:off x="7373938"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A60F3DC6-8B60-4BF5-B4D2-1DF87C6C00FD}" type="datetime'''''''''''''''''2''''3'">
              <a:rPr kumimoji="0" lang="en-US" altLang="en-US" sz="900" b="0" smtClean="0">
                <a:solidFill>
                  <a:srgbClr val="000000"/>
                </a:solidFill>
              </a:rPr>
              <a:pPr lvl="0" algn="ctr">
                <a:spcBef>
                  <a:spcPct val="0"/>
                </a:spcBef>
                <a:spcAft>
                  <a:spcPct val="0"/>
                </a:spcAft>
                <a:defRPr/>
              </a:pPr>
              <a:t>23</a:t>
            </a:fld>
            <a:endParaRPr kumimoji="0" lang="ja-JP" altLang="en-US" sz="900" b="0" i="0" strike="noStrike" kern="1200" cap="none" spc="0" normalizeH="0" baseline="0" noProof="0">
              <a:ln>
                <a:noFill/>
              </a:ln>
              <a:solidFill>
                <a:srgbClr val="000000"/>
              </a:solidFill>
              <a:effectLst/>
              <a:uLnTx/>
              <a:uFillTx/>
              <a:sym typeface="+mn-lt"/>
            </a:endParaRPr>
          </a:p>
        </p:txBody>
      </p:sp>
      <p:sp>
        <p:nvSpPr>
          <p:cNvPr id="146" name="テキスト プレースホルダ 9">
            <a:extLst>
              <a:ext uri="{FF2B5EF4-FFF2-40B4-BE49-F238E27FC236}">
                <a16:creationId xmlns:a16="http://schemas.microsoft.com/office/drawing/2014/main" id="{869BD4AE-5130-6139-2793-DE4C9259B84B}"/>
              </a:ext>
            </a:extLst>
          </p:cNvPr>
          <p:cNvSpPr>
            <a:spLocks/>
          </p:cNvSpPr>
          <p:nvPr>
            <p:custDataLst>
              <p:tags r:id="rId58"/>
            </p:custDataLst>
          </p:nvPr>
        </p:nvSpPr>
        <p:spPr bwMode="gray">
          <a:xfrm>
            <a:off x="7623175" y="3343275"/>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1A69B5-6C5A-4C3D-99F9-57AA01F3A58E}" type="datetime'''''''''5''''''''''''.''''''''''''''''''''''0'''''''''''''">
              <a:rPr lang="en-US" altLang="en-US" sz="1000" smtClean="0">
                <a:effectLst/>
                <a:sym typeface="+mn-lt"/>
              </a:rPr>
              <a:pPr marL="0" lvl="0" indent="0" algn="ctr">
                <a:spcBef>
                  <a:spcPct val="0"/>
                </a:spcBef>
                <a:buNone/>
              </a:pPr>
              <a:t>5.0</a:t>
            </a:fld>
            <a:endParaRPr kumimoji="1" lang="en-US" altLang="ja-JP" sz="1000">
              <a:sym typeface="+mn-lt"/>
            </a:endParaRPr>
          </a:p>
        </p:txBody>
      </p:sp>
      <p:sp>
        <p:nvSpPr>
          <p:cNvPr id="68" name="Text Placeholder 12">
            <a:extLst>
              <a:ext uri="{FF2B5EF4-FFF2-40B4-BE49-F238E27FC236}">
                <a16:creationId xmlns:a16="http://schemas.microsoft.com/office/drawing/2014/main" id="{6E2DD84B-A1A9-1D46-E2B3-4E1AC9E15290}"/>
              </a:ext>
            </a:extLst>
          </p:cNvPr>
          <p:cNvSpPr>
            <a:spLocks/>
          </p:cNvSpPr>
          <p:nvPr>
            <p:custDataLst>
              <p:tags r:id="rId59"/>
            </p:custDataLst>
          </p:nvPr>
        </p:nvSpPr>
        <p:spPr bwMode="auto">
          <a:xfrm>
            <a:off x="2260600"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9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900" b="0" i="0" u="none" strike="noStrike" kern="1200" cap="none" spc="0" normalizeH="0" baseline="0" noProof="0">
              <a:ln>
                <a:noFill/>
              </a:ln>
              <a:solidFill>
                <a:srgbClr val="000000"/>
              </a:solidFill>
              <a:effectLst/>
              <a:uLnTx/>
              <a:uFillTx/>
              <a:latin typeface="Arial"/>
              <a:ea typeface="ＭＳ Ｐゴシック"/>
              <a:sym typeface="+mn-lt"/>
            </a:endParaRPr>
          </a:p>
        </p:txBody>
      </p:sp>
      <p:sp>
        <p:nvSpPr>
          <p:cNvPr id="22" name="Text Placeholder 12">
            <a:extLst>
              <a:ext uri="{FF2B5EF4-FFF2-40B4-BE49-F238E27FC236}">
                <a16:creationId xmlns:a16="http://schemas.microsoft.com/office/drawing/2014/main" id="{2715F059-C56D-6073-36EA-0F1D0ABB7C04}"/>
              </a:ext>
            </a:extLst>
          </p:cNvPr>
          <p:cNvSpPr>
            <a:spLocks/>
          </p:cNvSpPr>
          <p:nvPr>
            <p:custDataLst>
              <p:tags r:id="rId60"/>
            </p:custDataLst>
          </p:nvPr>
        </p:nvSpPr>
        <p:spPr bwMode="auto">
          <a:xfrm>
            <a:off x="7658100" y="4130675"/>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lvl="0" algn="ctr">
              <a:spcBef>
                <a:spcPct val="0"/>
              </a:spcBef>
              <a:spcAft>
                <a:spcPct val="0"/>
              </a:spcAft>
              <a:defRPr/>
            </a:pPr>
            <a:fld id="{5DC339BD-FCBB-40A7-BC7E-A200BEF98FB2}" type="datetime'''''''''2''''''''''''''''''''''''''''4'''''''''">
              <a:rPr kumimoji="0" lang="en-US" altLang="en-US" sz="900" b="0" smtClean="0">
                <a:solidFill>
                  <a:srgbClr val="000000"/>
                </a:solidFill>
              </a:rPr>
              <a:pPr lvl="0" algn="ctr">
                <a:spcBef>
                  <a:spcPct val="0"/>
                </a:spcBef>
                <a:spcAft>
                  <a:spcPct val="0"/>
                </a:spcAft>
                <a:defRPr/>
              </a:pPr>
              <a:t>24</a:t>
            </a:fld>
            <a:endParaRPr kumimoji="0" lang="ja-JP" altLang="en-US" sz="900" b="0" i="0" strike="noStrike" kern="1200" cap="none" spc="0" normalizeH="0" baseline="0" noProof="0">
              <a:ln>
                <a:noFill/>
              </a:ln>
              <a:solidFill>
                <a:srgbClr val="000000"/>
              </a:solidFill>
              <a:effectLst/>
              <a:uLnTx/>
              <a:uFillTx/>
              <a:sym typeface="+mn-lt"/>
            </a:endParaRPr>
          </a:p>
        </p:txBody>
      </p:sp>
      <p:sp>
        <p:nvSpPr>
          <p:cNvPr id="145" name="テキスト プレースホルダ 9">
            <a:extLst>
              <a:ext uri="{FF2B5EF4-FFF2-40B4-BE49-F238E27FC236}">
                <a16:creationId xmlns:a16="http://schemas.microsoft.com/office/drawing/2014/main" id="{B88CF8B5-FD4B-0BB6-55FF-2F5A114548C1}"/>
              </a:ext>
            </a:extLst>
          </p:cNvPr>
          <p:cNvSpPr>
            <a:spLocks/>
          </p:cNvSpPr>
          <p:nvPr>
            <p:custDataLst>
              <p:tags r:id="rId61"/>
            </p:custDataLst>
          </p:nvPr>
        </p:nvSpPr>
        <p:spPr bwMode="gray">
          <a:xfrm>
            <a:off x="7339013" y="3309938"/>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A85BB3-483B-4EB3-8AC5-A5AA606B9DB7}" type="datetime'''''''''5''.''''''''''''''4'''''''''''''''''''''">
              <a:rPr lang="en-US" altLang="en-US" sz="1000" smtClean="0">
                <a:effectLst/>
                <a:sym typeface="+mn-lt"/>
              </a:rPr>
              <a:pPr marL="0" lvl="0" indent="0" algn="ctr">
                <a:spcBef>
                  <a:spcPct val="0"/>
                </a:spcBef>
                <a:buNone/>
              </a:pPr>
              <a:t>5.4</a:t>
            </a:fld>
            <a:endParaRPr kumimoji="1" lang="en-US" altLang="ja-JP" sz="1000">
              <a:sym typeface="+mn-lt"/>
            </a:endParaRPr>
          </a:p>
        </p:txBody>
      </p:sp>
      <p:graphicFrame>
        <p:nvGraphicFramePr>
          <p:cNvPr id="52" name="Chart 51">
            <a:extLst>
              <a:ext uri="{FF2B5EF4-FFF2-40B4-BE49-F238E27FC236}">
                <a16:creationId xmlns:a16="http://schemas.microsoft.com/office/drawing/2014/main" id="{ACA709E3-52DF-7E15-4E22-9740AD6BD6C6}"/>
              </a:ext>
            </a:extLst>
          </p:cNvPr>
          <p:cNvGraphicFramePr/>
          <p:nvPr>
            <p:custDataLst>
              <p:tags r:id="rId62"/>
            </p:custDataLst>
            <p:extLst>
              <p:ext uri="{D42A27DB-BD31-4B8C-83A1-F6EECF244321}">
                <p14:modId xmlns:p14="http://schemas.microsoft.com/office/powerpoint/2010/main" val="681491742"/>
              </p:ext>
            </p:extLst>
          </p:nvPr>
        </p:nvGraphicFramePr>
        <p:xfrm>
          <a:off x="119063" y="4635500"/>
          <a:ext cx="7845425" cy="1971675"/>
        </p:xfrm>
        <a:graphic>
          <a:graphicData uri="http://schemas.openxmlformats.org/drawingml/2006/chart">
            <c:chart xmlns:c="http://schemas.openxmlformats.org/drawingml/2006/chart" xmlns:r="http://schemas.openxmlformats.org/officeDocument/2006/relationships" r:id="rId94"/>
          </a:graphicData>
        </a:graphic>
      </p:graphicFrame>
      <p:sp>
        <p:nvSpPr>
          <p:cNvPr id="100" name="Text Placeholder 12">
            <a:extLst>
              <a:ext uri="{FF2B5EF4-FFF2-40B4-BE49-F238E27FC236}">
                <a16:creationId xmlns:a16="http://schemas.microsoft.com/office/drawing/2014/main" id="{2A3A5C82-C103-EDF1-F74F-58056DC2DF58}"/>
              </a:ext>
            </a:extLst>
          </p:cNvPr>
          <p:cNvSpPr>
            <a:spLocks/>
          </p:cNvSpPr>
          <p:nvPr>
            <p:custDataLst>
              <p:tags r:id="rId63"/>
            </p:custDataLst>
          </p:nvPr>
        </p:nvSpPr>
        <p:spPr bwMode="auto">
          <a:xfrm>
            <a:off x="222250" y="4699000"/>
            <a:ext cx="3365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900" b="0" i="0" u="none" strike="noStrike" kern="1200" cap="none" spc="0" normalizeH="0" baseline="0" noProof="1">
                <a:ln>
                  <a:noFill/>
                </a:ln>
                <a:solidFill>
                  <a:srgbClr val="000000"/>
                </a:solidFill>
                <a:effectLst/>
                <a:uLnTx/>
                <a:uFillTx/>
                <a:latin typeface="Arial"/>
                <a:ea typeface="ＭＳ Ｐゴシック"/>
                <a:cs typeface="+mn-cs"/>
                <a:sym typeface="+mn-lt"/>
              </a:rPr>
              <a:t>（US$）</a:t>
            </a:r>
          </a:p>
        </p:txBody>
      </p:sp>
      <p:sp>
        <p:nvSpPr>
          <p:cNvPr id="4" name="テキスト プレースホルダ 9">
            <a:extLst>
              <a:ext uri="{FF2B5EF4-FFF2-40B4-BE49-F238E27FC236}">
                <a16:creationId xmlns:a16="http://schemas.microsoft.com/office/drawing/2014/main" id="{531CA89C-E0C7-845F-586D-72943CF7A948}"/>
              </a:ext>
            </a:extLst>
          </p:cNvPr>
          <p:cNvSpPr>
            <a:spLocks/>
          </p:cNvSpPr>
          <p:nvPr>
            <p:custDataLst>
              <p:tags r:id="rId64"/>
            </p:custDataLst>
          </p:nvPr>
        </p:nvSpPr>
        <p:spPr bwMode="auto">
          <a:xfrm>
            <a:off x="730250"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1B0AF1-A7CD-41F6-BE0A-8E92F1EBC650}"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7" name="テキスト プレースホルダ 9">
            <a:extLst>
              <a:ext uri="{FF2B5EF4-FFF2-40B4-BE49-F238E27FC236}">
                <a16:creationId xmlns:a16="http://schemas.microsoft.com/office/drawing/2014/main" id="{A8C0DC7B-8195-71B9-91F5-A2C344F4C9F2}"/>
              </a:ext>
            </a:extLst>
          </p:cNvPr>
          <p:cNvSpPr>
            <a:spLocks/>
          </p:cNvSpPr>
          <p:nvPr>
            <p:custDataLst>
              <p:tags r:id="rId65"/>
            </p:custDataLst>
          </p:nvPr>
        </p:nvSpPr>
        <p:spPr bwMode="auto">
          <a:xfrm>
            <a:off x="10858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8B3E7A-7139-4375-BCF4-7AD39ECF22C1}"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07DE3C3F-AF76-0C6D-D1D3-B033C2B0FDDC}"/>
              </a:ext>
            </a:extLst>
          </p:cNvPr>
          <p:cNvSpPr>
            <a:spLocks/>
          </p:cNvSpPr>
          <p:nvPr>
            <p:custDataLst>
              <p:tags r:id="rId66"/>
            </p:custDataLst>
          </p:nvPr>
        </p:nvSpPr>
        <p:spPr bwMode="auto">
          <a:xfrm>
            <a:off x="13716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DEF037-5864-402E-B103-7A5B1640445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0" name="テキスト プレースホルダ 9">
            <a:extLst>
              <a:ext uri="{FF2B5EF4-FFF2-40B4-BE49-F238E27FC236}">
                <a16:creationId xmlns:a16="http://schemas.microsoft.com/office/drawing/2014/main" id="{352BC1E4-4AE2-8D71-B37E-90BC563FE4FA}"/>
              </a:ext>
            </a:extLst>
          </p:cNvPr>
          <p:cNvSpPr>
            <a:spLocks/>
          </p:cNvSpPr>
          <p:nvPr>
            <p:custDataLst>
              <p:tags r:id="rId67"/>
            </p:custDataLst>
          </p:nvPr>
        </p:nvSpPr>
        <p:spPr bwMode="auto">
          <a:xfrm>
            <a:off x="1655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7086B9-CC9A-4FAF-B098-DEDBEAEB6FFC}"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1" name="テキスト プレースホルダ 9">
            <a:extLst>
              <a:ext uri="{FF2B5EF4-FFF2-40B4-BE49-F238E27FC236}">
                <a16:creationId xmlns:a16="http://schemas.microsoft.com/office/drawing/2014/main" id="{9E055113-620D-B490-230E-CAD35618DCB8}"/>
              </a:ext>
            </a:extLst>
          </p:cNvPr>
          <p:cNvSpPr>
            <a:spLocks/>
          </p:cNvSpPr>
          <p:nvPr>
            <p:custDataLst>
              <p:tags r:id="rId68"/>
            </p:custDataLst>
          </p:nvPr>
        </p:nvSpPr>
        <p:spPr bwMode="auto">
          <a:xfrm>
            <a:off x="19415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6C65BB-45ED-4358-B4FD-F65BB7D398BF}"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2" name="テキスト プレースホルダ 9">
            <a:extLst>
              <a:ext uri="{FF2B5EF4-FFF2-40B4-BE49-F238E27FC236}">
                <a16:creationId xmlns:a16="http://schemas.microsoft.com/office/drawing/2014/main" id="{94D40129-12F2-B65A-F119-2CFE9FA88794}"/>
              </a:ext>
            </a:extLst>
          </p:cNvPr>
          <p:cNvSpPr>
            <a:spLocks/>
          </p:cNvSpPr>
          <p:nvPr>
            <p:custDataLst>
              <p:tags r:id="rId69"/>
            </p:custDataLst>
          </p:nvPr>
        </p:nvSpPr>
        <p:spPr bwMode="auto">
          <a:xfrm>
            <a:off x="22272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0E3B99-D71C-419F-A5E7-09B3062B15AF}"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3" name="テキスト プレースホルダ 9">
            <a:extLst>
              <a:ext uri="{FF2B5EF4-FFF2-40B4-BE49-F238E27FC236}">
                <a16:creationId xmlns:a16="http://schemas.microsoft.com/office/drawing/2014/main" id="{4501EEDB-FD40-A99A-057A-49F1FD9D77D0}"/>
              </a:ext>
            </a:extLst>
          </p:cNvPr>
          <p:cNvSpPr>
            <a:spLocks/>
          </p:cNvSpPr>
          <p:nvPr>
            <p:custDataLst>
              <p:tags r:id="rId70"/>
            </p:custDataLst>
          </p:nvPr>
        </p:nvSpPr>
        <p:spPr bwMode="auto">
          <a:xfrm>
            <a:off x="25130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17AF6D-AE30-4A1E-9AF3-2A0D0C0985B0}"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4" name="テキスト プレースホルダ 9">
            <a:extLst>
              <a:ext uri="{FF2B5EF4-FFF2-40B4-BE49-F238E27FC236}">
                <a16:creationId xmlns:a16="http://schemas.microsoft.com/office/drawing/2014/main" id="{166C443C-2C58-C2F4-2F80-60622D93DF81}"/>
              </a:ext>
            </a:extLst>
          </p:cNvPr>
          <p:cNvSpPr>
            <a:spLocks/>
          </p:cNvSpPr>
          <p:nvPr>
            <p:custDataLst>
              <p:tags r:id="rId71"/>
            </p:custDataLst>
          </p:nvPr>
        </p:nvSpPr>
        <p:spPr bwMode="auto">
          <a:xfrm>
            <a:off x="2798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5AC236-09BE-463D-9046-A48EB13002EC}"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7" name="テキスト プレースホルダ 9">
            <a:extLst>
              <a:ext uri="{FF2B5EF4-FFF2-40B4-BE49-F238E27FC236}">
                <a16:creationId xmlns:a16="http://schemas.microsoft.com/office/drawing/2014/main" id="{DD93DC8B-1A0B-916A-34A8-2B6665F210DE}"/>
              </a:ext>
            </a:extLst>
          </p:cNvPr>
          <p:cNvSpPr>
            <a:spLocks/>
          </p:cNvSpPr>
          <p:nvPr>
            <p:custDataLst>
              <p:tags r:id="rId72"/>
            </p:custDataLst>
          </p:nvPr>
        </p:nvSpPr>
        <p:spPr bwMode="auto">
          <a:xfrm>
            <a:off x="3082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539462-9D52-4382-B09B-B43A96CD1876}"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8" name="テキスト プレースホルダ 9">
            <a:extLst>
              <a:ext uri="{FF2B5EF4-FFF2-40B4-BE49-F238E27FC236}">
                <a16:creationId xmlns:a16="http://schemas.microsoft.com/office/drawing/2014/main" id="{80401DC5-F44C-A516-F83E-4FE43CCB1457}"/>
              </a:ext>
            </a:extLst>
          </p:cNvPr>
          <p:cNvSpPr>
            <a:spLocks/>
          </p:cNvSpPr>
          <p:nvPr>
            <p:custDataLst>
              <p:tags r:id="rId73"/>
            </p:custDataLst>
          </p:nvPr>
        </p:nvSpPr>
        <p:spPr bwMode="auto">
          <a:xfrm>
            <a:off x="33686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5A3521-2B58-42FE-BA89-5106F3F17593}"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20" name="テキスト プレースホルダ 9">
            <a:extLst>
              <a:ext uri="{FF2B5EF4-FFF2-40B4-BE49-F238E27FC236}">
                <a16:creationId xmlns:a16="http://schemas.microsoft.com/office/drawing/2014/main" id="{9B69DE9E-A0A1-2AED-7AFD-A595E500770B}"/>
              </a:ext>
            </a:extLst>
          </p:cNvPr>
          <p:cNvSpPr>
            <a:spLocks/>
          </p:cNvSpPr>
          <p:nvPr>
            <p:custDataLst>
              <p:tags r:id="rId74"/>
            </p:custDataLst>
          </p:nvPr>
        </p:nvSpPr>
        <p:spPr bwMode="auto">
          <a:xfrm>
            <a:off x="36544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84B499-6AE6-49FC-95F3-81022156DEEA}"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21" name="テキスト プレースホルダ 9">
            <a:extLst>
              <a:ext uri="{FF2B5EF4-FFF2-40B4-BE49-F238E27FC236}">
                <a16:creationId xmlns:a16="http://schemas.microsoft.com/office/drawing/2014/main" id="{2E6F5748-67DC-CFCE-A632-D3CA52808AF7}"/>
              </a:ext>
            </a:extLst>
          </p:cNvPr>
          <p:cNvSpPr>
            <a:spLocks/>
          </p:cNvSpPr>
          <p:nvPr>
            <p:custDataLst>
              <p:tags r:id="rId75"/>
            </p:custDataLst>
          </p:nvPr>
        </p:nvSpPr>
        <p:spPr bwMode="auto">
          <a:xfrm>
            <a:off x="39401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C6A3CA-B859-4020-A8A2-7A61004E5DED}"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23" name="テキスト プレースホルダ 9">
            <a:extLst>
              <a:ext uri="{FF2B5EF4-FFF2-40B4-BE49-F238E27FC236}">
                <a16:creationId xmlns:a16="http://schemas.microsoft.com/office/drawing/2014/main" id="{22F948CF-77F4-0C61-6B27-8DA4BD531E42}"/>
              </a:ext>
            </a:extLst>
          </p:cNvPr>
          <p:cNvSpPr>
            <a:spLocks/>
          </p:cNvSpPr>
          <p:nvPr>
            <p:custDataLst>
              <p:tags r:id="rId76"/>
            </p:custDataLst>
          </p:nvPr>
        </p:nvSpPr>
        <p:spPr bwMode="auto">
          <a:xfrm>
            <a:off x="4225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6A3321-0EBD-4318-B39F-BBB57BD52058}"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29" name="テキスト プレースホルダ 9">
            <a:extLst>
              <a:ext uri="{FF2B5EF4-FFF2-40B4-BE49-F238E27FC236}">
                <a16:creationId xmlns:a16="http://schemas.microsoft.com/office/drawing/2014/main" id="{54CB19FC-9C65-45CE-D071-BDF3A93B5CAC}"/>
              </a:ext>
            </a:extLst>
          </p:cNvPr>
          <p:cNvSpPr>
            <a:spLocks/>
          </p:cNvSpPr>
          <p:nvPr>
            <p:custDataLst>
              <p:tags r:id="rId77"/>
            </p:custDataLst>
          </p:nvPr>
        </p:nvSpPr>
        <p:spPr bwMode="auto">
          <a:xfrm>
            <a:off x="4510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706E71-43AB-43A8-93F5-79B4232BB1A7}"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35" name="テキスト プレースホルダ 9">
            <a:extLst>
              <a:ext uri="{FF2B5EF4-FFF2-40B4-BE49-F238E27FC236}">
                <a16:creationId xmlns:a16="http://schemas.microsoft.com/office/drawing/2014/main" id="{0E217852-874E-91DA-6638-1AAE65168085}"/>
              </a:ext>
            </a:extLst>
          </p:cNvPr>
          <p:cNvSpPr>
            <a:spLocks/>
          </p:cNvSpPr>
          <p:nvPr>
            <p:custDataLst>
              <p:tags r:id="rId78"/>
            </p:custDataLst>
          </p:nvPr>
        </p:nvSpPr>
        <p:spPr bwMode="auto">
          <a:xfrm>
            <a:off x="47958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E356AC-3EA7-4A13-A1B7-A58129DDF24B}"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42" name="テキスト プレースホルダ 9">
            <a:extLst>
              <a:ext uri="{FF2B5EF4-FFF2-40B4-BE49-F238E27FC236}">
                <a16:creationId xmlns:a16="http://schemas.microsoft.com/office/drawing/2014/main" id="{39A9E0DA-DF2C-F301-78BB-6DEBC75E1489}"/>
              </a:ext>
            </a:extLst>
          </p:cNvPr>
          <p:cNvSpPr>
            <a:spLocks/>
          </p:cNvSpPr>
          <p:nvPr>
            <p:custDataLst>
              <p:tags r:id="rId79"/>
            </p:custDataLst>
          </p:nvPr>
        </p:nvSpPr>
        <p:spPr bwMode="auto">
          <a:xfrm>
            <a:off x="50815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A90997-F3B4-4017-87BF-E6A1D9848A31}"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104DA662-0578-CBD5-2A49-245F92C573AB}"/>
              </a:ext>
            </a:extLst>
          </p:cNvPr>
          <p:cNvSpPr>
            <a:spLocks/>
          </p:cNvSpPr>
          <p:nvPr>
            <p:custDataLst>
              <p:tags r:id="rId80"/>
            </p:custDataLst>
          </p:nvPr>
        </p:nvSpPr>
        <p:spPr bwMode="auto">
          <a:xfrm>
            <a:off x="53673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E4CDDF-1A87-4665-B7B1-6DA4BB864EB7}"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44" name="テキスト プレースホルダ 9">
            <a:extLst>
              <a:ext uri="{FF2B5EF4-FFF2-40B4-BE49-F238E27FC236}">
                <a16:creationId xmlns:a16="http://schemas.microsoft.com/office/drawing/2014/main" id="{C9216D90-36A5-375D-6AD5-0A5CE8F30D67}"/>
              </a:ext>
            </a:extLst>
          </p:cNvPr>
          <p:cNvSpPr>
            <a:spLocks/>
          </p:cNvSpPr>
          <p:nvPr>
            <p:custDataLst>
              <p:tags r:id="rId81"/>
            </p:custDataLst>
          </p:nvPr>
        </p:nvSpPr>
        <p:spPr bwMode="auto">
          <a:xfrm>
            <a:off x="5653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CD6965-F1DF-4310-AF28-DC509D475F9D}"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97B42029-198C-6B07-8E37-E4184B7859B4}"/>
              </a:ext>
            </a:extLst>
          </p:cNvPr>
          <p:cNvSpPr>
            <a:spLocks/>
          </p:cNvSpPr>
          <p:nvPr>
            <p:custDataLst>
              <p:tags r:id="rId82"/>
            </p:custDataLst>
          </p:nvPr>
        </p:nvSpPr>
        <p:spPr bwMode="auto">
          <a:xfrm>
            <a:off x="5937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90209A-1B77-4FF5-BCEB-E039CF988523}"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A18E559E-E08B-4BAE-70D9-5901CAD58720}"/>
              </a:ext>
            </a:extLst>
          </p:cNvPr>
          <p:cNvSpPr>
            <a:spLocks/>
          </p:cNvSpPr>
          <p:nvPr>
            <p:custDataLst>
              <p:tags r:id="rId83"/>
            </p:custDataLst>
          </p:nvPr>
        </p:nvSpPr>
        <p:spPr bwMode="auto">
          <a:xfrm>
            <a:off x="62230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C984ED-1E61-4783-A0A1-FE38360C525F}"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DDC92134-BCFE-F870-40C7-0CE519E3F0BF}"/>
              </a:ext>
            </a:extLst>
          </p:cNvPr>
          <p:cNvSpPr>
            <a:spLocks/>
          </p:cNvSpPr>
          <p:nvPr>
            <p:custDataLst>
              <p:tags r:id="rId84"/>
            </p:custDataLst>
          </p:nvPr>
        </p:nvSpPr>
        <p:spPr bwMode="auto">
          <a:xfrm>
            <a:off x="65087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B427FD-A196-41C6-AF31-EE731930C5C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D223FE2E-72DA-4848-F9B7-577AFA988522}"/>
              </a:ext>
            </a:extLst>
          </p:cNvPr>
          <p:cNvSpPr>
            <a:spLocks/>
          </p:cNvSpPr>
          <p:nvPr>
            <p:custDataLst>
              <p:tags r:id="rId85"/>
            </p:custDataLst>
          </p:nvPr>
        </p:nvSpPr>
        <p:spPr bwMode="auto">
          <a:xfrm>
            <a:off x="67945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14A8F5-02C6-406A-A087-495A4C52C496}"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37D066AD-2140-A03B-86A1-209BAE52CBDC}"/>
              </a:ext>
            </a:extLst>
          </p:cNvPr>
          <p:cNvSpPr>
            <a:spLocks/>
          </p:cNvSpPr>
          <p:nvPr>
            <p:custDataLst>
              <p:tags r:id="rId86"/>
            </p:custDataLst>
          </p:nvPr>
        </p:nvSpPr>
        <p:spPr bwMode="auto">
          <a:xfrm>
            <a:off x="7080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6EB969-8847-4385-A9CE-CA21ED2E3170}"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11FDA727-AE8D-A02D-616D-89169F2A23F8}"/>
              </a:ext>
            </a:extLst>
          </p:cNvPr>
          <p:cNvSpPr>
            <a:spLocks/>
          </p:cNvSpPr>
          <p:nvPr>
            <p:custDataLst>
              <p:tags r:id="rId87"/>
            </p:custDataLst>
          </p:nvPr>
        </p:nvSpPr>
        <p:spPr bwMode="auto">
          <a:xfrm>
            <a:off x="73644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6CAD35-3B6F-4D0C-95FE-34788C8D0D4B}"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833D2420-9405-EC01-FA16-614B2802EF6A}"/>
              </a:ext>
            </a:extLst>
          </p:cNvPr>
          <p:cNvSpPr>
            <a:spLocks/>
          </p:cNvSpPr>
          <p:nvPr>
            <p:custDataLst>
              <p:tags r:id="rId88"/>
            </p:custDataLst>
          </p:nvPr>
        </p:nvSpPr>
        <p:spPr bwMode="auto">
          <a:xfrm>
            <a:off x="76501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E07461-61F6-45E5-A902-F29F99A0BF80}"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87" name="テキスト ボックス 86">
            <a:extLst>
              <a:ext uri="{FF2B5EF4-FFF2-40B4-BE49-F238E27FC236}">
                <a16:creationId xmlns:a16="http://schemas.microsoft.com/office/drawing/2014/main" id="{F485A810-57A5-1905-F629-BDBD2F8E2FB6}"/>
              </a:ext>
            </a:extLst>
          </p:cNvPr>
          <p:cNvSpPr txBox="1"/>
          <p:nvPr/>
        </p:nvSpPr>
        <p:spPr>
          <a:xfrm>
            <a:off x="8218660" y="478590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１</a:t>
            </a:r>
            <a:r>
              <a:rPr lang="ja-JP" altLang="en-US" sz="105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人当たり</a:t>
            </a:r>
            <a:r>
              <a:rPr lang="en-US" altLang="ja-JP" sz="105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GDP</a:t>
            </a:r>
            <a:r>
              <a:rPr lang="ja-JP" altLang="en-US" sz="105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予測</a:t>
            </a:r>
            <a:endParaRPr kumimoji="1" lang="en-US" altLang="ja-JP" sz="105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片側の 2 つの角を丸めた四角形 52">
            <a:extLst>
              <a:ext uri="{FF2B5EF4-FFF2-40B4-BE49-F238E27FC236}">
                <a16:creationId xmlns:a16="http://schemas.microsoft.com/office/drawing/2014/main" id="{28909F45-10D0-47ED-94CC-7CE78BF270AB}"/>
              </a:ext>
            </a:extLst>
          </p:cNvPr>
          <p:cNvSpPr/>
          <p:nvPr/>
        </p:nvSpPr>
        <p:spPr>
          <a:xfrm>
            <a:off x="8218660" y="543452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13,806.03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p>
        </p:txBody>
      </p:sp>
    </p:spTree>
    <p:extLst>
      <p:ext uri="{BB962C8B-B14F-4D97-AF65-F5344CB8AC3E}">
        <p14:creationId xmlns:p14="http://schemas.microsoft.com/office/powerpoint/2010/main" val="8324836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1628800"/>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1136576" y="1700808"/>
            <a:ext cx="8496944" cy="875724"/>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r>
              <a:rPr lang="ja-JP" altLang="en-US" sz="1200">
                <a:latin typeface="HGP創英角ｺﾞｼｯｸUB" pitchFamily="50" charset="-128"/>
                <a:ea typeface="HGP創英角ｺﾞｼｯｸUB" pitchFamily="50" charset="-128"/>
              </a:rPr>
              <a:t>政府調達法</a:t>
            </a:r>
            <a:endParaRPr lang="ja-JP" altLang="en-US" sz="1000" b="1">
              <a:latin typeface="Arial" panose="020B0604020202020204" pitchFamily="34" charset="0"/>
              <a:ea typeface="HGP創英角ｺﾞｼｯｸUB" pitchFamily="50" charset="-128"/>
              <a:cs typeface="Arial" panose="020B0604020202020204" pitchFamily="34" charset="0"/>
            </a:endParaRPr>
          </a:p>
        </p:txBody>
      </p:sp>
      <p:sp>
        <p:nvSpPr>
          <p:cNvPr id="32" name="正方形/長方形 31"/>
          <p:cNvSpPr/>
          <p:nvPr/>
        </p:nvSpPr>
        <p:spPr>
          <a:xfrm>
            <a:off x="1136576" y="2564904"/>
            <a:ext cx="8496944" cy="2387296"/>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r>
              <a:rPr lang="ja-JP" altLang="en-US" sz="1200">
                <a:latin typeface="HGP創英角ｺﾞｼｯｸUB" pitchFamily="50" charset="-128"/>
                <a:ea typeface="HGP創英角ｺﾞｼｯｸUB" pitchFamily="50" charset="-128"/>
              </a:rPr>
              <a:t>医薬品衛生体制改革 の深化に関する意見</a:t>
            </a:r>
            <a:endParaRPr lang="ja-JP" altLang="en-US" sz="1000" b="1">
              <a:latin typeface="Arial" panose="020B0604020202020204" pitchFamily="34" charset="0"/>
              <a:ea typeface="HGP創英角ｺﾞｼｯｸUB" pitchFamily="50" charset="-128"/>
              <a:cs typeface="Arial" panose="020B0604020202020204" pitchFamily="34" charset="0"/>
            </a:endParaRPr>
          </a:p>
        </p:txBody>
      </p:sp>
      <p:sp>
        <p:nvSpPr>
          <p:cNvPr id="33" name="正方形/長方形 32"/>
          <p:cNvSpPr/>
          <p:nvPr/>
        </p:nvSpPr>
        <p:spPr>
          <a:xfrm>
            <a:off x="1136576" y="4952201"/>
            <a:ext cx="8496944" cy="1429127"/>
          </a:xfrm>
          <a:prstGeom prst="rect">
            <a:avLst/>
          </a:prstGeom>
          <a:gradFill>
            <a:gsLst>
              <a:gs pos="100000">
                <a:schemeClr val="bg1"/>
              </a:gs>
              <a:gs pos="0">
                <a:srgbClr val="D2F0FA"/>
              </a:gs>
            </a:gsLst>
            <a:lin ang="0" scaled="1"/>
          </a:gradFill>
          <a:ln cmpd="sng">
            <a:solidFill>
              <a:srgbClr val="FFFFFF"/>
            </a:solidFill>
          </a:ln>
        </p:spPr>
        <p:txBody>
          <a:bodyPr tIns="72000" rtlCol="0" anchor="t" anchorCtr="0">
            <a:noAutofit/>
          </a:bodyPr>
          <a:lstStyle/>
          <a:p>
            <a:r>
              <a:rPr lang="ja-JP" altLang="en-US" sz="1200">
                <a:latin typeface="HGP創英角ｺﾞｼｯｸUB" pitchFamily="50" charset="-128"/>
                <a:ea typeface="HGP創英角ｺﾞｼｯｸUB" pitchFamily="50" charset="-128"/>
              </a:rPr>
              <a:t>中国医療機器の国産化調達政策</a:t>
            </a:r>
            <a:endParaRPr lang="ja-JP" altLang="en-US" sz="1000" b="1">
              <a:latin typeface="Arial" panose="020B0604020202020204" pitchFamily="34" charset="0"/>
              <a:ea typeface="HGP創英角ｺﾞｼｯｸUB"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中国／政策動向</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医療関連政策の将来動向 （</a:t>
            </a:r>
            <a:r>
              <a:rPr lang="en-US" altLang="ja-JP"/>
              <a:t>2/7</a:t>
            </a:r>
            <a:r>
              <a:rPr lang="ja-JP" altLang="en-US"/>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Arial" panose="020B0604020202020204" pitchFamily="34" charset="0"/>
                <a:ea typeface="ＭＳ Ｐゴシック" panose="020B0600070205080204" pitchFamily="50" charset="-128"/>
                <a:cs typeface="Arial" panose="020B0604020202020204" pitchFamily="34" charset="0"/>
              </a:rPr>
              <a:t>医療機器業界におけるこれまでの中国政府の主な政策動向を時系列で以下に示す。</a:t>
            </a:r>
          </a:p>
        </p:txBody>
      </p:sp>
      <p:grpSp>
        <p:nvGrpSpPr>
          <p:cNvPr id="5" name="グループ化 7"/>
          <p:cNvGrpSpPr/>
          <p:nvPr/>
        </p:nvGrpSpPr>
        <p:grpSpPr>
          <a:xfrm>
            <a:off x="416496" y="1412776"/>
            <a:ext cx="9217024" cy="288032"/>
            <a:chOff x="4803500" y="2185814"/>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a:latin typeface="HGP創英角ｺﾞｼｯｸUB" pitchFamily="50" charset="-128"/>
                  <a:ea typeface="HGP創英角ｺﾞｼｯｸUB" pitchFamily="50" charset="-128"/>
                </a:rPr>
                <a:t>医療機器業界における中国政府の政策動向</a:t>
              </a:r>
            </a:p>
          </p:txBody>
        </p:sp>
      </p:grpSp>
      <p:sp>
        <p:nvSpPr>
          <p:cNvPr id="19" name="正方形/長方形 18"/>
          <p:cNvSpPr/>
          <p:nvPr/>
        </p:nvSpPr>
        <p:spPr>
          <a:xfrm>
            <a:off x="416496" y="1700809"/>
            <a:ext cx="656590" cy="216024"/>
          </a:xfrm>
          <a:prstGeom prst="rect">
            <a:avLst/>
          </a:prstGeom>
        </p:spPr>
        <p:txBody>
          <a:bodyPr wrap="none" lIns="0" tIns="36000" bIns="36000" anchor="ctr" anchorCtr="0">
            <a:noAutofit/>
          </a:bodyPr>
          <a:lstStyle/>
          <a:p>
            <a:r>
              <a:rPr lang="ja-JP" altLang="en-US" sz="1200">
                <a:solidFill>
                  <a:srgbClr val="3D6AA7"/>
                </a:solidFill>
                <a:latin typeface="Arial Black" panose="020B0A04020102020204" pitchFamily="34" charset="0"/>
                <a:ea typeface="HGP創英角ｺﾞｼｯｸUB" pitchFamily="50" charset="-128"/>
              </a:rPr>
              <a:t>それ以前</a:t>
            </a:r>
            <a:endParaRPr lang="ja-JP" altLang="en-US" sz="1200">
              <a:solidFill>
                <a:srgbClr val="3D6AA7"/>
              </a:solidFill>
            </a:endParaRPr>
          </a:p>
        </p:txBody>
      </p:sp>
      <p:sp>
        <p:nvSpPr>
          <p:cNvPr id="21" name="正方形/長方形 20"/>
          <p:cNvSpPr/>
          <p:nvPr/>
        </p:nvSpPr>
        <p:spPr>
          <a:xfrm>
            <a:off x="992560" y="1700808"/>
            <a:ext cx="144016" cy="875724"/>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92560" y="2564904"/>
            <a:ext cx="144016" cy="2387296"/>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992560" y="4952201"/>
            <a:ext cx="144016" cy="1429127"/>
          </a:xfrm>
          <a:prstGeom prst="rect">
            <a:avLst/>
          </a:prstGeom>
          <a:gradFill>
            <a:gsLst>
              <a:gs pos="50000">
                <a:srgbClr val="38BEE2"/>
              </a:gs>
              <a:gs pos="0">
                <a:srgbClr val="027F9C"/>
              </a:gs>
              <a:gs pos="100000">
                <a:srgbClr val="027F9C"/>
              </a:gs>
            </a:gsLst>
            <a:lin ang="5400000" scaled="1"/>
          </a:gradFill>
          <a:ln>
            <a:solidFill>
              <a:schemeClr val="bg1"/>
            </a:solidFill>
          </a:ln>
        </p:spPr>
        <p:txBody>
          <a:bodyPr rtlCol="0" anchor="b" anchorCtr="0">
            <a:noAutofit/>
          </a:bodyPr>
          <a:lstStyle/>
          <a:p>
            <a:pPr algn="ct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p:nvSpPr>
        <p:spPr>
          <a:xfrm>
            <a:off x="992560" y="6381328"/>
            <a:ext cx="144016" cy="72008"/>
          </a:xfrm>
          <a:prstGeom prst="rect">
            <a:avLst/>
          </a:prstGeom>
          <a:gradFill flip="none" rotWithShape="1">
            <a:gsLst>
              <a:gs pos="0">
                <a:srgbClr val="868686"/>
              </a:gs>
              <a:gs pos="100000">
                <a:schemeClr val="bg1"/>
              </a:gs>
            </a:gsLst>
            <a:lin ang="5400000" scaled="1"/>
            <a:tileRect/>
          </a:gradFill>
          <a:ln>
            <a:solidFill>
              <a:schemeClr val="bg1"/>
            </a:solidFill>
          </a:ln>
        </p:spPr>
        <p:txBody>
          <a:bodyPr rtlCol="0" anchor="b" anchorCtr="0">
            <a:noAutofit/>
          </a:bodyP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416496" y="2348880"/>
            <a:ext cx="656590" cy="216024"/>
          </a:xfrm>
          <a:prstGeom prst="rect">
            <a:avLst/>
          </a:prstGeom>
        </p:spPr>
        <p:txBody>
          <a:bodyPr wrap="none" lIns="0" tIns="36000" bIns="36000" anchor="ctr" anchorCtr="0">
            <a:noAutofit/>
          </a:bodyPr>
          <a:lstStyle/>
          <a:p>
            <a:r>
              <a:rPr lang="en-US" altLang="ja-JP" sz="1200">
                <a:solidFill>
                  <a:srgbClr val="3D6AA7"/>
                </a:solidFill>
                <a:latin typeface="HGP創英角ｺﾞｼｯｸUB" pitchFamily="50" charset="-128"/>
                <a:ea typeface="HGP創英角ｺﾞｼｯｸUB" pitchFamily="50" charset="-128"/>
              </a:rPr>
              <a:t>2008</a:t>
            </a:r>
            <a:r>
              <a:rPr lang="ja-JP" altLang="en-US" sz="1200">
                <a:solidFill>
                  <a:srgbClr val="3D6AA7"/>
                </a:solidFill>
                <a:latin typeface="HGP創英角ｺﾞｼｯｸUB" pitchFamily="50" charset="-128"/>
                <a:ea typeface="HGP創英角ｺﾞｼｯｸUB" pitchFamily="50" charset="-128"/>
              </a:rPr>
              <a:t>年</a:t>
            </a:r>
            <a:endParaRPr lang="ja-JP" altLang="en-US" sz="1200">
              <a:solidFill>
                <a:srgbClr val="3D6AA7"/>
              </a:solidFill>
            </a:endParaRPr>
          </a:p>
        </p:txBody>
      </p:sp>
      <p:sp>
        <p:nvSpPr>
          <p:cNvPr id="27" name="正方形/長方形 26"/>
          <p:cNvSpPr/>
          <p:nvPr/>
        </p:nvSpPr>
        <p:spPr>
          <a:xfrm>
            <a:off x="416496" y="2564904"/>
            <a:ext cx="656590" cy="204991"/>
          </a:xfrm>
          <a:prstGeom prst="rect">
            <a:avLst/>
          </a:prstGeom>
        </p:spPr>
        <p:txBody>
          <a:bodyPr wrap="none" lIns="0" tIns="36000" bIns="36000" anchor="ctr" anchorCtr="0">
            <a:noAutofit/>
          </a:bodyPr>
          <a:lstStyle/>
          <a:p>
            <a:r>
              <a:rPr lang="en-US" altLang="ja-JP" sz="1200">
                <a:solidFill>
                  <a:srgbClr val="1E806B"/>
                </a:solidFill>
                <a:latin typeface="Arial Black" panose="020B0A04020102020204" pitchFamily="34" charset="0"/>
                <a:ea typeface="HGP創英角ｺﾞｼｯｸUB" pitchFamily="50" charset="-128"/>
              </a:rPr>
              <a:t>2009</a:t>
            </a:r>
            <a:r>
              <a:rPr lang="ja-JP" altLang="en-US" sz="1200">
                <a:solidFill>
                  <a:srgbClr val="1E806B"/>
                </a:solidFill>
                <a:latin typeface="HGP創英角ｺﾞｼｯｸUB" pitchFamily="50" charset="-128"/>
                <a:ea typeface="HGP創英角ｺﾞｼｯｸUB" pitchFamily="50" charset="-128"/>
              </a:rPr>
              <a:t>年</a:t>
            </a:r>
            <a:endParaRPr lang="ja-JP" altLang="en-US" sz="1200">
              <a:solidFill>
                <a:srgbClr val="1E806B"/>
              </a:solidFill>
            </a:endParaRPr>
          </a:p>
        </p:txBody>
      </p:sp>
      <p:sp>
        <p:nvSpPr>
          <p:cNvPr id="28" name="正方形/長方形 27"/>
          <p:cNvSpPr/>
          <p:nvPr/>
        </p:nvSpPr>
        <p:spPr>
          <a:xfrm>
            <a:off x="416496" y="4725143"/>
            <a:ext cx="656590" cy="216024"/>
          </a:xfrm>
          <a:prstGeom prst="rect">
            <a:avLst/>
          </a:prstGeom>
        </p:spPr>
        <p:txBody>
          <a:bodyPr wrap="none" lIns="0" tIns="36000" bIns="36000" anchor="ctr" anchorCtr="0">
            <a:noAutofit/>
          </a:bodyPr>
          <a:lstStyle/>
          <a:p>
            <a:r>
              <a:rPr lang="en-US" altLang="ja-JP" sz="1200">
                <a:solidFill>
                  <a:srgbClr val="1E806B"/>
                </a:solidFill>
                <a:latin typeface="Arial Black" panose="020B0A04020102020204" pitchFamily="34" charset="0"/>
                <a:ea typeface="HGP創英角ｺﾞｼｯｸUB" pitchFamily="50" charset="-128"/>
              </a:rPr>
              <a:t>2013</a:t>
            </a:r>
            <a:r>
              <a:rPr lang="ja-JP" altLang="en-US" sz="1200">
                <a:solidFill>
                  <a:srgbClr val="1E806B"/>
                </a:solidFill>
                <a:latin typeface="HGP創英角ｺﾞｼｯｸUB" pitchFamily="50" charset="-128"/>
                <a:ea typeface="HGP創英角ｺﾞｼｯｸUB" pitchFamily="50" charset="-128"/>
              </a:rPr>
              <a:t>年</a:t>
            </a:r>
            <a:endParaRPr lang="ja-JP" altLang="en-US" sz="1200">
              <a:solidFill>
                <a:srgbClr val="1E806B"/>
              </a:solidFill>
            </a:endParaRPr>
          </a:p>
        </p:txBody>
      </p:sp>
      <p:sp>
        <p:nvSpPr>
          <p:cNvPr id="29" name="正方形/長方形 28"/>
          <p:cNvSpPr/>
          <p:nvPr/>
        </p:nvSpPr>
        <p:spPr>
          <a:xfrm>
            <a:off x="416496" y="4941168"/>
            <a:ext cx="656590" cy="216024"/>
          </a:xfrm>
          <a:prstGeom prst="rect">
            <a:avLst/>
          </a:prstGeom>
        </p:spPr>
        <p:txBody>
          <a:bodyPr wrap="none" lIns="0" tIns="36000" bIns="36000" anchor="ctr" anchorCtr="0">
            <a:noAutofit/>
          </a:bodyPr>
          <a:lstStyle/>
          <a:p>
            <a:r>
              <a:rPr lang="en-US" altLang="ja-JP" sz="1200">
                <a:solidFill>
                  <a:srgbClr val="027F9C"/>
                </a:solidFill>
                <a:latin typeface="Arial Black" panose="020B0A04020102020204" pitchFamily="34" charset="0"/>
                <a:ea typeface="HGP創英角ｺﾞｼｯｸUB" pitchFamily="50" charset="-128"/>
              </a:rPr>
              <a:t>2014</a:t>
            </a:r>
            <a:r>
              <a:rPr lang="ja-JP" altLang="en-US" sz="1200">
                <a:solidFill>
                  <a:srgbClr val="027F9C"/>
                </a:solidFill>
                <a:latin typeface="HGP創英角ｺﾞｼｯｸUB" pitchFamily="50" charset="-128"/>
                <a:ea typeface="HGP創英角ｺﾞｼｯｸUB" pitchFamily="50" charset="-128"/>
              </a:rPr>
              <a:t>年</a:t>
            </a:r>
            <a:endParaRPr lang="ja-JP" altLang="en-US" sz="1200">
              <a:solidFill>
                <a:srgbClr val="027F9C"/>
              </a:solidFill>
            </a:endParaRPr>
          </a:p>
        </p:txBody>
      </p:sp>
      <p:sp>
        <p:nvSpPr>
          <p:cNvPr id="30" name="正方形/長方形 29"/>
          <p:cNvSpPr/>
          <p:nvPr/>
        </p:nvSpPr>
        <p:spPr>
          <a:xfrm>
            <a:off x="416496" y="6165304"/>
            <a:ext cx="656590" cy="204991"/>
          </a:xfrm>
          <a:prstGeom prst="rect">
            <a:avLst/>
          </a:prstGeom>
        </p:spPr>
        <p:txBody>
          <a:bodyPr wrap="none" lIns="0" tIns="36000" bIns="36000" anchor="ctr" anchorCtr="0">
            <a:noAutofit/>
          </a:bodyPr>
          <a:lstStyle/>
          <a:p>
            <a:r>
              <a:rPr lang="en-US" altLang="ja-JP" sz="1200">
                <a:solidFill>
                  <a:srgbClr val="027F9C"/>
                </a:solidFill>
                <a:latin typeface="Arial Black" panose="020B0A04020102020204" pitchFamily="34" charset="0"/>
                <a:ea typeface="HGP創英角ｺﾞｼｯｸUB" pitchFamily="50" charset="-128"/>
              </a:rPr>
              <a:t>2016</a:t>
            </a:r>
            <a:r>
              <a:rPr lang="ja-JP" altLang="en-US" sz="1200">
                <a:solidFill>
                  <a:srgbClr val="027F9C"/>
                </a:solidFill>
                <a:latin typeface="HGP創英角ｺﾞｼｯｸUB" pitchFamily="50" charset="-128"/>
                <a:ea typeface="HGP創英角ｺﾞｼｯｸUB" pitchFamily="50" charset="-128"/>
              </a:rPr>
              <a:t>年</a:t>
            </a:r>
            <a:endParaRPr lang="ja-JP" altLang="en-US" sz="1200">
              <a:solidFill>
                <a:srgbClr val="027F9C"/>
              </a:solidFill>
            </a:endParaRPr>
          </a:p>
        </p:txBody>
      </p:sp>
      <p:sp>
        <p:nvSpPr>
          <p:cNvPr id="34" name="正方形/長方形 33"/>
          <p:cNvSpPr/>
          <p:nvPr/>
        </p:nvSpPr>
        <p:spPr>
          <a:xfrm>
            <a:off x="1280592" y="1964464"/>
            <a:ext cx="6624736" cy="1080120"/>
          </a:xfrm>
          <a:prstGeom prst="rect">
            <a:avLst/>
          </a:prstGeom>
        </p:spPr>
        <p:txBody>
          <a:bodyPr>
            <a:noAutofit/>
          </a:bodyPr>
          <a:lstStyle/>
          <a:p>
            <a:pPr marL="114300" lvl="1" indent="-114300" algn="just" fontAlgn="ctr">
              <a:lnSpc>
                <a:spcPts val="1200"/>
              </a:lnSpc>
              <a:buClr>
                <a:srgbClr val="5F8AC3"/>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cs typeface="Arial" panose="020B0604020202020204" pitchFamily="34" charset="0"/>
              </a:rPr>
              <a:t>中国政府は、この「政府調達法」の中でのみ、調達者が中国企業を支持することを要求していた。</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5F8AC3"/>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cs typeface="Arial" panose="020B0604020202020204" pitchFamily="34" charset="0"/>
              </a:rPr>
              <a:t>しかし、医療業界におけるこの政策の影響力は非常に小さく、特に大型医療用装置に対してはほぼ影響がなかった。</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5F8AC3"/>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そのため、中国の医療機関は、大型装置の納入の際は大多数が輸入品を選択していた。</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1280591" y="2864564"/>
            <a:ext cx="7776864" cy="432048"/>
          </a:xfrm>
          <a:prstGeom prst="rect">
            <a:avLst/>
          </a:prstGeom>
        </p:spPr>
        <p:txBody>
          <a:bodyPr>
            <a:noAutofit/>
          </a:bodyPr>
          <a:lstStyle/>
          <a:p>
            <a:pPr marL="114300" lvl="1" indent="-114300" algn="just" fontAlgn="ctr">
              <a:lnSpc>
                <a:spcPts val="1200"/>
              </a:lnSpc>
              <a:buClr>
                <a:srgbClr val="26A287"/>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cs typeface="Arial" panose="020B0604020202020204" pitchFamily="34" charset="0"/>
              </a:rPr>
              <a:t>中国政府は、この公布を機に、新医療改革をスタートさせた。</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26A287"/>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cs typeface="Arial" panose="020B0604020202020204" pitchFamily="34" charset="0"/>
              </a:rPr>
              <a:t>「看病難（診察を受けるのが難しい）」、「看病貴（診察費が高い）」という</a:t>
            </a:r>
            <a:r>
              <a:rPr lang="en-US" altLang="ja-JP" sz="1000">
                <a:latin typeface="Arial" panose="020B0604020202020204" pitchFamily="34" charset="0"/>
                <a:ea typeface="ＭＳ Ｐゴシック" panose="020B0600070205080204" pitchFamily="50" charset="-128"/>
                <a:cs typeface="Arial" panose="020B0604020202020204" pitchFamily="34" charset="0"/>
              </a:rPr>
              <a:t>2</a:t>
            </a:r>
            <a:r>
              <a:rPr lang="ja-JP" altLang="en-US" sz="1000">
                <a:latin typeface="Arial" panose="020B0604020202020204" pitchFamily="34" charset="0"/>
                <a:ea typeface="ＭＳ Ｐゴシック" panose="020B0600070205080204" pitchFamily="50" charset="-128"/>
                <a:cs typeface="Arial" panose="020B0604020202020204" pitchFamily="34" charset="0"/>
              </a:rPr>
              <a:t>点の課題を重点的に取り組んだ。</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1280592" y="5229200"/>
            <a:ext cx="8352924" cy="1080120"/>
          </a:xfrm>
          <a:prstGeom prst="rect">
            <a:avLst/>
          </a:prstGeom>
        </p:spPr>
        <p:txBody>
          <a:bodyPr>
            <a:noAutofit/>
          </a:bodyPr>
          <a:lstStyle/>
          <a:p>
            <a:pPr marL="114300" lvl="1" indent="-114300" algn="just" fontAlgn="ctr">
              <a:lnSpc>
                <a:spcPts val="1200"/>
              </a:lnSpc>
              <a:buClr>
                <a:srgbClr val="26A287"/>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a:latin typeface="Arial" panose="020B0604020202020204" pitchFamily="34" charset="0"/>
                <a:ea typeface="ＭＳ Ｐゴシック" panose="020B0600070205080204" pitchFamily="50" charset="-128"/>
                <a:cs typeface="Arial" panose="020B0604020202020204" pitchFamily="34" charset="0"/>
              </a:rPr>
              <a:t>年、中国政府はこれまでの</a:t>
            </a:r>
            <a:r>
              <a:rPr lang="en-US" altLang="ja-JP" sz="1000">
                <a:latin typeface="Arial" panose="020B0604020202020204" pitchFamily="34" charset="0"/>
                <a:ea typeface="ＭＳ Ｐゴシック" panose="020B0600070205080204" pitchFamily="50" charset="-128"/>
                <a:cs typeface="Arial" panose="020B0604020202020204" pitchFamily="34" charset="0"/>
              </a:rPr>
              <a:t>2</a:t>
            </a:r>
            <a:r>
              <a:rPr lang="ja-JP" altLang="en-US" sz="1000">
                <a:latin typeface="Arial" panose="020B0604020202020204" pitchFamily="34" charset="0"/>
                <a:ea typeface="ＭＳ Ｐゴシック" panose="020B0600070205080204" pitchFamily="50" charset="-128"/>
                <a:cs typeface="Arial" panose="020B0604020202020204" pitchFamily="34" charset="0"/>
              </a:rPr>
              <a:t>つの課題「看病難（診察を受けるのが難しい）」と「看病貴（診察費が高い）」への対策が進んできたことを受け、新たに中国医療機器の国産化調達政策を打ち出した。目標を実現するために、中国政府は一連の関連措置を公布し、同時に、各級政府と部門に関連政策を打ち出すことを要求した。</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26A287"/>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cs typeface="Arial" panose="020B0604020202020204" pitchFamily="34" charset="0"/>
              </a:rPr>
              <a:t>同目的で公布された政策は、主に以下となっている。</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361950" lvl="2" indent="-90488" algn="just" fontAlgn="ctr">
              <a:lnSpc>
                <a:spcPts val="1200"/>
              </a:lnSpc>
              <a:buClr>
                <a:schemeClr val="bg2"/>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cs typeface="Arial" panose="020B0604020202020204" pitchFamily="34" charset="0"/>
              </a:rPr>
              <a:t>優秀国産医療装置の選考</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361950" lvl="2" indent="-90488" algn="just" fontAlgn="ctr">
              <a:lnSpc>
                <a:spcPts val="1200"/>
              </a:lnSpc>
              <a:buClr>
                <a:schemeClr val="bg2"/>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cs typeface="Arial" panose="020B0604020202020204" pitchFamily="34" charset="0"/>
              </a:rPr>
              <a:t>国産医療装置の発展・応用促進会議および中国国家衛生計画出産委員会による病院建設の予算管理会議</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361950" lvl="2" indent="-90488" algn="just" fontAlgn="ctr">
              <a:lnSpc>
                <a:spcPts val="1200"/>
              </a:lnSpc>
              <a:buClr>
                <a:schemeClr val="bg2"/>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cs typeface="Arial" panose="020B0604020202020204" pitchFamily="34" charset="0"/>
              </a:rPr>
              <a:t>「精確な結合、精確なサービス</a:t>
            </a:r>
            <a:r>
              <a:rPr lang="ja-JP" altLang="en-US" sz="1000">
                <a:latin typeface="+mn-ea"/>
                <a:cs typeface="Arial" panose="020B0604020202020204" pitchFamily="34" charset="0"/>
              </a:rPr>
              <a:t>」向上に関する若干の意見</a:t>
            </a:r>
          </a:p>
        </p:txBody>
      </p:sp>
      <p:cxnSp>
        <p:nvCxnSpPr>
          <p:cNvPr id="46" name="直線コネクタ 45"/>
          <p:cNvCxnSpPr/>
          <p:nvPr/>
        </p:nvCxnSpPr>
        <p:spPr>
          <a:xfrm>
            <a:off x="428625" y="1700808"/>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8625" y="4941167"/>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8625" y="2564904"/>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8625" y="6381328"/>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136576" y="3259870"/>
            <a:ext cx="1701107" cy="276999"/>
          </a:xfrm>
          <a:prstGeom prst="rect">
            <a:avLst/>
          </a:prstGeom>
          <a:noFill/>
        </p:spPr>
        <p:txBody>
          <a:bodyPr wrap="none" rtlCol="0">
            <a:spAutoFit/>
          </a:bodyPr>
          <a:lstStyle/>
          <a:p>
            <a:r>
              <a:rPr lang="ja-JP" altLang="en-US" sz="1200">
                <a:latin typeface="HGP創英角ｺﾞｼｯｸUB" pitchFamily="50" charset="-128"/>
                <a:ea typeface="HGP創英角ｺﾞｼｯｸUB" pitchFamily="50" charset="-128"/>
              </a:rPr>
              <a:t>県級病院の発展に注力</a:t>
            </a:r>
            <a:endParaRPr lang="ja-JP" altLang="en-US" sz="1000" b="1">
              <a:latin typeface="Arial" panose="020B0604020202020204" pitchFamily="34" charset="0"/>
              <a:ea typeface="HGP創英角ｺﾞｼｯｸUB" pitchFamily="50" charset="-128"/>
              <a:cs typeface="Arial" panose="020B0604020202020204" pitchFamily="34" charset="0"/>
            </a:endParaRPr>
          </a:p>
        </p:txBody>
      </p:sp>
      <p:sp>
        <p:nvSpPr>
          <p:cNvPr id="47" name="正方形/長方形 46"/>
          <p:cNvSpPr/>
          <p:nvPr/>
        </p:nvSpPr>
        <p:spPr>
          <a:xfrm>
            <a:off x="1280591" y="3489975"/>
            <a:ext cx="8352925" cy="432048"/>
          </a:xfrm>
          <a:prstGeom prst="rect">
            <a:avLst/>
          </a:prstGeom>
        </p:spPr>
        <p:txBody>
          <a:bodyPr>
            <a:noAutofit/>
          </a:bodyPr>
          <a:lstStyle/>
          <a:p>
            <a:pPr marL="114300" lvl="1" indent="-114300" algn="just" fontAlgn="ctr">
              <a:lnSpc>
                <a:spcPts val="1200"/>
              </a:lnSpc>
              <a:buClr>
                <a:srgbClr val="26A287"/>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cs typeface="Arial" panose="020B0604020202020204" pitchFamily="34" charset="0"/>
              </a:rPr>
              <a:t>「看病難（診察を受けるのが難しい）」と「看病貴（診察費が高い）」という課題は、県級病院の発展に力を入れることによって、県級病院のサービスレベルと各種の重病に対する治療能力を引き上げ、重病をできる限り県内で治療するようにする対策で解決を図った。</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26A287"/>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そのため、中国政府は数多くの県級発展政策と計画を打ち出した。主に以下の条文である。</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361950" lvl="2" indent="-90488" algn="just" fontAlgn="ctr">
              <a:lnSpc>
                <a:spcPts val="1200"/>
              </a:lnSpc>
              <a:buClr>
                <a:schemeClr val="bg2"/>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cs typeface="Arial" panose="020B0604020202020204" pitchFamily="34" charset="0"/>
              </a:rPr>
              <a:t> </a:t>
            </a:r>
            <a:r>
              <a:rPr lang="en-US" altLang="ja-JP" sz="1000">
                <a:latin typeface="Arial" panose="020B0604020202020204" pitchFamily="34" charset="0"/>
                <a:ea typeface="ＭＳ Ｐゴシック" panose="020B0600070205080204" pitchFamily="50" charset="-128"/>
                <a:cs typeface="Arial" panose="020B0604020202020204" pitchFamily="34" charset="0"/>
              </a:rPr>
              <a:t>『2011</a:t>
            </a:r>
            <a:r>
              <a:rPr lang="ja-JP" altLang="en-US" sz="1000">
                <a:latin typeface="Arial" panose="020B0604020202020204" pitchFamily="34" charset="0"/>
                <a:ea typeface="ＭＳ Ｐゴシック" panose="020B0600070205080204" pitchFamily="50" charset="-128"/>
                <a:cs typeface="Arial" panose="020B0604020202020204" pitchFamily="34" charset="0"/>
              </a:rPr>
              <a:t>年公立病院の改革モデル拠点業務スケジュール</a:t>
            </a:r>
            <a:r>
              <a:rPr lang="en-US" altLang="ja-JP" sz="1000">
                <a:latin typeface="Arial" panose="020B0604020202020204" pitchFamily="34" charset="0"/>
                <a:ea typeface="ＭＳ Ｐゴシック" panose="020B0600070205080204" pitchFamily="50" charset="-128"/>
                <a:cs typeface="Arial" panose="020B0604020202020204" pitchFamily="34" charset="0"/>
              </a:rPr>
              <a:t>』</a:t>
            </a:r>
            <a:r>
              <a:rPr lang="ja-JP" altLang="en-US" sz="1000">
                <a:latin typeface="Arial" panose="020B0604020202020204" pitchFamily="34" charset="0"/>
                <a:ea typeface="ＭＳ Ｐゴシック" panose="020B0600070205080204" pitchFamily="50" charset="-128"/>
                <a:cs typeface="Arial" panose="020B0604020202020204" pitchFamily="34" charset="0"/>
              </a:rPr>
              <a:t>（国務院弁公庁発行</a:t>
            </a:r>
            <a:r>
              <a:rPr lang="en-US" altLang="ja-JP" sz="1000">
                <a:latin typeface="Arial" panose="020B0604020202020204" pitchFamily="34" charset="0"/>
                <a:ea typeface="ＭＳ Ｐゴシック" panose="020B0600070205080204" pitchFamily="50" charset="-128"/>
                <a:cs typeface="Arial" panose="020B0604020202020204" pitchFamily="34" charset="0"/>
              </a:rPr>
              <a:t>〔2011〕10</a:t>
            </a:r>
            <a:r>
              <a:rPr lang="ja-JP" altLang="en-US" sz="1000">
                <a:latin typeface="Arial" panose="020B0604020202020204" pitchFamily="34" charset="0"/>
                <a:ea typeface="ＭＳ Ｐゴシック" panose="020B0600070205080204" pitchFamily="50" charset="-128"/>
                <a:cs typeface="Arial" panose="020B0604020202020204" pitchFamily="34" charset="0"/>
              </a:rPr>
              <a:t>号）</a:t>
            </a:r>
          </a:p>
          <a:p>
            <a:pPr marL="361950" lvl="2" indent="-90488" algn="just" fontAlgn="ctr">
              <a:lnSpc>
                <a:spcPts val="1200"/>
              </a:lnSpc>
              <a:buClr>
                <a:schemeClr val="bg2"/>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cs typeface="Arial" panose="020B0604020202020204" pitchFamily="34" charset="0"/>
              </a:rPr>
              <a:t> </a:t>
            </a:r>
            <a:r>
              <a:rPr lang="en-US" altLang="ja-JP" sz="1000">
                <a:latin typeface="Arial" panose="020B0604020202020204" pitchFamily="34" charset="0"/>
                <a:ea typeface="ＭＳ Ｐゴシック" panose="020B0600070205080204" pitchFamily="50" charset="-128"/>
                <a:cs typeface="Arial" panose="020B0604020202020204" pitchFamily="34" charset="0"/>
              </a:rPr>
              <a:t>『</a:t>
            </a:r>
            <a:r>
              <a:rPr lang="ja-JP" altLang="en-US" sz="1000">
                <a:latin typeface="Arial" panose="020B0604020202020204" pitchFamily="34" charset="0"/>
                <a:ea typeface="ＭＳ Ｐゴシック" panose="020B0600070205080204" pitchFamily="50" charset="-128"/>
                <a:cs typeface="Arial" panose="020B0604020202020204" pitchFamily="34" charset="0"/>
              </a:rPr>
              <a:t>県級公立病院の総合改革モデル拠点に関する意見</a:t>
            </a:r>
            <a:r>
              <a:rPr lang="en-US" altLang="ja-JP" sz="1000">
                <a:latin typeface="Arial" panose="020B0604020202020204" pitchFamily="34" charset="0"/>
                <a:ea typeface="ＭＳ Ｐゴシック" panose="020B0600070205080204" pitchFamily="50" charset="-128"/>
                <a:cs typeface="Arial" panose="020B0604020202020204" pitchFamily="34" charset="0"/>
              </a:rPr>
              <a:t>』</a:t>
            </a:r>
            <a:r>
              <a:rPr lang="ja-JP" altLang="en-US" sz="1000">
                <a:latin typeface="Arial" panose="020B0604020202020204" pitchFamily="34" charset="0"/>
                <a:ea typeface="ＭＳ Ｐゴシック" panose="020B0600070205080204" pitchFamily="50" charset="-128"/>
                <a:cs typeface="Arial" panose="020B0604020202020204" pitchFamily="34" charset="0"/>
              </a:rPr>
              <a:t>（国務院弁公庁発行</a:t>
            </a:r>
            <a:r>
              <a:rPr lang="en-US" altLang="ja-JP" sz="1000">
                <a:latin typeface="Arial" panose="020B0604020202020204" pitchFamily="34" charset="0"/>
                <a:ea typeface="ＭＳ Ｐゴシック" panose="020B0600070205080204" pitchFamily="50" charset="-128"/>
                <a:cs typeface="Arial" panose="020B0604020202020204" pitchFamily="34" charset="0"/>
              </a:rPr>
              <a:t>〔2012〕33</a:t>
            </a:r>
            <a:r>
              <a:rPr lang="ja-JP" altLang="en-US" sz="1000">
                <a:latin typeface="Arial" panose="020B0604020202020204" pitchFamily="34" charset="0"/>
                <a:ea typeface="ＭＳ Ｐゴシック" panose="020B0600070205080204" pitchFamily="50" charset="-128"/>
                <a:cs typeface="Arial" panose="020B0604020202020204" pitchFamily="34" charset="0"/>
              </a:rPr>
              <a:t>号）</a:t>
            </a:r>
          </a:p>
          <a:p>
            <a:pPr marL="361950" lvl="2" indent="-90488" algn="just" fontAlgn="ctr">
              <a:lnSpc>
                <a:spcPts val="1200"/>
              </a:lnSpc>
              <a:buClr>
                <a:schemeClr val="bg2"/>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a:latin typeface="Arial" panose="020B0604020202020204" pitchFamily="34" charset="0"/>
                <a:ea typeface="ＭＳ Ｐゴシック" panose="020B0600070205080204" pitchFamily="50" charset="-128"/>
                <a:cs typeface="Arial" panose="020B0604020202020204" pitchFamily="34" charset="0"/>
              </a:rPr>
              <a:t>年県級公立病院の総合改革モデル拠点の実施に関する通達（国務院衛生弁公庁体制改革函</a:t>
            </a:r>
            <a:r>
              <a:rPr lang="en-US" altLang="ja-JP" sz="1000">
                <a:latin typeface="Arial" panose="020B0604020202020204" pitchFamily="34" charset="0"/>
                <a:ea typeface="ＭＳ Ｐゴシック" panose="020B0600070205080204" pitchFamily="50" charset="-128"/>
                <a:cs typeface="Arial" panose="020B0604020202020204" pitchFamily="34" charset="0"/>
              </a:rPr>
              <a:t>〔2014〕504</a:t>
            </a:r>
            <a:r>
              <a:rPr lang="ja-JP" altLang="en-US" sz="1000">
                <a:latin typeface="Arial" panose="020B0604020202020204" pitchFamily="34" charset="0"/>
                <a:ea typeface="ＭＳ Ｐゴシック" panose="020B0600070205080204" pitchFamily="50" charset="-128"/>
                <a:cs typeface="Arial" panose="020B0604020202020204" pitchFamily="34" charset="0"/>
              </a:rPr>
              <a:t>号）</a:t>
            </a:r>
          </a:p>
          <a:p>
            <a:pPr marL="361950" lvl="2" indent="-90488" algn="just" fontAlgn="ctr">
              <a:lnSpc>
                <a:spcPts val="1200"/>
              </a:lnSpc>
              <a:buClr>
                <a:schemeClr val="bg2"/>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a:t>
            </a:r>
            <a:r>
              <a:rPr lang="ja-JP" altLang="en-US" sz="1000">
                <a:latin typeface="Arial" panose="020B0604020202020204" pitchFamily="34" charset="0"/>
                <a:ea typeface="ＭＳ Ｐゴシック" panose="020B0600070205080204" pitchFamily="50" charset="-128"/>
                <a:cs typeface="Arial" panose="020B0604020202020204" pitchFamily="34" charset="0"/>
              </a:rPr>
              <a:t>県級病院の総合能力を全面的に引き上げる業務方案</a:t>
            </a:r>
            <a:r>
              <a:rPr lang="en-US" altLang="ja-JP" sz="1000">
                <a:latin typeface="Arial" panose="020B0604020202020204" pitchFamily="34" charset="0"/>
                <a:ea typeface="ＭＳ Ｐゴシック" panose="020B0600070205080204" pitchFamily="50" charset="-128"/>
                <a:cs typeface="Arial" panose="020B0604020202020204" pitchFamily="34" charset="0"/>
              </a:rPr>
              <a:t>』</a:t>
            </a:r>
            <a:r>
              <a:rPr lang="ja-JP" altLang="en-US" sz="1000">
                <a:latin typeface="Arial" panose="020B0604020202020204" pitchFamily="34" charset="0"/>
                <a:ea typeface="ＭＳ Ｐゴシック" panose="020B0600070205080204" pitchFamily="50" charset="-128"/>
                <a:cs typeface="Arial" panose="020B0604020202020204" pitchFamily="34" charset="0"/>
              </a:rPr>
              <a:t>（国務院衛生医療発行</a:t>
            </a:r>
            <a:r>
              <a:rPr lang="en-US" altLang="ja-JP" sz="1000">
                <a:latin typeface="Arial" panose="020B0604020202020204" pitchFamily="34" charset="0"/>
                <a:ea typeface="ＭＳ Ｐゴシック" panose="020B0600070205080204" pitchFamily="50" charset="-128"/>
                <a:cs typeface="Arial" panose="020B0604020202020204" pitchFamily="34" charset="0"/>
              </a:rPr>
              <a:t>〔2014〕48</a:t>
            </a:r>
            <a:r>
              <a:rPr lang="ja-JP" altLang="en-US" sz="1000">
                <a:latin typeface="Arial" panose="020B0604020202020204" pitchFamily="34" charset="0"/>
                <a:ea typeface="ＭＳ Ｐゴシック" panose="020B0600070205080204" pitchFamily="50" charset="-128"/>
                <a:cs typeface="Arial" panose="020B0604020202020204" pitchFamily="34" charset="0"/>
              </a:rPr>
              <a:t>号）</a:t>
            </a:r>
          </a:p>
          <a:p>
            <a:pPr marL="114300" lvl="1" indent="-114300" algn="just" fontAlgn="ctr">
              <a:lnSpc>
                <a:spcPts val="1200"/>
              </a:lnSpc>
              <a:buClr>
                <a:srgbClr val="26A287"/>
              </a:buClr>
              <a:buSzPct val="80000"/>
              <a:buFont typeface="Wingdings" panose="05000000000000000000" pitchFamily="2" charset="2"/>
              <a:buChar char="l"/>
            </a:pPr>
            <a:r>
              <a:rPr lang="ja-JP" altLang="en-US" sz="1000">
                <a:latin typeface="Arial" panose="020B0604020202020204" pitchFamily="34" charset="0"/>
                <a:ea typeface="ＭＳ Ｐゴシック" panose="020B0600070205080204" pitchFamily="50" charset="-128"/>
                <a:cs typeface="Arial" panose="020B0604020202020204" pitchFamily="34" charset="0"/>
              </a:rPr>
              <a:t>中国政府は、基層医療機関の精算割合を引き上げることによって、軽症患者を基層医療機関へ診察に行くよう促した。基層医療機関とは、コミュニティ衛生サービスセンター、農村・町の中心病院などである。</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51"/>
          <p:cNvSpPr txBox="1"/>
          <p:nvPr/>
        </p:nvSpPr>
        <p:spPr>
          <a:xfrm>
            <a:off x="200472" y="6597352"/>
            <a:ext cx="8784976" cy="144016"/>
          </a:xfrm>
          <a:prstGeom prst="rect">
            <a:avLst/>
          </a:prstGeom>
          <a:noFill/>
        </p:spPr>
        <p:txBody>
          <a:bodyPr wrap="square" lIns="0" tIns="0" rIns="0" bIns="0" rtlCol="0">
            <a:noAutofit/>
          </a:bodyPr>
          <a:lstStyle/>
          <a:p>
            <a:pPr marL="355600" indent="-355600"/>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en-US" altLang="ja-JP" sz="800"/>
              <a:t>JETRO</a:t>
            </a:r>
            <a:r>
              <a:rPr lang="ja-JP" altLang="en-US" sz="800"/>
              <a:t>　「中国政府による国産医療機器優遇政策に関する調査報告　（</a:t>
            </a:r>
            <a:r>
              <a:rPr lang="en-US" altLang="ja-JP" sz="800"/>
              <a:t>2015</a:t>
            </a:r>
            <a:r>
              <a:rPr lang="ja-JP" altLang="en-US" sz="800"/>
              <a:t>年）」</a:t>
            </a:r>
          </a:p>
        </p:txBody>
      </p:sp>
    </p:spTree>
    <p:extLst>
      <p:ext uri="{BB962C8B-B14F-4D97-AF65-F5344CB8AC3E}">
        <p14:creationId xmlns:p14="http://schemas.microsoft.com/office/powerpoint/2010/main" val="39118227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中国／政策動向</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医療関連政策の将来動向 （</a:t>
            </a:r>
            <a:r>
              <a:rPr lang="en-US" altLang="ja-JP"/>
              <a:t>3/7</a:t>
            </a:r>
            <a:r>
              <a:rPr lang="ja-JP" altLang="en-US"/>
              <a:t>）</a:t>
            </a:r>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t>2015</a:t>
            </a:r>
            <a:r>
              <a:rPr lang="ja-JP" altLang="en-US" sz="1400"/>
              <a:t>年</a:t>
            </a:r>
            <a:r>
              <a:rPr lang="en-US" altLang="ja-JP" sz="1400"/>
              <a:t>3</a:t>
            </a:r>
            <a:r>
              <a:rPr lang="ja-JP" altLang="en-US" sz="1400"/>
              <a:t>月、国務院は「医療衛生サービス体制計画」の概要を発表し、</a:t>
            </a:r>
            <a:r>
              <a:rPr lang="en-US" altLang="ja-JP" sz="1400"/>
              <a:t>2020</a:t>
            </a:r>
            <a:r>
              <a:rPr lang="ja-JP" altLang="en-US" sz="1400"/>
              <a:t>年までに中国政府として医療関連産業における取り組むべき目標を設定した。</a:t>
            </a:r>
            <a:endParaRPr lang="en-US" altLang="ja-JP" sz="1400"/>
          </a:p>
          <a:p>
            <a:pPr marL="190500" indent="-190500" algn="just">
              <a:lnSpc>
                <a:spcPct val="110000"/>
              </a:lnSpc>
              <a:spcAft>
                <a:spcPts val="200"/>
              </a:spcAft>
              <a:buClr>
                <a:srgbClr val="5F8AC3"/>
              </a:buClr>
              <a:buFont typeface="Wingdings" panose="05000000000000000000" pitchFamily="2" charset="2"/>
              <a:buChar char="n"/>
            </a:pPr>
            <a:r>
              <a:rPr lang="ja-JP" altLang="en-US" sz="1400"/>
              <a:t>「医療衛生サービス体制計画」は、医療関連産業において、</a:t>
            </a:r>
            <a:r>
              <a:rPr lang="en-US" altLang="ja-JP" sz="1400"/>
              <a:t>2011</a:t>
            </a:r>
            <a:r>
              <a:rPr lang="ja-JP" altLang="en-US" sz="1400"/>
              <a:t>年に公布された第</a:t>
            </a:r>
            <a:r>
              <a:rPr lang="en-US" altLang="ja-JP" sz="1400"/>
              <a:t>12</a:t>
            </a:r>
            <a:r>
              <a:rPr lang="ja-JP" altLang="en-US" sz="1400"/>
              <a:t>次</a:t>
            </a:r>
            <a:r>
              <a:rPr lang="en-US" altLang="ja-JP" sz="1400"/>
              <a:t>5</a:t>
            </a:r>
            <a:r>
              <a:rPr lang="ja-JP" altLang="en-US" sz="1400"/>
              <a:t>カ年医療衛生制度改革を発展させた形で新たに目標を定めたものとなる。</a:t>
            </a:r>
            <a:endParaRPr lang="en-US" altLang="ja-JP" sz="1400" err="1">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272481" y="2204864"/>
            <a:ext cx="3960439" cy="288032"/>
            <a:chOff x="4803500" y="2185814"/>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a:latin typeface="Arial Black" panose="020B0A04020102020204" pitchFamily="34" charset="0"/>
                  <a:ea typeface="HGP創英角ｺﾞｼｯｸUB" pitchFamily="50" charset="-128"/>
                </a:rPr>
                <a:t>国務院の指摘する、医療関連産業の体制に関する</a:t>
              </a:r>
              <a:r>
                <a:rPr lang="en-US" altLang="ja-JP">
                  <a:latin typeface="Arial Black" panose="020B0A04020102020204" pitchFamily="34" charset="0"/>
                  <a:ea typeface="HGP創英角ｺﾞｼｯｸUB" pitchFamily="50" charset="-128"/>
                </a:rPr>
                <a:t>5</a:t>
              </a:r>
              <a:r>
                <a:rPr lang="ja-JP" altLang="en-US" err="1">
                  <a:latin typeface="Arial Black" panose="020B0A04020102020204" pitchFamily="34" charset="0"/>
                  <a:ea typeface="HGP創英角ｺﾞｼｯｸUB" pitchFamily="50" charset="-128"/>
                </a:rPr>
                <a:t>つの</a:t>
              </a:r>
              <a:r>
                <a:rPr lang="ja-JP" altLang="en-US">
                  <a:latin typeface="Arial Black" panose="020B0A04020102020204" pitchFamily="34" charset="0"/>
                  <a:ea typeface="HGP創英角ｺﾞｼｯｸUB" pitchFamily="50" charset="-128"/>
                </a:rPr>
                <a:t>課題</a:t>
              </a:r>
            </a:p>
          </p:txBody>
        </p:sp>
      </p:grpSp>
      <p:sp>
        <p:nvSpPr>
          <p:cNvPr id="25" name="テキスト ボックス 24"/>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a:latin typeface="Arial" panose="020B0604020202020204" pitchFamily="34" charset="0"/>
                <a:ea typeface="ＭＳ Ｐゴシック" panose="020B0600070205080204" pitchFamily="50" charset="-128"/>
                <a:cs typeface="Arial" panose="020B0604020202020204" pitchFamily="34" charset="0"/>
              </a:rPr>
              <a:t> </a:t>
            </a:r>
            <a:r>
              <a:rPr lang="ja-JP" altLang="en-US" sz="800"/>
              <a:t>みずほ銀行　「</a:t>
            </a:r>
            <a:r>
              <a:rPr lang="en-US" altLang="ja-JP" sz="800"/>
              <a:t>Mizuho</a:t>
            </a:r>
            <a:r>
              <a:rPr lang="ja-JP" altLang="en-US" sz="800"/>
              <a:t> </a:t>
            </a:r>
            <a:r>
              <a:rPr lang="en-US" altLang="ja-JP" sz="800"/>
              <a:t>Industry</a:t>
            </a:r>
            <a:r>
              <a:rPr lang="ja-JP" altLang="en-US" sz="800"/>
              <a:t> </a:t>
            </a:r>
            <a:r>
              <a:rPr lang="en-US" altLang="ja-JP" sz="800"/>
              <a:t>Focus</a:t>
            </a:r>
            <a:r>
              <a:rPr lang="ja-JP" altLang="en-US" sz="800"/>
              <a:t> </a:t>
            </a:r>
            <a:r>
              <a:rPr lang="en-US" altLang="ja-JP" sz="800"/>
              <a:t>Vol.</a:t>
            </a:r>
            <a:r>
              <a:rPr lang="ja-JP" altLang="en-US" sz="800"/>
              <a:t> </a:t>
            </a:r>
            <a:r>
              <a:rPr lang="en-US" altLang="ja-JP" sz="800"/>
              <a:t>174</a:t>
            </a:r>
            <a:r>
              <a:rPr lang="ja-JP" altLang="en-US" sz="800"/>
              <a:t> （</a:t>
            </a:r>
            <a:r>
              <a:rPr lang="en-US" altLang="ja-JP" sz="800"/>
              <a:t>2015.11.12</a:t>
            </a:r>
            <a:r>
              <a:rPr lang="ja-JP" altLang="en-US" sz="800"/>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a:p>
        </p:txBody>
      </p:sp>
      <p:sp>
        <p:nvSpPr>
          <p:cNvPr id="40" name="正方形/長方形 39"/>
          <p:cNvSpPr/>
          <p:nvPr/>
        </p:nvSpPr>
        <p:spPr>
          <a:xfrm>
            <a:off x="272482" y="3168893"/>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a:t>医療衛生資源の不足（量・質両面）</a:t>
            </a:r>
            <a:endParaRPr kumimoji="1" lang="ja-JP" altLang="en-US" sz="1050"/>
          </a:p>
        </p:txBody>
      </p:sp>
      <p:sp>
        <p:nvSpPr>
          <p:cNvPr id="41" name="正方形/長方形 40"/>
          <p:cNvSpPr/>
          <p:nvPr/>
        </p:nvSpPr>
        <p:spPr>
          <a:xfrm>
            <a:off x="272481" y="3168893"/>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①</a:t>
            </a:r>
            <a:endParaRPr kumimoji="1" lang="ja-JP" altLang="en-US"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272482" y="3724421"/>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a:t>医療衛生資源の不合理配分 </a:t>
            </a:r>
            <a:endParaRPr kumimoji="1" lang="ja-JP" altLang="en-US" sz="1050"/>
          </a:p>
        </p:txBody>
      </p:sp>
      <p:sp>
        <p:nvSpPr>
          <p:cNvPr id="43" name="正方形/長方形 42"/>
          <p:cNvSpPr/>
          <p:nvPr/>
        </p:nvSpPr>
        <p:spPr>
          <a:xfrm>
            <a:off x="272481" y="3724421"/>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②</a:t>
            </a:r>
            <a:endParaRPr kumimoji="1" lang="ja-JP" altLang="en-US"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272482" y="4279949"/>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a:t>各級・各種医療衛生機関の連携不足 </a:t>
            </a:r>
            <a:endParaRPr kumimoji="1" lang="ja-JP" altLang="en-US" sz="1050"/>
          </a:p>
        </p:txBody>
      </p:sp>
      <p:sp>
        <p:nvSpPr>
          <p:cNvPr id="45" name="正方形/長方形 44"/>
          <p:cNvSpPr/>
          <p:nvPr/>
        </p:nvSpPr>
        <p:spPr>
          <a:xfrm>
            <a:off x="272481" y="4279949"/>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③</a:t>
            </a:r>
            <a:endParaRPr kumimoji="1" lang="ja-JP" altLang="en-US"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72482" y="4835477"/>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a:t>公営病院改革に対する取組不足 </a:t>
            </a:r>
            <a:endParaRPr kumimoji="1" lang="ja-JP" altLang="en-US" sz="1050"/>
          </a:p>
        </p:txBody>
      </p:sp>
      <p:sp>
        <p:nvSpPr>
          <p:cNvPr id="47" name="正方形/長方形 46"/>
          <p:cNvSpPr/>
          <p:nvPr/>
        </p:nvSpPr>
        <p:spPr>
          <a:xfrm>
            <a:off x="272481" y="4835477"/>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④</a:t>
            </a:r>
          </a:p>
        </p:txBody>
      </p:sp>
      <p:sp>
        <p:nvSpPr>
          <p:cNvPr id="48" name="正方形/長方形 47"/>
          <p:cNvSpPr/>
          <p:nvPr/>
        </p:nvSpPr>
        <p:spPr>
          <a:xfrm>
            <a:off x="272482" y="5391006"/>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a:t>　　　　政府から医療衛生資源の配置に対する</a:t>
            </a:r>
            <a:br>
              <a:rPr lang="en-US" altLang="ja-JP" sz="1050"/>
            </a:br>
            <a:r>
              <a:rPr lang="ja-JP" altLang="en-US" sz="1050"/>
              <a:t>統括・管理能力強化 </a:t>
            </a:r>
            <a:endParaRPr kumimoji="1" lang="ja-JP" altLang="en-US" sz="1050"/>
          </a:p>
        </p:txBody>
      </p:sp>
      <p:sp>
        <p:nvSpPr>
          <p:cNvPr id="49" name="正方形/長方形 48"/>
          <p:cNvSpPr/>
          <p:nvPr/>
        </p:nvSpPr>
        <p:spPr>
          <a:xfrm>
            <a:off x="272481" y="5391006"/>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⑤</a:t>
            </a:r>
            <a:endParaRPr kumimoji="1" lang="ja-JP" altLang="en-US"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1" name="テキスト ボックス 50"/>
          <p:cNvSpPr txBox="1"/>
          <p:nvPr/>
        </p:nvSpPr>
        <p:spPr>
          <a:xfrm>
            <a:off x="5241032" y="2496649"/>
            <a:ext cx="4202770" cy="461665"/>
          </a:xfrm>
          <a:prstGeom prst="rect">
            <a:avLst/>
          </a:prstGeom>
          <a:noFill/>
        </p:spPr>
        <p:txBody>
          <a:bodyPr wrap="square" rtlCol="0">
            <a:spAutoFit/>
          </a:bodyPr>
          <a:lstStyle/>
          <a:p>
            <a:pPr algn="ctr"/>
            <a:r>
              <a:rPr lang="en-US" altLang="ja-JP" sz="1200">
                <a:solidFill>
                  <a:schemeClr val="accent4"/>
                </a:solidFill>
                <a:latin typeface="HGP創英角ｺﾞｼｯｸUB" panose="020B0900000000000000" pitchFamily="50" charset="-128"/>
                <a:ea typeface="HGP創英角ｺﾞｼｯｸUB" panose="020B0900000000000000" pitchFamily="50" charset="-128"/>
              </a:rPr>
              <a:t>2020</a:t>
            </a:r>
            <a:r>
              <a:rPr lang="ja-JP" altLang="en-US" sz="1200">
                <a:solidFill>
                  <a:schemeClr val="accent4"/>
                </a:solidFill>
                <a:latin typeface="HGP創英角ｺﾞｼｯｸUB" panose="020B0900000000000000" pitchFamily="50" charset="-128"/>
                <a:ea typeface="HGP創英角ｺﾞｼｯｸUB" panose="020B0900000000000000" pitchFamily="50" charset="-128"/>
              </a:rPr>
              <a:t>年までに医療産業の発展に資する制度や体制を整備し</a:t>
            </a:r>
            <a:endParaRPr lang="en-US" altLang="ja-JP" sz="1200">
              <a:solidFill>
                <a:schemeClr val="accent4"/>
              </a:solidFill>
              <a:latin typeface="HGP創英角ｺﾞｼｯｸUB" panose="020B0900000000000000" pitchFamily="50" charset="-128"/>
              <a:ea typeface="HGP創英角ｺﾞｼｯｸUB" panose="020B0900000000000000" pitchFamily="50" charset="-128"/>
            </a:endParaRPr>
          </a:p>
          <a:p>
            <a:pPr algn="ctr"/>
            <a:r>
              <a:rPr lang="ja-JP" altLang="en-US" sz="1200">
                <a:solidFill>
                  <a:schemeClr val="accent4"/>
                </a:solidFill>
                <a:latin typeface="HGP創英角ｺﾞｼｯｸUB" panose="020B0900000000000000" pitchFamily="50" charset="-128"/>
                <a:ea typeface="HGP創英角ｺﾞｼｯｸUB" panose="020B0900000000000000" pitchFamily="50" charset="-128"/>
              </a:rPr>
              <a:t>医療衛生資源配分の更なる最適化を図る</a:t>
            </a:r>
            <a:endParaRPr kumimoji="1" lang="ja-JP" altLang="en-US" sz="120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5" name="下矢印 54"/>
          <p:cNvSpPr/>
          <p:nvPr/>
        </p:nvSpPr>
        <p:spPr>
          <a:xfrm rot="5400000">
            <a:off x="4154424" y="4155568"/>
            <a:ext cx="877072" cy="576064"/>
          </a:xfrm>
          <a:prstGeom prst="downArrow">
            <a:avLst>
              <a:gd name="adj1" fmla="val 50000"/>
              <a:gd name="adj2" fmla="val 51037"/>
            </a:avLst>
          </a:prstGeom>
          <a:solidFill>
            <a:schemeClr val="accent4">
              <a:lumMod val="40000"/>
              <a:lumOff val="60000"/>
            </a:schemeClr>
          </a:solidFill>
        </p:spPr>
        <p:txBody>
          <a:bodyPr wrap="square" rtlCol="0" anchor="ctr">
            <a:noAutofit/>
          </a:bodyPr>
          <a:lstStyle/>
          <a:p>
            <a:pPr marL="0" algn="ctr" fontAlgn="ctr">
              <a:lnSpc>
                <a:spcPct val="114000"/>
              </a:lnSpc>
              <a:spcAft>
                <a:spcPts val="400"/>
              </a:spcAft>
            </a:pPr>
            <a:endParaRPr kumimoji="1" lang="ja-JP" altLang="en-US" sz="1200"/>
          </a:p>
        </p:txBody>
      </p:sp>
      <p:grpSp>
        <p:nvGrpSpPr>
          <p:cNvPr id="71" name="グループ化 70"/>
          <p:cNvGrpSpPr/>
          <p:nvPr/>
        </p:nvGrpSpPr>
        <p:grpSpPr>
          <a:xfrm>
            <a:off x="5029871" y="2996952"/>
            <a:ext cx="4675653" cy="1008112"/>
            <a:chOff x="5029871" y="2996952"/>
            <a:chExt cx="4675653" cy="1008112"/>
          </a:xfrm>
        </p:grpSpPr>
        <p:sp>
          <p:nvSpPr>
            <p:cNvPr id="57" name="片側の 2 つの角を丸めた四角形 56"/>
            <p:cNvSpPr/>
            <p:nvPr/>
          </p:nvSpPr>
          <p:spPr>
            <a:xfrm rot="5400000">
              <a:off x="7295695" y="1595234"/>
              <a:ext cx="1008104" cy="3811555"/>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algn="just" fontAlgn="ctr">
                <a:lnSpc>
                  <a:spcPts val="1200"/>
                </a:lnSpc>
                <a:buClr>
                  <a:srgbClr val="5F8AC3"/>
                </a:buClr>
                <a:buSzPct val="80000"/>
              </a:pPr>
              <a:r>
                <a:rPr lang="ja-JP" altLang="en-US" sz="1200">
                  <a:solidFill>
                    <a:srgbClr val="3D6AA7"/>
                  </a:solidFill>
                  <a:latin typeface="HGP創英角ｺﾞｼｯｸUB" panose="020B0900000000000000" pitchFamily="50" charset="-128"/>
                  <a:ea typeface="HGP創英角ｺﾞｼｯｸUB" panose="020B0900000000000000" pitchFamily="50" charset="-128"/>
                </a:rPr>
                <a:t>国産品の奨励</a:t>
              </a:r>
              <a:endParaRPr lang="en-US" altLang="ja-JP" sz="100"/>
            </a:p>
            <a:p>
              <a:pPr marL="228600" lvl="2" indent="-228600" algn="just" fontAlgn="ctr">
                <a:lnSpc>
                  <a:spcPts val="1200"/>
                </a:lnSpc>
                <a:buClr>
                  <a:srgbClr val="5F8AC3"/>
                </a:buClr>
                <a:buSzPct val="80000"/>
                <a:buFont typeface="+mj-ea"/>
                <a:buAutoNum type="circleNumDbPlain"/>
              </a:pPr>
              <a:r>
                <a:rPr lang="ja-JP" altLang="en-US" sz="1000"/>
                <a:t>国産機器の配置を増加させ、医療コスト削減</a:t>
              </a:r>
              <a:endParaRPr lang="en-US" altLang="ja-JP" sz="1000"/>
            </a:p>
            <a:p>
              <a:pPr marL="228600" lvl="2" indent="-228600" algn="just" fontAlgn="ctr">
                <a:lnSpc>
                  <a:spcPts val="1200"/>
                </a:lnSpc>
                <a:buClr>
                  <a:srgbClr val="5F8AC3"/>
                </a:buClr>
                <a:buSzPct val="80000"/>
                <a:buFont typeface="+mj-ea"/>
                <a:buAutoNum type="circleNumDbPlain"/>
              </a:pPr>
              <a:r>
                <a:rPr lang="ja-JP" altLang="en-US" sz="1000"/>
                <a:t>専門検査機関および画像センターの展開をサポート</a:t>
              </a:r>
              <a:endParaRPr lang="en-US" altLang="ja-JP" sz="1000"/>
            </a:p>
            <a:p>
              <a:pPr marL="228600" lvl="2" indent="-228600" algn="just" fontAlgn="ctr">
                <a:lnSpc>
                  <a:spcPts val="1200"/>
                </a:lnSpc>
                <a:buClr>
                  <a:srgbClr val="5F8AC3"/>
                </a:buClr>
                <a:buSzPct val="80000"/>
                <a:buFont typeface="+mj-ea"/>
                <a:buAutoNum type="circleNumDbPlain"/>
              </a:pPr>
              <a:r>
                <a:rPr lang="ja-JP" altLang="en-US" sz="1000"/>
                <a:t>大型設備の共用・共同管理のスキームを構築</a:t>
              </a:r>
              <a:endParaRPr lang="en-US" altLang="ja-JP" sz="1000"/>
            </a:p>
            <a:p>
              <a:pPr marL="228600" lvl="2" indent="-228600" algn="just" fontAlgn="ctr">
                <a:lnSpc>
                  <a:spcPts val="1200"/>
                </a:lnSpc>
                <a:buClr>
                  <a:srgbClr val="5F8AC3"/>
                </a:buClr>
                <a:buSzPct val="80000"/>
                <a:buFont typeface="+mj-ea"/>
                <a:buAutoNum type="circleNumDbPlain"/>
              </a:pPr>
              <a:r>
                <a:rPr lang="ja-JP" altLang="en-US" sz="1000"/>
                <a:t>地域別画像センターを設立し、「基層医療衛生機関で検査、病院で診断」というサービスを促進</a:t>
              </a:r>
            </a:p>
          </p:txBody>
        </p:sp>
        <p:sp>
          <p:nvSpPr>
            <p:cNvPr id="58" name="片側の 2 つの角を丸めた四角形 57"/>
            <p:cNvSpPr/>
            <p:nvPr/>
          </p:nvSpPr>
          <p:spPr>
            <a:xfrm rot="16200000">
              <a:off x="4957869" y="3068954"/>
              <a:ext cx="1008102" cy="86409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a:t>
              </a:r>
            </a:p>
          </p:txBody>
        </p:sp>
      </p:grpSp>
      <p:grpSp>
        <p:nvGrpSpPr>
          <p:cNvPr id="70" name="グループ化 69"/>
          <p:cNvGrpSpPr/>
          <p:nvPr/>
        </p:nvGrpSpPr>
        <p:grpSpPr>
          <a:xfrm>
            <a:off x="5025008" y="4054398"/>
            <a:ext cx="4675652" cy="1197477"/>
            <a:chOff x="5025008" y="4077073"/>
            <a:chExt cx="4675652" cy="1080120"/>
          </a:xfrm>
        </p:grpSpPr>
        <p:sp>
          <p:nvSpPr>
            <p:cNvPr id="65" name="片側の 2 つの角を丸めた四角形 64"/>
            <p:cNvSpPr/>
            <p:nvPr/>
          </p:nvSpPr>
          <p:spPr>
            <a:xfrm rot="5400000">
              <a:off x="7254826" y="2711359"/>
              <a:ext cx="1080113" cy="3811555"/>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algn="just" fontAlgn="ctr">
                <a:lnSpc>
                  <a:spcPts val="1200"/>
                </a:lnSpc>
                <a:buClr>
                  <a:srgbClr val="5F8AC3"/>
                </a:buClr>
                <a:buSzPct val="80000"/>
              </a:pPr>
              <a:r>
                <a:rPr lang="ja-JP" altLang="en-US" sz="1200">
                  <a:solidFill>
                    <a:srgbClr val="3D6AA7"/>
                  </a:solidFill>
                  <a:latin typeface="HGP創英角ｺﾞｼｯｸUB" panose="020B0900000000000000" pitchFamily="50" charset="-128"/>
                  <a:ea typeface="HGP創英角ｺﾞｼｯｸUB" panose="020B0900000000000000" pitchFamily="50" charset="-128"/>
                </a:rPr>
                <a:t>民間病院の役割を明確化</a:t>
              </a:r>
              <a:endParaRPr lang="en-US" altLang="ja-JP" sz="1200">
                <a:solidFill>
                  <a:srgbClr val="3D6AA7"/>
                </a:solidFill>
                <a:latin typeface="HGP創英角ｺﾞｼｯｸUB" panose="020B0900000000000000" pitchFamily="50" charset="-128"/>
                <a:ea typeface="HGP創英角ｺﾞｼｯｸUB" panose="020B0900000000000000" pitchFamily="50" charset="-128"/>
              </a:endParaRPr>
            </a:p>
            <a:p>
              <a:pPr marL="228600" lvl="2" indent="-228600" algn="just" fontAlgn="ctr">
                <a:lnSpc>
                  <a:spcPts val="1200"/>
                </a:lnSpc>
                <a:buClr>
                  <a:srgbClr val="5F8AC3"/>
                </a:buClr>
                <a:buSzPct val="80000"/>
                <a:buFont typeface="+mj-ea"/>
                <a:buAutoNum type="circleNumDbPlain"/>
              </a:pPr>
              <a:r>
                <a:rPr lang="ja-JP" altLang="en-US" sz="1000"/>
                <a:t>リハビリや高齢者介護サービス等公営病院が出来ないサービスを補完することを求めている</a:t>
              </a:r>
              <a:endParaRPr lang="en-US" altLang="ja-JP" sz="1000"/>
            </a:p>
            <a:p>
              <a:pPr marL="228600" lvl="2" indent="-228600" algn="just" fontAlgn="ctr">
                <a:lnSpc>
                  <a:spcPts val="1200"/>
                </a:lnSpc>
                <a:spcAft>
                  <a:spcPts val="600"/>
                </a:spcAft>
                <a:buClr>
                  <a:srgbClr val="5F8AC3"/>
                </a:buClr>
                <a:buSzPct val="80000"/>
                <a:buFont typeface="+mj-ea"/>
                <a:buAutoNum type="circleNumDbPlain"/>
              </a:pPr>
              <a:r>
                <a:rPr lang="ja-JP" altLang="en-US" sz="1000"/>
                <a:t>外資による病院設立条件を緩和し、政府が民営病院の設立を積極的にサポート</a:t>
              </a:r>
              <a:endParaRPr lang="en-US" altLang="ja-JP" sz="1000"/>
            </a:p>
            <a:p>
              <a:pPr marL="0" lvl="2" algn="just" fontAlgn="ctr">
                <a:lnSpc>
                  <a:spcPts val="1200"/>
                </a:lnSpc>
                <a:buClr>
                  <a:srgbClr val="5F8AC3"/>
                </a:buClr>
                <a:buSzPct val="80000"/>
              </a:pPr>
              <a:r>
                <a:rPr lang="ja-JP" altLang="en-US" sz="1200">
                  <a:solidFill>
                    <a:srgbClr val="3D6AA7"/>
                  </a:solidFill>
                  <a:latin typeface="HGP創英角ｺﾞｼｯｸUB" panose="020B0900000000000000" pitchFamily="50" charset="-128"/>
                  <a:ea typeface="HGP創英角ｺﾞｼｯｸUB" panose="020B0900000000000000" pitchFamily="50" charset="-128"/>
                </a:rPr>
                <a:t>医療衛生サービス体制に基づく病院体制</a:t>
              </a:r>
              <a:endParaRPr lang="en-US" altLang="ja-JP" sz="1200">
                <a:solidFill>
                  <a:srgbClr val="3D6AA7"/>
                </a:solidFill>
                <a:latin typeface="HGP創英角ｺﾞｼｯｸUB" panose="020B0900000000000000" pitchFamily="50" charset="-128"/>
                <a:ea typeface="HGP創英角ｺﾞｼｯｸUB" panose="020B0900000000000000" pitchFamily="50" charset="-128"/>
              </a:endParaRPr>
            </a:p>
            <a:p>
              <a:pPr marL="228600" lvl="2" indent="-228600" algn="just" fontAlgn="ctr">
                <a:lnSpc>
                  <a:spcPts val="1200"/>
                </a:lnSpc>
                <a:buClr>
                  <a:srgbClr val="5F8AC3"/>
                </a:buClr>
                <a:buSzPct val="80000"/>
                <a:buFont typeface="+mj-ea"/>
                <a:buAutoNum type="circleNumDbPlain"/>
              </a:pPr>
              <a:r>
                <a:rPr lang="ja-JP" altLang="en-US" sz="1000"/>
                <a:t>地域規模によって病院の設置数等を規定</a:t>
              </a:r>
              <a:endParaRPr lang="en-US" altLang="ja-JP" sz="1000"/>
            </a:p>
          </p:txBody>
        </p:sp>
        <p:sp>
          <p:nvSpPr>
            <p:cNvPr id="66" name="片側の 2 つの角を丸めた四角形 65"/>
            <p:cNvSpPr/>
            <p:nvPr/>
          </p:nvSpPr>
          <p:spPr>
            <a:xfrm rot="16200000">
              <a:off x="4917002" y="4185079"/>
              <a:ext cx="1080110" cy="86409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a:t>
              </a:r>
              <a:endParaRPr lang="en-US" altLang="ja-JP" sz="14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サービス</a:t>
              </a:r>
            </a:p>
          </p:txBody>
        </p:sp>
      </p:grpSp>
      <p:grpSp>
        <p:nvGrpSpPr>
          <p:cNvPr id="69" name="グループ化 68"/>
          <p:cNvGrpSpPr/>
          <p:nvPr/>
        </p:nvGrpSpPr>
        <p:grpSpPr>
          <a:xfrm>
            <a:off x="5030321" y="5301209"/>
            <a:ext cx="4675653" cy="1296146"/>
            <a:chOff x="5030321" y="5301209"/>
            <a:chExt cx="4675653" cy="1296146"/>
          </a:xfrm>
        </p:grpSpPr>
        <p:sp>
          <p:nvSpPr>
            <p:cNvPr id="67" name="片側の 2 つの角を丸めた四角形 66"/>
            <p:cNvSpPr/>
            <p:nvPr/>
          </p:nvSpPr>
          <p:spPr>
            <a:xfrm rot="5400000">
              <a:off x="7152128" y="4043508"/>
              <a:ext cx="1296138" cy="3811555"/>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algn="just" fontAlgn="ctr">
                <a:lnSpc>
                  <a:spcPts val="1200"/>
                </a:lnSpc>
                <a:buClr>
                  <a:srgbClr val="5F8AC3"/>
                </a:buClr>
                <a:buSzPct val="80000"/>
              </a:pPr>
              <a:r>
                <a:rPr lang="ja-JP" altLang="en-US" sz="1200">
                  <a:solidFill>
                    <a:srgbClr val="3D6AA7"/>
                  </a:solidFill>
                  <a:latin typeface="HGP創英角ｺﾞｼｯｸUB" panose="020B0900000000000000" pitchFamily="50" charset="-128"/>
                  <a:ea typeface="HGP創英角ｺﾞｼｯｸUB" panose="020B0900000000000000" pitchFamily="50" charset="-128"/>
                </a:rPr>
                <a:t>国産品の奨励</a:t>
              </a:r>
              <a:endParaRPr lang="en-US" altLang="ja-JP" sz="100"/>
            </a:p>
            <a:p>
              <a:pPr marL="228600" lvl="2" indent="-228600" algn="just" fontAlgn="ctr">
                <a:lnSpc>
                  <a:spcPts val="1200"/>
                </a:lnSpc>
                <a:buClr>
                  <a:srgbClr val="5F8AC3"/>
                </a:buClr>
                <a:buSzPct val="80000"/>
                <a:buFont typeface="+mj-ea"/>
                <a:buAutoNum type="circleNumDbPlain"/>
              </a:pPr>
              <a:r>
                <a:rPr lang="ja-JP" altLang="en-US" sz="1000"/>
                <a:t>健康クラウド、ウェアラブルやデバイス等の最新技術を応用した健康情報やスマート医療のサービス提供推進</a:t>
              </a:r>
              <a:endParaRPr lang="en-US" altLang="ja-JP" sz="1000"/>
            </a:p>
            <a:p>
              <a:pPr marL="228600" lvl="2" indent="-228600" algn="just" fontAlgn="ctr">
                <a:lnSpc>
                  <a:spcPts val="1200"/>
                </a:lnSpc>
                <a:buClr>
                  <a:srgbClr val="5F8AC3"/>
                </a:buClr>
                <a:buSzPct val="80000"/>
                <a:buFont typeface="+mj-ea"/>
                <a:buAutoNum type="circleNumDbPlain"/>
              </a:pPr>
              <a:r>
                <a:rPr lang="en-US" altLang="ja-JP" sz="1000"/>
                <a:t>2020</a:t>
              </a:r>
              <a:r>
                <a:rPr lang="ja-JP" altLang="en-US" sz="1000"/>
                <a:t>年までに全人口をカバーする人口情報、国民健康データおよび電子病歴の三大データベースを整備</a:t>
              </a:r>
              <a:endParaRPr lang="en-US" altLang="ja-JP" sz="1000"/>
            </a:p>
            <a:p>
              <a:pPr marL="228600" lvl="2" indent="-228600" algn="just" fontAlgn="ctr">
                <a:lnSpc>
                  <a:spcPts val="1200"/>
                </a:lnSpc>
                <a:buClr>
                  <a:srgbClr val="5F8AC3"/>
                </a:buClr>
                <a:buSzPct val="80000"/>
                <a:buFont typeface="+mj-ea"/>
                <a:buAutoNum type="circleNumDbPlain"/>
              </a:pPr>
              <a:r>
                <a:rPr lang="ja-JP" altLang="en-US" sz="1000"/>
                <a:t>モバイルインターネットや遠隔医療サービス等の展開促進</a:t>
              </a:r>
              <a:endParaRPr lang="en-US" altLang="ja-JP" sz="1000"/>
            </a:p>
            <a:p>
              <a:pPr marL="228600" lvl="2" indent="-228600" algn="just" fontAlgn="ctr">
                <a:lnSpc>
                  <a:spcPts val="1200"/>
                </a:lnSpc>
                <a:buClr>
                  <a:srgbClr val="5F8AC3"/>
                </a:buClr>
                <a:buSzPct val="80000"/>
                <a:buFont typeface="+mj-ea"/>
                <a:buAutoNum type="circleNumDbPlain"/>
              </a:pPr>
              <a:r>
                <a:rPr lang="ja-JP" altLang="en-US" sz="1000"/>
                <a:t>公共サービスカードの一括管理により医療サービス向けの共通カードの実現</a:t>
              </a:r>
            </a:p>
          </p:txBody>
        </p:sp>
        <p:sp>
          <p:nvSpPr>
            <p:cNvPr id="68" name="片側の 2 つの角を丸めた四角形 67"/>
            <p:cNvSpPr/>
            <p:nvPr/>
          </p:nvSpPr>
          <p:spPr>
            <a:xfrm rot="16200000">
              <a:off x="4814303" y="5517227"/>
              <a:ext cx="1296134" cy="86409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a:t>
              </a:r>
              <a:r>
                <a:rPr lang="en-US" altLang="ja-JP"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IT</a:t>
              </a:r>
              <a:endPar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2" name="グループ化 7"/>
          <p:cNvGrpSpPr/>
          <p:nvPr/>
        </p:nvGrpSpPr>
        <p:grpSpPr>
          <a:xfrm>
            <a:off x="4880992" y="2204864"/>
            <a:ext cx="4819668" cy="288032"/>
            <a:chOff x="4803500" y="2185814"/>
            <a:chExt cx="2954133" cy="288032"/>
          </a:xfrm>
        </p:grpSpPr>
        <p:cxnSp>
          <p:nvCxnSpPr>
            <p:cNvPr id="73" name="直線コネクタ 7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4"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a:latin typeface="Arial Black" panose="020B0A04020102020204" pitchFamily="34" charset="0"/>
                  <a:ea typeface="HGP創英角ｺﾞｼｯｸUB" pitchFamily="50" charset="-128"/>
                </a:rPr>
                <a:t>医療衛生サービス体制計画における主な計画</a:t>
              </a:r>
            </a:p>
          </p:txBody>
        </p:sp>
      </p:grpSp>
    </p:spTree>
    <p:extLst>
      <p:ext uri="{BB962C8B-B14F-4D97-AF65-F5344CB8AC3E}">
        <p14:creationId xmlns:p14="http://schemas.microsoft.com/office/powerpoint/2010/main" val="21990340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中国／政策動向</a:t>
            </a:r>
            <a:endParaRPr kumimoji="1" lang="ja-JP" altLang="en-US"/>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医療関連政策の将来動向 （</a:t>
            </a:r>
            <a:r>
              <a:rPr lang="en-US" altLang="ja-JP"/>
              <a:t>4/7</a:t>
            </a:r>
            <a:r>
              <a:rPr lang="ja-JP" altLang="en-US"/>
              <a:t>）</a:t>
            </a:r>
          </a:p>
        </p:txBody>
      </p:sp>
      <p:sp>
        <p:nvSpPr>
          <p:cNvPr id="4" name="テキスト ボックス 3"/>
          <p:cNvSpPr txBox="1"/>
          <p:nvPr/>
        </p:nvSpPr>
        <p:spPr>
          <a:xfrm>
            <a:off x="245229" y="1138711"/>
            <a:ext cx="9505056" cy="1887761"/>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rPr>
              <a:t>2016</a:t>
            </a:r>
            <a:r>
              <a:rPr lang="ja-JP" altLang="en-US" sz="1200" dirty="0">
                <a:latin typeface="Arial" panose="020B0604020202020204" pitchFamily="34" charset="0"/>
                <a:ea typeface="ＭＳ Ｐゴシック" panose="020B0600070205080204" pitchFamily="50" charset="-128"/>
              </a:rPr>
              <a:t>年</a:t>
            </a:r>
            <a:r>
              <a:rPr lang="en-US" altLang="ja-JP" sz="1200" dirty="0">
                <a:latin typeface="Arial" panose="020B0604020202020204" pitchFamily="34" charset="0"/>
                <a:ea typeface="ＭＳ Ｐゴシック" panose="020B0600070205080204" pitchFamily="50" charset="-128"/>
              </a:rPr>
              <a:t>8</a:t>
            </a:r>
            <a:r>
              <a:rPr lang="ja-JP" altLang="en-US" sz="1200" dirty="0">
                <a:latin typeface="Arial" panose="020B0604020202020204" pitchFamily="34" charset="0"/>
                <a:ea typeface="ＭＳ Ｐゴシック" panose="020B0600070205080204" pitchFamily="50" charset="-128"/>
              </a:rPr>
              <a:t>月、習近平国家主席以下、幹部も出席のもと、全国衛生・健康大会が開催された。衛生・健康に関する会議に国家主席が出席するのは</a:t>
            </a:r>
            <a:r>
              <a:rPr lang="en-US" altLang="ja-JP" sz="1200" dirty="0">
                <a:latin typeface="Arial" panose="020B0604020202020204" pitchFamily="34" charset="0"/>
                <a:ea typeface="ＭＳ Ｐゴシック" panose="020B0600070205080204" pitchFamily="50" charset="-128"/>
              </a:rPr>
              <a:t>21</a:t>
            </a:r>
            <a:r>
              <a:rPr lang="ja-JP" altLang="en-US" sz="1200" dirty="0">
                <a:latin typeface="Arial" panose="020B0604020202020204" pitchFamily="34" charset="0"/>
                <a:ea typeface="ＭＳ Ｐゴシック" panose="020B0600070205080204" pitchFamily="50" charset="-128"/>
              </a:rPr>
              <a:t>世紀において初めての出来事である。習近平国家主席からは、「全面的な健康がなければ「小康社会」（「ややゆとりのある社会」を意味する中国の長期国家目標）も語れない」との発言があった。</a:t>
            </a:r>
            <a:endParaRPr lang="en-US" altLang="ja-JP" sz="12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rPr>
              <a:t>その後、</a:t>
            </a:r>
            <a:r>
              <a:rPr lang="en-US" altLang="ja-JP" sz="1200" dirty="0">
                <a:latin typeface="Arial" panose="020B0604020202020204" pitchFamily="34" charset="0"/>
                <a:ea typeface="ＭＳ Ｐゴシック" panose="020B0600070205080204" pitchFamily="50" charset="-128"/>
              </a:rPr>
              <a:t>2016</a:t>
            </a:r>
            <a:r>
              <a:rPr lang="ja-JP" altLang="en-US" sz="1200" dirty="0">
                <a:latin typeface="Arial" panose="020B0604020202020204" pitchFamily="34" charset="0"/>
                <a:ea typeface="ＭＳ Ｐゴシック" panose="020B0600070205080204" pitchFamily="50" charset="-128"/>
              </a:rPr>
              <a:t>年</a:t>
            </a:r>
            <a:r>
              <a:rPr lang="en-US" altLang="ja-JP" sz="1200" dirty="0">
                <a:latin typeface="Arial" panose="020B0604020202020204" pitchFamily="34" charset="0"/>
                <a:ea typeface="ＭＳ Ｐゴシック" panose="020B0600070205080204" pitchFamily="50" charset="-128"/>
              </a:rPr>
              <a:t>10</a:t>
            </a:r>
            <a:r>
              <a:rPr lang="ja-JP" altLang="en-US" sz="1200" dirty="0">
                <a:latin typeface="Arial" panose="020B0604020202020204" pitchFamily="34" charset="0"/>
                <a:ea typeface="ＭＳ Ｐゴシック" panose="020B0600070205080204" pitchFamily="50" charset="-128"/>
              </a:rPr>
              <a:t>月に国務院の発表で、「健康中国</a:t>
            </a:r>
            <a:r>
              <a:rPr lang="en-US" altLang="ja-JP" sz="1200" dirty="0">
                <a:latin typeface="Arial" panose="020B0604020202020204" pitchFamily="34" charset="0"/>
                <a:ea typeface="ＭＳ Ｐゴシック" panose="020B0600070205080204" pitchFamily="50" charset="-128"/>
              </a:rPr>
              <a:t>2030</a:t>
            </a:r>
            <a:r>
              <a:rPr lang="ja-JP" altLang="en-US" sz="1200" dirty="0">
                <a:latin typeface="Arial" panose="020B0604020202020204" pitchFamily="34" charset="0"/>
                <a:ea typeface="ＭＳ Ｐゴシック" panose="020B0600070205080204" pitchFamily="50" charset="-128"/>
              </a:rPr>
              <a:t>計画綱要」が示された。この計画では、多くの健康指標について、</a:t>
            </a:r>
            <a:r>
              <a:rPr lang="en-US" altLang="ja-JP" sz="1200" dirty="0">
                <a:latin typeface="Arial" panose="020B0604020202020204" pitchFamily="34" charset="0"/>
                <a:ea typeface="ＭＳ Ｐゴシック" panose="020B0600070205080204" pitchFamily="50" charset="-128"/>
              </a:rPr>
              <a:t>2020</a:t>
            </a:r>
            <a:r>
              <a:rPr lang="ja-JP" altLang="en-US" sz="1200" dirty="0">
                <a:latin typeface="Arial" panose="020B0604020202020204" pitchFamily="34" charset="0"/>
                <a:ea typeface="ＭＳ Ｐゴシック" panose="020B0600070205080204" pitchFamily="50" charset="-128"/>
              </a:rPr>
              <a:t>年および</a:t>
            </a:r>
            <a:r>
              <a:rPr lang="en-US" altLang="ja-JP" sz="1200" dirty="0">
                <a:latin typeface="Arial" panose="020B0604020202020204" pitchFamily="34" charset="0"/>
                <a:ea typeface="ＭＳ Ｐゴシック" panose="020B0600070205080204" pitchFamily="50" charset="-128"/>
              </a:rPr>
              <a:t>2030</a:t>
            </a:r>
            <a:r>
              <a:rPr lang="ja-JP" altLang="en-US" sz="1200" dirty="0">
                <a:latin typeface="Arial" panose="020B0604020202020204" pitchFamily="34" charset="0"/>
                <a:ea typeface="ＭＳ Ｐゴシック" panose="020B0600070205080204" pitchFamily="50" charset="-128"/>
              </a:rPr>
              <a:t>年の数値目標が設定されており、その中には、健康に限らず、環境、レジャーといった幅広い分野に主要目標を設定して取り組んでいる。</a:t>
            </a:r>
            <a:endParaRPr lang="en-US" altLang="ja-JP" sz="12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rPr>
              <a:t>2019</a:t>
            </a:r>
            <a:r>
              <a:rPr lang="ja-JP" altLang="en-US" sz="1200" dirty="0">
                <a:latin typeface="Arial" panose="020B0604020202020204" pitchFamily="34" charset="0"/>
                <a:ea typeface="ＭＳ Ｐゴシック" panose="020B0600070205080204" pitchFamily="50" charset="-128"/>
              </a:rPr>
              <a:t>年</a:t>
            </a:r>
            <a:r>
              <a:rPr lang="en-US" altLang="ja-JP" sz="1200" dirty="0">
                <a:latin typeface="Arial" panose="020B0604020202020204" pitchFamily="34" charset="0"/>
                <a:ea typeface="ＭＳ Ｐゴシック" panose="020B0600070205080204" pitchFamily="50" charset="-128"/>
              </a:rPr>
              <a:t>7</a:t>
            </a:r>
            <a:r>
              <a:rPr lang="ja-JP" altLang="en-US" sz="1200" dirty="0">
                <a:latin typeface="Arial" panose="020B0604020202020204" pitchFamily="34" charset="0"/>
                <a:ea typeface="ＭＳ Ｐゴシック" panose="020B0600070205080204" pitchFamily="50" charset="-128"/>
              </a:rPr>
              <a:t>月、国務院は「健康中国実施行動計画」を発表し、「計画綱要」の目標を達成するために必要な取組を具体化し、</a:t>
            </a:r>
            <a:r>
              <a:rPr lang="en-US" altLang="ja-JP" sz="1200" dirty="0">
                <a:latin typeface="Arial" panose="020B0604020202020204" pitchFamily="34" charset="0"/>
                <a:ea typeface="ＭＳ Ｐゴシック" panose="020B0600070205080204" pitchFamily="50" charset="-128"/>
              </a:rPr>
              <a:t>3</a:t>
            </a:r>
            <a:r>
              <a:rPr lang="ja-JP" altLang="en-US" sz="1200" dirty="0">
                <a:latin typeface="Arial" panose="020B0604020202020204" pitchFamily="34" charset="0"/>
                <a:ea typeface="ＭＳ Ｐゴシック" panose="020B0600070205080204" pitchFamily="50" charset="-128"/>
              </a:rPr>
              <a:t>大主要任務（健康に影響する諸要因への 全面的介入、健康なライフサイクルの維持、重大疾病の防止）で計 </a:t>
            </a:r>
            <a:r>
              <a:rPr lang="en-US" altLang="ja-JP" sz="1200" dirty="0">
                <a:latin typeface="Arial" panose="020B0604020202020204" pitchFamily="34" charset="0"/>
                <a:ea typeface="ＭＳ Ｐゴシック" panose="020B0600070205080204" pitchFamily="50" charset="-128"/>
              </a:rPr>
              <a:t>15 </a:t>
            </a:r>
            <a:r>
              <a:rPr lang="ja-JP" altLang="en-US" sz="1200" dirty="0">
                <a:latin typeface="Arial" panose="020B0604020202020204" pitchFamily="34" charset="0"/>
                <a:ea typeface="ＭＳ Ｐゴシック" panose="020B0600070205080204" pitchFamily="50" charset="-128"/>
              </a:rPr>
              <a:t>項目の特別対策が定 められた。 </a:t>
            </a:r>
            <a:endParaRPr lang="en-US" altLang="ja-JP" sz="12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rPr>
              <a:t>2021 </a:t>
            </a:r>
            <a:r>
              <a:rPr lang="ja-JP" altLang="en-US" sz="1200" dirty="0">
                <a:latin typeface="Arial" panose="020B0604020202020204" pitchFamily="34" charset="0"/>
                <a:ea typeface="ＭＳ Ｐゴシック" panose="020B0600070205080204" pitchFamily="50" charset="-128"/>
              </a:rPr>
              <a:t>年 </a:t>
            </a:r>
            <a:r>
              <a:rPr lang="en-US" altLang="ja-JP" sz="1200" dirty="0">
                <a:latin typeface="Arial" panose="020B0604020202020204" pitchFamily="34" charset="0"/>
                <a:ea typeface="ＭＳ Ｐゴシック" panose="020B0600070205080204" pitchFamily="50" charset="-128"/>
              </a:rPr>
              <a:t>3 </a:t>
            </a:r>
            <a:r>
              <a:rPr lang="ja-JP" altLang="en-US" sz="1200" dirty="0">
                <a:latin typeface="Arial" panose="020B0604020202020204" pitchFamily="34" charset="0"/>
                <a:ea typeface="ＭＳ Ｐゴシック" panose="020B0600070205080204" pitchFamily="50" charset="-128"/>
              </a:rPr>
              <a:t>月の「第</a:t>
            </a:r>
            <a:r>
              <a:rPr lang="en-US" altLang="ja-JP" sz="1200" dirty="0">
                <a:latin typeface="Arial" panose="020B0604020202020204" pitchFamily="34" charset="0"/>
                <a:ea typeface="ＭＳ Ｐゴシック" panose="020B0600070205080204" pitchFamily="50" charset="-128"/>
              </a:rPr>
              <a:t>14</a:t>
            </a:r>
            <a:r>
              <a:rPr lang="ja-JP" altLang="en-US" sz="1200" dirty="0">
                <a:latin typeface="Arial" panose="020B0604020202020204" pitchFamily="34" charset="0"/>
                <a:ea typeface="ＭＳ Ｐゴシック" panose="020B0600070205080204" pitchFamily="50" charset="-128"/>
              </a:rPr>
              <a:t>次五カ年計画・</a:t>
            </a:r>
            <a:r>
              <a:rPr lang="en-US" altLang="ja-JP" sz="1200" dirty="0">
                <a:latin typeface="Arial" panose="020B0604020202020204" pitchFamily="34" charset="0"/>
                <a:ea typeface="ＭＳ Ｐゴシック" panose="020B0600070205080204" pitchFamily="50" charset="-128"/>
              </a:rPr>
              <a:t>2035 </a:t>
            </a:r>
            <a:r>
              <a:rPr lang="ja-JP" altLang="en-US" sz="1200" dirty="0">
                <a:latin typeface="Arial" panose="020B0604020202020204" pitchFamily="34" charset="0"/>
                <a:ea typeface="ＭＳ Ｐゴシック" panose="020B0600070205080204" pitchFamily="50" charset="-128"/>
              </a:rPr>
              <a:t>年ビジョン目標」においては、健康中国の建 設を全面的に推進するとし、感染症対策の強化を中心とする公衆衛生体系の強化、医薬衛生 体制改革の深化、医療保険制度の健全化、中医薬の伝承・革新の推進などに取り組むとされた。</a:t>
            </a:r>
          </a:p>
        </p:txBody>
      </p:sp>
      <p:sp>
        <p:nvSpPr>
          <p:cNvPr id="16" name="テキスト ボックス 15"/>
          <p:cNvSpPr txBox="1"/>
          <p:nvPr/>
        </p:nvSpPr>
        <p:spPr>
          <a:xfrm>
            <a:off x="272480" y="6669360"/>
            <a:ext cx="8784976" cy="144016"/>
          </a:xfrm>
          <a:prstGeom prst="rect">
            <a:avLst/>
          </a:prstGeom>
          <a:noFill/>
        </p:spPr>
        <p:txBody>
          <a:bodyPr wrap="square" lIns="0" tIns="0" rIns="0" bIns="0" rtlCol="0">
            <a:noAutofit/>
          </a:bodyPr>
          <a:lstStyle/>
          <a:p>
            <a:pPr marL="355600" indent="-355600"/>
            <a:r>
              <a:rPr lang="ja-JP" altLang="en-US" sz="80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a:latin typeface="Arial" panose="020B0604020202020204" pitchFamily="34" charset="0"/>
                <a:ea typeface="ＭＳ Ｐゴシック" panose="020B0600070205080204" pitchFamily="50" charset="-128"/>
                <a:cs typeface="Arial" panose="020B0604020202020204" pitchFamily="34" charset="0"/>
              </a:rPr>
              <a:t>年海外情勢報告」、ニッセイ基礎研究所「中国社会保障と第</a:t>
            </a:r>
            <a:r>
              <a:rPr lang="en-US" altLang="ja-JP" sz="800">
                <a:latin typeface="Arial" panose="020B0604020202020204" pitchFamily="34" charset="0"/>
                <a:ea typeface="ＭＳ Ｐゴシック" panose="020B0600070205080204" pitchFamily="50" charset="-128"/>
                <a:cs typeface="Arial" panose="020B0604020202020204" pitchFamily="34" charset="0"/>
              </a:rPr>
              <a:t>14</a:t>
            </a:r>
            <a:r>
              <a:rPr lang="ja-JP" altLang="en-US" sz="800">
                <a:latin typeface="Arial" panose="020B0604020202020204" pitchFamily="34" charset="0"/>
                <a:ea typeface="ＭＳ Ｐゴシック" panose="020B0600070205080204" pitchFamily="50" charset="-128"/>
                <a:cs typeface="Arial" panose="020B0604020202020204" pitchFamily="34" charset="0"/>
              </a:rPr>
              <a:t>次５カ年計画－</a:t>
            </a:r>
            <a:r>
              <a:rPr lang="en-US" altLang="ja-JP" sz="80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a:latin typeface="Arial" panose="020B0604020202020204" pitchFamily="34" charset="0"/>
                <a:ea typeface="ＭＳ Ｐゴシック" panose="020B0600070205080204" pitchFamily="50" charset="-128"/>
                <a:cs typeface="Arial" panose="020B0604020202020204" pitchFamily="34" charset="0"/>
              </a:rPr>
              <a:t>年とこれからの</a:t>
            </a:r>
            <a:r>
              <a:rPr lang="en-US" altLang="ja-JP" sz="80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2035</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a:p>
        </p:txBody>
      </p:sp>
      <p:grpSp>
        <p:nvGrpSpPr>
          <p:cNvPr id="7" name="グループ化 7"/>
          <p:cNvGrpSpPr/>
          <p:nvPr/>
        </p:nvGrpSpPr>
        <p:grpSpPr>
          <a:xfrm>
            <a:off x="272481" y="3357195"/>
            <a:ext cx="9433045" cy="288032"/>
            <a:chOff x="4803500" y="2185814"/>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a:latin typeface="Arial Black" panose="020B0A04020102020204" pitchFamily="34" charset="0"/>
                  <a:ea typeface="HGP創英角ｺﾞｼｯｸUB" pitchFamily="50" charset="-128"/>
                </a:rPr>
                <a:t>「健康中国</a:t>
              </a:r>
              <a:r>
                <a:rPr lang="en-US" altLang="ja-JP" sz="1400">
                  <a:latin typeface="Arial Black" panose="020B0A04020102020204" pitchFamily="34" charset="0"/>
                  <a:ea typeface="HGP創英角ｺﾞｼｯｸUB" pitchFamily="50" charset="-128"/>
                </a:rPr>
                <a:t>2030</a:t>
              </a:r>
              <a:r>
                <a:rPr lang="ja-JP" altLang="en-US" sz="1400">
                  <a:latin typeface="Arial Black" panose="020B0A04020102020204" pitchFamily="34" charset="0"/>
                  <a:ea typeface="HGP創英角ｺﾞｼｯｸUB" pitchFamily="50" charset="-128"/>
                </a:rPr>
                <a:t>」における主な指標</a:t>
              </a:r>
            </a:p>
          </p:txBody>
        </p:sp>
      </p:grpSp>
      <p:graphicFrame>
        <p:nvGraphicFramePr>
          <p:cNvPr id="39" name="Table 39">
            <a:extLst>
              <a:ext uri="{FF2B5EF4-FFF2-40B4-BE49-F238E27FC236}">
                <a16:creationId xmlns:a16="http://schemas.microsoft.com/office/drawing/2014/main" id="{3D1B8F22-28EC-4368-A28B-F9811EECFFDA}"/>
              </a:ext>
            </a:extLst>
          </p:cNvPr>
          <p:cNvGraphicFramePr>
            <a:graphicFrameLocks noGrp="1"/>
          </p:cNvGraphicFramePr>
          <p:nvPr>
            <p:extLst>
              <p:ext uri="{D42A27DB-BD31-4B8C-83A1-F6EECF244321}">
                <p14:modId xmlns:p14="http://schemas.microsoft.com/office/powerpoint/2010/main" val="1786447897"/>
              </p:ext>
            </p:extLst>
          </p:nvPr>
        </p:nvGraphicFramePr>
        <p:xfrm>
          <a:off x="272480" y="3645024"/>
          <a:ext cx="9343532" cy="2824270"/>
        </p:xfrm>
        <a:graphic>
          <a:graphicData uri="http://schemas.openxmlformats.org/drawingml/2006/table">
            <a:tbl>
              <a:tblPr firstRow="1" bandRow="1">
                <a:tableStyleId>{5C22544A-7EE6-4342-B048-85BDC9FD1C3A}</a:tableStyleId>
              </a:tblPr>
              <a:tblGrid>
                <a:gridCol w="3222848">
                  <a:extLst>
                    <a:ext uri="{9D8B030D-6E8A-4147-A177-3AD203B41FA5}">
                      <a16:colId xmlns:a16="http://schemas.microsoft.com/office/drawing/2014/main" val="3837006743"/>
                    </a:ext>
                  </a:extLst>
                </a:gridCol>
                <a:gridCol w="2040228">
                  <a:extLst>
                    <a:ext uri="{9D8B030D-6E8A-4147-A177-3AD203B41FA5}">
                      <a16:colId xmlns:a16="http://schemas.microsoft.com/office/drawing/2014/main" val="2989277806"/>
                    </a:ext>
                  </a:extLst>
                </a:gridCol>
                <a:gridCol w="2040228">
                  <a:extLst>
                    <a:ext uri="{9D8B030D-6E8A-4147-A177-3AD203B41FA5}">
                      <a16:colId xmlns:a16="http://schemas.microsoft.com/office/drawing/2014/main" val="2630672212"/>
                    </a:ext>
                  </a:extLst>
                </a:gridCol>
                <a:gridCol w="2040228">
                  <a:extLst>
                    <a:ext uri="{9D8B030D-6E8A-4147-A177-3AD203B41FA5}">
                      <a16:colId xmlns:a16="http://schemas.microsoft.com/office/drawing/2014/main" val="3931642963"/>
                    </a:ext>
                  </a:extLst>
                </a:gridCol>
              </a:tblGrid>
              <a:tr h="282427">
                <a:tc>
                  <a:txBody>
                    <a:bodyPr/>
                    <a:lstStyle/>
                    <a:p>
                      <a:endParaRPr kumimoji="1" lang="ja-JP" altLang="en-US" sz="1200" dirty="0"/>
                    </a:p>
                  </a:txBody>
                  <a:tcPr/>
                </a:tc>
                <a:tc>
                  <a:txBody>
                    <a:bodyPr/>
                    <a:lstStyle/>
                    <a:p>
                      <a:pPr algn="ctr"/>
                      <a:r>
                        <a:rPr kumimoji="1" lang="en-US" altLang="ja-JP" sz="1200"/>
                        <a:t>2015</a:t>
                      </a:r>
                      <a:endParaRPr kumimoji="1" lang="ja-JP" altLang="en-US" sz="1200"/>
                    </a:p>
                  </a:txBody>
                  <a:tcPr/>
                </a:tc>
                <a:tc>
                  <a:txBody>
                    <a:bodyPr/>
                    <a:lstStyle/>
                    <a:p>
                      <a:pPr algn="ctr"/>
                      <a:r>
                        <a:rPr kumimoji="1" lang="en-US" altLang="ja-JP" sz="1200"/>
                        <a:t>2020</a:t>
                      </a:r>
                      <a:endParaRPr kumimoji="1" lang="ja-JP" altLang="en-US" sz="1200"/>
                    </a:p>
                  </a:txBody>
                  <a:tcPr/>
                </a:tc>
                <a:tc>
                  <a:txBody>
                    <a:bodyPr/>
                    <a:lstStyle/>
                    <a:p>
                      <a:pPr algn="ctr"/>
                      <a:r>
                        <a:rPr kumimoji="1" lang="en-US" altLang="ja-JP" sz="1200"/>
                        <a:t>2030</a:t>
                      </a:r>
                      <a:endParaRPr kumimoji="1" lang="ja-JP" altLang="en-US" sz="1200"/>
                    </a:p>
                  </a:txBody>
                  <a:tcPr/>
                </a:tc>
                <a:extLst>
                  <a:ext uri="{0D108BD9-81ED-4DB2-BD59-A6C34878D82A}">
                    <a16:rowId xmlns:a16="http://schemas.microsoft.com/office/drawing/2014/main" val="1618827826"/>
                  </a:ext>
                </a:extLst>
              </a:tr>
              <a:tr h="282427">
                <a:tc>
                  <a:txBody>
                    <a:bodyPr/>
                    <a:lstStyle/>
                    <a:p>
                      <a:r>
                        <a:rPr lang="zh-CN" altLang="en-US" sz="1200"/>
                        <a:t>平均寿命（歳）</a:t>
                      </a:r>
                      <a:endParaRPr kumimoji="1" lang="ja-JP" altLang="en-US" sz="1200"/>
                    </a:p>
                  </a:txBody>
                  <a:tcPr/>
                </a:tc>
                <a:tc>
                  <a:txBody>
                    <a:bodyPr/>
                    <a:lstStyle/>
                    <a:p>
                      <a:pPr algn="r"/>
                      <a:r>
                        <a:rPr lang="en-US" sz="1200"/>
                        <a:t>76.34</a:t>
                      </a:r>
                      <a:endParaRPr kumimoji="1" lang="ja-JP" altLang="en-US" sz="1200"/>
                    </a:p>
                  </a:txBody>
                  <a:tcPr/>
                </a:tc>
                <a:tc>
                  <a:txBody>
                    <a:bodyPr/>
                    <a:lstStyle/>
                    <a:p>
                      <a:pPr algn="r"/>
                      <a:r>
                        <a:rPr lang="en-US" sz="1200"/>
                        <a:t>77.3</a:t>
                      </a:r>
                      <a:endParaRPr kumimoji="1" lang="ja-JP" altLang="en-US" sz="1200"/>
                    </a:p>
                  </a:txBody>
                  <a:tcPr/>
                </a:tc>
                <a:tc>
                  <a:txBody>
                    <a:bodyPr/>
                    <a:lstStyle/>
                    <a:p>
                      <a:pPr algn="r"/>
                      <a:r>
                        <a:rPr kumimoji="1" lang="en-US" altLang="ja-JP" sz="1200"/>
                        <a:t>79.0</a:t>
                      </a:r>
                      <a:endParaRPr kumimoji="1" lang="ja-JP" altLang="en-US" sz="1200"/>
                    </a:p>
                  </a:txBody>
                  <a:tcPr/>
                </a:tc>
                <a:extLst>
                  <a:ext uri="{0D108BD9-81ED-4DB2-BD59-A6C34878D82A}">
                    <a16:rowId xmlns:a16="http://schemas.microsoft.com/office/drawing/2014/main" val="1370350357"/>
                  </a:ext>
                </a:extLst>
              </a:tr>
              <a:tr h="282427">
                <a:tc>
                  <a:txBody>
                    <a:bodyPr/>
                    <a:lstStyle/>
                    <a:p>
                      <a:r>
                        <a:rPr lang="ja-JP" altLang="en-US" sz="1200"/>
                        <a:t>乳児死亡率（</a:t>
                      </a:r>
                      <a:r>
                        <a:rPr lang="en-US" altLang="ja-JP" sz="1200"/>
                        <a:t>‰</a:t>
                      </a:r>
                      <a:r>
                        <a:rPr lang="ja-JP" altLang="en-US" sz="1200"/>
                        <a:t>）</a:t>
                      </a:r>
                      <a:endParaRPr kumimoji="1" lang="ja-JP" altLang="en-US" sz="1200"/>
                    </a:p>
                  </a:txBody>
                  <a:tcPr/>
                </a:tc>
                <a:tc>
                  <a:txBody>
                    <a:bodyPr/>
                    <a:lstStyle/>
                    <a:p>
                      <a:pPr algn="r"/>
                      <a:r>
                        <a:rPr kumimoji="1" lang="en-US" altLang="ja-JP" sz="1200"/>
                        <a:t>8.1</a:t>
                      </a:r>
                      <a:endParaRPr kumimoji="1" lang="ja-JP" altLang="en-US" sz="1200"/>
                    </a:p>
                  </a:txBody>
                  <a:tcPr/>
                </a:tc>
                <a:tc>
                  <a:txBody>
                    <a:bodyPr/>
                    <a:lstStyle/>
                    <a:p>
                      <a:pPr algn="r"/>
                      <a:r>
                        <a:rPr kumimoji="1" lang="en-US" altLang="ja-JP" sz="1200"/>
                        <a:t>7.5</a:t>
                      </a:r>
                      <a:endParaRPr kumimoji="1" lang="ja-JP" altLang="en-US" sz="1200"/>
                    </a:p>
                  </a:txBody>
                  <a:tcPr/>
                </a:tc>
                <a:tc>
                  <a:txBody>
                    <a:bodyPr/>
                    <a:lstStyle/>
                    <a:p>
                      <a:pPr algn="r"/>
                      <a:r>
                        <a:rPr kumimoji="1" lang="en-US" altLang="ja-JP" sz="1200"/>
                        <a:t>5.0</a:t>
                      </a:r>
                      <a:endParaRPr kumimoji="1" lang="ja-JP" altLang="en-US" sz="1200"/>
                    </a:p>
                  </a:txBody>
                  <a:tcPr/>
                </a:tc>
                <a:extLst>
                  <a:ext uri="{0D108BD9-81ED-4DB2-BD59-A6C34878D82A}">
                    <a16:rowId xmlns:a16="http://schemas.microsoft.com/office/drawing/2014/main" val="3399602397"/>
                  </a:ext>
                </a:extLst>
              </a:tr>
              <a:tr h="282427">
                <a:tc>
                  <a:txBody>
                    <a:bodyPr/>
                    <a:lstStyle/>
                    <a:p>
                      <a:r>
                        <a:rPr lang="en-US" altLang="ja-JP" sz="1200"/>
                        <a:t>5</a:t>
                      </a:r>
                      <a:r>
                        <a:rPr lang="ja-JP" altLang="en-US" sz="1200"/>
                        <a:t>歳以下死亡率（</a:t>
                      </a:r>
                      <a:r>
                        <a:rPr lang="en-US" altLang="ja-JP" sz="1200"/>
                        <a:t>‰</a:t>
                      </a:r>
                      <a:r>
                        <a:rPr lang="ja-JP" altLang="en-US" sz="1200"/>
                        <a:t>）</a:t>
                      </a:r>
                      <a:endParaRPr kumimoji="1" lang="ja-JP" altLang="en-US" sz="1200"/>
                    </a:p>
                  </a:txBody>
                  <a:tcPr/>
                </a:tc>
                <a:tc>
                  <a:txBody>
                    <a:bodyPr/>
                    <a:lstStyle/>
                    <a:p>
                      <a:pPr algn="r"/>
                      <a:r>
                        <a:rPr kumimoji="1" lang="en-US" altLang="ja-JP" sz="1200"/>
                        <a:t>10.7</a:t>
                      </a:r>
                      <a:endParaRPr kumimoji="1" lang="ja-JP" altLang="en-US" sz="1200"/>
                    </a:p>
                  </a:txBody>
                  <a:tcPr/>
                </a:tc>
                <a:tc>
                  <a:txBody>
                    <a:bodyPr/>
                    <a:lstStyle/>
                    <a:p>
                      <a:pPr algn="r"/>
                      <a:r>
                        <a:rPr kumimoji="1" lang="en-US" altLang="ja-JP" sz="1200"/>
                        <a:t>9.5</a:t>
                      </a:r>
                      <a:endParaRPr kumimoji="1" lang="ja-JP" altLang="en-US" sz="1200"/>
                    </a:p>
                  </a:txBody>
                  <a:tcPr/>
                </a:tc>
                <a:tc>
                  <a:txBody>
                    <a:bodyPr/>
                    <a:lstStyle/>
                    <a:p>
                      <a:pPr algn="r"/>
                      <a:r>
                        <a:rPr kumimoji="1" lang="en-US" altLang="ja-JP" sz="1200"/>
                        <a:t>6.0</a:t>
                      </a:r>
                      <a:endParaRPr kumimoji="1" lang="ja-JP" altLang="en-US" sz="1200"/>
                    </a:p>
                  </a:txBody>
                  <a:tcPr/>
                </a:tc>
                <a:extLst>
                  <a:ext uri="{0D108BD9-81ED-4DB2-BD59-A6C34878D82A}">
                    <a16:rowId xmlns:a16="http://schemas.microsoft.com/office/drawing/2014/main" val="4278346266"/>
                  </a:ext>
                </a:extLst>
              </a:tr>
              <a:tr h="282427">
                <a:tc>
                  <a:txBody>
                    <a:bodyPr/>
                    <a:lstStyle/>
                    <a:p>
                      <a:r>
                        <a:rPr lang="zh-TW" altLang="en-US" sz="1200"/>
                        <a:t>妊産婦死亡率（</a:t>
                      </a:r>
                      <a:r>
                        <a:rPr lang="en-US" altLang="zh-TW" sz="1200"/>
                        <a:t>1</a:t>
                      </a:r>
                      <a:r>
                        <a:rPr lang="zh-TW" altLang="en-US" sz="1200"/>
                        <a:t>／</a:t>
                      </a:r>
                      <a:r>
                        <a:rPr lang="en-US" altLang="zh-TW" sz="1200"/>
                        <a:t>10</a:t>
                      </a:r>
                      <a:r>
                        <a:rPr lang="zh-TW" altLang="en-US" sz="1200"/>
                        <a:t>万）</a:t>
                      </a:r>
                      <a:endParaRPr kumimoji="1" lang="ja-JP" altLang="en-US" sz="1200"/>
                    </a:p>
                  </a:txBody>
                  <a:tcPr/>
                </a:tc>
                <a:tc>
                  <a:txBody>
                    <a:bodyPr/>
                    <a:lstStyle/>
                    <a:p>
                      <a:pPr algn="r"/>
                      <a:r>
                        <a:rPr kumimoji="1" lang="en-US" altLang="ja-JP" sz="1200"/>
                        <a:t>20.1</a:t>
                      </a:r>
                      <a:endParaRPr kumimoji="1" lang="ja-JP" altLang="en-US" sz="1200"/>
                    </a:p>
                  </a:txBody>
                  <a:tcPr/>
                </a:tc>
                <a:tc>
                  <a:txBody>
                    <a:bodyPr/>
                    <a:lstStyle/>
                    <a:p>
                      <a:pPr algn="r"/>
                      <a:r>
                        <a:rPr kumimoji="1" lang="en-US" altLang="ja-JP" sz="1200"/>
                        <a:t>18.0</a:t>
                      </a:r>
                      <a:endParaRPr kumimoji="1" lang="ja-JP" altLang="en-US" sz="1200"/>
                    </a:p>
                  </a:txBody>
                  <a:tcPr/>
                </a:tc>
                <a:tc>
                  <a:txBody>
                    <a:bodyPr/>
                    <a:lstStyle/>
                    <a:p>
                      <a:pPr algn="r"/>
                      <a:r>
                        <a:rPr kumimoji="1" lang="en-US" altLang="ja-JP" sz="1200"/>
                        <a:t>12.0</a:t>
                      </a:r>
                      <a:endParaRPr kumimoji="1" lang="ja-JP" altLang="en-US" sz="1200"/>
                    </a:p>
                  </a:txBody>
                  <a:tcPr/>
                </a:tc>
                <a:extLst>
                  <a:ext uri="{0D108BD9-81ED-4DB2-BD59-A6C34878D82A}">
                    <a16:rowId xmlns:a16="http://schemas.microsoft.com/office/drawing/2014/main" val="4212481739"/>
                  </a:ext>
                </a:extLst>
              </a:tr>
              <a:tr h="282427">
                <a:tc>
                  <a:txBody>
                    <a:bodyPr/>
                    <a:lstStyle/>
                    <a:p>
                      <a:r>
                        <a:rPr lang="ja-JP" altLang="en-US" sz="1200" dirty="0"/>
                        <a:t>スポーツ運動常時参加者数（億人）</a:t>
                      </a:r>
                      <a:endParaRPr kumimoji="1" lang="ja-JP" altLang="en-US" sz="1200" dirty="0"/>
                    </a:p>
                  </a:txBody>
                  <a:tcPr/>
                </a:tc>
                <a:tc>
                  <a:txBody>
                    <a:bodyPr/>
                    <a:lstStyle/>
                    <a:p>
                      <a:pPr algn="r"/>
                      <a:r>
                        <a:rPr kumimoji="1" lang="en-US" altLang="ja-JP" sz="1200"/>
                        <a:t>3.6</a:t>
                      </a:r>
                      <a:endParaRPr kumimoji="1" lang="ja-JP" altLang="en-US" sz="1200"/>
                    </a:p>
                  </a:txBody>
                  <a:tcPr/>
                </a:tc>
                <a:tc>
                  <a:txBody>
                    <a:bodyPr/>
                    <a:lstStyle/>
                    <a:p>
                      <a:pPr algn="r"/>
                      <a:r>
                        <a:rPr kumimoji="1" lang="en-US" altLang="ja-JP" sz="1200"/>
                        <a:t>4.35</a:t>
                      </a:r>
                      <a:endParaRPr kumimoji="1" lang="ja-JP" altLang="en-US" sz="1200"/>
                    </a:p>
                  </a:txBody>
                  <a:tcPr/>
                </a:tc>
                <a:tc>
                  <a:txBody>
                    <a:bodyPr/>
                    <a:lstStyle/>
                    <a:p>
                      <a:pPr algn="r"/>
                      <a:r>
                        <a:rPr kumimoji="1" lang="en-US" altLang="ja-JP" sz="1200"/>
                        <a:t>5.3</a:t>
                      </a:r>
                      <a:endParaRPr kumimoji="1" lang="ja-JP" altLang="en-US" sz="1200"/>
                    </a:p>
                  </a:txBody>
                  <a:tcPr/>
                </a:tc>
                <a:extLst>
                  <a:ext uri="{0D108BD9-81ED-4DB2-BD59-A6C34878D82A}">
                    <a16:rowId xmlns:a16="http://schemas.microsoft.com/office/drawing/2014/main" val="1135362078"/>
                  </a:ext>
                </a:extLst>
              </a:tr>
              <a:tr h="282427">
                <a:tc>
                  <a:txBody>
                    <a:bodyPr/>
                    <a:lstStyle/>
                    <a:p>
                      <a:r>
                        <a:rPr lang="ja-JP" altLang="en-US" sz="1200"/>
                        <a:t>重大な慢性病の早期死亡率（</a:t>
                      </a:r>
                      <a:r>
                        <a:rPr lang="en-US" altLang="ja-JP" sz="1200"/>
                        <a:t>%</a:t>
                      </a:r>
                      <a:r>
                        <a:rPr lang="ja-JP" altLang="en-US" sz="1200"/>
                        <a:t>）</a:t>
                      </a:r>
                      <a:endParaRPr kumimoji="1" lang="ja-JP" altLang="en-US" sz="1200"/>
                    </a:p>
                  </a:txBody>
                  <a:tcPr/>
                </a:tc>
                <a:tc>
                  <a:txBody>
                    <a:bodyPr/>
                    <a:lstStyle/>
                    <a:p>
                      <a:pPr algn="r"/>
                      <a:r>
                        <a:rPr kumimoji="1" lang="en-US" altLang="ja-JP" sz="1200"/>
                        <a:t>19.1%</a:t>
                      </a:r>
                      <a:r>
                        <a:rPr kumimoji="1" lang="ja-JP" altLang="en-US" sz="1200"/>
                        <a:t>（</a:t>
                      </a:r>
                      <a:r>
                        <a:rPr kumimoji="1" lang="en-US" altLang="ja-JP" sz="1200"/>
                        <a:t>2013</a:t>
                      </a:r>
                      <a:r>
                        <a:rPr kumimoji="1" lang="ja-JP" altLang="en-US" sz="1200"/>
                        <a:t>年）</a:t>
                      </a:r>
                    </a:p>
                  </a:txBody>
                  <a:tcPr/>
                </a:tc>
                <a:tc>
                  <a:txBody>
                    <a:bodyPr/>
                    <a:lstStyle/>
                    <a:p>
                      <a:pPr algn="r"/>
                      <a:r>
                        <a:rPr kumimoji="1" lang="en-US" altLang="ja-JP" sz="1200"/>
                        <a:t>2015</a:t>
                      </a:r>
                      <a:r>
                        <a:rPr kumimoji="1" lang="ja-JP" altLang="en-US" sz="1200"/>
                        <a:t>年と比べ</a:t>
                      </a:r>
                      <a:r>
                        <a:rPr kumimoji="1" lang="en-US" altLang="ja-JP" sz="1200"/>
                        <a:t>10</a:t>
                      </a:r>
                      <a:r>
                        <a:rPr kumimoji="1" lang="ja-JP" altLang="en-US" sz="1200"/>
                        <a:t>％を減少</a:t>
                      </a:r>
                    </a:p>
                  </a:txBody>
                  <a:tcPr/>
                </a:tc>
                <a:tc>
                  <a:txBody>
                    <a:bodyPr/>
                    <a:lstStyle/>
                    <a:p>
                      <a:pPr algn="r"/>
                      <a:r>
                        <a:rPr kumimoji="1" lang="en-US" altLang="ja-JP" sz="1200"/>
                        <a:t>2015</a:t>
                      </a:r>
                      <a:r>
                        <a:rPr kumimoji="1" lang="ja-JP" altLang="en-US" sz="1200"/>
                        <a:t>と比べ</a:t>
                      </a:r>
                      <a:r>
                        <a:rPr kumimoji="1" lang="en-US" altLang="ja-JP" sz="1200"/>
                        <a:t>30</a:t>
                      </a:r>
                      <a:r>
                        <a:rPr kumimoji="1" lang="ja-JP" altLang="en-US" sz="1200"/>
                        <a:t>％を減少</a:t>
                      </a:r>
                    </a:p>
                  </a:txBody>
                  <a:tcPr/>
                </a:tc>
                <a:extLst>
                  <a:ext uri="{0D108BD9-81ED-4DB2-BD59-A6C34878D82A}">
                    <a16:rowId xmlns:a16="http://schemas.microsoft.com/office/drawing/2014/main" val="1394736794"/>
                  </a:ext>
                </a:extLst>
              </a:tr>
              <a:tr h="282427">
                <a:tc>
                  <a:txBody>
                    <a:bodyPr/>
                    <a:lstStyle/>
                    <a:p>
                      <a:r>
                        <a:rPr lang="ja-JP" altLang="en-US" sz="1200"/>
                        <a:t>医師（助手）数（千人当たり人数）</a:t>
                      </a:r>
                      <a:endParaRPr kumimoji="1" lang="ja-JP" altLang="en-US" sz="1200"/>
                    </a:p>
                  </a:txBody>
                  <a:tcPr/>
                </a:tc>
                <a:tc>
                  <a:txBody>
                    <a:bodyPr/>
                    <a:lstStyle/>
                    <a:p>
                      <a:pPr algn="r"/>
                      <a:r>
                        <a:rPr kumimoji="1" lang="en-US" altLang="ja-JP" sz="1200"/>
                        <a:t>2.2</a:t>
                      </a:r>
                      <a:endParaRPr kumimoji="1" lang="ja-JP" altLang="en-US" sz="1200"/>
                    </a:p>
                  </a:txBody>
                  <a:tcPr/>
                </a:tc>
                <a:tc>
                  <a:txBody>
                    <a:bodyPr/>
                    <a:lstStyle/>
                    <a:p>
                      <a:pPr algn="r"/>
                      <a:r>
                        <a:rPr kumimoji="1" lang="en-US" altLang="ja-JP" sz="1200"/>
                        <a:t>2.5</a:t>
                      </a:r>
                      <a:endParaRPr kumimoji="1" lang="ja-JP" altLang="en-US" sz="1200"/>
                    </a:p>
                  </a:txBody>
                  <a:tcPr/>
                </a:tc>
                <a:tc>
                  <a:txBody>
                    <a:bodyPr/>
                    <a:lstStyle/>
                    <a:p>
                      <a:pPr algn="r"/>
                      <a:r>
                        <a:rPr kumimoji="1" lang="en-US" altLang="ja-JP" sz="1200"/>
                        <a:t>3.0</a:t>
                      </a:r>
                      <a:endParaRPr kumimoji="1" lang="ja-JP" altLang="en-US" sz="1200"/>
                    </a:p>
                  </a:txBody>
                  <a:tcPr/>
                </a:tc>
                <a:extLst>
                  <a:ext uri="{0D108BD9-81ED-4DB2-BD59-A6C34878D82A}">
                    <a16:rowId xmlns:a16="http://schemas.microsoft.com/office/drawing/2014/main" val="3845981219"/>
                  </a:ext>
                </a:extLst>
              </a:tr>
              <a:tr h="282427">
                <a:tc>
                  <a:txBody>
                    <a:bodyPr/>
                    <a:lstStyle/>
                    <a:p>
                      <a:r>
                        <a:rPr lang="ja-JP" altLang="en-US" sz="1200"/>
                        <a:t>都市の空気の質が「優良」な日の割合（</a:t>
                      </a:r>
                      <a:r>
                        <a:rPr lang="en-US" altLang="ja-JP" sz="1200"/>
                        <a:t>%</a:t>
                      </a:r>
                      <a:r>
                        <a:rPr lang="ja-JP" altLang="en-US" sz="1200"/>
                        <a:t>）</a:t>
                      </a:r>
                      <a:endParaRPr kumimoji="1" lang="ja-JP" altLang="en-US" sz="1200"/>
                    </a:p>
                  </a:txBody>
                  <a:tcPr/>
                </a:tc>
                <a:tc>
                  <a:txBody>
                    <a:bodyPr/>
                    <a:lstStyle/>
                    <a:p>
                      <a:pPr algn="r"/>
                      <a:r>
                        <a:rPr kumimoji="1" lang="en-US" altLang="ja-JP" sz="1200"/>
                        <a:t>76.7</a:t>
                      </a:r>
                      <a:endParaRPr kumimoji="1" lang="ja-JP" altLang="en-US" sz="1200"/>
                    </a:p>
                  </a:txBody>
                  <a:tcPr/>
                </a:tc>
                <a:tc>
                  <a:txBody>
                    <a:bodyPr/>
                    <a:lstStyle/>
                    <a:p>
                      <a:pPr algn="r"/>
                      <a:r>
                        <a:rPr kumimoji="1" lang="en-US" altLang="ja-JP" sz="1200"/>
                        <a:t>80</a:t>
                      </a:r>
                      <a:r>
                        <a:rPr kumimoji="1" lang="ja-JP" altLang="en-US" sz="1200"/>
                        <a:t>超</a:t>
                      </a:r>
                    </a:p>
                  </a:txBody>
                  <a:tcPr/>
                </a:tc>
                <a:tc>
                  <a:txBody>
                    <a:bodyPr/>
                    <a:lstStyle/>
                    <a:p>
                      <a:pPr algn="r"/>
                      <a:r>
                        <a:rPr kumimoji="1" lang="ja-JP" altLang="en-US" sz="1200"/>
                        <a:t>持続的に改善</a:t>
                      </a:r>
                    </a:p>
                  </a:txBody>
                  <a:tcPr/>
                </a:tc>
                <a:extLst>
                  <a:ext uri="{0D108BD9-81ED-4DB2-BD59-A6C34878D82A}">
                    <a16:rowId xmlns:a16="http://schemas.microsoft.com/office/drawing/2014/main" val="837139582"/>
                  </a:ext>
                </a:extLst>
              </a:tr>
              <a:tr h="282427">
                <a:tc>
                  <a:txBody>
                    <a:bodyPr/>
                    <a:lstStyle/>
                    <a:p>
                      <a:r>
                        <a:rPr lang="ja-JP" altLang="en-US" sz="1200"/>
                        <a:t>健康サービス業総規模（兆元）</a:t>
                      </a:r>
                      <a:endParaRPr kumimoji="1" lang="ja-JP" altLang="en-US" sz="1200"/>
                    </a:p>
                  </a:txBody>
                  <a:tcPr/>
                </a:tc>
                <a:tc>
                  <a:txBody>
                    <a:bodyPr/>
                    <a:lstStyle/>
                    <a:p>
                      <a:pPr algn="r"/>
                      <a:r>
                        <a:rPr kumimoji="1" lang="en-US" altLang="ja-JP" sz="1200"/>
                        <a:t>-</a:t>
                      </a:r>
                      <a:endParaRPr kumimoji="1" lang="ja-JP" altLang="en-US" sz="1200"/>
                    </a:p>
                  </a:txBody>
                  <a:tcPr/>
                </a:tc>
                <a:tc>
                  <a:txBody>
                    <a:bodyPr/>
                    <a:lstStyle/>
                    <a:p>
                      <a:pPr algn="r"/>
                      <a:r>
                        <a:rPr kumimoji="1" lang="en-US" altLang="ja-JP" sz="1200"/>
                        <a:t>8</a:t>
                      </a:r>
                      <a:r>
                        <a:rPr kumimoji="1" lang="ja-JP" altLang="en-US" sz="1200"/>
                        <a:t>超</a:t>
                      </a:r>
                    </a:p>
                  </a:txBody>
                  <a:tcPr/>
                </a:tc>
                <a:tc>
                  <a:txBody>
                    <a:bodyPr/>
                    <a:lstStyle/>
                    <a:p>
                      <a:pPr algn="r"/>
                      <a:r>
                        <a:rPr kumimoji="1" lang="en-US" altLang="ja-JP" sz="1200" dirty="0"/>
                        <a:t>16</a:t>
                      </a:r>
                      <a:r>
                        <a:rPr kumimoji="1" lang="ja-JP" altLang="en-US" sz="1200" dirty="0"/>
                        <a:t>超</a:t>
                      </a:r>
                    </a:p>
                  </a:txBody>
                  <a:tcPr/>
                </a:tc>
                <a:extLst>
                  <a:ext uri="{0D108BD9-81ED-4DB2-BD59-A6C34878D82A}">
                    <a16:rowId xmlns:a16="http://schemas.microsoft.com/office/drawing/2014/main" val="308068837"/>
                  </a:ext>
                </a:extLst>
              </a:tr>
            </a:tbl>
          </a:graphicData>
        </a:graphic>
      </p:graphicFrame>
    </p:spTree>
    <p:extLst>
      <p:ext uri="{BB962C8B-B14F-4D97-AF65-F5344CB8AC3E}">
        <p14:creationId xmlns:p14="http://schemas.microsoft.com/office/powerpoint/2010/main" val="7282574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8D308116-3571-4968-D3C0-75B5EE9AD372}"/>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中国／政策動向</a:t>
            </a:r>
            <a:endParaRPr kumimoji="1" lang="ja-JP" altLang="en-US"/>
          </a:p>
        </p:txBody>
      </p:sp>
      <p:sp>
        <p:nvSpPr>
          <p:cNvPr id="11" name="テキスト プレースホルダー 2">
            <a:extLst>
              <a:ext uri="{FF2B5EF4-FFF2-40B4-BE49-F238E27FC236}">
                <a16:creationId xmlns:a16="http://schemas.microsoft.com/office/drawing/2014/main" id="{8792C1C9-F100-7205-69E2-44EFC62B5C9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医療関連政策の将来動向 </a:t>
            </a:r>
            <a:r>
              <a:rPr lang="ja-JP" altLang="en-US" noProof="1"/>
              <a:t>（5</a:t>
            </a:r>
            <a:r>
              <a:rPr lang="en-US" altLang="ja-JP" noProof="1"/>
              <a:t>/7</a:t>
            </a:r>
            <a:r>
              <a:rPr lang="ja-JP" altLang="en-US" noProof="1"/>
              <a:t>）</a:t>
            </a:r>
          </a:p>
        </p:txBody>
      </p:sp>
      <p:sp>
        <p:nvSpPr>
          <p:cNvPr id="12" name="テキスト ボックス 3">
            <a:extLst>
              <a:ext uri="{FF2B5EF4-FFF2-40B4-BE49-F238E27FC236}">
                <a16:creationId xmlns:a16="http://schemas.microsoft.com/office/drawing/2014/main" id="{D539AA55-1C3B-4B40-6955-F9FDC2AB49A2}"/>
              </a:ext>
            </a:extLst>
          </p:cNvPr>
          <p:cNvSpPr txBox="1"/>
          <p:nvPr/>
        </p:nvSpPr>
        <p:spPr>
          <a:xfrm>
            <a:off x="200470" y="1060841"/>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2012年以降、すべての部門が増加しており、2022年には合計約2兆2000億元に達した。この増加は主に国民の健康保険に対する政府支出によるものである。</a:t>
            </a:r>
          </a:p>
        </p:txBody>
      </p:sp>
      <p:graphicFrame>
        <p:nvGraphicFramePr>
          <p:cNvPr id="14" name="Chart 13">
            <a:extLst>
              <a:ext uri="{FF2B5EF4-FFF2-40B4-BE49-F238E27FC236}">
                <a16:creationId xmlns:a16="http://schemas.microsoft.com/office/drawing/2014/main" id="{8862F185-E2C9-36F6-3AEE-091DFB9D94C4}"/>
              </a:ext>
            </a:extLst>
          </p:cNvPr>
          <p:cNvGraphicFramePr/>
          <p:nvPr>
            <p:custDataLst>
              <p:tags r:id="rId1"/>
            </p:custDataLst>
            <p:extLst>
              <p:ext uri="{D42A27DB-BD31-4B8C-83A1-F6EECF244321}">
                <p14:modId xmlns:p14="http://schemas.microsoft.com/office/powerpoint/2010/main" val="2358846025"/>
              </p:ext>
            </p:extLst>
          </p:nvPr>
        </p:nvGraphicFramePr>
        <p:xfrm>
          <a:off x="315913" y="2301602"/>
          <a:ext cx="9328150" cy="3788049"/>
        </p:xfrm>
        <a:graphic>
          <a:graphicData uri="http://schemas.openxmlformats.org/drawingml/2006/chart">
            <c:chart xmlns:c="http://schemas.openxmlformats.org/drawingml/2006/chart" xmlns:r="http://schemas.openxmlformats.org/officeDocument/2006/relationships" r:id="rId30"/>
          </a:graphicData>
        </a:graphic>
      </p:graphicFrame>
      <p:cxnSp>
        <p:nvCxnSpPr>
          <p:cNvPr id="15" name="Straight Connector 14">
            <a:extLst>
              <a:ext uri="{FF2B5EF4-FFF2-40B4-BE49-F238E27FC236}">
                <a16:creationId xmlns:a16="http://schemas.microsoft.com/office/drawing/2014/main" id="{1D2506D4-517E-8CDB-1311-493CE72AA64F}"/>
              </a:ext>
            </a:extLst>
          </p:cNvPr>
          <p:cNvCxnSpPr>
            <a:cxnSpLocks/>
          </p:cNvCxnSpPr>
          <p:nvPr>
            <p:custDataLst>
              <p:tags r:id="rId2"/>
            </p:custDataLst>
          </p:nvPr>
        </p:nvCxnSpPr>
        <p:spPr bwMode="gray">
          <a:xfrm flipV="1">
            <a:off x="1497013" y="2531386"/>
            <a:ext cx="6920077" cy="1774298"/>
          </a:xfrm>
          <a:prstGeom prst="line">
            <a:avLst/>
          </a:prstGeom>
          <a:ln w="9525">
            <a:solidFill>
              <a:srgbClr val="80808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0" name="テキスト プレースホルダ 9">
            <a:extLst>
              <a:ext uri="{FF2B5EF4-FFF2-40B4-BE49-F238E27FC236}">
                <a16:creationId xmlns:a16="http://schemas.microsoft.com/office/drawing/2014/main" id="{A38CA8A3-73E3-308A-0407-358AA925AF38}"/>
              </a:ext>
            </a:extLst>
          </p:cNvPr>
          <p:cNvSpPr>
            <a:spLocks noGrp="1"/>
          </p:cNvSpPr>
          <p:nvPr>
            <p:custDataLst>
              <p:tags r:id="rId3"/>
            </p:custDataLst>
          </p:nvPr>
        </p:nvSpPr>
        <p:spPr bwMode="auto">
          <a:xfrm>
            <a:off x="4378325"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200"/>
              <a:t>16</a:t>
            </a:r>
            <a:endParaRPr kumimoji="0" lang="ja-JP" altLang="en-US" sz="1200">
              <a:sym typeface="+mn-lt"/>
            </a:endParaRPr>
          </a:p>
        </p:txBody>
      </p:sp>
      <p:sp>
        <p:nvSpPr>
          <p:cNvPr id="42" name="テキスト プレースホルダ 9">
            <a:extLst>
              <a:ext uri="{FF2B5EF4-FFF2-40B4-BE49-F238E27FC236}">
                <a16:creationId xmlns:a16="http://schemas.microsoft.com/office/drawing/2014/main" id="{3974AB89-89AB-F580-763E-37B138554335}"/>
              </a:ext>
            </a:extLst>
          </p:cNvPr>
          <p:cNvSpPr>
            <a:spLocks noGrp="1"/>
          </p:cNvSpPr>
          <p:nvPr>
            <p:custDataLst>
              <p:tags r:id="rId4"/>
            </p:custDataLst>
          </p:nvPr>
        </p:nvSpPr>
        <p:spPr bwMode="auto">
          <a:xfrm>
            <a:off x="1166813" y="60769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200">
                <a:sym typeface="+mn-lt"/>
              </a:rPr>
              <a:t>2012</a:t>
            </a:r>
            <a:endParaRPr lang="ja-JP" altLang="en-US" sz="1200">
              <a:sym typeface="+mn-lt"/>
            </a:endParaRPr>
          </a:p>
        </p:txBody>
      </p:sp>
      <p:sp>
        <p:nvSpPr>
          <p:cNvPr id="43" name="テキスト プレースホルダ 9">
            <a:extLst>
              <a:ext uri="{FF2B5EF4-FFF2-40B4-BE49-F238E27FC236}">
                <a16:creationId xmlns:a16="http://schemas.microsoft.com/office/drawing/2014/main" id="{B4A3F2D1-8E4D-F05B-5176-C64A1C0CD364}"/>
              </a:ext>
            </a:extLst>
          </p:cNvPr>
          <p:cNvSpPr>
            <a:spLocks noGrp="1"/>
          </p:cNvSpPr>
          <p:nvPr>
            <p:custDataLst>
              <p:tags r:id="rId5"/>
            </p:custDataLst>
          </p:nvPr>
        </p:nvSpPr>
        <p:spPr bwMode="auto">
          <a:xfrm>
            <a:off x="407988" y="2527300"/>
            <a:ext cx="508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900">
                <a:sym typeface="+mn-lt"/>
              </a:rPr>
              <a:t>億中国元</a:t>
            </a:r>
            <a:r>
              <a:rPr kumimoji="0" lang="ja-JP" altLang="en-US" sz="800" noProof="1">
                <a:sym typeface="+mn-lt"/>
              </a:rPr>
              <a:t>）</a:t>
            </a:r>
          </a:p>
        </p:txBody>
      </p:sp>
      <p:sp>
        <p:nvSpPr>
          <p:cNvPr id="48" name="テキスト プレースホルダ 9">
            <a:extLst>
              <a:ext uri="{FF2B5EF4-FFF2-40B4-BE49-F238E27FC236}">
                <a16:creationId xmlns:a16="http://schemas.microsoft.com/office/drawing/2014/main" id="{593C36B4-9BF2-7C73-DF18-0906AF24CBE6}"/>
              </a:ext>
            </a:extLst>
          </p:cNvPr>
          <p:cNvSpPr>
            <a:spLocks noGrp="1"/>
          </p:cNvSpPr>
          <p:nvPr>
            <p:custDataLst>
              <p:tags r:id="rId6"/>
            </p:custDataLst>
          </p:nvPr>
        </p:nvSpPr>
        <p:spPr bwMode="auto">
          <a:xfrm>
            <a:off x="2022475"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200"/>
              <a:t>13</a:t>
            </a:r>
            <a:endParaRPr kumimoji="0" lang="ja-JP" altLang="en-US" sz="1200">
              <a:sym typeface="+mn-lt"/>
            </a:endParaRPr>
          </a:p>
        </p:txBody>
      </p:sp>
      <p:sp>
        <p:nvSpPr>
          <p:cNvPr id="53" name="テキスト プレースホルダ 9">
            <a:extLst>
              <a:ext uri="{FF2B5EF4-FFF2-40B4-BE49-F238E27FC236}">
                <a16:creationId xmlns:a16="http://schemas.microsoft.com/office/drawing/2014/main" id="{C68428AB-2BC7-C2F9-E820-07EB466384FD}"/>
              </a:ext>
            </a:extLst>
          </p:cNvPr>
          <p:cNvSpPr>
            <a:spLocks noGrp="1"/>
          </p:cNvSpPr>
          <p:nvPr>
            <p:custDataLst>
              <p:tags r:id="rId7"/>
            </p:custDataLst>
          </p:nvPr>
        </p:nvSpPr>
        <p:spPr bwMode="auto">
          <a:xfrm>
            <a:off x="2806700"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200"/>
              <a:t>14</a:t>
            </a:r>
            <a:endParaRPr kumimoji="0" lang="ja-JP" altLang="en-US" sz="1200">
              <a:sym typeface="+mn-lt"/>
            </a:endParaRPr>
          </a:p>
        </p:txBody>
      </p:sp>
      <p:sp>
        <p:nvSpPr>
          <p:cNvPr id="54" name="テキスト プレースホルダ 9">
            <a:extLst>
              <a:ext uri="{FF2B5EF4-FFF2-40B4-BE49-F238E27FC236}">
                <a16:creationId xmlns:a16="http://schemas.microsoft.com/office/drawing/2014/main" id="{C1CC653C-9625-9CD4-7D85-4057B547CA33}"/>
              </a:ext>
            </a:extLst>
          </p:cNvPr>
          <p:cNvSpPr>
            <a:spLocks noGrp="1"/>
          </p:cNvSpPr>
          <p:nvPr>
            <p:custDataLst>
              <p:tags r:id="rId8"/>
            </p:custDataLst>
          </p:nvPr>
        </p:nvSpPr>
        <p:spPr bwMode="auto">
          <a:xfrm>
            <a:off x="3592513"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200"/>
              <a:t>15</a:t>
            </a:r>
            <a:endParaRPr kumimoji="0" lang="ja-JP" altLang="en-US" sz="1200">
              <a:sym typeface="+mn-lt"/>
            </a:endParaRPr>
          </a:p>
        </p:txBody>
      </p:sp>
      <p:sp>
        <p:nvSpPr>
          <p:cNvPr id="59" name="テキスト プレースホルダ 9">
            <a:extLst>
              <a:ext uri="{FF2B5EF4-FFF2-40B4-BE49-F238E27FC236}">
                <a16:creationId xmlns:a16="http://schemas.microsoft.com/office/drawing/2014/main" id="{6113C674-C7DB-FEF5-B93A-48CD521062AB}"/>
              </a:ext>
            </a:extLst>
          </p:cNvPr>
          <p:cNvSpPr>
            <a:spLocks noGrp="1"/>
          </p:cNvSpPr>
          <p:nvPr>
            <p:custDataLst>
              <p:tags r:id="rId9"/>
            </p:custDataLst>
          </p:nvPr>
        </p:nvSpPr>
        <p:spPr bwMode="auto">
          <a:xfrm>
            <a:off x="5164138"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200">
                <a:sym typeface="+mn-lt"/>
              </a:rPr>
              <a:t>17</a:t>
            </a:r>
            <a:endParaRPr lang="ja-JP" altLang="en-US" sz="1200">
              <a:sym typeface="+mn-lt"/>
            </a:endParaRPr>
          </a:p>
        </p:txBody>
      </p:sp>
      <p:sp>
        <p:nvSpPr>
          <p:cNvPr id="60" name="テキスト プレースホルダ 9">
            <a:extLst>
              <a:ext uri="{FF2B5EF4-FFF2-40B4-BE49-F238E27FC236}">
                <a16:creationId xmlns:a16="http://schemas.microsoft.com/office/drawing/2014/main" id="{39A36C88-517C-6419-8C32-3588CE24286A}"/>
              </a:ext>
            </a:extLst>
          </p:cNvPr>
          <p:cNvSpPr>
            <a:spLocks noGrp="1"/>
          </p:cNvSpPr>
          <p:nvPr>
            <p:custDataLst>
              <p:tags r:id="rId10"/>
            </p:custDataLst>
          </p:nvPr>
        </p:nvSpPr>
        <p:spPr bwMode="auto">
          <a:xfrm>
            <a:off x="5952593" y="607219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200">
                <a:sym typeface="+mn-lt"/>
              </a:rPr>
              <a:t>18</a:t>
            </a:r>
            <a:endParaRPr kumimoji="0" lang="ja-JP" altLang="en-US" sz="1200">
              <a:sym typeface="+mn-lt"/>
            </a:endParaRPr>
          </a:p>
        </p:txBody>
      </p:sp>
      <p:sp>
        <p:nvSpPr>
          <p:cNvPr id="64" name="テキスト プレースホルダ 9">
            <a:extLst>
              <a:ext uri="{FF2B5EF4-FFF2-40B4-BE49-F238E27FC236}">
                <a16:creationId xmlns:a16="http://schemas.microsoft.com/office/drawing/2014/main" id="{553655F9-83B3-B9EB-7D71-7B23AFEE3860}"/>
              </a:ext>
            </a:extLst>
          </p:cNvPr>
          <p:cNvSpPr>
            <a:spLocks noGrp="1"/>
          </p:cNvSpPr>
          <p:nvPr>
            <p:custDataLst>
              <p:tags r:id="rId11"/>
            </p:custDataLst>
          </p:nvPr>
        </p:nvSpPr>
        <p:spPr bwMode="auto">
          <a:xfrm>
            <a:off x="6733734" y="607219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6295FB6-FDF5-4E66-8BB8-E5A89B803815}" type="datetime'''1''''''''''''''''''9'''">
              <a:rPr kumimoji="0" lang="en-US" altLang="en-US" sz="1200" smtClean="0"/>
              <a:pPr marL="0" indent="0" algn="ctr">
                <a:spcBef>
                  <a:spcPct val="0"/>
                </a:spcBef>
                <a:buNone/>
              </a:pPr>
              <a:t>19</a:t>
            </a:fld>
            <a:endParaRPr kumimoji="0" lang="ja-JP" altLang="en-US" sz="1200">
              <a:sym typeface="+mn-lt"/>
            </a:endParaRPr>
          </a:p>
        </p:txBody>
      </p:sp>
      <p:sp>
        <p:nvSpPr>
          <p:cNvPr id="65" name="テキスト プレースホルダ 9">
            <a:extLst>
              <a:ext uri="{FF2B5EF4-FFF2-40B4-BE49-F238E27FC236}">
                <a16:creationId xmlns:a16="http://schemas.microsoft.com/office/drawing/2014/main" id="{3FA7FE6E-E792-EC1E-5E23-6E60C3EFE2A3}"/>
              </a:ext>
            </a:extLst>
          </p:cNvPr>
          <p:cNvSpPr>
            <a:spLocks noGrp="1"/>
          </p:cNvSpPr>
          <p:nvPr>
            <p:custDataLst>
              <p:tags r:id="rId12"/>
            </p:custDataLst>
          </p:nvPr>
        </p:nvSpPr>
        <p:spPr bwMode="auto">
          <a:xfrm>
            <a:off x="9114663" y="606370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en-US" sz="1200"/>
              <a:t>22</a:t>
            </a:r>
            <a:endParaRPr kumimoji="0" lang="ja-JP" altLang="en-US" sz="1200">
              <a:sym typeface="+mn-lt"/>
            </a:endParaRPr>
          </a:p>
        </p:txBody>
      </p:sp>
      <p:sp>
        <p:nvSpPr>
          <p:cNvPr id="66" name="テキスト プレースホルダ 9">
            <a:extLst>
              <a:ext uri="{FF2B5EF4-FFF2-40B4-BE49-F238E27FC236}">
                <a16:creationId xmlns:a16="http://schemas.microsoft.com/office/drawing/2014/main" id="{3E0181D2-4E63-9801-2B0D-F237C5EA0DE9}"/>
              </a:ext>
            </a:extLst>
          </p:cNvPr>
          <p:cNvSpPr>
            <a:spLocks noGrp="1"/>
          </p:cNvSpPr>
          <p:nvPr>
            <p:custDataLst>
              <p:tags r:id="rId13"/>
            </p:custDataLst>
          </p:nvPr>
        </p:nvSpPr>
        <p:spPr bwMode="auto">
          <a:xfrm>
            <a:off x="4932363" y="3248785"/>
            <a:ext cx="463550" cy="215900"/>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a:solidFill>
                  <a:schemeClr val="bg1"/>
                </a:solidFill>
                <a:sym typeface="+mn-lt"/>
              </a:rPr>
              <a:t>+12%</a:t>
            </a:r>
            <a:endParaRPr kumimoji="0" lang="ja-JP" altLang="en-US" sz="800">
              <a:solidFill>
                <a:schemeClr val="bg1"/>
              </a:solidFill>
              <a:sym typeface="+mn-lt"/>
            </a:endParaRPr>
          </a:p>
        </p:txBody>
      </p:sp>
      <p:cxnSp>
        <p:nvCxnSpPr>
          <p:cNvPr id="67" name="直線コネクタ 22">
            <a:extLst>
              <a:ext uri="{FF2B5EF4-FFF2-40B4-BE49-F238E27FC236}">
                <a16:creationId xmlns:a16="http://schemas.microsoft.com/office/drawing/2014/main" id="{C0813DF6-8F83-9704-225E-8536E8A6DA42}"/>
              </a:ext>
            </a:extLst>
          </p:cNvPr>
          <p:cNvCxnSpPr/>
          <p:nvPr/>
        </p:nvCxnSpPr>
        <p:spPr>
          <a:xfrm>
            <a:off x="361598" y="1988840"/>
            <a:ext cx="919991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8" name="Rectangle 6">
            <a:extLst>
              <a:ext uri="{FF2B5EF4-FFF2-40B4-BE49-F238E27FC236}">
                <a16:creationId xmlns:a16="http://schemas.microsoft.com/office/drawing/2014/main" id="{93FD0423-E2C3-E5CE-9FFC-E9219EB4AA32}"/>
              </a:ext>
            </a:extLst>
          </p:cNvPr>
          <p:cNvSpPr>
            <a:spLocks noChangeArrowheads="1"/>
          </p:cNvSpPr>
          <p:nvPr/>
        </p:nvSpPr>
        <p:spPr bwMode="auto">
          <a:xfrm>
            <a:off x="427039" y="1685324"/>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200" dirty="0">
                <a:latin typeface="HGP創英角ｺﾞｼｯｸUB" pitchFamily="50" charset="-128"/>
                <a:ea typeface="HGP創英角ｺﾞｼｯｸUB" pitchFamily="50" charset="-128"/>
              </a:rPr>
              <a:t>政府の医療分野への支出額</a:t>
            </a:r>
          </a:p>
        </p:txBody>
      </p:sp>
      <p:sp>
        <p:nvSpPr>
          <p:cNvPr id="69" name="Rectangle 68">
            <a:extLst>
              <a:ext uri="{FF2B5EF4-FFF2-40B4-BE49-F238E27FC236}">
                <a16:creationId xmlns:a16="http://schemas.microsoft.com/office/drawing/2014/main" id="{19C85EB2-5F09-04C3-3D51-C367F96A21E6}"/>
              </a:ext>
            </a:extLst>
          </p:cNvPr>
          <p:cNvSpPr/>
          <p:nvPr>
            <p:custDataLst>
              <p:tags r:id="rId14"/>
            </p:custDataLst>
          </p:nvPr>
        </p:nvSpPr>
        <p:spPr bwMode="auto">
          <a:xfrm>
            <a:off x="8452569" y="2092706"/>
            <a:ext cx="179388" cy="133350"/>
          </a:xfrm>
          <a:prstGeom prst="rect">
            <a:avLst/>
          </a:prstGeom>
          <a:solidFill>
            <a:srgbClr val="DFE5EF"/>
          </a:solidFill>
          <a:ln w="9525" algn="ctr">
            <a:solidFill>
              <a:srgbClr val="FFFFFF"/>
            </a:solidFill>
          </a:ln>
          <a:effectLst/>
        </p:spPr>
        <p:txBody>
          <a:bodyPr wrap="square" rtlCol="0" anchor="ctr">
            <a:noAutofit/>
          </a:bodyPr>
          <a:lstStyle/>
          <a:p>
            <a:pPr marL="0" algn="ctr" fontAlgn="ctr">
              <a:lnSpc>
                <a:spcPct val="114000"/>
              </a:lnSpc>
              <a:spcAft>
                <a:spcPts val="400"/>
              </a:spcAft>
            </a:pPr>
            <a:endParaRPr kumimoji="1" lang="en-US" sz="960"/>
          </a:p>
        </p:txBody>
      </p:sp>
      <p:sp>
        <p:nvSpPr>
          <p:cNvPr id="70" name="Rectangle 69">
            <a:extLst>
              <a:ext uri="{FF2B5EF4-FFF2-40B4-BE49-F238E27FC236}">
                <a16:creationId xmlns:a16="http://schemas.microsoft.com/office/drawing/2014/main" id="{6434FCAB-ADE3-7515-CA36-8F44E9A55D25}"/>
              </a:ext>
            </a:extLst>
          </p:cNvPr>
          <p:cNvSpPr/>
          <p:nvPr>
            <p:custDataLst>
              <p:tags r:id="rId15"/>
            </p:custDataLst>
          </p:nvPr>
        </p:nvSpPr>
        <p:spPr bwMode="auto">
          <a:xfrm>
            <a:off x="5870997" y="2092706"/>
            <a:ext cx="179388" cy="133350"/>
          </a:xfrm>
          <a:prstGeom prst="rect">
            <a:avLst/>
          </a:prstGeom>
          <a:solidFill>
            <a:srgbClr val="80CCE8"/>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960"/>
          </a:p>
        </p:txBody>
      </p:sp>
      <p:sp>
        <p:nvSpPr>
          <p:cNvPr id="71" name="Rectangle 70">
            <a:extLst>
              <a:ext uri="{FF2B5EF4-FFF2-40B4-BE49-F238E27FC236}">
                <a16:creationId xmlns:a16="http://schemas.microsoft.com/office/drawing/2014/main" id="{DECB14A7-F958-626B-C145-3143D541D308}"/>
              </a:ext>
            </a:extLst>
          </p:cNvPr>
          <p:cNvSpPr/>
          <p:nvPr>
            <p:custDataLst>
              <p:tags r:id="rId16"/>
            </p:custDataLst>
          </p:nvPr>
        </p:nvSpPr>
        <p:spPr bwMode="auto">
          <a:xfrm>
            <a:off x="4808984" y="2092706"/>
            <a:ext cx="179388" cy="133350"/>
          </a:xfrm>
          <a:prstGeom prst="rect">
            <a:avLst/>
          </a:prstGeom>
          <a:solidFill>
            <a:srgbClr val="ACC6D0"/>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960"/>
          </a:p>
        </p:txBody>
      </p:sp>
      <p:sp>
        <p:nvSpPr>
          <p:cNvPr id="72" name="Rectangle 71">
            <a:extLst>
              <a:ext uri="{FF2B5EF4-FFF2-40B4-BE49-F238E27FC236}">
                <a16:creationId xmlns:a16="http://schemas.microsoft.com/office/drawing/2014/main" id="{13591ABE-3927-9BEB-DEC4-62E864FF356D}"/>
              </a:ext>
            </a:extLst>
          </p:cNvPr>
          <p:cNvSpPr/>
          <p:nvPr>
            <p:custDataLst>
              <p:tags r:id="rId17"/>
            </p:custDataLst>
          </p:nvPr>
        </p:nvSpPr>
        <p:spPr bwMode="auto">
          <a:xfrm>
            <a:off x="4064873" y="2092706"/>
            <a:ext cx="179388" cy="133350"/>
          </a:xfrm>
          <a:prstGeom prst="rect">
            <a:avLst/>
          </a:prstGeom>
          <a:solidFill>
            <a:srgbClr val="D2E0E6"/>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960"/>
          </a:p>
        </p:txBody>
      </p:sp>
      <p:sp>
        <p:nvSpPr>
          <p:cNvPr id="73" name="Rectangle 72">
            <a:extLst>
              <a:ext uri="{FF2B5EF4-FFF2-40B4-BE49-F238E27FC236}">
                <a16:creationId xmlns:a16="http://schemas.microsoft.com/office/drawing/2014/main" id="{AA3E3857-149F-8F8F-31C1-566A701DE532}"/>
              </a:ext>
            </a:extLst>
          </p:cNvPr>
          <p:cNvSpPr/>
          <p:nvPr>
            <p:custDataLst>
              <p:tags r:id="rId18"/>
            </p:custDataLst>
          </p:nvPr>
        </p:nvSpPr>
        <p:spPr bwMode="auto">
          <a:xfrm>
            <a:off x="6738723" y="2092706"/>
            <a:ext cx="179388" cy="133350"/>
          </a:xfrm>
          <a:prstGeom prst="rect">
            <a:avLst/>
          </a:prstGeom>
          <a:solidFill>
            <a:srgbClr val="1F497D"/>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960"/>
          </a:p>
        </p:txBody>
      </p:sp>
      <p:sp>
        <p:nvSpPr>
          <p:cNvPr id="74" name="Rectangle 73">
            <a:extLst>
              <a:ext uri="{FF2B5EF4-FFF2-40B4-BE49-F238E27FC236}">
                <a16:creationId xmlns:a16="http://schemas.microsoft.com/office/drawing/2014/main" id="{DA31C3F2-8F5C-CE40-F5B9-C7A4E932FF07}"/>
              </a:ext>
            </a:extLst>
          </p:cNvPr>
          <p:cNvSpPr/>
          <p:nvPr>
            <p:custDataLst>
              <p:tags r:id="rId19"/>
            </p:custDataLst>
          </p:nvPr>
        </p:nvSpPr>
        <p:spPr bwMode="auto">
          <a:xfrm>
            <a:off x="7617296" y="2094520"/>
            <a:ext cx="179388" cy="133350"/>
          </a:xfrm>
          <a:prstGeom prst="rect">
            <a:avLst/>
          </a:prstGeom>
          <a:solidFill>
            <a:srgbClr val="ACC6D0"/>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960"/>
          </a:p>
        </p:txBody>
      </p:sp>
      <p:sp>
        <p:nvSpPr>
          <p:cNvPr id="75" name="テキスト プレースホルダ 9">
            <a:extLst>
              <a:ext uri="{FF2B5EF4-FFF2-40B4-BE49-F238E27FC236}">
                <a16:creationId xmlns:a16="http://schemas.microsoft.com/office/drawing/2014/main" id="{465C808E-693F-B19A-B401-FC6289360F09}"/>
              </a:ext>
            </a:extLst>
          </p:cNvPr>
          <p:cNvSpPr>
            <a:spLocks noGrp="1"/>
          </p:cNvSpPr>
          <p:nvPr>
            <p:custDataLst>
              <p:tags r:id="rId20"/>
            </p:custDataLst>
          </p:nvPr>
        </p:nvSpPr>
        <p:spPr bwMode="auto">
          <a:xfrm>
            <a:off x="5039172" y="2087944"/>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sym typeface="+mn-lt"/>
              </a:rPr>
              <a:t>プライマリケア</a:t>
            </a:r>
            <a:endParaRPr lang="ja-JP" altLang="en-US" sz="900" dirty="0">
              <a:sym typeface="+mn-lt"/>
            </a:endParaRPr>
          </a:p>
        </p:txBody>
      </p:sp>
      <p:sp>
        <p:nvSpPr>
          <p:cNvPr id="76" name="テキスト プレースホルダ 9">
            <a:extLst>
              <a:ext uri="{FF2B5EF4-FFF2-40B4-BE49-F238E27FC236}">
                <a16:creationId xmlns:a16="http://schemas.microsoft.com/office/drawing/2014/main" id="{ABFEABEE-B6DC-F103-CE2E-7833FDB1B7E4}"/>
              </a:ext>
            </a:extLst>
          </p:cNvPr>
          <p:cNvSpPr>
            <a:spLocks noGrp="1"/>
          </p:cNvSpPr>
          <p:nvPr>
            <p:custDataLst>
              <p:tags r:id="rId21"/>
            </p:custDataLst>
          </p:nvPr>
        </p:nvSpPr>
        <p:spPr bwMode="auto">
          <a:xfrm>
            <a:off x="4338960" y="2087944"/>
            <a:ext cx="254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sym typeface="+mn-lt"/>
              </a:rPr>
              <a:t>病院</a:t>
            </a:r>
            <a:endParaRPr lang="ja-JP" altLang="en-US" sz="800" dirty="0">
              <a:sym typeface="+mn-lt"/>
            </a:endParaRPr>
          </a:p>
        </p:txBody>
      </p:sp>
      <p:sp>
        <p:nvSpPr>
          <p:cNvPr id="77" name="テキスト プレースホルダ 9">
            <a:extLst>
              <a:ext uri="{FF2B5EF4-FFF2-40B4-BE49-F238E27FC236}">
                <a16:creationId xmlns:a16="http://schemas.microsoft.com/office/drawing/2014/main" id="{B39CC9B8-7BEF-37DD-F0FF-E9853E060BE7}"/>
              </a:ext>
            </a:extLst>
          </p:cNvPr>
          <p:cNvSpPr>
            <a:spLocks noGrp="1"/>
          </p:cNvSpPr>
          <p:nvPr>
            <p:custDataLst>
              <p:tags r:id="rId22"/>
            </p:custDataLst>
          </p:nvPr>
        </p:nvSpPr>
        <p:spPr bwMode="auto">
          <a:xfrm>
            <a:off x="7859439" y="2094520"/>
            <a:ext cx="371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a:t>その他</a:t>
            </a:r>
            <a:endParaRPr lang="ja-JP" altLang="en-US" sz="900">
              <a:sym typeface="+mn-lt"/>
            </a:endParaRPr>
          </a:p>
        </p:txBody>
      </p:sp>
      <p:sp>
        <p:nvSpPr>
          <p:cNvPr id="78" name="テキスト プレースホルダ 9">
            <a:extLst>
              <a:ext uri="{FF2B5EF4-FFF2-40B4-BE49-F238E27FC236}">
                <a16:creationId xmlns:a16="http://schemas.microsoft.com/office/drawing/2014/main" id="{60BA3416-8E15-CC75-81E5-98BD84D013E6}"/>
              </a:ext>
            </a:extLst>
          </p:cNvPr>
          <p:cNvSpPr>
            <a:spLocks noGrp="1"/>
          </p:cNvSpPr>
          <p:nvPr>
            <p:custDataLst>
              <p:tags r:id="rId23"/>
            </p:custDataLst>
          </p:nvPr>
        </p:nvSpPr>
        <p:spPr bwMode="auto">
          <a:xfrm>
            <a:off x="6968911" y="2087944"/>
            <a:ext cx="508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a:t>医療保険</a:t>
            </a:r>
            <a:endParaRPr lang="ja-JP" altLang="en-US" sz="900">
              <a:sym typeface="+mn-lt"/>
            </a:endParaRPr>
          </a:p>
        </p:txBody>
      </p:sp>
      <p:sp>
        <p:nvSpPr>
          <p:cNvPr id="79" name="テキスト プレースホルダ 9">
            <a:extLst>
              <a:ext uri="{FF2B5EF4-FFF2-40B4-BE49-F238E27FC236}">
                <a16:creationId xmlns:a16="http://schemas.microsoft.com/office/drawing/2014/main" id="{3E68118B-3C97-C5B8-0E26-17E3D72A6080}"/>
              </a:ext>
            </a:extLst>
          </p:cNvPr>
          <p:cNvSpPr>
            <a:spLocks noGrp="1"/>
          </p:cNvSpPr>
          <p:nvPr>
            <p:custDataLst>
              <p:tags r:id="rId24"/>
            </p:custDataLst>
          </p:nvPr>
        </p:nvSpPr>
        <p:spPr bwMode="auto">
          <a:xfrm>
            <a:off x="6101184" y="2087944"/>
            <a:ext cx="508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a:sym typeface="+mn-lt"/>
              </a:rPr>
              <a:t>公衆衛生</a:t>
            </a:r>
            <a:endParaRPr lang="ja-JP" altLang="en-US" sz="900">
              <a:sym typeface="+mn-lt"/>
            </a:endParaRPr>
          </a:p>
        </p:txBody>
      </p:sp>
      <p:sp>
        <p:nvSpPr>
          <p:cNvPr id="80" name="テキスト プレースホルダ 9">
            <a:extLst>
              <a:ext uri="{FF2B5EF4-FFF2-40B4-BE49-F238E27FC236}">
                <a16:creationId xmlns:a16="http://schemas.microsoft.com/office/drawing/2014/main" id="{8069FF5C-FE24-6D85-FE98-C1A26BB2BDDB}"/>
              </a:ext>
            </a:extLst>
          </p:cNvPr>
          <p:cNvSpPr>
            <a:spLocks noGrp="1"/>
          </p:cNvSpPr>
          <p:nvPr>
            <p:custDataLst>
              <p:tags r:id="rId25"/>
            </p:custDataLst>
          </p:nvPr>
        </p:nvSpPr>
        <p:spPr bwMode="auto">
          <a:xfrm>
            <a:off x="8663708" y="2087944"/>
            <a:ext cx="10001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a:t>合計</a:t>
            </a:r>
            <a:r>
              <a:rPr lang="en-US" altLang="ja-JP" sz="1000" noProof="1">
                <a:sym typeface="+mn-lt"/>
              </a:rPr>
              <a:t> </a:t>
            </a:r>
            <a:r>
              <a:rPr lang="ja-JP" altLang="en-US" sz="1000" noProof="1">
                <a:sym typeface="+mn-lt"/>
              </a:rPr>
              <a:t>（</a:t>
            </a:r>
            <a:r>
              <a:rPr lang="en-US" altLang="ja-JP" sz="1000" noProof="1">
                <a:sym typeface="+mn-lt"/>
              </a:rPr>
              <a:t>2017</a:t>
            </a:r>
            <a:r>
              <a:rPr lang="ja-JP" altLang="en-US" sz="1000" noProof="1">
                <a:sym typeface="+mn-lt"/>
              </a:rPr>
              <a:t>年以降）</a:t>
            </a:r>
            <a:endParaRPr lang="ja-JP" altLang="en-US" sz="1000">
              <a:sym typeface="+mn-lt"/>
            </a:endParaRPr>
          </a:p>
        </p:txBody>
      </p:sp>
      <p:sp>
        <p:nvSpPr>
          <p:cNvPr id="85" name="テキスト プレースホルダ 9">
            <a:extLst>
              <a:ext uri="{FF2B5EF4-FFF2-40B4-BE49-F238E27FC236}">
                <a16:creationId xmlns:a16="http://schemas.microsoft.com/office/drawing/2014/main" id="{EE43C70B-E2F6-5E4E-FB01-D7CD96B842BF}"/>
              </a:ext>
            </a:extLst>
          </p:cNvPr>
          <p:cNvSpPr>
            <a:spLocks noGrp="1"/>
          </p:cNvSpPr>
          <p:nvPr>
            <p:custDataLst>
              <p:tags r:id="rId26"/>
            </p:custDataLst>
          </p:nvPr>
        </p:nvSpPr>
        <p:spPr bwMode="auto">
          <a:xfrm>
            <a:off x="8317123" y="607219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en-US" sz="1200"/>
              <a:t>21</a:t>
            </a:r>
            <a:endParaRPr kumimoji="0" lang="ja-JP" altLang="en-US" sz="1200">
              <a:sym typeface="+mn-lt"/>
            </a:endParaRPr>
          </a:p>
        </p:txBody>
      </p:sp>
      <p:sp>
        <p:nvSpPr>
          <p:cNvPr id="87" name="テキスト プレースホルダ 9">
            <a:extLst>
              <a:ext uri="{FF2B5EF4-FFF2-40B4-BE49-F238E27FC236}">
                <a16:creationId xmlns:a16="http://schemas.microsoft.com/office/drawing/2014/main" id="{A340848E-0223-FCDB-790A-39DCCF7DDF98}"/>
              </a:ext>
            </a:extLst>
          </p:cNvPr>
          <p:cNvSpPr>
            <a:spLocks noGrp="1"/>
          </p:cNvSpPr>
          <p:nvPr>
            <p:custDataLst>
              <p:tags r:id="rId27"/>
            </p:custDataLst>
          </p:nvPr>
        </p:nvSpPr>
        <p:spPr bwMode="auto">
          <a:xfrm>
            <a:off x="7533979" y="6078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en-US" sz="1200"/>
              <a:t>20</a:t>
            </a:r>
            <a:endParaRPr kumimoji="0" lang="ja-JP" altLang="en-US" sz="1200">
              <a:sym typeface="+mn-lt"/>
            </a:endParaRPr>
          </a:p>
        </p:txBody>
      </p:sp>
      <p:sp>
        <p:nvSpPr>
          <p:cNvPr id="6" name="テキスト ボックス 5">
            <a:extLst>
              <a:ext uri="{FF2B5EF4-FFF2-40B4-BE49-F238E27FC236}">
                <a16:creationId xmlns:a16="http://schemas.microsoft.com/office/drawing/2014/main" id="{2A82F713-4ABB-BAE9-3AFE-8CF97A812239}"/>
              </a:ext>
            </a:extLst>
          </p:cNvPr>
          <p:cNvSpPr txBox="1"/>
          <p:nvPr/>
        </p:nvSpPr>
        <p:spPr>
          <a:xfrm>
            <a:off x="200472" y="6453336"/>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t>中国国家統計局ホームページ</a:t>
            </a:r>
            <a:endParaRPr lang="en-US" altLang="ja-JP" sz="800" dirty="0"/>
          </a:p>
        </p:txBody>
      </p:sp>
    </p:spTree>
    <p:extLst>
      <p:ext uri="{BB962C8B-B14F-4D97-AF65-F5344CB8AC3E}">
        <p14:creationId xmlns:p14="http://schemas.microsoft.com/office/powerpoint/2010/main" val="521943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EDE17D0-DF81-929B-A9E5-C00ACD409986}"/>
              </a:ext>
            </a:extLst>
          </p:cNvPr>
          <p:cNvGraphicFramePr>
            <a:graphicFrameLocks/>
          </p:cNvGraphicFramePr>
          <p:nvPr>
            <p:custDataLst>
              <p:tags r:id="rId1"/>
            </p:custDataLst>
            <p:extLst>
              <p:ext uri="{D42A27DB-BD31-4B8C-83A1-F6EECF244321}">
                <p14:modId xmlns:p14="http://schemas.microsoft.com/office/powerpoint/2010/main" val="2794238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61" imgH="561" progId="TCLayout.ActiveDocument.1">
                  <p:embed/>
                </p:oleObj>
              </mc:Choice>
              <mc:Fallback>
                <p:oleObj name="think-cellスライド" r:id="rId4" imgW="561" imgH="56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a:t>中国／政策動向</a:t>
            </a:r>
            <a:endParaRPr kumimoji="1" lang="ja-JP" altLang="en-US"/>
          </a:p>
        </p:txBody>
      </p:sp>
      <p:sp>
        <p:nvSpPr>
          <p:cNvPr id="3" name="テキスト プレースホルダー 12"/>
          <p:cNvSpPr>
            <a:spLocks noGrp="1"/>
          </p:cNvSpPr>
          <p:nvPr>
            <p:ph type="body" sz="quarter" idx="15"/>
          </p:nvPr>
        </p:nvSpPr>
        <p:spPr>
          <a:xfrm>
            <a:off x="200026" y="620688"/>
            <a:ext cx="9505950" cy="292049"/>
          </a:xfrm>
        </p:spPr>
        <p:txBody>
          <a:bodyPr>
            <a:noAutofit/>
          </a:bodyPr>
          <a:lstStyle/>
          <a:p>
            <a:r>
              <a:rPr lang="ja-JP" altLang="en-US"/>
              <a:t>医療関連政策の将来動向 （</a:t>
            </a:r>
            <a:r>
              <a:rPr lang="en-US" altLang="ja-JP"/>
              <a:t>6/7</a:t>
            </a:r>
            <a:r>
              <a:rPr lang="ja-JP" altLang="en-US"/>
              <a:t>）</a:t>
            </a:r>
          </a:p>
        </p:txBody>
      </p:sp>
      <p:sp>
        <p:nvSpPr>
          <p:cNvPr id="4" name="テキスト プレースホルダ 1"/>
          <p:cNvSpPr txBox="1">
            <a:spLocks/>
          </p:cNvSpPr>
          <p:nvPr/>
        </p:nvSpPr>
        <p:spPr>
          <a:xfrm>
            <a:off x="199576" y="1052736"/>
            <a:ext cx="9505950" cy="4536504"/>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a:solidFill>
                  <a:srgbClr val="000000"/>
                </a:solidFill>
              </a:rPr>
              <a:t>2020</a:t>
            </a:r>
            <a:r>
              <a:rPr lang="ja-JP" altLang="en-US">
                <a:solidFill>
                  <a:srgbClr val="000000"/>
                </a:solidFill>
              </a:rPr>
              <a:t>年時点、中国の医療・保健サービスシステム （</a:t>
            </a:r>
            <a:r>
              <a:rPr lang="en-US" altLang="ja-JP">
                <a:solidFill>
                  <a:srgbClr val="000000"/>
                </a:solidFill>
              </a:rPr>
              <a:t>MHS: Medical and Health Service System</a:t>
            </a:r>
            <a:r>
              <a:rPr lang="ja-JP" altLang="en-US">
                <a:solidFill>
                  <a:srgbClr val="000000"/>
                </a:solidFill>
              </a:rPr>
              <a:t>）には、</a:t>
            </a:r>
            <a:r>
              <a:rPr lang="en-US" altLang="ja-JP">
                <a:solidFill>
                  <a:srgbClr val="000000"/>
                </a:solidFill>
              </a:rPr>
              <a:t>35,394</a:t>
            </a:r>
            <a:r>
              <a:rPr lang="ja-JP" altLang="en-US">
                <a:solidFill>
                  <a:srgbClr val="000000"/>
                </a:solidFill>
              </a:rPr>
              <a:t>の病院、</a:t>
            </a:r>
            <a:r>
              <a:rPr lang="en-US" altLang="ja-JP">
                <a:solidFill>
                  <a:srgbClr val="000000"/>
                </a:solidFill>
              </a:rPr>
              <a:t>970,036</a:t>
            </a:r>
            <a:r>
              <a:rPr lang="ja-JP" altLang="en-US">
                <a:solidFill>
                  <a:srgbClr val="000000"/>
                </a:solidFill>
              </a:rPr>
              <a:t>の一次医療・保健機関、</a:t>
            </a:r>
            <a:r>
              <a:rPr lang="en-US" altLang="ja-JP">
                <a:solidFill>
                  <a:srgbClr val="000000"/>
                </a:solidFill>
              </a:rPr>
              <a:t>14,492</a:t>
            </a:r>
            <a:r>
              <a:rPr lang="ja-JP" altLang="en-US">
                <a:solidFill>
                  <a:srgbClr val="000000"/>
                </a:solidFill>
              </a:rPr>
              <a:t>の専門公衆衛生機関 （国家統計局</a:t>
            </a:r>
            <a:r>
              <a:rPr lang="en-US" altLang="ja-JP">
                <a:solidFill>
                  <a:srgbClr val="000000"/>
                </a:solidFill>
              </a:rPr>
              <a:t>: National Bureau of Statistics</a:t>
            </a:r>
            <a:r>
              <a:rPr lang="ja-JP" altLang="en-US">
                <a:solidFill>
                  <a:srgbClr val="000000"/>
                </a:solidFill>
              </a:rPr>
              <a:t>）が含まれている。</a:t>
            </a:r>
            <a:endParaRPr lang="en-US" altLang="ja-JP">
              <a:solidFill>
                <a:srgbClr val="000000"/>
              </a:solidFill>
            </a:endParaRPr>
          </a:p>
          <a:p>
            <a:r>
              <a:rPr lang="en-US" altLang="ja-JP">
                <a:solidFill>
                  <a:srgbClr val="000000"/>
                </a:solidFill>
              </a:rPr>
              <a:t>2018</a:t>
            </a:r>
            <a:r>
              <a:rPr lang="ja-JP" altLang="en-US">
                <a:solidFill>
                  <a:srgbClr val="000000"/>
                </a:solidFill>
              </a:rPr>
              <a:t>年、国務院は医療機器の査察の拡大を明確に提唱した。その結果、国家薬品監督管理局（</a:t>
            </a:r>
            <a:r>
              <a:rPr lang="en-US" altLang="ja-JP">
                <a:solidFill>
                  <a:srgbClr val="000000"/>
                </a:solidFill>
              </a:rPr>
              <a:t>NMPA</a:t>
            </a:r>
            <a:r>
              <a:rPr lang="ja-JP" altLang="en-US">
                <a:solidFill>
                  <a:srgbClr val="000000"/>
                </a:solidFill>
              </a:rPr>
              <a:t>）による査察件数が</a:t>
            </a:r>
            <a:r>
              <a:rPr lang="en-US" altLang="ja-JP">
                <a:solidFill>
                  <a:srgbClr val="000000"/>
                </a:solidFill>
              </a:rPr>
              <a:t>2019</a:t>
            </a:r>
            <a:r>
              <a:rPr lang="ja-JP" altLang="en-US">
                <a:solidFill>
                  <a:srgbClr val="000000"/>
                </a:solidFill>
              </a:rPr>
              <a:t>年に大幅に増加し、この傾向は</a:t>
            </a:r>
            <a:r>
              <a:rPr lang="en-US" altLang="ja-JP">
                <a:solidFill>
                  <a:srgbClr val="000000"/>
                </a:solidFill>
              </a:rPr>
              <a:t>COVID-19</a:t>
            </a:r>
            <a:r>
              <a:rPr lang="ja-JP" altLang="en-US">
                <a:solidFill>
                  <a:srgbClr val="000000"/>
                </a:solidFill>
              </a:rPr>
              <a:t>による影響がなければ将来も続くと予想された。一部の省では、緊急のニーズに対応する革新的な製品の登録と承認を迅速化するプログラムを試験的に実施している。</a:t>
            </a:r>
            <a:endParaRPr lang="en-US" altLang="ja-JP">
              <a:solidFill>
                <a:srgbClr val="000000"/>
              </a:solidFill>
            </a:endParaRPr>
          </a:p>
          <a:p>
            <a:r>
              <a:rPr lang="ja-JP" altLang="en-US">
                <a:solidFill>
                  <a:srgbClr val="000000"/>
                </a:solidFill>
              </a:rPr>
              <a:t>「</a:t>
            </a:r>
            <a:r>
              <a:rPr lang="en-US" altLang="ja-JP">
                <a:solidFill>
                  <a:srgbClr val="000000"/>
                </a:solidFill>
              </a:rPr>
              <a:t>Made in China 2025</a:t>
            </a:r>
            <a:r>
              <a:rPr lang="ja-JP" altLang="en-US">
                <a:solidFill>
                  <a:srgbClr val="000000"/>
                </a:solidFill>
              </a:rPr>
              <a:t>」は、</a:t>
            </a:r>
            <a:r>
              <a:rPr lang="en-US" altLang="ja-JP">
                <a:solidFill>
                  <a:srgbClr val="000000"/>
                </a:solidFill>
              </a:rPr>
              <a:t>2020</a:t>
            </a:r>
            <a:r>
              <a:rPr lang="ja-JP" altLang="en-US">
                <a:solidFill>
                  <a:srgbClr val="000000"/>
                </a:solidFill>
              </a:rPr>
              <a:t>年までにミドル～ハイエンドな医療機器の</a:t>
            </a:r>
            <a:r>
              <a:rPr lang="en-US" altLang="ja-JP">
                <a:solidFill>
                  <a:srgbClr val="000000"/>
                </a:solidFill>
              </a:rPr>
              <a:t>50%</a:t>
            </a:r>
            <a:r>
              <a:rPr lang="ja-JP" altLang="en-US">
                <a:solidFill>
                  <a:srgbClr val="000000"/>
                </a:solidFill>
              </a:rPr>
              <a:t>を中国国内で生産することを目標に掲げ、</a:t>
            </a:r>
            <a:r>
              <a:rPr lang="en-US" altLang="ja-JP">
                <a:solidFill>
                  <a:srgbClr val="000000"/>
                </a:solidFill>
              </a:rPr>
              <a:t>2025</a:t>
            </a:r>
            <a:r>
              <a:rPr lang="ja-JP" altLang="en-US">
                <a:solidFill>
                  <a:srgbClr val="000000"/>
                </a:solidFill>
              </a:rPr>
              <a:t>年までに</a:t>
            </a:r>
            <a:r>
              <a:rPr lang="en-US" altLang="ja-JP">
                <a:solidFill>
                  <a:srgbClr val="000000"/>
                </a:solidFill>
              </a:rPr>
              <a:t>70%</a:t>
            </a:r>
            <a:r>
              <a:rPr lang="ja-JP" altLang="en-US">
                <a:solidFill>
                  <a:srgbClr val="000000"/>
                </a:solidFill>
              </a:rPr>
              <a:t>、</a:t>
            </a:r>
            <a:r>
              <a:rPr lang="en-US" altLang="ja-JP">
                <a:solidFill>
                  <a:srgbClr val="000000"/>
                </a:solidFill>
              </a:rPr>
              <a:t>2030</a:t>
            </a:r>
            <a:r>
              <a:rPr lang="ja-JP" altLang="en-US">
                <a:solidFill>
                  <a:srgbClr val="000000"/>
                </a:solidFill>
              </a:rPr>
              <a:t>年までに</a:t>
            </a:r>
            <a:r>
              <a:rPr lang="en-US" altLang="ja-JP">
                <a:solidFill>
                  <a:srgbClr val="000000"/>
                </a:solidFill>
              </a:rPr>
              <a:t>90%</a:t>
            </a:r>
            <a:r>
              <a:rPr lang="ja-JP" altLang="en-US">
                <a:solidFill>
                  <a:srgbClr val="000000"/>
                </a:solidFill>
              </a:rPr>
              <a:t>に引き上げることとしている。国内で生産された製品は、登録料が安く、製品に関する研究や市場に参入する際の承認、物資調達などにおいて様々なサポートを受けることができる。</a:t>
            </a:r>
            <a:endParaRPr lang="en-US" altLang="ja-JP">
              <a:solidFill>
                <a:srgbClr val="000000"/>
              </a:solidFill>
            </a:endParaRPr>
          </a:p>
          <a:p>
            <a:pPr marL="0" indent="0">
              <a:buNone/>
            </a:pPr>
            <a:endParaRPr lang="en-US" altLang="ja-JP">
              <a:solidFill>
                <a:srgbClr val="000000"/>
              </a:solidFill>
            </a:endParaRPr>
          </a:p>
          <a:p>
            <a:pPr marL="0" indent="0" algn="l" defTabSz="955675" fontAlgn="base">
              <a:spcBef>
                <a:spcPct val="0"/>
              </a:spcBef>
              <a:spcAft>
                <a:spcPct val="0"/>
              </a:spcAft>
              <a:buSzPct val="120000"/>
              <a:buNone/>
            </a:pPr>
            <a:r>
              <a:rPr lang="ja-JP" altLang="en-US">
                <a:solidFill>
                  <a:srgbClr val="000000"/>
                </a:solidFill>
                <a:cs typeface="+mn-cs"/>
              </a:rPr>
              <a:t>法規制</a:t>
            </a:r>
            <a:endParaRPr lang="en-US" altLang="ja-JP">
              <a:solidFill>
                <a:srgbClr val="000000"/>
              </a:solidFill>
              <a:cs typeface="+mn-cs"/>
            </a:endParaRPr>
          </a:p>
          <a:p>
            <a:r>
              <a:rPr lang="ja-JP" altLang="en-US">
                <a:solidFill>
                  <a:srgbClr val="000000"/>
                </a:solidFill>
              </a:rPr>
              <a:t>中国では合計特殊出生率が低下しており、</a:t>
            </a:r>
            <a:r>
              <a:rPr lang="en-US" altLang="ja-JP">
                <a:solidFill>
                  <a:srgbClr val="000000"/>
                </a:solidFill>
              </a:rPr>
              <a:t>2020</a:t>
            </a:r>
            <a:r>
              <a:rPr lang="ja-JP" altLang="en-US">
                <a:solidFill>
                  <a:srgbClr val="000000"/>
                </a:solidFill>
              </a:rPr>
              <a:t>年には女性が</a:t>
            </a:r>
            <a:r>
              <a:rPr lang="en-US" altLang="ja-JP">
                <a:solidFill>
                  <a:srgbClr val="000000"/>
                </a:solidFill>
              </a:rPr>
              <a:t>1.3</a:t>
            </a:r>
            <a:r>
              <a:rPr lang="ja-JP" altLang="en-US">
                <a:solidFill>
                  <a:srgbClr val="000000"/>
                </a:solidFill>
              </a:rPr>
              <a:t>人までに減少した。高齢者人口の割合は増加している。これに対応するために、全国人民代表大会常務委員会は</a:t>
            </a:r>
            <a:r>
              <a:rPr lang="en-US" altLang="ja-JP">
                <a:solidFill>
                  <a:srgbClr val="000000"/>
                </a:solidFill>
              </a:rPr>
              <a:t>2021</a:t>
            </a:r>
            <a:r>
              <a:rPr lang="ja-JP" altLang="en-US">
                <a:solidFill>
                  <a:srgbClr val="000000"/>
                </a:solidFill>
              </a:rPr>
              <a:t>年</a:t>
            </a:r>
            <a:r>
              <a:rPr lang="en-US" altLang="ja-JP">
                <a:solidFill>
                  <a:srgbClr val="000000"/>
                </a:solidFill>
              </a:rPr>
              <a:t>8</a:t>
            </a:r>
            <a:r>
              <a:rPr lang="ja-JP" altLang="en-US">
                <a:solidFill>
                  <a:srgbClr val="000000"/>
                </a:solidFill>
              </a:rPr>
              <a:t>月</a:t>
            </a:r>
            <a:r>
              <a:rPr lang="en-US" altLang="ja-JP">
                <a:solidFill>
                  <a:srgbClr val="000000"/>
                </a:solidFill>
              </a:rPr>
              <a:t>20</a:t>
            </a:r>
            <a:r>
              <a:rPr lang="ja-JP" altLang="en-US">
                <a:solidFill>
                  <a:srgbClr val="000000"/>
                </a:solidFill>
              </a:rPr>
              <a:t>日、夫婦が子供を</a:t>
            </a:r>
            <a:r>
              <a:rPr lang="en-US" altLang="ja-JP">
                <a:solidFill>
                  <a:srgbClr val="000000"/>
                </a:solidFill>
              </a:rPr>
              <a:t>3</a:t>
            </a:r>
            <a:r>
              <a:rPr lang="ja-JP" altLang="en-US">
                <a:solidFill>
                  <a:srgbClr val="000000"/>
                </a:solidFill>
              </a:rPr>
              <a:t>人まで持つことを認める改正案を可決した。「人口・家族計画法 （</a:t>
            </a:r>
            <a:r>
              <a:rPr lang="en-US" altLang="ja-JP">
                <a:solidFill>
                  <a:srgbClr val="000000"/>
                </a:solidFill>
              </a:rPr>
              <a:t>Population and Family Planning Law</a:t>
            </a:r>
            <a:r>
              <a:rPr lang="ja-JP" altLang="en-US">
                <a:solidFill>
                  <a:srgbClr val="000000"/>
                </a:solidFill>
              </a:rPr>
              <a:t>）」には様々な出産支援策が盛り込まれている。これらの措置は、教育費の削減、保育サービスの充実、女性の労働権の保護を目的としている。この法律はまた、従来定められた子どもの制限数を超えた世帯に課す社会扶養料を廃止し、子育て費用を削減するために、財政、税金、保険、教育、住宅、雇用の包括的な支援を導入している。さらに、公共の場所や職場に、手頃な価格で利用できる保育サービスや保育施設を政府の補助金で設置することを義務付けている。また、女性の雇用権を保障し、育児休暇や性と生殖に関する健康意識の向上キャンペーンの規定を明記している。</a:t>
            </a:r>
            <a:endParaRPr lang="en-US" altLang="ja-JP">
              <a:solidFill>
                <a:srgbClr val="000000"/>
              </a:solidFill>
            </a:endParaRPr>
          </a:p>
          <a:p>
            <a:r>
              <a:rPr lang="en-US" altLang="ja-JP">
                <a:solidFill>
                  <a:srgbClr val="000000"/>
                </a:solidFill>
              </a:rPr>
              <a:t>2021</a:t>
            </a:r>
            <a:r>
              <a:rPr lang="ja-JP" altLang="en-US">
                <a:solidFill>
                  <a:srgbClr val="000000"/>
                </a:solidFill>
              </a:rPr>
              <a:t>年、国家衛生健康委員会は、各省、市、郡に一つの標準化された母子保健機関を設立することを決定した。</a:t>
            </a:r>
            <a:endParaRPr lang="en-US" altLang="ja-JP">
              <a:solidFill>
                <a:srgbClr val="000000"/>
              </a:solidFill>
            </a:endParaRPr>
          </a:p>
          <a:p>
            <a:r>
              <a:rPr lang="en-US" altLang="ja-JP">
                <a:solidFill>
                  <a:srgbClr val="000000"/>
                </a:solidFill>
              </a:rPr>
              <a:t>2021</a:t>
            </a:r>
            <a:r>
              <a:rPr lang="ja-JP" altLang="en-US">
                <a:solidFill>
                  <a:srgbClr val="000000"/>
                </a:solidFill>
              </a:rPr>
              <a:t>年、国家衛生健康委員会は、医師の合法的な権利と利益を保護する法律を導入した。それは、自発的に公の場にて応急措置を提供し、過失で危害を加えた医師は、民事責任を問われないことを明確にしている。</a:t>
            </a:r>
            <a:endParaRPr lang="en-US" altLang="ja-JP">
              <a:solidFill>
                <a:srgbClr val="000000"/>
              </a:solidFill>
            </a:endParaRPr>
          </a:p>
        </p:txBody>
      </p:sp>
      <p:sp>
        <p:nvSpPr>
          <p:cNvPr id="85" name="5. Source">
            <a:extLst>
              <a:ext uri="{FF2B5EF4-FFF2-40B4-BE49-F238E27FC236}">
                <a16:creationId xmlns:a16="http://schemas.microsoft.com/office/drawing/2014/main" id="{88B29421-1D5B-4DF3-A738-B2ECFA3256C1}"/>
              </a:ext>
            </a:extLst>
          </p:cNvPr>
          <p:cNvSpPr txBox="1"/>
          <p:nvPr>
            <p:custDataLst>
              <p:tags r:id="rId2"/>
            </p:custDataLst>
          </p:nvPr>
        </p:nvSpPr>
        <p:spPr>
          <a:xfrm>
            <a:off x="200025" y="6474539"/>
            <a:ext cx="925704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ja-JP" altLang="en-US"/>
              <a:t>（出所）</a:t>
            </a:r>
            <a:r>
              <a:rPr lang="en-US" altLang="ja-JP"/>
              <a:t> </a:t>
            </a:r>
            <a:r>
              <a:rPr lang="ja-JP" altLang="en-US"/>
              <a:t>デロイト中国 「</a:t>
            </a:r>
            <a:r>
              <a:rPr lang="en-US" altLang="ja-JP"/>
              <a:t>Chinese Medical Device Industry: How to thrive in an increasingly competitive market?</a:t>
            </a:r>
            <a:r>
              <a:rPr lang="ja-JP" altLang="en-US"/>
              <a:t>」、中国国家衛生健康委員会のホームページ</a:t>
            </a:r>
            <a:endParaRPr lang="en-US" altLang="ja-JP"/>
          </a:p>
        </p:txBody>
      </p:sp>
    </p:spTree>
    <p:extLst>
      <p:ext uri="{BB962C8B-B14F-4D97-AF65-F5344CB8AC3E}">
        <p14:creationId xmlns:p14="http://schemas.microsoft.com/office/powerpoint/2010/main" val="1644601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ED3774B-93E0-F45C-B48F-4497F27AA5EF}"/>
              </a:ext>
            </a:extLst>
          </p:cNvPr>
          <p:cNvGraphicFramePr>
            <a:graphicFrameLocks/>
          </p:cNvGraphicFramePr>
          <p:nvPr>
            <p:custDataLst>
              <p:tags r:id="rId1"/>
            </p:custDataLst>
            <p:extLst>
              <p:ext uri="{D42A27DB-BD31-4B8C-83A1-F6EECF244321}">
                <p14:modId xmlns:p14="http://schemas.microsoft.com/office/powerpoint/2010/main" val="496694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561" imgH="561" progId="TCLayout.ActiveDocument.1">
                  <p:embed/>
                </p:oleObj>
              </mc:Choice>
              <mc:Fallback>
                <p:oleObj name="think-cellスライド" r:id="rId5" imgW="561" imgH="56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a:t>中国／政策動向</a:t>
            </a:r>
            <a:endParaRPr kumimoji="1" lang="ja-JP" altLang="en-US"/>
          </a:p>
        </p:txBody>
      </p:sp>
      <p:sp>
        <p:nvSpPr>
          <p:cNvPr id="3" name="テキスト プレースホルダー 12"/>
          <p:cNvSpPr>
            <a:spLocks noGrp="1"/>
          </p:cNvSpPr>
          <p:nvPr>
            <p:ph type="body" sz="quarter" idx="15"/>
          </p:nvPr>
        </p:nvSpPr>
        <p:spPr>
          <a:xfrm>
            <a:off x="200026" y="620688"/>
            <a:ext cx="9505950" cy="292049"/>
          </a:xfrm>
        </p:spPr>
        <p:txBody>
          <a:bodyPr>
            <a:noAutofit/>
          </a:bodyPr>
          <a:lstStyle/>
          <a:p>
            <a:r>
              <a:rPr lang="ja-JP" altLang="en-US"/>
              <a:t>医療関連政策の将来動向 （</a:t>
            </a:r>
            <a:r>
              <a:rPr lang="en-US" altLang="ja-JP"/>
              <a:t>7/7</a:t>
            </a:r>
            <a:r>
              <a:rPr lang="ja-JP" altLang="en-US"/>
              <a:t>）</a:t>
            </a:r>
          </a:p>
        </p:txBody>
      </p:sp>
      <p:sp>
        <p:nvSpPr>
          <p:cNvPr id="4" name="テキスト プレースホルダ 1"/>
          <p:cNvSpPr txBox="1">
            <a:spLocks/>
          </p:cNvSpPr>
          <p:nvPr/>
        </p:nvSpPr>
        <p:spPr>
          <a:xfrm>
            <a:off x="199576" y="1052735"/>
            <a:ext cx="9505950" cy="5421803"/>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marL="0" indent="0" algn="l" defTabSz="955675" fontAlgn="base">
              <a:spcBef>
                <a:spcPct val="0"/>
              </a:spcBef>
              <a:spcAft>
                <a:spcPct val="0"/>
              </a:spcAft>
              <a:buSzPct val="120000"/>
              <a:buNone/>
            </a:pPr>
            <a:r>
              <a:rPr lang="ja-JP" altLang="en-US" dirty="0">
                <a:solidFill>
                  <a:srgbClr val="000000"/>
                </a:solidFill>
                <a:latin typeface="Arial Black" pitchFamily="34" charset="0"/>
                <a:ea typeface="HGP創英角ｺﾞｼｯｸUB" pitchFamily="50" charset="-128"/>
                <a:cs typeface="+mn-cs"/>
              </a:rPr>
              <a:t>「健康中国</a:t>
            </a:r>
            <a:r>
              <a:rPr lang="en-US" altLang="ja-JP" dirty="0">
                <a:solidFill>
                  <a:srgbClr val="000000"/>
                </a:solidFill>
                <a:latin typeface="Arial Black" pitchFamily="34" charset="0"/>
                <a:ea typeface="HGP創英角ｺﾞｼｯｸUB" pitchFamily="50" charset="-128"/>
                <a:cs typeface="+mn-cs"/>
              </a:rPr>
              <a:t>2030</a:t>
            </a:r>
            <a:r>
              <a:rPr lang="ja-JP" altLang="en-US" dirty="0">
                <a:solidFill>
                  <a:srgbClr val="000000"/>
                </a:solidFill>
                <a:latin typeface="Arial Black" pitchFamily="34" charset="0"/>
                <a:ea typeface="HGP創英角ｺﾞｼｯｸUB" pitchFamily="50" charset="-128"/>
                <a:cs typeface="+mn-cs"/>
              </a:rPr>
              <a:t>計画綱要（</a:t>
            </a:r>
            <a:r>
              <a:rPr lang="en-US" altLang="ja-JP" dirty="0">
                <a:solidFill>
                  <a:srgbClr val="000000"/>
                </a:solidFill>
                <a:latin typeface="Arial Black" pitchFamily="34" charset="0"/>
                <a:ea typeface="HGP創英角ｺﾞｼｯｸUB" pitchFamily="50" charset="-128"/>
                <a:cs typeface="+mn-cs"/>
              </a:rPr>
              <a:t>Strategic Pillars to Healthy China 2030</a:t>
            </a:r>
            <a:r>
              <a:rPr lang="ja-JP" altLang="en-US" dirty="0">
                <a:solidFill>
                  <a:srgbClr val="000000"/>
                </a:solidFill>
                <a:latin typeface="Arial Black" pitchFamily="34" charset="0"/>
                <a:ea typeface="HGP創英角ｺﾞｼｯｸUB" pitchFamily="50" charset="-128"/>
                <a:cs typeface="+mn-cs"/>
              </a:rPr>
              <a:t>）」：</a:t>
            </a:r>
            <a:endParaRPr lang="en-US" altLang="ja-JP" dirty="0">
              <a:solidFill>
                <a:srgbClr val="000000"/>
              </a:solidFill>
              <a:latin typeface="Arial Black" pitchFamily="34" charset="0"/>
              <a:ea typeface="HGP創英角ｺﾞｼｯｸUB" pitchFamily="50" charset="-128"/>
              <a:cs typeface="+mn-cs"/>
            </a:endParaRPr>
          </a:p>
          <a:p>
            <a:r>
              <a:rPr lang="en-US" altLang="ja-JP" dirty="0">
                <a:solidFill>
                  <a:srgbClr val="000000"/>
                </a:solidFill>
              </a:rPr>
              <a:t>2016</a:t>
            </a:r>
            <a:r>
              <a:rPr lang="ja-JP" altLang="en-US" dirty="0">
                <a:solidFill>
                  <a:srgbClr val="000000"/>
                </a:solidFill>
              </a:rPr>
              <a:t>年</a:t>
            </a:r>
            <a:r>
              <a:rPr lang="en-US" altLang="ja-JP" dirty="0">
                <a:solidFill>
                  <a:srgbClr val="000000"/>
                </a:solidFill>
              </a:rPr>
              <a:t>10</a:t>
            </a:r>
            <a:r>
              <a:rPr lang="ja-JP" altLang="en-US" dirty="0">
                <a:solidFill>
                  <a:srgbClr val="000000"/>
                </a:solidFill>
              </a:rPr>
              <a:t>月に発表された。以下が主な目標である。</a:t>
            </a:r>
            <a:endParaRPr lang="en-US" altLang="ja-JP" dirty="0">
              <a:solidFill>
                <a:srgbClr val="000000"/>
              </a:solidFill>
            </a:endParaRPr>
          </a:p>
          <a:p>
            <a:pPr marL="444500" lvl="1" indent="-261938">
              <a:buFont typeface="+mj-lt"/>
              <a:buAutoNum type="arabicPeriod"/>
            </a:pPr>
            <a:r>
              <a:rPr lang="en-US" altLang="ja-JP" sz="1400" dirty="0">
                <a:solidFill>
                  <a:srgbClr val="000000"/>
                </a:solidFill>
              </a:rPr>
              <a:t>2020</a:t>
            </a:r>
            <a:r>
              <a:rPr lang="ja-JP" altLang="en-US" sz="1400" dirty="0">
                <a:solidFill>
                  <a:srgbClr val="000000"/>
                </a:solidFill>
              </a:rPr>
              <a:t>年までに全国民を対象とする医療・衛生制度と健康サービスの体系の整備</a:t>
            </a:r>
            <a:endParaRPr lang="en-US" altLang="ja-JP" sz="1400" dirty="0">
              <a:solidFill>
                <a:srgbClr val="000000"/>
              </a:solidFill>
            </a:endParaRPr>
          </a:p>
          <a:p>
            <a:pPr marL="444500" lvl="1" indent="-261938">
              <a:buFont typeface="+mj-lt"/>
              <a:buAutoNum type="arabicPeriod"/>
            </a:pPr>
            <a:r>
              <a:rPr lang="ja-JP" altLang="en-US" sz="1400" dirty="0">
                <a:solidFill>
                  <a:srgbClr val="000000"/>
                </a:solidFill>
              </a:rPr>
              <a:t>効率的な医療・衛生サービスとスポーツ・健康増進サービスの提供</a:t>
            </a:r>
            <a:endParaRPr lang="en-US" altLang="ja-JP" sz="1400" dirty="0">
              <a:solidFill>
                <a:srgbClr val="000000"/>
              </a:solidFill>
            </a:endParaRPr>
          </a:p>
          <a:p>
            <a:pPr marL="444500" lvl="1" indent="-261938">
              <a:buFont typeface="+mj-lt"/>
              <a:buAutoNum type="arabicPeriod"/>
            </a:pPr>
            <a:r>
              <a:rPr lang="ja-JP" altLang="en-US" sz="1400" dirty="0">
                <a:solidFill>
                  <a:srgbClr val="000000"/>
                </a:solidFill>
              </a:rPr>
              <a:t>多様性・合理的な構造を持つ健康産業体系の形成</a:t>
            </a:r>
            <a:endParaRPr lang="en-US" altLang="ja-JP" sz="1400" dirty="0">
              <a:solidFill>
                <a:srgbClr val="000000"/>
              </a:solidFill>
            </a:endParaRPr>
          </a:p>
          <a:p>
            <a:pPr marL="444500" lvl="1" indent="-261938">
              <a:buFont typeface="+mj-lt"/>
              <a:buAutoNum type="arabicPeriod"/>
            </a:pPr>
            <a:r>
              <a:rPr lang="en-US" altLang="ja-JP" sz="1400" dirty="0">
                <a:solidFill>
                  <a:srgbClr val="000000"/>
                </a:solidFill>
              </a:rPr>
              <a:t>2030</a:t>
            </a:r>
            <a:r>
              <a:rPr lang="ja-JP" altLang="en-US" sz="1400" dirty="0">
                <a:solidFill>
                  <a:srgbClr val="000000"/>
                </a:solidFill>
              </a:rPr>
              <a:t>年までに主要健康指標の高所得国水準の達成と</a:t>
            </a:r>
            <a:r>
              <a:rPr lang="en-US" altLang="ja-JP" sz="1400" dirty="0">
                <a:solidFill>
                  <a:srgbClr val="000000"/>
                </a:solidFill>
              </a:rPr>
              <a:t>79</a:t>
            </a:r>
            <a:r>
              <a:rPr lang="ja-JP" altLang="en-US" sz="1400" dirty="0">
                <a:solidFill>
                  <a:srgbClr val="000000"/>
                </a:solidFill>
              </a:rPr>
              <a:t>歳までの平均寿命の延伸等</a:t>
            </a:r>
            <a:endParaRPr lang="en-US" altLang="ja-JP" sz="1400" dirty="0">
              <a:solidFill>
                <a:srgbClr val="000000"/>
              </a:solidFill>
            </a:endParaRPr>
          </a:p>
          <a:p>
            <a:pPr marL="444500" lvl="1" indent="-261938">
              <a:buFont typeface="+mj-lt"/>
              <a:buAutoNum type="arabicPeriod"/>
            </a:pPr>
            <a:endParaRPr lang="en-US" altLang="ja-JP" sz="1400" dirty="0">
              <a:solidFill>
                <a:srgbClr val="000000"/>
              </a:solidFill>
            </a:endParaRPr>
          </a:p>
          <a:p>
            <a:pPr marL="0" indent="0" algn="l" defTabSz="955675" fontAlgn="base">
              <a:spcBef>
                <a:spcPct val="0"/>
              </a:spcBef>
              <a:spcAft>
                <a:spcPct val="0"/>
              </a:spcAft>
              <a:buSzPct val="120000"/>
              <a:buNone/>
            </a:pPr>
            <a:r>
              <a:rPr lang="ja-JP" altLang="en-US" dirty="0">
                <a:solidFill>
                  <a:srgbClr val="000000"/>
                </a:solidFill>
                <a:latin typeface="Arial Black" pitchFamily="34" charset="0"/>
                <a:ea typeface="HGP創英角ｺﾞｼｯｸUB" pitchFamily="50" charset="-128"/>
                <a:cs typeface="+mn-cs"/>
              </a:rPr>
              <a:t>「健康中国行動の実施に関する意見」（以下「意見」）</a:t>
            </a:r>
            <a:endParaRPr lang="en-US" altLang="ja-JP" dirty="0">
              <a:solidFill>
                <a:srgbClr val="000000"/>
              </a:solidFill>
              <a:latin typeface="Arial Black" pitchFamily="34" charset="0"/>
              <a:ea typeface="HGP創英角ｺﾞｼｯｸUB" pitchFamily="50" charset="-128"/>
              <a:cs typeface="+mn-cs"/>
            </a:endParaRPr>
          </a:p>
          <a:p>
            <a:pPr marL="190500" lvl="1"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中国国務院は、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日に「健康中国</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年計画綱要で掲げた目標を確実に達成するために「意見」を発表した。</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lvl="1"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３大主要任務 （計</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行動）が示された。</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730250" lvl="2" indent="-285750">
              <a:buFont typeface="Arial" panose="020B0604020202020204" pitchFamily="34" charset="0"/>
              <a:buChar char="•"/>
              <a:tabLst>
                <a:tab pos="628650" algn="l"/>
              </a:tabLst>
            </a:pPr>
            <a:r>
              <a:rPr lang="ja-JP" altLang="en-US" sz="1200" dirty="0">
                <a:solidFill>
                  <a:srgbClr val="000000"/>
                </a:solidFill>
              </a:rPr>
              <a:t>健康に影響する諸要因への全面的介入</a:t>
            </a:r>
            <a:endParaRPr lang="en-US" altLang="ja-JP" sz="1200" dirty="0">
              <a:solidFill>
                <a:srgbClr val="000000"/>
              </a:solidFill>
            </a:endParaRPr>
          </a:p>
          <a:p>
            <a:pPr marL="898525" lvl="3" indent="-182563">
              <a:buFont typeface="+mj-lt"/>
              <a:buAutoNum type="arabicPeriod"/>
              <a:tabLst>
                <a:tab pos="628650" algn="l"/>
                <a:tab pos="898525" algn="l"/>
              </a:tabLst>
            </a:pPr>
            <a:r>
              <a:rPr lang="ja-JP" altLang="en-US" sz="1200" dirty="0">
                <a:solidFill>
                  <a:srgbClr val="000000"/>
                </a:solidFill>
              </a:rPr>
              <a:t>食事の合理化行動の実施</a:t>
            </a:r>
            <a:endParaRPr lang="en-US" altLang="ja-JP" sz="1200" dirty="0">
              <a:solidFill>
                <a:srgbClr val="000000"/>
              </a:solidFill>
            </a:endParaRPr>
          </a:p>
          <a:p>
            <a:pPr marL="898525" lvl="3" indent="-182563">
              <a:buFont typeface="+mj-lt"/>
              <a:buAutoNum type="arabicPeriod"/>
              <a:tabLst>
                <a:tab pos="628650" algn="l"/>
              </a:tabLst>
            </a:pPr>
            <a:r>
              <a:rPr lang="ja-JP" altLang="en-US" sz="1200" dirty="0">
                <a:solidFill>
                  <a:srgbClr val="000000"/>
                </a:solidFill>
              </a:rPr>
              <a:t>健康増進行動の実施</a:t>
            </a:r>
            <a:endParaRPr lang="en-US" altLang="ja-JP" sz="1200" dirty="0">
              <a:solidFill>
                <a:srgbClr val="000000"/>
              </a:solidFill>
            </a:endParaRPr>
          </a:p>
          <a:p>
            <a:pPr marL="898525" lvl="3" indent="-182563">
              <a:buFont typeface="+mj-lt"/>
              <a:buAutoNum type="arabicPeriod"/>
              <a:tabLst>
                <a:tab pos="628650" algn="l"/>
              </a:tabLst>
            </a:pPr>
            <a:r>
              <a:rPr lang="ja-JP" altLang="en-US" sz="1200" dirty="0">
                <a:solidFill>
                  <a:srgbClr val="000000"/>
                </a:solidFill>
              </a:rPr>
              <a:t>喫煙制限行動の実施</a:t>
            </a:r>
            <a:endParaRPr lang="en-US" altLang="ja-JP" sz="1200" dirty="0">
              <a:solidFill>
                <a:srgbClr val="000000"/>
              </a:solidFill>
            </a:endParaRPr>
          </a:p>
          <a:p>
            <a:pPr marL="898525" lvl="3" indent="-182563">
              <a:buFont typeface="+mj-lt"/>
              <a:buAutoNum type="arabicPeriod"/>
              <a:tabLst>
                <a:tab pos="628650" algn="l"/>
              </a:tabLst>
            </a:pPr>
            <a:r>
              <a:rPr lang="ja-JP" altLang="en-US" sz="1200" dirty="0">
                <a:solidFill>
                  <a:srgbClr val="000000"/>
                </a:solidFill>
              </a:rPr>
              <a:t>心の健康促進行動の実施</a:t>
            </a:r>
            <a:endParaRPr lang="en-US" altLang="ja-JP" sz="1200" dirty="0">
              <a:solidFill>
                <a:srgbClr val="000000"/>
              </a:solidFill>
            </a:endParaRPr>
          </a:p>
          <a:p>
            <a:pPr marL="898525" lvl="3" indent="-182563">
              <a:buFont typeface="+mj-lt"/>
              <a:buAutoNum type="arabicPeriod"/>
              <a:tabLst>
                <a:tab pos="628650" algn="l"/>
              </a:tabLst>
            </a:pPr>
            <a:r>
              <a:rPr lang="ja-JP" altLang="en-US" sz="1200" dirty="0">
                <a:solidFill>
                  <a:srgbClr val="000000"/>
                </a:solidFill>
              </a:rPr>
              <a:t>健康増進の環境形成行動の実施</a:t>
            </a:r>
            <a:endParaRPr lang="en-US" altLang="ja-JP" sz="1200" dirty="0">
              <a:solidFill>
                <a:srgbClr val="000000"/>
              </a:solidFill>
            </a:endParaRPr>
          </a:p>
          <a:p>
            <a:pPr marL="730250" lvl="2" indent="-285750">
              <a:buFont typeface="Arial" panose="020B0604020202020204" pitchFamily="34" charset="0"/>
              <a:buChar char="•"/>
              <a:tabLst>
                <a:tab pos="628650" algn="l"/>
              </a:tabLst>
            </a:pPr>
            <a:r>
              <a:rPr lang="ja-JP" altLang="en-US" sz="1200" dirty="0">
                <a:solidFill>
                  <a:srgbClr val="000000"/>
                </a:solidFill>
              </a:rPr>
              <a:t>健康なライフサイクルの維持</a:t>
            </a:r>
            <a:endParaRPr lang="en-US" altLang="ja-JP" sz="1200" dirty="0">
              <a:solidFill>
                <a:srgbClr val="000000"/>
              </a:solidFill>
            </a:endParaRPr>
          </a:p>
          <a:p>
            <a:pPr marL="898525" lvl="2" indent="-182563">
              <a:buFont typeface="+mj-lt"/>
              <a:buAutoNum type="arabicPeriod"/>
              <a:tabLst>
                <a:tab pos="628650" algn="l"/>
              </a:tabLst>
            </a:pPr>
            <a:r>
              <a:rPr lang="ja-JP" altLang="en-US" sz="1200" dirty="0">
                <a:solidFill>
                  <a:srgbClr val="000000"/>
                </a:solidFill>
              </a:rPr>
              <a:t>女性と幼児の健康促進行動の実施</a:t>
            </a:r>
            <a:endParaRPr lang="en-US" altLang="ja-JP" sz="1200" dirty="0">
              <a:solidFill>
                <a:srgbClr val="000000"/>
              </a:solidFill>
            </a:endParaRPr>
          </a:p>
          <a:p>
            <a:pPr marL="898525" lvl="2" indent="-182563">
              <a:buFont typeface="+mj-lt"/>
              <a:buAutoNum type="arabicPeriod"/>
              <a:tabLst>
                <a:tab pos="628650" algn="l"/>
              </a:tabLst>
            </a:pPr>
            <a:r>
              <a:rPr lang="ja-JP" altLang="en-US" sz="1200" dirty="0">
                <a:solidFill>
                  <a:srgbClr val="000000"/>
                </a:solidFill>
              </a:rPr>
              <a:t>小中学生の健康促進行動の実施</a:t>
            </a:r>
            <a:endParaRPr lang="en-US" altLang="ja-JP" sz="1200" dirty="0">
              <a:solidFill>
                <a:srgbClr val="000000"/>
              </a:solidFill>
            </a:endParaRPr>
          </a:p>
          <a:p>
            <a:pPr marL="898525" lvl="2" indent="-182563">
              <a:buFont typeface="+mj-lt"/>
              <a:buAutoNum type="arabicPeriod"/>
              <a:tabLst>
                <a:tab pos="628650" algn="l"/>
              </a:tabLst>
            </a:pPr>
            <a:r>
              <a:rPr lang="ja-JP" altLang="en-US" sz="1200" dirty="0">
                <a:solidFill>
                  <a:srgbClr val="000000"/>
                </a:solidFill>
              </a:rPr>
              <a:t>従業員の健康増進行動の実施</a:t>
            </a:r>
            <a:endParaRPr lang="en-US" altLang="ja-JP" sz="1200" dirty="0">
              <a:solidFill>
                <a:srgbClr val="000000"/>
              </a:solidFill>
            </a:endParaRPr>
          </a:p>
          <a:p>
            <a:pPr marL="898525" lvl="2" indent="-182563">
              <a:buFont typeface="+mj-lt"/>
              <a:buAutoNum type="arabicPeriod"/>
              <a:tabLst>
                <a:tab pos="628650" algn="l"/>
              </a:tabLst>
            </a:pPr>
            <a:r>
              <a:rPr lang="ja-JP" altLang="en-US" sz="1200" dirty="0">
                <a:solidFill>
                  <a:srgbClr val="000000"/>
                </a:solidFill>
              </a:rPr>
              <a:t>高齢者の健康増進行動の実施</a:t>
            </a:r>
            <a:endParaRPr lang="en-US" altLang="ja-JP" sz="1200" dirty="0">
              <a:solidFill>
                <a:srgbClr val="000000"/>
              </a:solidFill>
            </a:endParaRPr>
          </a:p>
          <a:p>
            <a:pPr marL="720725" lvl="1" indent="-273050">
              <a:buFont typeface="Arial" panose="020B0604020202020204" pitchFamily="34" charset="0"/>
              <a:buChar char="•"/>
              <a:tabLst>
                <a:tab pos="628650" algn="l"/>
              </a:tabLst>
            </a:pPr>
            <a:r>
              <a:rPr lang="ja-JP" altLang="en-US" sz="1200" dirty="0">
                <a:solidFill>
                  <a:srgbClr val="000000"/>
                </a:solidFill>
              </a:rPr>
              <a:t>重大疾病の防止</a:t>
            </a:r>
            <a:endParaRPr lang="en-US" altLang="ja-JP" sz="1200" dirty="0">
              <a:solidFill>
                <a:srgbClr val="000000"/>
              </a:solidFill>
            </a:endParaRPr>
          </a:p>
          <a:p>
            <a:pPr marL="896938" lvl="2" indent="-176213">
              <a:buFont typeface="+mj-lt"/>
              <a:buAutoNum type="arabicPeriod"/>
              <a:tabLst>
                <a:tab pos="628650" algn="l"/>
              </a:tabLst>
            </a:pPr>
            <a:r>
              <a:rPr lang="ja-JP" altLang="en-US" sz="1200" dirty="0">
                <a:solidFill>
                  <a:srgbClr val="000000"/>
                </a:solidFill>
              </a:rPr>
              <a:t>心・脳血管疾患予防行動の実施</a:t>
            </a:r>
            <a:endParaRPr lang="en-US" altLang="ja-JP" sz="1200" dirty="0">
              <a:solidFill>
                <a:srgbClr val="000000"/>
              </a:solidFill>
            </a:endParaRPr>
          </a:p>
          <a:p>
            <a:pPr marL="896938" lvl="2" indent="-176213">
              <a:buFont typeface="+mj-lt"/>
              <a:buAutoNum type="arabicPeriod"/>
              <a:tabLst>
                <a:tab pos="628650" algn="l"/>
              </a:tabLst>
            </a:pPr>
            <a:r>
              <a:rPr lang="ja-JP" altLang="en-US" sz="1200" dirty="0">
                <a:solidFill>
                  <a:srgbClr val="000000"/>
                </a:solidFill>
              </a:rPr>
              <a:t>がん予防行動の実施</a:t>
            </a:r>
            <a:endParaRPr lang="en-US" altLang="ja-JP" sz="1200" dirty="0">
              <a:solidFill>
                <a:srgbClr val="000000"/>
              </a:solidFill>
            </a:endParaRPr>
          </a:p>
          <a:p>
            <a:pPr marL="896938" lvl="2" indent="-176213">
              <a:buFont typeface="+mj-lt"/>
              <a:buAutoNum type="arabicPeriod"/>
              <a:tabLst>
                <a:tab pos="628650" algn="l"/>
              </a:tabLst>
            </a:pPr>
            <a:r>
              <a:rPr lang="ja-JP" altLang="en-US" sz="1200" dirty="0">
                <a:solidFill>
                  <a:srgbClr val="000000"/>
                </a:solidFill>
              </a:rPr>
              <a:t>慢性呼吸疾病予防行動の実施</a:t>
            </a:r>
            <a:endParaRPr lang="en-US" altLang="ja-JP" sz="1200" dirty="0">
              <a:solidFill>
                <a:srgbClr val="000000"/>
              </a:solidFill>
            </a:endParaRPr>
          </a:p>
          <a:p>
            <a:pPr marL="896938" lvl="2" indent="-176213">
              <a:buFont typeface="+mj-lt"/>
              <a:buAutoNum type="arabicPeriod"/>
              <a:tabLst>
                <a:tab pos="628650" algn="l"/>
              </a:tabLst>
            </a:pPr>
            <a:r>
              <a:rPr lang="ja-JP" altLang="en-US" sz="1200" dirty="0">
                <a:solidFill>
                  <a:srgbClr val="000000"/>
                </a:solidFill>
              </a:rPr>
              <a:t>糖尿病予防行動の実施</a:t>
            </a:r>
            <a:endParaRPr lang="en-US" altLang="ja-JP" sz="1200" dirty="0">
              <a:solidFill>
                <a:srgbClr val="000000"/>
              </a:solidFill>
            </a:endParaRPr>
          </a:p>
          <a:p>
            <a:pPr marL="896938" lvl="2" indent="-176213">
              <a:buFont typeface="+mj-lt"/>
              <a:buAutoNum type="arabicPeriod"/>
              <a:tabLst>
                <a:tab pos="628650" algn="l"/>
              </a:tabLst>
            </a:pPr>
            <a:r>
              <a:rPr lang="ja-JP" altLang="en-US" sz="1200" dirty="0">
                <a:solidFill>
                  <a:srgbClr val="000000"/>
                </a:solidFill>
              </a:rPr>
              <a:t>感染症予防行動の実施</a:t>
            </a:r>
            <a:endParaRPr lang="en-US" altLang="ja-JP" sz="1200" dirty="0">
              <a:solidFill>
                <a:srgbClr val="000000"/>
              </a:solidFill>
            </a:endParaRPr>
          </a:p>
          <a:p>
            <a:pPr marL="444500" lvl="1" indent="-261938">
              <a:buFont typeface="Wingdings" panose="05000000000000000000" pitchFamily="2" charset="2"/>
              <a:buChar char="Ø"/>
            </a:pPr>
            <a:endParaRPr lang="en-US" altLang="ja-JP" dirty="0">
              <a:solidFill>
                <a:srgbClr val="000000"/>
              </a:solidFill>
              <a:highlight>
                <a:srgbClr val="FFFF00"/>
              </a:highlight>
            </a:endParaRPr>
          </a:p>
        </p:txBody>
      </p:sp>
      <p:sp>
        <p:nvSpPr>
          <p:cNvPr id="85" name="5. Source">
            <a:extLst>
              <a:ext uri="{FF2B5EF4-FFF2-40B4-BE49-F238E27FC236}">
                <a16:creationId xmlns:a16="http://schemas.microsoft.com/office/drawing/2014/main" id="{88B29421-1D5B-4DF3-A738-B2ECFA3256C1}"/>
              </a:ext>
            </a:extLst>
          </p:cNvPr>
          <p:cNvSpPr txBox="1"/>
          <p:nvPr>
            <p:custDataLst>
              <p:tags r:id="rId2"/>
            </p:custDataLst>
          </p:nvPr>
        </p:nvSpPr>
        <p:spPr>
          <a:xfrm>
            <a:off x="199576" y="6653124"/>
            <a:ext cx="925704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ja-JP" altLang="en-US"/>
              <a:t>（出所）</a:t>
            </a:r>
            <a:r>
              <a:rPr lang="en-US" altLang="ja-JP"/>
              <a:t> </a:t>
            </a:r>
            <a:r>
              <a:rPr lang="ja-JP" altLang="en-US"/>
              <a:t>みずほ総合研究所「健康中国行動の実施に関する意見 （</a:t>
            </a:r>
            <a:r>
              <a:rPr lang="en-US" altLang="ja-JP"/>
              <a:t>2019.8.16</a:t>
            </a:r>
            <a:r>
              <a:rPr lang="ja-JP" altLang="en-US"/>
              <a:t>）」</a:t>
            </a:r>
            <a:endParaRPr lang="en-US" altLang="ja-JP"/>
          </a:p>
        </p:txBody>
      </p:sp>
    </p:spTree>
    <p:extLst>
      <p:ext uri="{BB962C8B-B14F-4D97-AF65-F5344CB8AC3E}">
        <p14:creationId xmlns:p14="http://schemas.microsoft.com/office/powerpoint/2010/main" val="8254265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p>
        </p:txBody>
      </p:sp>
    </p:spTree>
    <p:extLst>
      <p:ext uri="{BB962C8B-B14F-4D97-AF65-F5344CB8AC3E}">
        <p14:creationId xmlns:p14="http://schemas.microsoft.com/office/powerpoint/2010/main" val="14398200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外交関係（</a:t>
            </a:r>
            <a:r>
              <a:rPr lang="en-US" altLang="ja-JP"/>
              <a:t>1/3</a:t>
            </a:r>
            <a:r>
              <a:rPr lang="ja-JP" altLang="en-US"/>
              <a:t>）</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597352"/>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外務省ホームページ</a:t>
            </a:r>
          </a:p>
        </p:txBody>
      </p:sp>
      <p:sp>
        <p:nvSpPr>
          <p:cNvPr id="13" name="片側の 2 つの角を丸めた四角形 12"/>
          <p:cNvSpPr/>
          <p:nvPr/>
        </p:nvSpPr>
        <p:spPr>
          <a:xfrm>
            <a:off x="920552" y="2200544"/>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中国</a:t>
            </a:r>
            <a:r>
              <a:rPr lang="ja-JP" altLang="en-US"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200544"/>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971211219"/>
              </p:ext>
            </p:extLst>
          </p:nvPr>
        </p:nvGraphicFramePr>
        <p:xfrm>
          <a:off x="200472" y="2492896"/>
          <a:ext cx="9504000" cy="4047915"/>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269861">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CN"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温家宝国務院総理</a:t>
                      </a: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胡錦濤国家主席</a:t>
                      </a:r>
                      <a:endPar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岡田外務大臣</a:t>
                      </a:r>
                      <a:endParaRPr kumimoji="1" lang="zh-TW"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69861">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CN"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温家宝国務院総理</a:t>
                      </a:r>
                      <a:endPar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野田総理大臣、玄葉外務大臣、山口外務副大臣</a:t>
                      </a:r>
                      <a:endParaRPr kumimoji="1" lang="zh-TW"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69861">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山口外務副大臣（</a:t>
                      </a:r>
                      <a:r>
                        <a:rPr kumimoji="1" lang="en-US" altLang="ja-JP"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69861">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69861">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lang="en-US" altLang="ja-JP" sz="1000">
                          <a:latin typeface="Arial" panose="020B0604020202020204" pitchFamily="34" charset="0"/>
                          <a:ea typeface="ＭＳ Ｐゴシック" panose="020B0600070205080204" pitchFamily="50" charset="-128"/>
                          <a:cs typeface="Arial" panose="020B0604020202020204" pitchFamily="34" charset="0"/>
                        </a:rPr>
                        <a:t>APEC</a:t>
                      </a:r>
                      <a:r>
                        <a:rPr lang="ja-JP" altLang="en-US" sz="1000">
                          <a:latin typeface="Arial" panose="020B0604020202020204" pitchFamily="34" charset="0"/>
                          <a:ea typeface="ＭＳ Ｐゴシック" panose="020B0600070205080204" pitchFamily="50" charset="-128"/>
                          <a:cs typeface="Arial" panose="020B0604020202020204" pitchFamily="34" charset="0"/>
                        </a:rPr>
                        <a:t>首脳会議出席のため</a:t>
                      </a: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69861">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木原外務副大臣</a:t>
                      </a:r>
                      <a:endParaRPr kumimoji="1" lang="zh-TW"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69861">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en-US" altLang="ja-JP"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サミット出席のため）、岸田外務大臣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4294833332"/>
                  </a:ext>
                </a:extLst>
              </a:tr>
              <a:tr h="269861">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634109396"/>
                  </a:ext>
                </a:extLst>
              </a:tr>
              <a:tr h="26986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李克強総理</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zh-TW"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endPar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707405838"/>
                  </a:ext>
                </a:extLst>
              </a:tr>
              <a:tr h="269861">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習近平国家主席、</a:t>
                      </a:r>
                      <a:r>
                        <a:rPr kumimoji="1" lang="zh-CN"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王岐山国家副主席</a:t>
                      </a:r>
                      <a:endPar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853088753"/>
                  </a:ext>
                </a:extLst>
              </a:tr>
              <a:tr h="269861">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978988147"/>
                  </a:ext>
                </a:extLst>
              </a:tr>
              <a:tr h="269861">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69861">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69861">
                <a:tc>
                  <a:txBody>
                    <a:bodyPr/>
                    <a:lstStyle/>
                    <a:p>
                      <a:pPr marL="0" algn="ctr" defTabSz="914400" rtl="0" eaLnBrk="1" fontAlgn="ctr" latinLnBrk="0" hangingPunct="0"/>
                      <a:r>
                        <a:rPr kumimoji="1" lang="en-US" altLang="ja-JP"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1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endPar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林外務大臣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4165489908"/>
                  </a:ext>
                </a:extLst>
              </a:tr>
              <a:tr h="26986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300" b="1">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18" name="グループ化 17"/>
          <p:cNvGrpSpPr/>
          <p:nvPr/>
        </p:nvGrpSpPr>
        <p:grpSpPr>
          <a:xfrm>
            <a:off x="200472" y="1811186"/>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402363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外交関係（</a:t>
            </a:r>
            <a:r>
              <a:rPr lang="en-US" altLang="ja-JP"/>
              <a:t>2/3</a:t>
            </a:r>
            <a:r>
              <a:rPr lang="ja-JP" altLang="en-US"/>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年には安倍元総理大臣の訪中と、習近平国家主席の訪日が実現した。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外務省ホームページ</a:t>
            </a:r>
          </a:p>
        </p:txBody>
      </p:sp>
      <p:grpSp>
        <p:nvGrpSpPr>
          <p:cNvPr id="12" name="グループ化 11"/>
          <p:cNvGrpSpPr/>
          <p:nvPr/>
        </p:nvGrpSpPr>
        <p:grpSpPr>
          <a:xfrm>
            <a:off x="393845" y="1461477"/>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249256316"/>
              </p:ext>
            </p:extLst>
          </p:nvPr>
        </p:nvGraphicFramePr>
        <p:xfrm>
          <a:off x="393845" y="1938913"/>
          <a:ext cx="4586942" cy="4355322"/>
        </p:xfrm>
        <a:graphic>
          <a:graphicData uri="http://schemas.openxmlformats.org/drawingml/2006/table">
            <a:tbl>
              <a:tblPr firstRow="1" bandRow="1">
                <a:tableStyleId>{5C22544A-7EE6-4342-B048-85BDC9FD1C3A}</a:tableStyleId>
              </a:tblPr>
              <a:tblGrid>
                <a:gridCol w="299115">
                  <a:extLst>
                    <a:ext uri="{9D8B030D-6E8A-4147-A177-3AD203B41FA5}">
                      <a16:colId xmlns:a16="http://schemas.microsoft.com/office/drawing/2014/main" val="20000"/>
                    </a:ext>
                  </a:extLst>
                </a:gridCol>
                <a:gridCol w="897345">
                  <a:extLst>
                    <a:ext uri="{9D8B030D-6E8A-4147-A177-3AD203B41FA5}">
                      <a16:colId xmlns:a16="http://schemas.microsoft.com/office/drawing/2014/main" val="20001"/>
                    </a:ext>
                  </a:extLst>
                </a:gridCol>
                <a:gridCol w="1146608">
                  <a:extLst>
                    <a:ext uri="{9D8B030D-6E8A-4147-A177-3AD203B41FA5}">
                      <a16:colId xmlns:a16="http://schemas.microsoft.com/office/drawing/2014/main" val="20002"/>
                    </a:ext>
                  </a:extLst>
                </a:gridCol>
                <a:gridCol w="2243874">
                  <a:extLst>
                    <a:ext uri="{9D8B030D-6E8A-4147-A177-3AD203B41FA5}">
                      <a16:colId xmlns:a16="http://schemas.microsoft.com/office/drawing/2014/main" val="20003"/>
                    </a:ext>
                  </a:extLst>
                </a:gridCol>
              </a:tblGrid>
              <a:tr h="379098">
                <a:tc>
                  <a:txBody>
                    <a:bodyPr/>
                    <a:lstStyle/>
                    <a:p>
                      <a:pPr algn="ctr" fontAlgn="ctr" hangingPunct="0"/>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8382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2014</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11</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10</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zh-CN"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CN"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900">
                          <a:latin typeface="Arial" panose="020B0604020202020204" pitchFamily="34" charset="0"/>
                          <a:ea typeface="ＭＳ Ｐゴシック" panose="020B0600070205080204" pitchFamily="50" charset="-128"/>
                          <a:cs typeface="Arial" panose="020B0604020202020204" pitchFamily="34" charset="0"/>
                        </a:rPr>
                        <a:t>中国・北京（</a:t>
                      </a:r>
                      <a:r>
                        <a:rPr lang="en-US" altLang="ja-JP" sz="900">
                          <a:latin typeface="Arial" panose="020B0604020202020204" pitchFamily="34" charset="0"/>
                          <a:ea typeface="ＭＳ Ｐゴシック" panose="020B0600070205080204" pitchFamily="50" charset="-128"/>
                          <a:cs typeface="Arial" panose="020B0604020202020204" pitchFamily="34" charset="0"/>
                        </a:rPr>
                        <a:t>APEC</a:t>
                      </a:r>
                      <a:r>
                        <a:rPr lang="ja-JP" altLang="en-US" sz="900">
                          <a:latin typeface="Arial" panose="020B0604020202020204" pitchFamily="34" charset="0"/>
                          <a:ea typeface="ＭＳ Ｐゴシック" panose="020B0600070205080204" pitchFamily="50" charset="-128"/>
                          <a:cs typeface="Arial" panose="020B0604020202020204" pitchFamily="34" charset="0"/>
                        </a:rPr>
                        <a:t>首脳会議）</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1"/>
                  </a:ext>
                </a:extLst>
              </a:tr>
              <a:tr h="38382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2015</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4</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22</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zh-CN"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CN"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900"/>
                        <a:t>インドネシア・ジャカルタ（バンドン会議</a:t>
                      </a:r>
                      <a:r>
                        <a:rPr lang="en-US" altLang="ja-JP" sz="900"/>
                        <a:t>60</a:t>
                      </a:r>
                      <a:r>
                        <a:rPr lang="ja-JP" altLang="en-US" sz="900"/>
                        <a:t>周年行事）</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2"/>
                  </a:ext>
                </a:extLst>
              </a:tr>
              <a:tr h="38382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2015</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11</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1</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韓国・ソウル（日中韓サミット）</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3"/>
                  </a:ext>
                </a:extLst>
              </a:tr>
              <a:tr h="38382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2016</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7</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15</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モンゴル・ウランバートル（</a:t>
                      </a: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ASEM</a:t>
                      </a: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首脳会合）</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4"/>
                  </a:ext>
                </a:extLst>
              </a:tr>
              <a:tr h="38382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2016</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9</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5</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中国・杭州（</a:t>
                      </a: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サミット）</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38382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2016</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11</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20</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a:t>習近平・国家主席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900"/>
                        <a:t>ペルー・リマ（</a:t>
                      </a:r>
                      <a:r>
                        <a:rPr lang="en-US" altLang="ja-JP" sz="900">
                          <a:latin typeface="Arial" panose="020B0604020202020204" pitchFamily="34" charset="0"/>
                          <a:ea typeface="ＭＳ Ｐゴシック" panose="020B0600070205080204" pitchFamily="50" charset="-128"/>
                          <a:cs typeface="Arial" panose="020B0604020202020204" pitchFamily="34" charset="0"/>
                        </a:rPr>
                        <a:t>APEC</a:t>
                      </a:r>
                      <a:r>
                        <a:rPr lang="ja-JP" altLang="en-US" sz="900">
                          <a:latin typeface="Arial" panose="020B0604020202020204" pitchFamily="34" charset="0"/>
                          <a:ea typeface="ＭＳ Ｐゴシック" panose="020B0600070205080204" pitchFamily="50" charset="-128"/>
                          <a:cs typeface="Arial" panose="020B0604020202020204" pitchFamily="34" charset="0"/>
                        </a:rPr>
                        <a:t>首脳会議</a:t>
                      </a:r>
                      <a:r>
                        <a:rPr lang="ja-JP" altLang="en-US" sz="900"/>
                        <a:t>）</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38382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2017</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7</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8</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a:effectLst/>
                        </a:rPr>
                        <a:t>習近平・国家主席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ハンブルク（</a:t>
                      </a: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サミット）</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7"/>
                  </a:ext>
                </a:extLst>
              </a:tr>
              <a:tr h="38382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2017</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11</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11</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a:t>習近平・国家主席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ベトナム・ダナン</a:t>
                      </a:r>
                      <a:r>
                        <a:rPr lang="ja-JP" altLang="en-US" sz="900"/>
                        <a:t>（</a:t>
                      </a:r>
                      <a:r>
                        <a:rPr lang="en-US" altLang="ja-JP" sz="900">
                          <a:latin typeface="Arial" panose="020B0604020202020204" pitchFamily="34" charset="0"/>
                          <a:ea typeface="ＭＳ Ｐゴシック" panose="020B0600070205080204" pitchFamily="50" charset="-128"/>
                          <a:cs typeface="Arial" panose="020B0604020202020204" pitchFamily="34" charset="0"/>
                        </a:rPr>
                        <a:t>APEC</a:t>
                      </a:r>
                      <a:r>
                        <a:rPr lang="ja-JP" altLang="en-US" sz="900">
                          <a:latin typeface="Arial" panose="020B0604020202020204" pitchFamily="34" charset="0"/>
                          <a:ea typeface="ＭＳ Ｐゴシック" panose="020B0600070205080204" pitchFamily="50" charset="-128"/>
                          <a:cs typeface="Arial" panose="020B0604020202020204" pitchFamily="34" charset="0"/>
                        </a:rPr>
                        <a:t>首脳会議</a:t>
                      </a:r>
                      <a:r>
                        <a:rPr lang="ja-JP" altLang="en-US" sz="900"/>
                        <a:t>）</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8"/>
                  </a:ext>
                </a:extLst>
              </a:tr>
              <a:tr h="38382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2017</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11</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13</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フィリピン・マニラ（</a:t>
                      </a:r>
                      <a:r>
                        <a:rPr lang="en-US" altLang="zh-TW" sz="900"/>
                        <a:t>ASEAN</a:t>
                      </a:r>
                      <a:r>
                        <a:rPr lang="zh-TW" altLang="en-US" sz="900"/>
                        <a:t>関連首脳会議</a:t>
                      </a:r>
                      <a:r>
                        <a:rPr lang="ja-JP" altLang="en-US" sz="900"/>
                        <a:t>）</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9"/>
                  </a:ext>
                </a:extLst>
              </a:tr>
              <a:tr h="38382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2018</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5</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9</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0"/>
                  </a:ext>
                </a:extLst>
              </a:tr>
            </a:tbl>
          </a:graphicData>
        </a:graphic>
      </p:graphicFrame>
      <p:graphicFrame>
        <p:nvGraphicFramePr>
          <p:cNvPr id="10" name="表 9">
            <a:extLst>
              <a:ext uri="{FF2B5EF4-FFF2-40B4-BE49-F238E27FC236}">
                <a16:creationId xmlns:a16="http://schemas.microsoft.com/office/drawing/2014/main" id="{DC74EDFF-B35C-46B7-B0C1-FBBEE8BBD28E}"/>
              </a:ext>
            </a:extLst>
          </p:cNvPr>
          <p:cNvGraphicFramePr>
            <a:graphicFrameLocks noGrp="1"/>
          </p:cNvGraphicFramePr>
          <p:nvPr>
            <p:extLst>
              <p:ext uri="{D42A27DB-BD31-4B8C-83A1-F6EECF244321}">
                <p14:modId xmlns:p14="http://schemas.microsoft.com/office/powerpoint/2010/main" val="2946071272"/>
              </p:ext>
            </p:extLst>
          </p:nvPr>
        </p:nvGraphicFramePr>
        <p:xfrm>
          <a:off x="5118584" y="1928399"/>
          <a:ext cx="4586942" cy="4365836"/>
        </p:xfrm>
        <a:graphic>
          <a:graphicData uri="http://schemas.openxmlformats.org/drawingml/2006/table">
            <a:tbl>
              <a:tblPr firstRow="1" bandRow="1">
                <a:tableStyleId>{5C22544A-7EE6-4342-B048-85BDC9FD1C3A}</a:tableStyleId>
              </a:tblPr>
              <a:tblGrid>
                <a:gridCol w="299115">
                  <a:extLst>
                    <a:ext uri="{9D8B030D-6E8A-4147-A177-3AD203B41FA5}">
                      <a16:colId xmlns:a16="http://schemas.microsoft.com/office/drawing/2014/main" val="20000"/>
                    </a:ext>
                  </a:extLst>
                </a:gridCol>
                <a:gridCol w="897346">
                  <a:extLst>
                    <a:ext uri="{9D8B030D-6E8A-4147-A177-3AD203B41FA5}">
                      <a16:colId xmlns:a16="http://schemas.microsoft.com/office/drawing/2014/main" val="20001"/>
                    </a:ext>
                  </a:extLst>
                </a:gridCol>
                <a:gridCol w="1146608">
                  <a:extLst>
                    <a:ext uri="{9D8B030D-6E8A-4147-A177-3AD203B41FA5}">
                      <a16:colId xmlns:a16="http://schemas.microsoft.com/office/drawing/2014/main" val="20002"/>
                    </a:ext>
                  </a:extLst>
                </a:gridCol>
                <a:gridCol w="2243873">
                  <a:extLst>
                    <a:ext uri="{9D8B030D-6E8A-4147-A177-3AD203B41FA5}">
                      <a16:colId xmlns:a16="http://schemas.microsoft.com/office/drawing/2014/main" val="20003"/>
                    </a:ext>
                  </a:extLst>
                </a:gridCol>
              </a:tblGrid>
              <a:tr h="339238">
                <a:tc>
                  <a:txBody>
                    <a:bodyPr/>
                    <a:lstStyle/>
                    <a:p>
                      <a:pPr algn="ctr" fontAlgn="ctr" hangingPunct="0"/>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037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2018</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9</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2</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a:t>習近平・国家主席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ロシア・ウラジオストク（東方経済フォーラム）</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1"/>
                  </a:ext>
                </a:extLst>
              </a:tr>
              <a:tr h="41710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2018</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10</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26</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北京</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2"/>
                  </a:ext>
                </a:extLst>
              </a:tr>
              <a:tr h="336343">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2018</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10</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26</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a:t>習近平・国家主席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北京</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3"/>
                  </a:ext>
                </a:extLst>
              </a:tr>
              <a:tr h="336343">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2018</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11</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30</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a:t>習近平・国家主席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アルゼンチン・ブエノスアイレス（</a:t>
                      </a: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サミット）</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4"/>
                  </a:ext>
                </a:extLst>
              </a:tr>
              <a:tr h="336343">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2019</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6</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27</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717452320"/>
                  </a:ext>
                </a:extLst>
              </a:tr>
              <a:tr h="41710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16</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2019</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11</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4</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zh-TW"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タイ・バンコク</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651419767"/>
                  </a:ext>
                </a:extLst>
              </a:tr>
              <a:tr h="336343">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17</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2019</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12</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23</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北京</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432648207"/>
                  </a:ext>
                </a:extLst>
              </a:tr>
              <a:tr h="41710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18</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2019</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12</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25</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zh-TW"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成都</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3654326740"/>
                  </a:ext>
                </a:extLst>
              </a:tr>
              <a:tr h="336343">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t>2020</a:t>
                      </a:r>
                      <a:r>
                        <a:rPr lang="ja-JP" altLang="en-US" sz="900"/>
                        <a:t>年</a:t>
                      </a:r>
                      <a:r>
                        <a:rPr lang="en-US" altLang="ja-JP" sz="900"/>
                        <a:t>9</a:t>
                      </a:r>
                      <a:r>
                        <a:rPr lang="ja-JP" altLang="en-US" sz="900"/>
                        <a:t>月</a:t>
                      </a:r>
                      <a:r>
                        <a:rPr lang="en-US" altLang="ja-JP" sz="900"/>
                        <a:t>25</a:t>
                      </a:r>
                      <a:r>
                        <a:rPr lang="ja-JP" altLang="en-US" sz="900"/>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3939354777"/>
                  </a:ext>
                </a:extLst>
              </a:tr>
              <a:tr h="336343">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2021</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10</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8</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314242119"/>
                  </a:ext>
                </a:extLst>
              </a:tr>
              <a:tr h="336343">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2022</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11</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17</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4294699827"/>
                  </a:ext>
                </a:extLst>
              </a:tr>
            </a:tbl>
          </a:graphicData>
        </a:graphic>
      </p:graphicFrame>
    </p:spTree>
    <p:extLst>
      <p:ext uri="{BB962C8B-B14F-4D97-AF65-F5344CB8AC3E}">
        <p14:creationId xmlns:p14="http://schemas.microsoft.com/office/powerpoint/2010/main" val="23354341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外交関係（</a:t>
            </a:r>
            <a:r>
              <a:rPr lang="en-US" altLang="ja-JP"/>
              <a:t>3/3</a:t>
            </a:r>
            <a:r>
              <a:rPr lang="ja-JP" altLang="en-US"/>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a:latin typeface="Arial" panose="020B0604020202020204" pitchFamily="34" charset="0"/>
                <a:ea typeface="ＭＳ Ｐゴシック" panose="020B0600070205080204" pitchFamily="50" charset="-128"/>
                <a:cs typeface="Arial" panose="020B0604020202020204" pitchFamily="34" charset="0"/>
              </a:rPr>
              <a:t>年には安倍元総理大臣の訪中と、習近平国家主席の訪日が実現した。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外務省ホームページ</a:t>
            </a:r>
          </a:p>
        </p:txBody>
      </p:sp>
      <p:grpSp>
        <p:nvGrpSpPr>
          <p:cNvPr id="12" name="グループ化 11"/>
          <p:cNvGrpSpPr/>
          <p:nvPr/>
        </p:nvGrpSpPr>
        <p:grpSpPr>
          <a:xfrm>
            <a:off x="393845" y="1461477"/>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2102650946"/>
              </p:ext>
            </p:extLst>
          </p:nvPr>
        </p:nvGraphicFramePr>
        <p:xfrm>
          <a:off x="393844" y="1938913"/>
          <a:ext cx="6624736" cy="1146746"/>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1368684">
                  <a:extLst>
                    <a:ext uri="{9D8B030D-6E8A-4147-A177-3AD203B41FA5}">
                      <a16:colId xmlns:a16="http://schemas.microsoft.com/office/drawing/2014/main" val="20001"/>
                    </a:ext>
                  </a:extLst>
                </a:gridCol>
                <a:gridCol w="1583315">
                  <a:extLst>
                    <a:ext uri="{9D8B030D-6E8A-4147-A177-3AD203B41FA5}">
                      <a16:colId xmlns:a16="http://schemas.microsoft.com/office/drawing/2014/main" val="20002"/>
                    </a:ext>
                  </a:extLst>
                </a:gridCol>
                <a:gridCol w="3240737">
                  <a:extLst>
                    <a:ext uri="{9D8B030D-6E8A-4147-A177-3AD203B41FA5}">
                      <a16:colId xmlns:a16="http://schemas.microsoft.com/office/drawing/2014/main" val="20003"/>
                    </a:ext>
                  </a:extLst>
                </a:gridCol>
              </a:tblGrid>
              <a:tr h="379098">
                <a:tc>
                  <a:txBody>
                    <a:bodyPr/>
                    <a:lstStyle/>
                    <a:p>
                      <a:pPr algn="ctr" fontAlgn="ctr" hangingPunct="0"/>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8382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2023</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11</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16</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zh-CN"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CN"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国家主席</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900">
                          <a:latin typeface="Arial" panose="020B0604020202020204" pitchFamily="34" charset="0"/>
                          <a:ea typeface="ＭＳ Ｐゴシック" panose="020B0600070205080204" pitchFamily="50" charset="-128"/>
                          <a:cs typeface="Arial" panose="020B0604020202020204" pitchFamily="34" charset="0"/>
                        </a:rPr>
                        <a:t>サンフランシスコ・アメリカ（</a:t>
                      </a:r>
                      <a:r>
                        <a:rPr lang="en-US" altLang="ja-JP" sz="900">
                          <a:latin typeface="Arial" panose="020B0604020202020204" pitchFamily="34" charset="0"/>
                          <a:ea typeface="ＭＳ Ｐゴシック" panose="020B0600070205080204" pitchFamily="50" charset="-128"/>
                          <a:cs typeface="Arial" panose="020B0604020202020204" pitchFamily="34" charset="0"/>
                        </a:rPr>
                        <a:t>APEC</a:t>
                      </a:r>
                      <a:r>
                        <a:rPr lang="ja-JP" altLang="en-US" sz="900">
                          <a:latin typeface="Arial" panose="020B0604020202020204" pitchFamily="34" charset="0"/>
                          <a:ea typeface="ＭＳ Ｐゴシック" panose="020B0600070205080204" pitchFamily="50" charset="-128"/>
                          <a:cs typeface="Arial" panose="020B0604020202020204" pitchFamily="34" charset="0"/>
                        </a:rPr>
                        <a:t>首脳会議）</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1"/>
                  </a:ext>
                </a:extLst>
              </a:tr>
              <a:tr h="38382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a:latin typeface="Arial" panose="020B0604020202020204" pitchFamily="34" charset="0"/>
                          <a:ea typeface="ＭＳ Ｐゴシック" panose="020B0600070205080204" pitchFamily="50" charset="-128"/>
                          <a:cs typeface="Arial" panose="020B0604020202020204" pitchFamily="34" charset="0"/>
                        </a:rPr>
                        <a:t>2024</a:t>
                      </a:r>
                      <a:r>
                        <a:rPr lang="ja-JP" altLang="en-US" sz="900">
                          <a:latin typeface="Arial" panose="020B0604020202020204" pitchFamily="34" charset="0"/>
                          <a:ea typeface="ＭＳ Ｐゴシック" panose="020B0600070205080204" pitchFamily="50" charset="-128"/>
                          <a:cs typeface="Arial" panose="020B0604020202020204" pitchFamily="34" charset="0"/>
                        </a:rPr>
                        <a:t>年</a:t>
                      </a:r>
                      <a:r>
                        <a:rPr lang="en-US" altLang="ja-JP" sz="900">
                          <a:latin typeface="Arial" panose="020B0604020202020204" pitchFamily="34" charset="0"/>
                          <a:ea typeface="ＭＳ Ｐゴシック" panose="020B0600070205080204" pitchFamily="50" charset="-128"/>
                          <a:cs typeface="Arial" panose="020B0604020202020204" pitchFamily="34" charset="0"/>
                        </a:rPr>
                        <a:t>5</a:t>
                      </a:r>
                      <a:r>
                        <a:rPr lang="ja-JP" altLang="en-US" sz="900">
                          <a:latin typeface="Arial" panose="020B0604020202020204" pitchFamily="34" charset="0"/>
                          <a:ea typeface="ＭＳ Ｐゴシック" panose="020B0600070205080204" pitchFamily="50" charset="-128"/>
                          <a:cs typeface="Arial" panose="020B0604020202020204" pitchFamily="34" charset="0"/>
                        </a:rPr>
                        <a:t>月</a:t>
                      </a:r>
                      <a:r>
                        <a:rPr lang="en-US" altLang="ja-JP" sz="900">
                          <a:latin typeface="Arial" panose="020B0604020202020204" pitchFamily="34" charset="0"/>
                          <a:ea typeface="ＭＳ Ｐゴシック" panose="020B0600070205080204" pitchFamily="50" charset="-128"/>
                          <a:cs typeface="Arial" panose="020B0604020202020204" pitchFamily="34" charset="0"/>
                        </a:rPr>
                        <a:t>27</a:t>
                      </a:r>
                      <a:r>
                        <a:rPr lang="ja-JP" altLang="en-US" sz="90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900" dirty="0"/>
                        <a:t>韓国・ソウル（日中韓サミット）</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22573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28AB1F3-3BF6-1438-C48E-B30F60519C07}"/>
              </a:ext>
            </a:extLst>
          </p:cNvPr>
          <p:cNvGraphicFramePr>
            <a:graphicFrameLocks/>
          </p:cNvGraphicFramePr>
          <p:nvPr>
            <p:custDataLst>
              <p:tags r:id="rId1"/>
            </p:custDataLst>
            <p:extLst>
              <p:ext uri="{D42A27DB-BD31-4B8C-83A1-F6EECF244321}">
                <p14:modId xmlns:p14="http://schemas.microsoft.com/office/powerpoint/2010/main" val="2350733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8" imgW="561" imgH="561" progId="TCLayout.ActiveDocument.1">
                  <p:embed/>
                </p:oleObj>
              </mc:Choice>
              <mc:Fallback>
                <p:oleObj name="think-cellスライド" r:id="rId8" imgW="561" imgH="56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中国／一般概況／経済</a:t>
            </a:r>
            <a:endParaRPr kumimoji="1" lang="ja-JP" altLang="en-US"/>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所得分配</a:t>
            </a:r>
          </a:p>
        </p:txBody>
      </p:sp>
      <p:sp>
        <p:nvSpPr>
          <p:cNvPr id="25" name="テキスト ボックス 24"/>
          <p:cNvSpPr txBox="1"/>
          <p:nvPr/>
        </p:nvSpPr>
        <p:spPr>
          <a:xfrm>
            <a:off x="183918" y="6608383"/>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Bank Group </a:t>
            </a:r>
            <a:r>
              <a:rPr kumimoji="1" lang="en-US" altLang="ja-JP" sz="8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Databse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五分位と第</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五分位の所得人口は、過去</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年間で増加傾向にあったが、第</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五分位の所得人口は徐々に減少している。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74">
            <a:extLst>
              <a:ext uri="{FF2B5EF4-FFF2-40B4-BE49-F238E27FC236}">
                <a16:creationId xmlns:a16="http://schemas.microsoft.com/office/drawing/2014/main" id="{C2C60A9F-27B6-1DEB-522D-8EA1B2B7023D}"/>
              </a:ext>
            </a:extLst>
          </p:cNvPr>
          <p:cNvSpPr txBox="1"/>
          <p:nvPr/>
        </p:nvSpPr>
        <p:spPr>
          <a:xfrm>
            <a:off x="1335635" y="597979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a:t>
            </a:r>
            <a:r>
              <a:rPr lang="en-US" altLang="ja-JP" sz="800" noProof="1">
                <a:solidFill>
                  <a:srgbClr val="000000"/>
                </a:solidFill>
                <a:latin typeface="+mj-lt"/>
                <a:ea typeface="ＭＳ Ｐゴシック" panose="020B0600070205080204" pitchFamily="50" charset="-128"/>
                <a:cs typeface="Arial" panose="020B0604020202020204" pitchFamily="34" charset="0"/>
              </a:rPr>
              <a:t>5</a:t>
            </a:r>
            <a:r>
              <a:rPr lang="ja-JP" altLang="en-US" sz="800" noProof="1">
                <a:solidFill>
                  <a:srgbClr val="000000"/>
                </a:solidFill>
                <a:latin typeface="+mj-lt"/>
                <a:ea typeface="ＭＳ Ｐゴシック" panose="020B0600070205080204" pitchFamily="50" charset="-128"/>
                <a:cs typeface="Arial" panose="020B0604020202020204" pitchFamily="34" charset="0"/>
              </a:rPr>
              <a:t>五分位階級</a:t>
            </a: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41" name="Oval 18">
            <a:extLst>
              <a:ext uri="{FF2B5EF4-FFF2-40B4-BE49-F238E27FC236}">
                <a16:creationId xmlns:a16="http://schemas.microsoft.com/office/drawing/2014/main" id="{928419A4-F0CB-7F67-6E1B-EE486C8EDB37}"/>
              </a:ext>
            </a:extLst>
          </p:cNvPr>
          <p:cNvSpPr/>
          <p:nvPr/>
        </p:nvSpPr>
        <p:spPr>
          <a:xfrm>
            <a:off x="1096203" y="5979794"/>
            <a:ext cx="91440" cy="91440"/>
          </a:xfrm>
          <a:prstGeom prst="ellipse">
            <a:avLst/>
          </a:prstGeom>
          <a:solidFill>
            <a:srgbClr val="339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Isosceles Triangle 20">
            <a:extLst>
              <a:ext uri="{FF2B5EF4-FFF2-40B4-BE49-F238E27FC236}">
                <a16:creationId xmlns:a16="http://schemas.microsoft.com/office/drawing/2014/main" id="{6AF98A48-72A5-1B26-3FFB-8ABCCE50DBFE}"/>
              </a:ext>
            </a:extLst>
          </p:cNvPr>
          <p:cNvSpPr/>
          <p:nvPr/>
        </p:nvSpPr>
        <p:spPr>
          <a:xfrm>
            <a:off x="2810768" y="5979794"/>
            <a:ext cx="91440" cy="91440"/>
          </a:xfrm>
          <a:prstGeom prst="triangle">
            <a:avLst/>
          </a:prstGeom>
          <a:solidFill>
            <a:srgbClr val="B4D1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Rectangle 21">
            <a:extLst>
              <a:ext uri="{FF2B5EF4-FFF2-40B4-BE49-F238E27FC236}">
                <a16:creationId xmlns:a16="http://schemas.microsoft.com/office/drawing/2014/main" id="{89358612-3FC0-B3AF-3DCB-26140895EF9B}"/>
              </a:ext>
            </a:extLst>
          </p:cNvPr>
          <p:cNvSpPr/>
          <p:nvPr/>
        </p:nvSpPr>
        <p:spPr>
          <a:xfrm>
            <a:off x="4510905" y="5979794"/>
            <a:ext cx="91440" cy="91440"/>
          </a:xfrm>
          <a:prstGeom prst="rect">
            <a:avLst/>
          </a:prstGeom>
          <a:solidFill>
            <a:srgbClr val="7AAB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Multiplication Sign 22">
            <a:extLst>
              <a:ext uri="{FF2B5EF4-FFF2-40B4-BE49-F238E27FC236}">
                <a16:creationId xmlns:a16="http://schemas.microsoft.com/office/drawing/2014/main" id="{09A84017-A133-399F-9256-BABC02D6DF55}"/>
              </a:ext>
            </a:extLst>
          </p:cNvPr>
          <p:cNvSpPr/>
          <p:nvPr/>
        </p:nvSpPr>
        <p:spPr>
          <a:xfrm>
            <a:off x="7674375" y="6000149"/>
            <a:ext cx="91440" cy="91440"/>
          </a:xfrm>
          <a:prstGeom prst="mathMultiply">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テキスト ボックス 74">
            <a:extLst>
              <a:ext uri="{FF2B5EF4-FFF2-40B4-BE49-F238E27FC236}">
                <a16:creationId xmlns:a16="http://schemas.microsoft.com/office/drawing/2014/main" id="{BC8A97E5-2B9F-8A46-2ACE-A35F685F946A}"/>
              </a:ext>
            </a:extLst>
          </p:cNvPr>
          <p:cNvSpPr txBox="1"/>
          <p:nvPr/>
        </p:nvSpPr>
        <p:spPr>
          <a:xfrm>
            <a:off x="3052936" y="597979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a:t>
            </a:r>
            <a:r>
              <a:rPr lang="en-US" altLang="ja-JP" sz="800" noProof="1">
                <a:solidFill>
                  <a:srgbClr val="000000"/>
                </a:solidFill>
                <a:latin typeface="+mj-lt"/>
                <a:ea typeface="ＭＳ Ｐゴシック" panose="020B0600070205080204" pitchFamily="50" charset="-128"/>
                <a:cs typeface="Arial" panose="020B0604020202020204" pitchFamily="34" charset="0"/>
              </a:rPr>
              <a:t>4</a:t>
            </a:r>
            <a:r>
              <a:rPr lang="ja-JP" altLang="en-US" sz="800" noProof="1">
                <a:solidFill>
                  <a:srgbClr val="000000"/>
                </a:solidFill>
                <a:latin typeface="+mj-lt"/>
                <a:ea typeface="ＭＳ Ｐゴシック" panose="020B0600070205080204" pitchFamily="50" charset="-128"/>
                <a:cs typeface="Arial" panose="020B0604020202020204" pitchFamily="34" charset="0"/>
              </a:rPr>
              <a:t>五分位階級</a:t>
            </a: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50" name="テキスト ボックス 74">
            <a:extLst>
              <a:ext uri="{FF2B5EF4-FFF2-40B4-BE49-F238E27FC236}">
                <a16:creationId xmlns:a16="http://schemas.microsoft.com/office/drawing/2014/main" id="{C3578690-DAB7-65B6-E097-057212AC4020}"/>
              </a:ext>
            </a:extLst>
          </p:cNvPr>
          <p:cNvSpPr txBox="1"/>
          <p:nvPr/>
        </p:nvSpPr>
        <p:spPr>
          <a:xfrm>
            <a:off x="4753079" y="5979794"/>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a:t>
            </a:r>
            <a:r>
              <a:rPr lang="en-US" altLang="ja-JP" sz="800" noProof="1">
                <a:solidFill>
                  <a:srgbClr val="000000"/>
                </a:solidFill>
                <a:latin typeface="+mj-lt"/>
                <a:ea typeface="ＭＳ Ｐゴシック" panose="020B0600070205080204" pitchFamily="50" charset="-128"/>
                <a:cs typeface="Arial" panose="020B0604020202020204" pitchFamily="34" charset="0"/>
              </a:rPr>
              <a:t>3</a:t>
            </a:r>
            <a:r>
              <a:rPr lang="ja-JP" altLang="en-US" sz="800" noProof="1">
                <a:solidFill>
                  <a:srgbClr val="000000"/>
                </a:solidFill>
                <a:latin typeface="+mj-lt"/>
                <a:ea typeface="ＭＳ Ｐゴシック" panose="020B0600070205080204" pitchFamily="50" charset="-128"/>
                <a:cs typeface="Arial" panose="020B0604020202020204" pitchFamily="34" charset="0"/>
              </a:rPr>
              <a:t>五分位階級</a:t>
            </a: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51" name="テキスト ボックス 74">
            <a:extLst>
              <a:ext uri="{FF2B5EF4-FFF2-40B4-BE49-F238E27FC236}">
                <a16:creationId xmlns:a16="http://schemas.microsoft.com/office/drawing/2014/main" id="{D2CF01E3-14FE-9BD1-FDF9-FDB302B40FE5}"/>
              </a:ext>
            </a:extLst>
          </p:cNvPr>
          <p:cNvSpPr txBox="1"/>
          <p:nvPr/>
        </p:nvSpPr>
        <p:spPr>
          <a:xfrm>
            <a:off x="7910170" y="6000149"/>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a:t>
            </a:r>
            <a:r>
              <a:rPr lang="en-US" altLang="ja-JP" sz="800" noProof="1">
                <a:solidFill>
                  <a:srgbClr val="000000"/>
                </a:solidFill>
                <a:latin typeface="+mj-lt"/>
                <a:ea typeface="ＭＳ Ｐゴシック" panose="020B0600070205080204" pitchFamily="50" charset="-128"/>
                <a:cs typeface="Arial" panose="020B0604020202020204" pitchFamily="34" charset="0"/>
              </a:rPr>
              <a:t>1</a:t>
            </a:r>
            <a:r>
              <a:rPr lang="ja-JP" altLang="en-US" sz="800" noProof="1">
                <a:solidFill>
                  <a:srgbClr val="000000"/>
                </a:solidFill>
                <a:latin typeface="+mj-lt"/>
                <a:ea typeface="ＭＳ Ｐゴシック" panose="020B0600070205080204" pitchFamily="50" charset="-128"/>
                <a:cs typeface="Arial" panose="020B0604020202020204" pitchFamily="34" charset="0"/>
              </a:rPr>
              <a:t>五分位階級</a:t>
            </a: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grpSp>
        <p:nvGrpSpPr>
          <p:cNvPr id="52" name="Group 53">
            <a:extLst>
              <a:ext uri="{FF2B5EF4-FFF2-40B4-BE49-F238E27FC236}">
                <a16:creationId xmlns:a16="http://schemas.microsoft.com/office/drawing/2014/main" id="{00F59EFD-CE85-9542-4F51-F68B8733C2E9}"/>
              </a:ext>
            </a:extLst>
          </p:cNvPr>
          <p:cNvGrpSpPr/>
          <p:nvPr/>
        </p:nvGrpSpPr>
        <p:grpSpPr>
          <a:xfrm>
            <a:off x="6044381" y="6001857"/>
            <a:ext cx="91440" cy="91439"/>
            <a:chOff x="10272959" y="3870257"/>
            <a:chExt cx="473810" cy="547630"/>
          </a:xfrm>
        </p:grpSpPr>
        <p:cxnSp>
          <p:nvCxnSpPr>
            <p:cNvPr id="53" name="Straight Connector 38">
              <a:extLst>
                <a:ext uri="{FF2B5EF4-FFF2-40B4-BE49-F238E27FC236}">
                  <a16:creationId xmlns:a16="http://schemas.microsoft.com/office/drawing/2014/main" id="{B7BF0498-1230-11B9-ADDD-A3765B62641A}"/>
                </a:ext>
              </a:extLst>
            </p:cNvPr>
            <p:cNvCxnSpPr>
              <a:cxnSpLocks/>
            </p:cNvCxnSpPr>
            <p:nvPr/>
          </p:nvCxnSpPr>
          <p:spPr>
            <a:xfrm>
              <a:off x="10283234" y="3880531"/>
              <a:ext cx="463535"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Straight Connector 41">
              <a:extLst>
                <a:ext uri="{FF2B5EF4-FFF2-40B4-BE49-F238E27FC236}">
                  <a16:creationId xmlns:a16="http://schemas.microsoft.com/office/drawing/2014/main" id="{A21B50E3-CAAE-240A-3B8C-7022387D0F99}"/>
                </a:ext>
              </a:extLst>
            </p:cNvPr>
            <p:cNvCxnSpPr>
              <a:cxnSpLocks/>
            </p:cNvCxnSpPr>
            <p:nvPr/>
          </p:nvCxnSpPr>
          <p:spPr>
            <a:xfrm flipH="1">
              <a:off x="10272959" y="3890805"/>
              <a:ext cx="466344"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Straight Connector 50">
              <a:extLst>
                <a:ext uri="{FF2B5EF4-FFF2-40B4-BE49-F238E27FC236}">
                  <a16:creationId xmlns:a16="http://schemas.microsoft.com/office/drawing/2014/main" id="{09FA423F-D8D8-F8EF-0188-5084130D6620}"/>
                </a:ext>
              </a:extLst>
            </p:cNvPr>
            <p:cNvCxnSpPr>
              <a:cxnSpLocks/>
            </p:cNvCxnSpPr>
            <p:nvPr/>
          </p:nvCxnSpPr>
          <p:spPr>
            <a:xfrm>
              <a:off x="10506131" y="3870257"/>
              <a:ext cx="8870" cy="54763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6" name="テキスト ボックス 74">
            <a:extLst>
              <a:ext uri="{FF2B5EF4-FFF2-40B4-BE49-F238E27FC236}">
                <a16:creationId xmlns:a16="http://schemas.microsoft.com/office/drawing/2014/main" id="{0B18AA6F-119E-CE01-1C8E-687F0AC14AD0}"/>
              </a:ext>
            </a:extLst>
          </p:cNvPr>
          <p:cNvSpPr txBox="1"/>
          <p:nvPr/>
        </p:nvSpPr>
        <p:spPr>
          <a:xfrm>
            <a:off x="6319652" y="6000149"/>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a:t>
            </a:r>
            <a:r>
              <a:rPr lang="en-US" altLang="ja-JP" sz="800" noProof="1">
                <a:solidFill>
                  <a:srgbClr val="000000"/>
                </a:solidFill>
                <a:latin typeface="+mj-lt"/>
                <a:ea typeface="ＭＳ Ｐゴシック" panose="020B0600070205080204" pitchFamily="50" charset="-128"/>
                <a:cs typeface="Arial" panose="020B0604020202020204" pitchFamily="34" charset="0"/>
              </a:rPr>
              <a:t>2</a:t>
            </a:r>
            <a:r>
              <a:rPr lang="ja-JP" altLang="en-US" sz="800" noProof="1">
                <a:solidFill>
                  <a:srgbClr val="000000"/>
                </a:solidFill>
                <a:latin typeface="+mj-lt"/>
                <a:ea typeface="ＭＳ Ｐゴシック" panose="020B0600070205080204" pitchFamily="50" charset="-128"/>
                <a:cs typeface="Arial" panose="020B0604020202020204" pitchFamily="34" charset="0"/>
              </a:rPr>
              <a:t>五分位階級</a:t>
            </a: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graphicFrame>
        <p:nvGraphicFramePr>
          <p:cNvPr id="57" name="Chart 97">
            <a:extLst>
              <a:ext uri="{FF2B5EF4-FFF2-40B4-BE49-F238E27FC236}">
                <a16:creationId xmlns:a16="http://schemas.microsoft.com/office/drawing/2014/main" id="{03535CED-5C80-3488-71A6-70524928879D}"/>
              </a:ext>
            </a:extLst>
          </p:cNvPr>
          <p:cNvGraphicFramePr/>
          <p:nvPr>
            <p:custDataLst>
              <p:tags r:id="rId2"/>
            </p:custDataLst>
            <p:extLst>
              <p:ext uri="{D42A27DB-BD31-4B8C-83A1-F6EECF244321}">
                <p14:modId xmlns:p14="http://schemas.microsoft.com/office/powerpoint/2010/main" val="2769034560"/>
              </p:ext>
            </p:extLst>
          </p:nvPr>
        </p:nvGraphicFramePr>
        <p:xfrm>
          <a:off x="67090" y="1885294"/>
          <a:ext cx="9494422" cy="3748088"/>
        </p:xfrm>
        <a:graphic>
          <a:graphicData uri="http://schemas.openxmlformats.org/drawingml/2006/chart">
            <c:chart xmlns:c="http://schemas.openxmlformats.org/drawingml/2006/chart" xmlns:r="http://schemas.openxmlformats.org/officeDocument/2006/relationships" r:id="rId10"/>
          </a:graphicData>
        </a:graphic>
      </p:graphicFrame>
      <p:sp>
        <p:nvSpPr>
          <p:cNvPr id="59" name="Text Placeholder 12">
            <a:extLst>
              <a:ext uri="{FF2B5EF4-FFF2-40B4-BE49-F238E27FC236}">
                <a16:creationId xmlns:a16="http://schemas.microsoft.com/office/drawing/2014/main" id="{E1CEC26C-CE5E-90FF-2997-7F037E9F173F}"/>
              </a:ext>
            </a:extLst>
          </p:cNvPr>
          <p:cNvSpPr>
            <a:spLocks noGrp="1"/>
          </p:cNvSpPr>
          <p:nvPr>
            <p:custDataLst>
              <p:tags r:id="rId3"/>
            </p:custDataLst>
          </p:nvPr>
        </p:nvSpPr>
        <p:spPr bwMode="auto">
          <a:xfrm>
            <a:off x="632520" y="1709342"/>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t>（％）</a:t>
            </a:r>
          </a:p>
        </p:txBody>
      </p:sp>
      <p:sp>
        <p:nvSpPr>
          <p:cNvPr id="60" name="Text Placeholder 12">
            <a:extLst>
              <a:ext uri="{FF2B5EF4-FFF2-40B4-BE49-F238E27FC236}">
                <a16:creationId xmlns:a16="http://schemas.microsoft.com/office/drawing/2014/main" id="{C86E1E30-6341-B453-AE87-F794069AE958}"/>
              </a:ext>
            </a:extLst>
          </p:cNvPr>
          <p:cNvSpPr>
            <a:spLocks noGrp="1"/>
          </p:cNvSpPr>
          <p:nvPr/>
        </p:nvSpPr>
        <p:spPr bwMode="auto">
          <a:xfrm>
            <a:off x="1121025" y="56302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t>2002</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1" name="Text Placeholder 12">
            <a:extLst>
              <a:ext uri="{FF2B5EF4-FFF2-40B4-BE49-F238E27FC236}">
                <a16:creationId xmlns:a16="http://schemas.microsoft.com/office/drawing/2014/main" id="{7B8F3AA6-B9B9-4B51-846E-35F6FABCC4FE}"/>
              </a:ext>
            </a:extLst>
          </p:cNvPr>
          <p:cNvSpPr>
            <a:spLocks noGrp="1"/>
          </p:cNvSpPr>
          <p:nvPr/>
        </p:nvSpPr>
        <p:spPr bwMode="auto">
          <a:xfrm>
            <a:off x="1605138" y="56302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a:t>05</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62" name="Text Placeholder 12">
            <a:extLst>
              <a:ext uri="{FF2B5EF4-FFF2-40B4-BE49-F238E27FC236}">
                <a16:creationId xmlns:a16="http://schemas.microsoft.com/office/drawing/2014/main" id="{EFDBE54D-7752-631A-38E0-BEBEE400F995}"/>
              </a:ext>
            </a:extLst>
          </p:cNvPr>
          <p:cNvSpPr>
            <a:spLocks noGrp="1"/>
          </p:cNvSpPr>
          <p:nvPr/>
        </p:nvSpPr>
        <p:spPr bwMode="auto">
          <a:xfrm>
            <a:off x="2153663" y="5629710"/>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dirty="0">
                <a:ln>
                  <a:noFill/>
                </a:ln>
                <a:solidFill>
                  <a:srgbClr val="000000"/>
                </a:solidFill>
                <a:effectLst/>
                <a:uLnTx/>
                <a:uFillTx/>
                <a:latin typeface="Arial"/>
                <a:ea typeface="ＭＳ Ｐゴシック"/>
                <a:cs typeface="+mn-cs"/>
                <a:sym typeface="+mn-lt"/>
              </a:rPr>
              <a:t>08</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3" name="Text Placeholder 12">
            <a:extLst>
              <a:ext uri="{FF2B5EF4-FFF2-40B4-BE49-F238E27FC236}">
                <a16:creationId xmlns:a16="http://schemas.microsoft.com/office/drawing/2014/main" id="{CAB363A1-CEAA-74C8-6761-9B193863707C}"/>
              </a:ext>
            </a:extLst>
          </p:cNvPr>
          <p:cNvSpPr>
            <a:spLocks noGrp="1"/>
          </p:cNvSpPr>
          <p:nvPr/>
        </p:nvSpPr>
        <p:spPr bwMode="auto">
          <a:xfrm>
            <a:off x="2702188" y="56302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dirty="0">
                <a:solidFill>
                  <a:srgbClr val="000000"/>
                </a:solidFill>
                <a:latin typeface="Arial"/>
                <a:ea typeface="ＭＳ Ｐゴシック"/>
                <a:sym typeface="+mn-lt"/>
              </a:rPr>
              <a:t>10</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4" name="Text Placeholder 12">
            <a:extLst>
              <a:ext uri="{FF2B5EF4-FFF2-40B4-BE49-F238E27FC236}">
                <a16:creationId xmlns:a16="http://schemas.microsoft.com/office/drawing/2014/main" id="{B635E972-AB1B-F23B-91C3-3FE602EC8196}"/>
              </a:ext>
            </a:extLst>
          </p:cNvPr>
          <p:cNvSpPr>
            <a:spLocks noGrp="1"/>
          </p:cNvSpPr>
          <p:nvPr/>
        </p:nvSpPr>
        <p:spPr bwMode="auto">
          <a:xfrm>
            <a:off x="3250713" y="5644632"/>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a:solidFill>
                  <a:srgbClr val="000000"/>
                </a:solidFill>
                <a:latin typeface="Arial"/>
                <a:ea typeface="ＭＳ Ｐゴシック"/>
                <a:sym typeface="+mn-lt"/>
              </a:rPr>
              <a:t>11</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65" name="Text Placeholder 12">
            <a:extLst>
              <a:ext uri="{FF2B5EF4-FFF2-40B4-BE49-F238E27FC236}">
                <a16:creationId xmlns:a16="http://schemas.microsoft.com/office/drawing/2014/main" id="{333C710C-1857-7CB8-5DD4-8BD5EDFA4754}"/>
              </a:ext>
            </a:extLst>
          </p:cNvPr>
          <p:cNvSpPr>
            <a:spLocks noGrp="1"/>
          </p:cNvSpPr>
          <p:nvPr/>
        </p:nvSpPr>
        <p:spPr bwMode="auto">
          <a:xfrm>
            <a:off x="3732563" y="5644632"/>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a:solidFill>
                  <a:srgbClr val="000000"/>
                </a:solidFill>
                <a:latin typeface="Arial"/>
                <a:ea typeface="ＭＳ Ｐゴシック"/>
                <a:sym typeface="+mn-lt"/>
              </a:rPr>
              <a:t>12</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66" name="Text Placeholder 12">
            <a:extLst>
              <a:ext uri="{FF2B5EF4-FFF2-40B4-BE49-F238E27FC236}">
                <a16:creationId xmlns:a16="http://schemas.microsoft.com/office/drawing/2014/main" id="{EC5E84D1-0435-7BF7-2265-48AEA011BB58}"/>
              </a:ext>
            </a:extLst>
          </p:cNvPr>
          <p:cNvSpPr>
            <a:spLocks noGrp="1"/>
          </p:cNvSpPr>
          <p:nvPr/>
        </p:nvSpPr>
        <p:spPr bwMode="auto">
          <a:xfrm>
            <a:off x="4223938" y="5644632"/>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a:solidFill>
                  <a:srgbClr val="000000"/>
                </a:solidFill>
                <a:latin typeface="Arial"/>
                <a:ea typeface="ＭＳ Ｐゴシック"/>
                <a:sym typeface="+mn-lt"/>
              </a:rPr>
              <a:t>13</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67" name="Text Placeholder 12">
            <a:extLst>
              <a:ext uri="{FF2B5EF4-FFF2-40B4-BE49-F238E27FC236}">
                <a16:creationId xmlns:a16="http://schemas.microsoft.com/office/drawing/2014/main" id="{2CBE45C6-3DA9-7353-B67B-96AF22FC4079}"/>
              </a:ext>
            </a:extLst>
          </p:cNvPr>
          <p:cNvSpPr>
            <a:spLocks noGrp="1"/>
          </p:cNvSpPr>
          <p:nvPr/>
        </p:nvSpPr>
        <p:spPr bwMode="auto">
          <a:xfrm>
            <a:off x="4772463" y="5638177"/>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a:solidFill>
                  <a:srgbClr val="000000"/>
                </a:solidFill>
                <a:latin typeface="Arial"/>
                <a:ea typeface="ＭＳ Ｐゴシック"/>
                <a:sym typeface="+mn-lt"/>
              </a:rPr>
              <a:t>14</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68" name="Text Placeholder 12">
            <a:extLst>
              <a:ext uri="{FF2B5EF4-FFF2-40B4-BE49-F238E27FC236}">
                <a16:creationId xmlns:a16="http://schemas.microsoft.com/office/drawing/2014/main" id="{BEDF41C7-70C9-3FF3-F037-D031C38EF420}"/>
              </a:ext>
            </a:extLst>
          </p:cNvPr>
          <p:cNvSpPr>
            <a:spLocks noGrp="1"/>
          </p:cNvSpPr>
          <p:nvPr/>
        </p:nvSpPr>
        <p:spPr bwMode="auto">
          <a:xfrm>
            <a:off x="5320988" y="5638177"/>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a:solidFill>
                  <a:srgbClr val="000000"/>
                </a:solidFill>
                <a:latin typeface="Arial"/>
                <a:ea typeface="ＭＳ Ｐゴシック"/>
                <a:sym typeface="+mn-lt"/>
              </a:rPr>
              <a:t>15</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69" name="Text Placeholder 12">
            <a:extLst>
              <a:ext uri="{FF2B5EF4-FFF2-40B4-BE49-F238E27FC236}">
                <a16:creationId xmlns:a16="http://schemas.microsoft.com/office/drawing/2014/main" id="{7DD664A7-800C-28D1-7A3E-C525D92EE19E}"/>
              </a:ext>
            </a:extLst>
          </p:cNvPr>
          <p:cNvSpPr>
            <a:spLocks noGrp="1"/>
          </p:cNvSpPr>
          <p:nvPr/>
        </p:nvSpPr>
        <p:spPr bwMode="auto">
          <a:xfrm>
            <a:off x="5812363" y="5629710"/>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a:ln>
                  <a:noFill/>
                </a:ln>
                <a:solidFill>
                  <a:srgbClr val="000000"/>
                </a:solidFill>
                <a:effectLst/>
                <a:uLnTx/>
                <a:uFillTx/>
                <a:latin typeface="Arial"/>
                <a:ea typeface="ＭＳ Ｐゴシック"/>
                <a:cs typeface="+mn-cs"/>
                <a:sym typeface="+mn-lt"/>
              </a:rPr>
              <a:t>16</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70" name="Text Placeholder 12">
            <a:extLst>
              <a:ext uri="{FF2B5EF4-FFF2-40B4-BE49-F238E27FC236}">
                <a16:creationId xmlns:a16="http://schemas.microsoft.com/office/drawing/2014/main" id="{659825C5-15D4-ED79-2A4B-803C4DC9E8F0}"/>
              </a:ext>
            </a:extLst>
          </p:cNvPr>
          <p:cNvSpPr>
            <a:spLocks noGrp="1"/>
          </p:cNvSpPr>
          <p:nvPr/>
        </p:nvSpPr>
        <p:spPr bwMode="auto">
          <a:xfrm>
            <a:off x="6322788" y="5634871"/>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a:ln>
                  <a:noFill/>
                </a:ln>
                <a:solidFill>
                  <a:srgbClr val="000000"/>
                </a:solidFill>
                <a:effectLst/>
                <a:uLnTx/>
                <a:uFillTx/>
                <a:latin typeface="Arial"/>
                <a:ea typeface="ＭＳ Ｐゴシック"/>
                <a:cs typeface="+mn-cs"/>
                <a:sym typeface="+mn-lt"/>
              </a:rPr>
              <a:t>17</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71" name="Text Placeholder 12">
            <a:extLst>
              <a:ext uri="{FF2B5EF4-FFF2-40B4-BE49-F238E27FC236}">
                <a16:creationId xmlns:a16="http://schemas.microsoft.com/office/drawing/2014/main" id="{A75D11C9-FF00-07AC-4CE3-7228CD8BE132}"/>
              </a:ext>
            </a:extLst>
          </p:cNvPr>
          <p:cNvSpPr>
            <a:spLocks noGrp="1"/>
          </p:cNvSpPr>
          <p:nvPr/>
        </p:nvSpPr>
        <p:spPr bwMode="auto">
          <a:xfrm>
            <a:off x="6871313" y="5638177"/>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a:ln>
                  <a:noFill/>
                </a:ln>
                <a:solidFill>
                  <a:srgbClr val="000000"/>
                </a:solidFill>
                <a:effectLst/>
                <a:uLnTx/>
                <a:uFillTx/>
                <a:latin typeface="Arial"/>
                <a:ea typeface="ＭＳ Ｐゴシック"/>
                <a:cs typeface="+mn-cs"/>
                <a:sym typeface="+mn-lt"/>
              </a:rPr>
              <a:t>18</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72" name="Text Placeholder 12">
            <a:extLst>
              <a:ext uri="{FF2B5EF4-FFF2-40B4-BE49-F238E27FC236}">
                <a16:creationId xmlns:a16="http://schemas.microsoft.com/office/drawing/2014/main" id="{BA6F187D-A8C9-1CF2-6D81-8201812717FC}"/>
              </a:ext>
            </a:extLst>
          </p:cNvPr>
          <p:cNvSpPr>
            <a:spLocks noGrp="1"/>
          </p:cNvSpPr>
          <p:nvPr/>
        </p:nvSpPr>
        <p:spPr bwMode="auto">
          <a:xfrm>
            <a:off x="7343638" y="5644632"/>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a:ln>
                  <a:noFill/>
                </a:ln>
                <a:solidFill>
                  <a:srgbClr val="000000"/>
                </a:solidFill>
                <a:effectLst/>
                <a:uLnTx/>
                <a:uFillTx/>
                <a:latin typeface="Arial"/>
                <a:ea typeface="ＭＳ Ｐゴシック"/>
                <a:cs typeface="+mn-cs"/>
                <a:sym typeface="+mn-lt"/>
              </a:rPr>
              <a:t>19</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73" name="Text Placeholder 12">
            <a:extLst>
              <a:ext uri="{FF2B5EF4-FFF2-40B4-BE49-F238E27FC236}">
                <a16:creationId xmlns:a16="http://schemas.microsoft.com/office/drawing/2014/main" id="{BCCC35A8-9ED3-3E92-5586-FF376ECDCE6D}"/>
              </a:ext>
            </a:extLst>
          </p:cNvPr>
          <p:cNvSpPr>
            <a:spLocks noGrp="1"/>
          </p:cNvSpPr>
          <p:nvPr/>
        </p:nvSpPr>
        <p:spPr bwMode="auto">
          <a:xfrm>
            <a:off x="7892163" y="5644632"/>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a:solidFill>
                  <a:srgbClr val="000000"/>
                </a:solidFill>
                <a:latin typeface="Arial"/>
                <a:ea typeface="ＭＳ Ｐゴシック"/>
                <a:sym typeface="+mn-lt"/>
              </a:rPr>
              <a:t>20</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74" name="Text Placeholder 12">
            <a:extLst>
              <a:ext uri="{FF2B5EF4-FFF2-40B4-BE49-F238E27FC236}">
                <a16:creationId xmlns:a16="http://schemas.microsoft.com/office/drawing/2014/main" id="{B9EE8A82-5D2C-BEC7-D3D6-226701627B71}"/>
              </a:ext>
            </a:extLst>
          </p:cNvPr>
          <p:cNvSpPr>
            <a:spLocks noGrp="1"/>
          </p:cNvSpPr>
          <p:nvPr>
            <p:custDataLst>
              <p:tags r:id="rId4"/>
            </p:custDataLst>
          </p:nvPr>
        </p:nvSpPr>
        <p:spPr bwMode="auto">
          <a:xfrm>
            <a:off x="8440689" y="5629710"/>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dirty="0">
                <a:solidFill>
                  <a:srgbClr val="000000"/>
                </a:solidFill>
                <a:latin typeface="Arial"/>
                <a:ea typeface="ＭＳ Ｐゴシック"/>
                <a:sym typeface="+mn-lt"/>
              </a:rPr>
              <a:t>21</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テキスト ボックス 75">
            <a:extLst>
              <a:ext uri="{FF2B5EF4-FFF2-40B4-BE49-F238E27FC236}">
                <a16:creationId xmlns:a16="http://schemas.microsoft.com/office/drawing/2014/main" id="{7E67EFA4-5E4D-9FFD-07E9-91CB411916B2}"/>
              </a:ext>
            </a:extLst>
          </p:cNvPr>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Note: 2001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年のデータは利用不可であった。</a:t>
            </a:r>
          </a:p>
        </p:txBody>
      </p:sp>
      <p:sp>
        <p:nvSpPr>
          <p:cNvPr id="3" name="Text Placeholder 12">
            <a:extLst>
              <a:ext uri="{FF2B5EF4-FFF2-40B4-BE49-F238E27FC236}">
                <a16:creationId xmlns:a16="http://schemas.microsoft.com/office/drawing/2014/main" id="{84C9B4E9-59AC-15D1-A117-17465D48476B}"/>
              </a:ext>
            </a:extLst>
          </p:cNvPr>
          <p:cNvSpPr>
            <a:spLocks noGrp="1"/>
          </p:cNvSpPr>
          <p:nvPr>
            <p:custDataLst>
              <p:tags r:id="rId5"/>
            </p:custDataLst>
          </p:nvPr>
        </p:nvSpPr>
        <p:spPr bwMode="auto">
          <a:xfrm>
            <a:off x="8932063" y="5629710"/>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dirty="0">
                <a:solidFill>
                  <a:srgbClr val="000000"/>
                </a:solidFill>
                <a:latin typeface="Arial"/>
                <a:ea typeface="ＭＳ Ｐゴシック"/>
                <a:sym typeface="+mn-lt"/>
              </a:rPr>
              <a:t>2</a:t>
            </a:r>
            <a:r>
              <a:rPr kumimoji="0" lang="en-US" altLang="ja-JP" sz="800" b="0" dirty="0">
                <a:solidFill>
                  <a:srgbClr val="000000"/>
                </a:solidFill>
                <a:latin typeface="Arial"/>
                <a:ea typeface="ＭＳ Ｐゴシック"/>
                <a:sym typeface="+mn-lt"/>
              </a:rPr>
              <a:t>022</a:t>
            </a:r>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5067605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経済産業省の主な医療国際化関連事業（</a:t>
            </a:r>
            <a:r>
              <a:rPr lang="en-US" altLang="ja-JP"/>
              <a:t>1/12</a:t>
            </a:r>
            <a:r>
              <a:rPr lang="ja-JP" altLang="en-US"/>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a:latin typeface="Arial" panose="020B0604020202020204" pitchFamily="34" charset="0"/>
                <a:ea typeface="ＭＳ Ｐゴシック" panose="020B0600070205080204" pitchFamily="50" charset="-128"/>
                <a:cs typeface="Arial" panose="020B0604020202020204" pitchFamily="34" charset="0"/>
              </a:rPr>
              <a:t>年度以降、複数の医療国際化事業が実施されている他、官民ミッションや留学人材セミナーも開催されている。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経済産業省ホームページ</a:t>
            </a:r>
          </a:p>
        </p:txBody>
      </p:sp>
      <p:sp>
        <p:nvSpPr>
          <p:cNvPr id="12" name="Rectangle 6"/>
          <p:cNvSpPr>
            <a:spLocks noChangeArrowheads="1"/>
          </p:cNvSpPr>
          <p:nvPr/>
        </p:nvSpPr>
        <p:spPr bwMode="auto">
          <a:xfrm>
            <a:off x="200472" y="16916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医療国際化事業</a:t>
            </a:r>
            <a:endParaRPr lang="en-US" altLang="ko-KR" sz="140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85228950"/>
              </p:ext>
            </p:extLst>
          </p:nvPr>
        </p:nvGraphicFramePr>
        <p:xfrm>
          <a:off x="200472" y="2036076"/>
          <a:ext cx="9504000" cy="31302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2011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2012</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遠隔診断</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a:solidFill>
                            <a:schemeClr val="dk1"/>
                          </a:solidFill>
                          <a:latin typeface="+mn-lt"/>
                          <a:ea typeface="+mn-ea"/>
                          <a:cs typeface="+mn-cs"/>
                        </a:rPr>
                        <a:t>国際医療福祉大学</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中国リハビリテーション研究センターでの健康診断・画像診断対応能力の調査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「遠隔病理診断」実証実験に向けた準備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中国に進出する際の事前検討事項調査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中国における健康診断・人間ドック・遠隔診断事業展開する際の諸問題の検討</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日中間の関係性の変化により、中国リハビリテーション研究センターの実証実験は実施できなかった。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技術面や法的面では本ビジネスの現地展開が可能であることを確認できた。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ビジネスを成功させるためには、例えば、外資系金融機関との連携や、健康予防から介護分野まで網羅したサービス提供などの差別化が必要であるとの結論に至った。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2011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2012</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糖尿病診療</a:t>
                      </a:r>
                      <a:br>
                        <a:rPr kumimoji="1" lang="en-US" altLang="ja-JP" sz="1000" kern="1200">
                          <a:solidFill>
                            <a:schemeClr val="dk1"/>
                          </a:solidFill>
                          <a:latin typeface="+mn-lt"/>
                          <a:ea typeface="+mn-ea"/>
                          <a:cs typeface="+mn-cs"/>
                        </a:rPr>
                      </a:br>
                      <a:r>
                        <a:rPr kumimoji="1" lang="ja-JP" altLang="en-US" sz="1000" kern="1200">
                          <a:solidFill>
                            <a:schemeClr val="dk1"/>
                          </a:solidFill>
                          <a:latin typeface="+mn-lt"/>
                          <a:ea typeface="+mn-ea"/>
                          <a:cs typeface="+mn-cs"/>
                        </a:rPr>
                        <a:t>サービス</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テルモ、</a:t>
                      </a:r>
                      <a:r>
                        <a:rPr kumimoji="1" lang="en-US" altLang="ja-JP" sz="1000" kern="1200">
                          <a:solidFill>
                            <a:schemeClr val="dk1"/>
                          </a:solidFill>
                          <a:latin typeface="+mn-lt"/>
                          <a:ea typeface="+mn-ea"/>
                          <a:cs typeface="+mn-cs"/>
                        </a:rPr>
                        <a:t>Medical Excellence JAPAN</a:t>
                      </a:r>
                      <a:r>
                        <a:rPr kumimoji="1" lang="ja-JP" altLang="en-US" sz="1000" kern="1200">
                          <a:solidFill>
                            <a:schemeClr val="dk1"/>
                          </a:solidFill>
                          <a:latin typeface="+mn-lt"/>
                          <a:ea typeface="+mn-ea"/>
                          <a:cs typeface="+mn-cs"/>
                        </a:rPr>
                        <a:t>　</a:t>
                      </a:r>
                      <a:endParaRPr kumimoji="1" lang="zh-CN" altLang="en-US" sz="1000" kern="120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糖尿病治療（診療・足外来および栄養指導・運動指導・）の実施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糖尿病治療（診療・足が依頼および栄養指導・運動指導）の効果および満足度調査の実施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ビジネスモデル検討のための現地調査の実施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杭州においても、日本式の糖尿病治療の高い治療効果が確認された。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杭州においても、患者および医療者から、日本式の糖尿病治療に対する高い満足度が得られた。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日本式糖尿病治療を持続可能なビジネスとするためには、サービス提供形態・課金スキーム・実施主体等を含めた事業モデルを確立する必要があることが明らかとなった。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93065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経済産業省の主な医療国際化関連事業（</a:t>
            </a:r>
            <a:r>
              <a:rPr lang="en-US" altLang="ja-JP"/>
              <a:t>2/12</a:t>
            </a:r>
            <a:r>
              <a:rPr lang="ja-JP" altLang="en-US"/>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医療国際化事業（つづき）</a:t>
            </a:r>
            <a:endParaRPr lang="en-US" altLang="ko-KR" sz="140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973351511"/>
              </p:ext>
            </p:extLst>
          </p:nvPr>
        </p:nvGraphicFramePr>
        <p:xfrm>
          <a:off x="200472" y="1386000"/>
          <a:ext cx="9504000" cy="3701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2011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2012</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生活習慣病健診サービス</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とくしま産業振興機構</a:t>
                      </a:r>
                      <a:endParaRPr kumimoji="1" lang="zh-CN" altLang="en-US" sz="1000" kern="120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湖南省衛生庁、人民病院と調整協議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健診サービス等の現地需要調査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現地医療関係者との交流</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に湖南省において、徳島県商工労働部保健福祉部と湖南省衛生庁により「医療衛生分野の交流協議書」が締結できた。（その後、調整再開のめどが立たず中国での需要調査は断念し、モンゴル調査に移行。）</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在大阪モンゴル国総領事館を訪問し、事前に現地の医療状況等の概要を把握した。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月に現地訪問調査を実施し、モンゴル国の医療環境、糖尿病の状況や治療・健診の状況を把握した。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2011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2012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2013</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a:t>高度健診</a:t>
                      </a:r>
                      <a:br>
                        <a:rPr lang="en-US" altLang="ja-JP" sz="1000"/>
                      </a:br>
                      <a:r>
                        <a:rPr lang="ja-JP" altLang="en-US" sz="1000"/>
                        <a:t>システム</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エム・アイ・ユー</a:t>
                      </a:r>
                      <a:endParaRPr kumimoji="1" lang="zh-TW" altLang="en-US" sz="1000" kern="120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中国（ラサ）での現地の人材育成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での健診サービス提供対象国の選定および市場調査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の対象国での事業展開準備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の対象国での健診車による健診デモ実施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中国においては、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の撮影技術指導、胸部</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線の読影技術指導、超音波検査の撮影技術指導、血液検査の実施方法指導を行い、現地の人材育成を進めることができた。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諸国での展開については、インドネシアを選定し、「インドネシア・日本国交樹立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周年記念</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Smart Community 2013 in Indonesia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」に健診車を展示し、健診デモを実施することで、インドネシアへの健診事業展開に向けて、日本の健診システムへの理解を促進した。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90969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経済産業省の主な医療国際化関連事業（</a:t>
            </a:r>
            <a:r>
              <a:rPr lang="en-US" altLang="ja-JP"/>
              <a:t>3/12</a:t>
            </a:r>
            <a:r>
              <a:rPr lang="ja-JP" altLang="en-US"/>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医療国際化事業（つづき）</a:t>
            </a:r>
            <a:endParaRPr lang="en-US" altLang="ko-KR" sz="140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337070397"/>
              </p:ext>
            </p:extLst>
          </p:nvPr>
        </p:nvGraphicFramePr>
        <p:xfrm>
          <a:off x="200472" y="1384488"/>
          <a:ext cx="9504000" cy="3900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a:t>病理診断</a:t>
                      </a:r>
                      <a:br>
                        <a:rPr lang="en-US" altLang="ja-JP" sz="1000"/>
                      </a:br>
                      <a:r>
                        <a:rPr lang="ja-JP" altLang="en-US" sz="1000"/>
                        <a:t>サービス</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公益財団法人がん研究会</a:t>
                      </a:r>
                      <a:endParaRPr kumimoji="1" lang="zh-TW" altLang="en-US" sz="1000" kern="120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サービスパッケージ構築</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サービスパッケージの詳細化と検証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病理診断サービス・他の診断サービスの中長期展開向けの市場性等調査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中国では北京大学深セン病院との有料サービス提供の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症例の有料サービスを提供した。インドネシアでは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症例の有料サービスを提供した。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サービス授受に関する汎用業務プロセス、標準文書雛形を策定し、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VS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画像授受のため既存の画像伝送プラットフォームを評価した。さらに、代行業者を通じた中日間の送金の手続きも確認できた。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日本の医療およびがん研究会全体のがん診療の認知を高めるためのプレゼンテーション用動画を制作し、セミナーで上映した。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中日友好病院・北京大学腫瘍病院、セミナーに集まった約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病院に対し、病理遠隔診断サービス紹介を行い、連携パートナー拡大の足がかりを構築できた。また、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Siloam Hospital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傘下のがん専門病院</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MRCCC</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と遠隔病理診断を含めた連携体制構築に向けた議論を始めた。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ん研究会のがん早期健診に対するニーズを持つ、北京・上海の連携パートナーを探索した。北京では、健診希望者受入れの業務プロセス案の検討を開始したが、インドネシアではがん早期診断の受診行動が少なく、早期診断の事業化を図るのは時期尚早と評価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78484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経済産業省の主な医療国際化関連事業（</a:t>
            </a:r>
            <a:r>
              <a:rPr lang="en-US" altLang="ja-JP"/>
              <a:t>4/12</a:t>
            </a:r>
            <a:r>
              <a:rPr lang="ja-JP" altLang="en-US"/>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経済産業省ホームページ</a:t>
            </a:r>
          </a:p>
        </p:txBody>
      </p:sp>
      <p:sp>
        <p:nvSpPr>
          <p:cNvPr id="12" name="Rectangle 6"/>
          <p:cNvSpPr>
            <a:spLocks noChangeArrowheads="1"/>
          </p:cNvSpPr>
          <p:nvPr/>
        </p:nvSpPr>
        <p:spPr bwMode="auto">
          <a:xfrm>
            <a:off x="172311"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医療国際化事業（つづき）</a:t>
            </a:r>
            <a:endParaRPr lang="en-US" altLang="ko-KR" sz="140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645399132"/>
              </p:ext>
            </p:extLst>
          </p:nvPr>
        </p:nvGraphicFramePr>
        <p:xfrm>
          <a:off x="200472" y="1386000"/>
          <a:ext cx="9504000" cy="4501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224240">
                  <a:extLst>
                    <a:ext uri="{9D8B030D-6E8A-4147-A177-3AD203B41FA5}">
                      <a16:colId xmlns:a16="http://schemas.microsoft.com/office/drawing/2014/main" val="20002"/>
                    </a:ext>
                  </a:extLst>
                </a:gridCol>
                <a:gridCol w="86376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2013</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歯科技工</a:t>
                      </a:r>
                      <a:br>
                        <a:rPr kumimoji="1" lang="en-US" altLang="ja-JP" sz="1000" kern="1200">
                          <a:solidFill>
                            <a:schemeClr val="dk1"/>
                          </a:solidFill>
                          <a:latin typeface="+mn-lt"/>
                          <a:ea typeface="+mn-ea"/>
                          <a:cs typeface="+mn-cs"/>
                        </a:rPr>
                      </a:br>
                      <a:r>
                        <a:rPr kumimoji="1" lang="ja-JP" altLang="en-US" sz="1000" kern="1200">
                          <a:solidFill>
                            <a:schemeClr val="dk1"/>
                          </a:solidFill>
                          <a:latin typeface="+mn-lt"/>
                          <a:ea typeface="+mn-ea"/>
                          <a:cs typeface="+mn-cs"/>
                        </a:rPr>
                        <a:t>サービス・教育</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ジーシー</a:t>
                      </a:r>
                      <a:endParaRPr kumimoji="1" lang="zh-CN" altLang="en-US" sz="1000" kern="120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提携・協力候補となる歯科技工所の調査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中国の歯科技工教育内容の調査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歯科技工教育のニーズ・受講費用および教育プログラムの検討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現地での歯科技工トレーニングのデモンストレーションの実施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歯科技工に通じた信頼のおける外部アドバイザーを確保した上で、歯科技工トレーニングセンター（歯科技工所併設型）の建設・経営のための情報を収集した。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提携・協力候補として</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歯科技工所をリストアップし、各技工所に関する概要および資本関係等の調査を行った結果、候補先が</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社に絞られた。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歯科技工トレーニングセンターでのトレーニング内容に関する情報収集やデモンストレーションを行った結果、日本の歯科技工・歯科材料のニーズが高いことが確認された。受講費用については、「セミナーは無料で受けるもの」という傾向や、有料技工トレーニングの許容予算額のばらつき等が認められ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a:solidFill>
                            <a:schemeClr val="dk1"/>
                          </a:solidFill>
                          <a:latin typeface="+mn-lt"/>
                          <a:ea typeface="+mn-ea"/>
                          <a:cs typeface="+mn-cs"/>
                        </a:rPr>
                        <a:t>2012 2013 2014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リハビリテーション</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a:solidFill>
                            <a:schemeClr val="dk1"/>
                          </a:solidFill>
                          <a:latin typeface="+mn-lt"/>
                          <a:ea typeface="+mn-ea"/>
                          <a:cs typeface="+mn-cs"/>
                        </a:rPr>
                        <a:t>慈泉会</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現地リハビリスタッフの教育研修</a:t>
                      </a:r>
                      <a:endPar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現地スタッフによる日本式リハビリの実証調査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日本製義肢装具の供給および専門職育成に関わる調査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日本製リハビリ機器等の導入・設置に関する検討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現地の他の医療機関や教育機関との連携の検討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中方パートナーとのリハビリ事業スキームの構築に関する調査・交渉</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北京天壇普華医院（米中合弁民間病院）をパートナー病院としてリハビリ事業について協議・交渉を重ね、同院内にあるリハビリセンターを慈泉会の新設現地法人が運営管理すると共に、独立採算制としてその利益を双方で分配することを合意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北京天壇普華医院のリハビリスタッフおよび看護師が相澤病院で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週間の研修を受けると共に、相澤病院のリハビリスタッフが北京天壇普華医院へ計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回赴きリハビリ指導を行うなど、現地スタッフの育成も実施した。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申請書類の作成・準備から設立まで約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カ月間を要したが、北京市内では初となる外資による病院管理会社「相澤（北京）医院管理有限公司」を設立、営業許可証を取得した。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970783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経済産業省の主な医療国際化関連事業（</a:t>
            </a:r>
            <a:r>
              <a:rPr lang="en-US" altLang="ja-JP"/>
              <a:t>5/12</a:t>
            </a:r>
            <a:r>
              <a:rPr lang="ja-JP" altLang="en-US"/>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医療国際化事業（つづき）</a:t>
            </a:r>
            <a:endParaRPr lang="en-US" altLang="ko-KR" sz="140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181267579"/>
              </p:ext>
            </p:extLst>
          </p:nvPr>
        </p:nvGraphicFramePr>
        <p:xfrm>
          <a:off x="200472" y="1384488"/>
          <a:ext cx="9504000" cy="4120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224240">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3167656">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a:solidFill>
                            <a:schemeClr val="dk1"/>
                          </a:solidFill>
                          <a:latin typeface="+mn-lt"/>
                          <a:ea typeface="+mn-ea"/>
                          <a:cs typeface="+mn-cs"/>
                        </a:rPr>
                        <a:t>2013 2014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先進医療・健診システム</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鉄蕉会</a:t>
                      </a:r>
                      <a:endParaRPr kumimoji="1" lang="zh-CN" altLang="en-US" sz="1000" kern="120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中国側パートナーとの合弁準備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施設設計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医療機器・診療材料の選定、調達準備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院内情報システムの調達</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許認可事項・法的制約事項の確認、手続き</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中国側人材の研修受け入れ</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主要ポストの人材調達</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中国の医療機関の実態調査</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合弁候補の相手と合弁意向書、機密保持契約書を締結、相手方へのデューデリジェンスを行った。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施設設計は現況確認を行い、基本計画を策定し、概算見積を行った。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医療機器、材料の選定、調達準備は現況の確認と新規購入機種の検討を行った。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人材研修は、中国側パートナー病院職員の鉄蕉会施設での研修を行った。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主要ポストの人材調達は、日本側の主要事務担当者の採用を進める。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市場調査について、上海の外資系医療機関、青島、北京の乳腺科病院へのヒアリング調査を行い、外資系医療機関の院内運用、乳がん治療の状況等を調べた。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a:solidFill>
                            <a:schemeClr val="dk1"/>
                          </a:solidFill>
                          <a:latin typeface="+mn-lt"/>
                          <a:ea typeface="+mn-ea"/>
                          <a:cs typeface="+mn-cs"/>
                        </a:rPr>
                        <a:t>2013 2014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再生医療実用化</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ジャパン･ティッシュ･エンジニアリング</a:t>
                      </a:r>
                      <a:endParaRPr kumimoji="1" lang="zh-CN" altLang="en-US" sz="1000" kern="120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倫理委員会申請および上海市当局への照会（中国）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現地医師への技術指導（中国）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臨床試験実施のための患者選定（中国）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培養施設の整備・試験培養の実施（中国）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生産合理化活動（中国）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事業環境現地調査～事業計画立案（タイ）</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再生医療製品の提供（ドネーション）準備（タイ）</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中国事業では、医療新技術（</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New Medical Technique</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NMT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）申請に向けた準備を行った。また、今年度の試験培養、マルチチューブを用いた生産合理化により、技術漏洩防止、製造プロセスの簡素化、コスト削減に向けた素地を作ることができた。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タイ事業においては、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Thai FDA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から再生医療製品の認可を取得する方法と、医師の自由診療の範囲で臨床応用する方法があり、今後は、両方の方法を踏まえ、現地パートナーおよび細胞培養施設を選定した。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355151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経済産業省の主な医療国際化関連事業（</a:t>
            </a:r>
            <a:r>
              <a:rPr lang="en-US" altLang="ja-JP"/>
              <a:t>6/12</a:t>
            </a:r>
            <a:r>
              <a:rPr lang="ja-JP" altLang="en-US"/>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医療国際化事業（つづき）</a:t>
            </a:r>
            <a:endParaRPr lang="en-US" altLang="ko-KR" sz="140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510111946"/>
              </p:ext>
            </p:extLst>
          </p:nvPr>
        </p:nvGraphicFramePr>
        <p:xfrm>
          <a:off x="200472" y="1384488"/>
          <a:ext cx="9504000" cy="3672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a:solidFill>
                            <a:schemeClr val="dk1"/>
                          </a:solidFill>
                          <a:latin typeface="+mn-lt"/>
                          <a:ea typeface="+mn-ea"/>
                          <a:cs typeface="+mn-cs"/>
                        </a:rPr>
                        <a:t>2013 2014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睡眠時無呼吸</a:t>
                      </a:r>
                      <a:br>
                        <a:rPr lang="en-US" altLang="zh-TW" sz="9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症候群診療</a:t>
                      </a:r>
                    </a:p>
                    <a:p>
                      <a:pPr algn="ctr"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春回会</a:t>
                      </a:r>
                      <a:endParaRPr kumimoji="1" lang="zh-CN" altLang="en-US" sz="1000" kern="120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現地医療機関における睡眠障害領域、メンタルヘルスに関する実態調査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日系企業の邦人および現地従業員を対象とした</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検診の啓発活動</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診療サービスについての教育指導とウェブ会議システムの構築</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診療サービストライアル実施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診療体制の確立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CPAP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の市場規模は拡大傾向、インドネシアとタイでも肥満者の増加から潜在市場が大きいことがわかった。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中国、インドネシアでは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PSG</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検査システムより簡単な在宅検査を実施し、国境を跨いだ</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検診が可能だと判断した。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上海セントミカエル病院にて</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診療の専門クリニックを開設し、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名に対する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CPAP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の導入およびオペレーションシステムの検証を実施した。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月から上海市浦東新区浦南医院睡眠センター設立支援を行うこととなった。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月には両病院間で学術協定を結ぶに至った。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江蘇省南京市で「江蘇省医師訪日研修医療学術交流会」を開催し、省級病院での睡眠センター設立支援を行うことになった。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ジャカルタでは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診療の市場性を確認できた。現地呼吸器専門医と</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年度までに同国初の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専門クリニック開設を目指すことを合意した。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バンコクでは、人的交流を通して相互連携を深めることを約束した。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04734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経済産業省の主な医療国際化関連事業（</a:t>
            </a:r>
            <a:r>
              <a:rPr lang="en-US" altLang="ja-JP"/>
              <a:t>7/12</a:t>
            </a:r>
            <a:r>
              <a:rPr lang="ja-JP" altLang="en-US"/>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医療国際化事業（つづき）</a:t>
            </a:r>
            <a:endParaRPr lang="en-US" altLang="ko-KR" sz="140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91700156"/>
              </p:ext>
            </p:extLst>
          </p:nvPr>
        </p:nvGraphicFramePr>
        <p:xfrm>
          <a:off x="200472" y="1386000"/>
          <a:ext cx="9504000" cy="434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認知症介護サービス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メディカル･ケア･サービス</a:t>
                      </a:r>
                      <a:endParaRPr kumimoji="1" lang="zh-TW" altLang="en-US" sz="1000" kern="120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対象国の認知症介護にかかる基礎調査（市場規模、ニーズ、法制度）</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対象国での日本式介護の実証調査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中国での普及啓発活動（セミナー）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国では、文化的背景、慣習などから、家族介護を基本としているが、介護者の負荷により外部サービス利用への意向が高まっていること、また家族介護を代替できるような手厚い外部サービスの登場が望まれてい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日本式介護では、被介護者の尊厳を第一に考えられており、家族サービスと同等の機能を有すると評価された。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日本式介護の持つソフト面でのノウハウ・手技だけでなく、それを可能とする施設空間・機器も含めてのパッケージの導出に大きな事業機会が存在することがわかった。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2014</a:t>
                      </a:r>
                      <a:endParaRPr kumimoji="1" lang="zh-TW" altLang="en-US" sz="1000" kern="120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高齢者サービス事業</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a:solidFill>
                            <a:schemeClr val="dk1"/>
                          </a:solidFill>
                          <a:latin typeface="+mn-lt"/>
                          <a:ea typeface="+mn-ea"/>
                          <a:cs typeface="+mn-cs"/>
                        </a:rPr>
                        <a:t>日揮</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調査（高齢者サービス対象者の市場、施設の実態、施設スタッフの実態）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日本式の介護スタッフ育成プログラムの中国人への適用実証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中国人高齢者による日本式高齢者サービスの体験実証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高齢者サービス提供内容の策定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事業計画の策定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の高齢者サービスの受容性は高いものの、終身利用権の入居一時金方式へのハードルが高い、要介護状態になって初めて高齢者施設への入居を考える等、価値観や生活習慣等の違いを踏まえた現地化が必要であ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瀋陽市には比較的高級な高齢者施設はないが、中上流層を対象とした場合でも、高額の費用負担を期待することは難しいことがわかった。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現時点では、需要が顕在化しつつある介護型有料老人ホームから開始すべきで、適切な運営支援料（委託料の一部）を設定できれば、施設運営会社の事業の成立可能性は高いことがわかった。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310811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経済産業省の主な医療国際化関連事業（</a:t>
            </a:r>
            <a:r>
              <a:rPr lang="en-US" altLang="ja-JP"/>
              <a:t>8/12</a:t>
            </a:r>
            <a:r>
              <a:rPr lang="ja-JP" altLang="en-US"/>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医療国際化事業（つづき）</a:t>
            </a:r>
            <a:endParaRPr lang="en-US" altLang="ko-KR" sz="140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118078768"/>
              </p:ext>
            </p:extLst>
          </p:nvPr>
        </p:nvGraphicFramePr>
        <p:xfrm>
          <a:off x="200472" y="1386000"/>
          <a:ext cx="9504000" cy="4959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透析医療提供</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ジェイ・エム・エス</a:t>
                      </a:r>
                      <a:endParaRPr kumimoji="1" lang="zh-TW" altLang="en-US" sz="1000" kern="120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中国の透析患者は</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38</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万人にのぼり、末期腎不全患者に至っては</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万人とも言われており、その治療成績は十分ではなく、透析導入後の生命予後は平均的に</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年程度のレベルである。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ジェイ・エム・エスは、日本の優れた透析医療を中国に持ち込むため、</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年にセントラルシステムの販売承認を取得し、翌年に中国人民解放軍総病院（</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301</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病院）での採用が決定した。しかしながら現状の中国では施設も看護スタッフも大きく不足している状況である。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そこで、北京、大連、上海の</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カ所で拠点病院を選定する。また、大連地区でテクニカルセンターの開設を行い、中国人医療スタッフの研修を通じた人材育成や、中国の学会等と連携したセミナー・機器展示等による日本式透析の啓発活動を行う。</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日本式透析普及に向けた拠点の整備、導入施設の獲得（</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301</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病院を北京地域の拠点病院として選定、上海市楊浦区中医病院を拠点病院と選定、大連</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JMS</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内に</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 </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テクニカルセンターを開設。）</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日本式透析普及に関する現地側意識の醸成、実地訓練による導入検討機関の意思決定促進</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上海介護拠点促進</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ヘルスケア・デザイン・ネットワーク</a:t>
                      </a:r>
                      <a:endParaRPr kumimoji="1" lang="zh-TW" altLang="en-US" sz="1000" kern="120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急速に高齢化が進む中国では、公的な介護制度が未整備で、介護に関わる技術・設備やビジネス・ノウハウも不足しており、歴史・実績があり質の高い日本の介護技術・サービスへの期待が非常に大きい。</a:t>
                      </a:r>
                      <a:endPar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介護施設・技術（ハード）とサービス（ソフトと運用）をパッケージ化した日式介護モデルのアウトバウンド要件調査を踏まえ、日本発の介護スキームのデファクトスタンダード実現を目的とする。</a:t>
                      </a:r>
                      <a:endPar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後の開業を目指す「櫻花家園養老院」を実証調査対象として、上海に調査団を派遣し介護事業を取り巻く環境（法制・資格、施設・設備、教育制度等）を調査し課題を整理して、介護事業アウトバウンド展開のフィジビリティを分析す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上海市の介護施設の設計に関する要件と課題を明確にし、施工管理の要点を整理した。日中の高齢者の生活／習慣</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看取り等の相違点を踏まえ、日本の特別養護老人ホームのユニットケアの概念を導入できる動線にすべく、介護棟の建築設計段階から協議を進めた。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各地の介護施設経営者や介護職員、建築や医療・看護・福祉分野の専門家からなる調査団を上海に派遣し、中国の看護・介護制度、既存民間介護事業の実態、「櫻花家園養老院」の建設許認可の過程、介護用具の販売状況、人材供給拠点である上海健康医療学院等を視察調査し、人材教育、介護・リハビリテーション技術、健康指導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QOL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への意識等を整理した。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日本製福祉用具・機器の輸出導入に関する課題を整理した。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209698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経済産業省の主な医療国際化関連事業（</a:t>
            </a:r>
            <a:r>
              <a:rPr lang="en-US" altLang="ja-JP"/>
              <a:t>9/12</a:t>
            </a:r>
            <a:r>
              <a:rPr lang="ja-JP" altLang="en-US"/>
              <a:t>）</a:t>
            </a:r>
          </a:p>
        </p:txBody>
      </p:sp>
      <p:sp>
        <p:nvSpPr>
          <p:cNvPr id="36" name="テキスト ボックス 35"/>
          <p:cNvSpPr txBox="1"/>
          <p:nvPr/>
        </p:nvSpPr>
        <p:spPr>
          <a:xfrm>
            <a:off x="200472" y="6713984"/>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医療国際化事業（つづき）</a:t>
            </a:r>
            <a:endParaRPr lang="en-US" altLang="ko-KR" sz="140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847101555"/>
              </p:ext>
            </p:extLst>
          </p:nvPr>
        </p:nvGraphicFramePr>
        <p:xfrm>
          <a:off x="200472" y="1386000"/>
          <a:ext cx="9504000" cy="5183766"/>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456720">
                  <a:extLst>
                    <a:ext uri="{9D8B030D-6E8A-4147-A177-3AD203B41FA5}">
                      <a16:colId xmlns:a16="http://schemas.microsoft.com/office/drawing/2014/main" val="20004"/>
                    </a:ext>
                  </a:extLst>
                </a:gridCol>
                <a:gridCol w="3023280">
                  <a:extLst>
                    <a:ext uri="{9D8B030D-6E8A-4147-A177-3AD203B41FA5}">
                      <a16:colId xmlns:a16="http://schemas.microsoft.com/office/drawing/2014/main" val="20005"/>
                    </a:ext>
                  </a:extLst>
                </a:gridCol>
              </a:tblGrid>
              <a:tr h="254899">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965417">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2016</a:t>
                      </a:r>
                      <a:endParaRPr kumimoji="1" lang="zh-TW" altLang="en-US" sz="1000" kern="1200">
                        <a:solidFill>
                          <a:schemeClr val="dk1"/>
                        </a:solidFill>
                        <a:latin typeface="+mn-lt"/>
                        <a:ea typeface="+mn-ea"/>
                        <a:cs typeface="+mn-cs"/>
                      </a:endParaRPr>
                    </a:p>
                  </a:txBody>
                  <a:tcPr marL="63004" marR="63004"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地域包括ケア</a:t>
                      </a:r>
                      <a:b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システムの構築</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a:solidFill>
                            <a:schemeClr val="dk1"/>
                          </a:solidFill>
                          <a:latin typeface="+mn-lt"/>
                          <a:ea typeface="+mn-ea"/>
                          <a:cs typeface="+mn-cs"/>
                        </a:rPr>
                        <a:t>ニチイ</a:t>
                      </a:r>
                      <a:r>
                        <a:rPr kumimoji="1" lang="zh-CN" altLang="en-US" sz="1000" kern="1200">
                          <a:solidFill>
                            <a:schemeClr val="dk1"/>
                          </a:solidFill>
                          <a:latin typeface="+mn-lt"/>
                          <a:ea typeface="+mn-ea"/>
                          <a:cs typeface="+mn-cs"/>
                        </a:rPr>
                        <a:t>学館</a:t>
                      </a:r>
                    </a:p>
                  </a:txBody>
                  <a:tcPr marL="63004" marR="63004"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先進国である日本の介護サービス事業者、福祉用具メーカーおよび最先端の介護予防プログラム開発事業者が一体となって、中国各地域の社区（小規模な地域コミュニティ）をターゲットに日本の地域包括ケアシステムのパッケージ輸出を行い、日本の介護サービスモデルを確立する。また、福祉用具専門相談員制度の構築を通じて福祉用具に関する知見を中国に広げ、日本の福祉用具の販路拡大を目指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中国国民が、要介護状態となっても住み慣れた地域で自分らしい生活を続けることができる地域包括ケアシステムを行政関係者、医療機関、民間事業者と共に築き、戦略的互恵関係を構築する。</a:t>
                      </a:r>
                    </a:p>
                  </a:txBody>
                  <a:tcPr marL="108000" marR="108000" marT="72000" marB="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高齢者を対象に「介護予防」イベントを実施</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介護予防の普及活動を実施</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福祉用具に関する専門的な知識を有する人材育成の実施</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社区の実態調査を実施</a:t>
                      </a:r>
                    </a:p>
                  </a:txBody>
                  <a:tcPr marL="108000" marR="108000" marT="7200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93197">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16</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オンライン問診</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インテグリティ・ヘルスケア</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中国の現地提携医療機関内に「日本遠隔診療センター」を設立・運営し、日本のオンライン問診・診療プログラムを提供</a:t>
                      </a: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現地医療機関でトライアルを実施</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オンライン問診・診療システムについて一定の現地化</a:t>
                      </a: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82376">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17</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a:latin typeface="Arial" panose="020B0604020202020204" pitchFamily="34" charset="0"/>
                          <a:ea typeface="ＭＳ Ｐゴシック" panose="020B0600070205080204" pitchFamily="50" charset="-128"/>
                          <a:cs typeface="Arial" panose="020B0604020202020204" pitchFamily="34" charset="0"/>
                        </a:rPr>
                        <a:t>ICT</a:t>
                      </a:r>
                      <a:r>
                        <a:rPr lang="ja-JP" altLang="en-US" sz="1000">
                          <a:latin typeface="Arial" panose="020B0604020202020204" pitchFamily="34" charset="0"/>
                          <a:ea typeface="ＭＳ Ｐゴシック" panose="020B0600070205080204" pitchFamily="50" charset="-128"/>
                          <a:cs typeface="Arial" panose="020B0604020202020204" pitchFamily="34" charset="0"/>
                        </a:rPr>
                        <a:t>人材</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育成</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err="1">
                          <a:latin typeface="Arial" panose="020B0604020202020204" pitchFamily="34" charset="0"/>
                          <a:ea typeface="ＭＳ Ｐゴシック" panose="020B0600070205080204" pitchFamily="50" charset="-128"/>
                          <a:cs typeface="Arial" panose="020B0604020202020204" pitchFamily="34" charset="0"/>
                        </a:rPr>
                        <a:t>ViewSend</a:t>
                      </a:r>
                      <a:r>
                        <a:rPr lang="ja-JP" altLang="en-US" sz="1000" baseline="0">
                          <a:latin typeface="Arial" panose="020B0604020202020204" pitchFamily="34" charset="0"/>
                          <a:ea typeface="ＭＳ Ｐゴシック" panose="020B0600070205080204" pitchFamily="50" charset="-128"/>
                          <a:cs typeface="Arial" panose="020B0604020202020204" pitchFamily="34" charset="0"/>
                        </a:rPr>
                        <a:t> </a:t>
                      </a:r>
                      <a:r>
                        <a:rPr lang="en-US" altLang="ja-JP" sz="1000" baseline="0">
                          <a:latin typeface="Arial" panose="020B0604020202020204" pitchFamily="34" charset="0"/>
                          <a:ea typeface="ＭＳ Ｐゴシック" panose="020B0600070205080204" pitchFamily="50" charset="-128"/>
                          <a:cs typeface="Arial" panose="020B0604020202020204" pitchFamily="34" charset="0"/>
                        </a:rPr>
                        <a:t>ICT</a:t>
                      </a:r>
                      <a:endParaRPr lang="ja-JP"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日中間遠隔医療支援センターを設置し、医療</a:t>
                      </a: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人材を育成することを通じ、中国国内での遠隔医療普及を図る</a:t>
                      </a:r>
                      <a:endPar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日本人医師によるセカンドオピニオン、訪日医療希望患者のスクリーニング等を実施</a:t>
                      </a: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95959">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18</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遠隔医療</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ネットワーク構築</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医療法人</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鉄蕉会</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中日友好医院を対象に日本式医療拠点の再構築と訪日受診者の拡大を一体化して強化するための現地拠点を構築</a:t>
                      </a:r>
                      <a:endPar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友好医院に日中医療交流室を設置し、医療人材間の技術交流、訪日受診希望患者の窓口として活用</a:t>
                      </a: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95959">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2017</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介護</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ニチイ学館</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日本の民間介護事業者の進出促進のために、文化的障壁に適応し、また収支バランス上も成立するビジネスモデルを構築</a:t>
                      </a:r>
                      <a:endPar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市政府向け介護認知普及活動を実施</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日本式介護教育研修を実施</a:t>
                      </a:r>
                      <a:endParaRPr lang="ja-JP" altLang="en-US" sz="1200" b="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95959">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介護</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NPO</a:t>
                      </a:r>
                      <a:r>
                        <a:rPr lang="ja-JP" altLang="en-US" sz="1000">
                          <a:latin typeface="Arial" panose="020B0604020202020204" pitchFamily="34" charset="0"/>
                          <a:ea typeface="ＭＳ Ｐゴシック" panose="020B0600070205080204" pitchFamily="50" charset="-128"/>
                          <a:cs typeface="Arial" panose="020B0604020202020204" pitchFamily="34" charset="0"/>
                        </a:rPr>
                        <a:t>ヘルスケア・デザイン・ネットワーク</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上海市浦東新区を事業運営拠点とする大型介護施設建設、運営により、心身の状態に応じた日本の介護サービスを提供</a:t>
                      </a:r>
                      <a:endPar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介護スタッフに「日本の介護」を伝える研修を実施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介護機器メーカーと協力し上海進出をテーマにシンポジウム等を開催</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cxnSp>
        <p:nvCxnSpPr>
          <p:cNvPr id="5" name="Straight Connector 4"/>
          <p:cNvCxnSpPr/>
          <p:nvPr/>
        </p:nvCxnSpPr>
        <p:spPr>
          <a:xfrm>
            <a:off x="200025" y="3645024"/>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0025" y="4221088"/>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0025" y="4869160"/>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0025" y="5445224"/>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0025" y="6021288"/>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00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経済産業省の主な医療国際化関連事業（</a:t>
            </a:r>
            <a:r>
              <a:rPr lang="en-US" altLang="ja-JP"/>
              <a:t>10/12</a:t>
            </a:r>
            <a:r>
              <a:rPr lang="ja-JP" altLang="en-US"/>
              <a:t>）</a:t>
            </a:r>
          </a:p>
        </p:txBody>
      </p:sp>
      <p:sp>
        <p:nvSpPr>
          <p:cNvPr id="36" name="テキスト ボックス 35"/>
          <p:cNvSpPr txBox="1"/>
          <p:nvPr/>
        </p:nvSpPr>
        <p:spPr>
          <a:xfrm>
            <a:off x="200472" y="6713984"/>
            <a:ext cx="9145016" cy="144016"/>
          </a:xfrm>
          <a:prstGeom prst="rect">
            <a:avLst/>
          </a:prstGeom>
          <a:noFill/>
        </p:spPr>
        <p:txBody>
          <a:bodyPr wrap="square" lIns="0" tIns="0" rIns="0" bIns="0" rtlCol="0">
            <a:noAutofit/>
          </a:bodyPr>
          <a:lstStyle/>
          <a:p>
            <a:r>
              <a:rPr lang="ja-JP" altLang="en-US" sz="80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a:t>経済産業省ホームページ</a:t>
            </a:r>
          </a:p>
        </p:txBody>
      </p:sp>
      <p:sp>
        <p:nvSpPr>
          <p:cNvPr id="12" name="Rectangle 6"/>
          <p:cNvSpPr>
            <a:spLocks noChangeArrowheads="1"/>
          </p:cNvSpPr>
          <p:nvPr/>
        </p:nvSpPr>
        <p:spPr bwMode="auto">
          <a:xfrm>
            <a:off x="200025" y="990085"/>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医療国際化事業（つづき）</a:t>
            </a:r>
            <a:endParaRPr lang="en-US" altLang="ko-KR" sz="140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042366525"/>
              </p:ext>
            </p:extLst>
          </p:nvPr>
        </p:nvGraphicFramePr>
        <p:xfrm>
          <a:off x="214164" y="1350125"/>
          <a:ext cx="9504000" cy="5282551"/>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961223">
                  <a:extLst>
                    <a:ext uri="{9D8B030D-6E8A-4147-A177-3AD203B41FA5}">
                      <a16:colId xmlns:a16="http://schemas.microsoft.com/office/drawing/2014/main" val="20004"/>
                    </a:ext>
                  </a:extLst>
                </a:gridCol>
                <a:gridCol w="2518777">
                  <a:extLst>
                    <a:ext uri="{9D8B030D-6E8A-4147-A177-3AD203B41FA5}">
                      <a16:colId xmlns:a16="http://schemas.microsoft.com/office/drawing/2014/main" val="20005"/>
                    </a:ext>
                  </a:extLst>
                </a:gridCol>
              </a:tblGrid>
              <a:tr h="242992">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16365">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21</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kern="1200">
                          <a:solidFill>
                            <a:schemeClr val="dk1"/>
                          </a:solidFill>
                          <a:latin typeface="+mn-lt"/>
                          <a:ea typeface="+mn-ea"/>
                          <a:cs typeface="+mn-cs"/>
                        </a:rPr>
                        <a:t>2018</a:t>
                      </a:r>
                      <a:endParaRPr kumimoji="1" lang="zh-TW" altLang="en-US" sz="1000" kern="1200">
                        <a:solidFill>
                          <a:schemeClr val="dk1"/>
                        </a:solidFill>
                        <a:latin typeface="+mn-lt"/>
                        <a:ea typeface="+mn-ea"/>
                        <a:cs typeface="+mn-cs"/>
                      </a:endParaRPr>
                    </a:p>
                  </a:txBody>
                  <a:tcPr marL="63004" marR="63004"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1000"/>
                        <a:t>ヘルスケア拠点構築</a:t>
                      </a: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a:t>社会医療法人緑泉会 </a:t>
                      </a:r>
                      <a:endParaRPr lang="en-US" altLang="zh-CN" sz="1000"/>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a:t>米盛病院</a:t>
                      </a:r>
                      <a:endParaRPr kumimoji="1" lang="zh-CN" altLang="en-US" sz="1000" kern="1200">
                        <a:solidFill>
                          <a:schemeClr val="dk1"/>
                        </a:solidFill>
                        <a:latin typeface="+mn-lt"/>
                        <a:ea typeface="+mn-ea"/>
                        <a:cs typeface="+mn-cs"/>
                      </a:endParaRPr>
                    </a:p>
                  </a:txBody>
                  <a:tcPr marL="63004" marR="63004"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中国現地事業者（不動産事業者、不動産事業者以外のヘルスケア産業参入希望事業者）の経営資源と日本側医療機関の医療施設運営ノウハウを統合し、日中共同医療施設運営ビジネスモデルを構築することにより、日本側医療機関が安定的に日本医療を海外にて提供できる環境を構築する。</a:t>
                      </a:r>
                      <a:endPar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リーガル調査の実施</a:t>
                      </a:r>
                      <a:endParaRPr lang="en-US" altLang="ja-JP" sz="100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シンポジウムの開催</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日中共同医療施設運営における最適な運営体制を検証・ビジネスモデルを策定</a:t>
                      </a:r>
                      <a:endParaRPr lang="en-US" altLang="ja-JP" sz="1000"/>
                    </a:p>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45847">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22</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リハビリテーションサービス</a:t>
                      </a: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hangingPunct="0"/>
                      <a:r>
                        <a:rPr lang="zh-CN" altLang="en-US" sz="1000"/>
                        <a:t>医療法人社団大坪会</a:t>
                      </a:r>
                      <a:endParaRPr lang="ja-JP"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中国・珠海市において、日本のリハビリテーションを提供する「リハビリセンター」、及 びリハビリテーション・介護技術指導を行う「人材研修センター」を立ち上げることを目指す。</a:t>
                      </a:r>
                      <a:endParaRPr lang="en-US" altLang="ja-JP" sz="1000"/>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現地センター設立準備</a:t>
                      </a:r>
                      <a:endParaRPr lang="en-US" altLang="ja-JP" sz="100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中国内の医療機関を対象としたリハビリテーション実態調査</a:t>
                      </a: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47717">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23</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2018</a:t>
                      </a:r>
                    </a:p>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a:t>AI </a:t>
                      </a:r>
                      <a:r>
                        <a:rPr lang="ja-JP" altLang="en-US" sz="1000"/>
                        <a:t>を用いる 健診・ヘルスケアクリニックの設立 </a:t>
                      </a:r>
                      <a:endParaRPr lang="ja-JP"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hangingPunct="0"/>
                      <a:r>
                        <a:rPr lang="ja-JP" altLang="en-US" sz="1000"/>
                        <a:t>アルキメディカ株式会社</a:t>
                      </a:r>
                      <a:endParaRPr lang="ja-JP"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青島市内にあるウェイター・メディック（本補助事業の拠点を当該クリニック内に設立予定）は、</a:t>
                      </a:r>
                      <a:r>
                        <a:rPr lang="en-US" altLang="ja-JP" sz="1000"/>
                        <a:t>2017 </a:t>
                      </a:r>
                      <a:r>
                        <a:rPr lang="ja-JP" altLang="en-US" sz="1000"/>
                        <a:t>年後半から施設の拡充として </a:t>
                      </a:r>
                      <a:r>
                        <a:rPr lang="en-US" altLang="ja-JP" sz="1000"/>
                        <a:t>3 </a:t>
                      </a:r>
                      <a:r>
                        <a:rPr lang="ja-JP" altLang="en-US" sz="1000"/>
                        <a:t>フロアー（床面積約 </a:t>
                      </a:r>
                      <a:r>
                        <a:rPr lang="en-US" altLang="ja-JP" sz="1000"/>
                        <a:t>3,000</a:t>
                      </a:r>
                      <a:r>
                        <a:rPr lang="ja-JP" altLang="en-US" sz="1000"/>
                        <a:t>平米）において外来と入院ベッド数 </a:t>
                      </a:r>
                      <a:r>
                        <a:rPr lang="en-US" altLang="ja-JP" sz="1000"/>
                        <a:t>22 </a:t>
                      </a:r>
                      <a:r>
                        <a:rPr lang="ja-JP" altLang="en-US" sz="1000"/>
                        <a:t>床の増床を計画している。この施設内に、日本の医療機関が持つノウハ ウを活かすと共に、</a:t>
                      </a:r>
                      <a:r>
                        <a:rPr lang="en-US" altLang="ja-JP" sz="1000"/>
                        <a:t>AI </a:t>
                      </a:r>
                      <a:r>
                        <a:rPr lang="ja-JP" altLang="en-US" sz="1000"/>
                        <a:t>技術を活用した健康管理サービ スや画像診断サービス、生活習慣改善のための短期入院サービスを提供し、半健康人の健康管理を実施する健康管理センターを医療拠点として構築する。</a:t>
                      </a:r>
                      <a:endPar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セミナーの実施</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現地医療従事者の日本への招聘（施設見学）の実施</a:t>
                      </a:r>
                      <a:endParaRPr lang="en-US" altLang="ja-JP" sz="100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現地での人材育成研修の開催</a:t>
                      </a:r>
                      <a:endParaRPr lang="en-US" altLang="ja-JP" sz="100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中国における健診・指導施設モデルを策定・準備</a:t>
                      </a: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7723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2020</a:t>
                      </a: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認知症ケア</a:t>
                      </a: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hangingPunct="0"/>
                      <a:r>
                        <a:rPr lang="ja-JP" altLang="en-US" sz="1000"/>
                        <a:t>メディカル・ケア・サービス株式会社</a:t>
                      </a:r>
                      <a:endParaRPr lang="ja-JP"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中国における認知症包括ケア拠点を事業として展開すべく、本補助 事業ではその需要の実証を行うことが目的である。</a:t>
                      </a:r>
                      <a:endPar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認知症ケア専門施設の開設</a:t>
                      </a:r>
                      <a:endParaRPr lang="en-US" altLang="ja-JP" sz="100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セミナーの開催</a:t>
                      </a:r>
                      <a:endParaRPr lang="en-US" altLang="ja-JP" sz="100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認知症ケア教育のためのマニュアル整備認知症早期発見拠点の設置</a:t>
                      </a:r>
                      <a:endParaRPr lang="en-US" altLang="ja-JP" sz="100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フォーラムの開催</a:t>
                      </a: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58646">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25</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2020</a:t>
                      </a: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認知症ケア</a:t>
                      </a: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hangingPunct="0"/>
                      <a:r>
                        <a:rPr lang="ja-JP" altLang="en-US" sz="1000"/>
                        <a:t>エフビー介護サービス株式会社</a:t>
                      </a:r>
                      <a:endParaRPr lang="ja-JP" altLang="en-US" sz="100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a:t>南京市でワンストップサービスの拠点を構築することで、あらゆる所得層の高齢者へ適切な介護サービス提 供を可能とし、南京市ひいては中国全土へ介護福祉分野で貢献することが当コンソーシアムの長期的目標である。</a:t>
                      </a:r>
                      <a:endPar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b="0">
                          <a:latin typeface="Arial" panose="020B0604020202020204" pitchFamily="34" charset="0"/>
                          <a:ea typeface="ＭＳ Ｐゴシック" panose="020B0600070205080204" pitchFamily="50" charset="-128"/>
                          <a:cs typeface="Arial" panose="020B0604020202020204" pitchFamily="34" charset="0"/>
                        </a:rPr>
                        <a:t>市場調査</a:t>
                      </a:r>
                      <a:endParaRPr lang="en-US" altLang="ja-JP" sz="1000" b="0">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zh-TW" altLang="en-US" sz="1000"/>
                        <a:t>在宅訪問実証調査 </a:t>
                      </a:r>
                      <a:endParaRPr lang="en-US" altLang="zh-TW" sz="100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b="0">
                          <a:latin typeface="Arial" panose="020B0604020202020204" pitchFamily="34" charset="0"/>
                          <a:ea typeface="ＭＳ Ｐゴシック" panose="020B0600070205080204" pitchFamily="50" charset="-128"/>
                          <a:cs typeface="Arial" panose="020B0604020202020204" pitchFamily="34" charset="0"/>
                        </a:rPr>
                        <a:t>シンポジウムの開催</a:t>
                      </a: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34239">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26</a:t>
                      </a:r>
                      <a:endParaRPr lang="ja-JP" altLang="en-US" sz="1200" b="1">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2020</a:t>
                      </a: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人間ドッグセンター</a:t>
                      </a: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さがらウィメンズヘルスケアグループ</a:t>
                      </a: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女性医療機関および人間ドックセンターのビジネスモデルの構築を実現し、将来的に中国のその他俊哉、アジアの国々への展開を進めていきたい。</a:t>
                      </a:r>
                      <a:endPar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人間ドックセンターの設立準備</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13634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3.62433721948608145169E+00&quot;&gt;&lt;m_msothmcolidx val=&quot;0&quot;/&gt;&lt;m_rgb r=&quot;80&quot; g=&quot;CC&quot; b=&quot;E8&quot;/&gt;&lt;/elem&gt;&lt;elem m_fUsage=&quot;2.58036791643113083694E+00&quot;&gt;&lt;m_msothmcolidx val=&quot;0&quot;/&gt;&lt;m_rgb r=&quot;1F&quot; g=&quot;49&quot; b=&quot;7D&quot;/&gt;&lt;/elem&gt;&lt;elem m_fUsage=&quot;1.42011539595351421461E+00&quot;&gt;&lt;m_msothmcolidx val=&quot;0&quot;/&gt;&lt;m_rgb r=&quot;C0&quot; g=&quot;E6&quot; b=&quot;F4&quot;/&gt;&lt;/elem&gt;&lt;elem m_fUsage=&quot;1.33233906167100002449E+00&quot;&gt;&lt;m_msothmcolidx val=&quot;0&quot;/&gt;&lt;m_rgb r=&quot;33&quot; g=&quot;99&quot; b=&quot;CC&quot;/&gt;&lt;/elem&gt;&lt;elem m_fUsage=&quot;1.00000000000000000000E+00&quot;&gt;&lt;m_msothmcolidx val=&quot;0&quot;/&gt;&lt;m_rgb r=&quot;B8&quot; g=&quot;C7&quot; b=&quot;DE&quot;/&gt;&lt;/elem&gt;&lt;elem m_fUsage=&quot;2.25283995449391989674E-02&quot;&gt;&lt;m_msothmcolidx val=&quot;0&quot;/&gt;&lt;m_rgb r=&quot;F3&quot; g=&quot;F3&quot; b=&quot;F3&quot;/&gt;&lt;/elem&gt;&lt;elem m_fUsage=&quot;2.02858500205908252878E-02&quot;&gt;&lt;m_msothmcolidx val=&quot;0&quot;/&gt;&lt;m_rgb r=&quot;EC&quot; g=&quot;E5&quot; b=&quot;F4&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EWNjoSF7obeyhZdb.NHxr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8HR0YWNApKbhq9pkRJBO_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smhpHpX47Uz6YQWKC9rzq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z8FmsfF7NQLdrMhIL1H5T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XccNdbUGM3juIWS2n64lZ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6yzRjhEEsGUYX0DEPNf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_EGKQ3DsTzoTR6NXViyA0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g2d6kQV5HDowN8UUzSzUz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Gc1q8HRO62.REpJfJfBx2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jab2xFWcgR5WEXogk5fVo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pTrNmZZtckid.4nRPV4Mu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BVm0rYY4_4NBbCSay8wQs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M5pyGve3SsZbDqTsj0qCg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A1x1L8fd.DJEqUJ.XzoP2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sZ3U_D2vQpXuS3fb6uGoP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ZFz28XTCPfPVR2qB6sTTj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TUz6y7sz6ljZd0rKKZmE1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GL2tQnZzXUsicEORCseH4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30BMRxaS4okZqv7wbeIh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9QKX0Xvf7CZw47RhC_G.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j5h_S8B9MPfrNXSIQfm1M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0D6vPXFze40TrVvp_Mo8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8.Lj3RwTr3wNdInO759WU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AX.ogyBot9OT6S7YLkJuk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bvjM4w7GOf2xfl0wk7rLK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5WhMVmfLj.HltaMlkwtpG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1cTZdvoWq.13K08FuScV4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FoECRKjFAH.OaLB2xa.o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mAp5imlFy914Xi9EKX3ee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ybka2X7gn1sD_hXAMIiXx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myzZ3axj7x0svcsKku.mt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u11J69HA7h_giraVyU1l6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4GUdxTkbiOwDPcqYZAq0U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FEVPsSxUew5EXw.FstaB2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5xJRWEaOQaedNixyc2RyV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PCFnYgNZyoh3fP.16EI2D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VtnqWOnRfKVavRocVg51T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6W1tnMRteumoU69Zty5Ht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WmPX4w7yrDC_jcyHxmgT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xh8lHVVTeJe_DcbMNYQAe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pUuK9dMBN1PzFCYJkAAZL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sXJ.QDbvv3d1P9Y7yjLPX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MyaUjGp4rdVxpDVOb5Ppd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PZKfSmSFvomEQM4bEW5G1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cwBMXH.56NNkxdo9xQYKs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l5TE3uJoXwRErZ9POH_4K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fel5NwrIBwcYWq.y0ngL2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ir34_eTrB_GePNfmb5Ws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a7HXMkBnA0HSCEe2OLH2C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upCdtA.7H8L4pRFuPs_3b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VRdbr5bCTwq.licHII66U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XQxt9GN1rB1YeWmdPqP_x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f9aTMDbrHa5KQQENn2y4l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Kii.CR1HKlYZGIt0BHJ8n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_ZoUOK9XjGORjM7PpPQ_q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RaghLdBr7ZTsmNgAiZE6_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ddaA.MlEYdoFVV6GdcKk0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Ewo1KIjO5wdLjlIf3GHo9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rxNSuj5m3WC39YJVhDP9l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AWzH0Crm0Kfpbn.gbvApA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ln9jL6nG5yvpv0hlNwLCv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vajR8XTGt1vIIJTeAr_k5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KgNIJwib4pzn1lBn2qhV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4hl2D_CdF_3L5nALFtMYz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FbC0bi7XSn9IWsn5k6cpD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VUBZ_2_2HUGIKMD4owiN4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vftn8jhKHuUBw.HS7dfSW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fJPutYRFVQmP4r3jyQmL7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XUaVNk7XIKOhznc6sh5zv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UUKibeIQhumz6WX_3BW8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eS7R1u0D2HGTDw3Mch9X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Xz0uRPVLco4ocbinx1k.Q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_vHr0QvK4YOTIvMDTYhAh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su21OeUkV5r7xAFCwBN4M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Cx7mBF00VH0NWdSY68aEz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oF18l8spbz85bgM3KEBEv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yeKJ0C4GMDU8uTz.L1hhP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bVFlY7s2.zEF5oKVUSO1h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Ka47W0_pZFtHmLwzye.K7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LIa9ulXEWBwKst2wjfr2d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WQa8kPcVeHpEv68IruZ_U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wDKeN7elufdXfnYfWgUH.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6jsTab.pFm70_EIrIbzyb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Wg55qndIudALU.vgv31aA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tlndtjoqKeCtWJCsk8xm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KF4.fBCoflkIcFeL_Bdwm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ukRB4RgtsFtUpzMtOVQ92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Oh1WlMvndjrL1PmEQP4lJ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x2e1W8TVazq1xr3M0yAf1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jqEfySns7TeRQkwDGK_Tb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kR6sA_VmWdPxXC4HQwHsU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znkYSHuzzZ4n6FRmlKGPn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c9sHy5.quykyzTpVk3Lf5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4swewm.0tggJ0q.ZitlJS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UU7GH9l_y_RLiHQoDEYdY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l3547OIW0wD4iRftCBblq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8addS2zyhPSKVTWJOoI1F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GuWoGqWVg1bMqzllEe2Oo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ga6NbFcyX7ZtQ1ntvy_7W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pkbWQ3dtgiaPWNyLsbxGb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ZGzOdIcrrna7QZqURXJ4x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e36gyP8kCUYMS6Bn5U_8I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sTvhnU3QDrCWcK6bTi0Y2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CM8MwnzGNLJpXzfy4t5s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BticTSpScNSXYJFRWPHlW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ZNhc4IVe4LZU87w23o69i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ImuGYv001nKZSYiNLueNW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ZylWI1FW1oLYxSEQ7xyFd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CwPAgijKhRlV0ub3Yof6P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Q5ZH7vrUAvdhJdVVS9nJX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GgpoVvhK7gxJ3ZaAkzuhr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qvG6hWWtnVNJ8pixnxX.w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C.LdpbsN9nOBeJf.pBHmc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UUlczCAvSH_IUUacAymNI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ghiDbVbUKyAarJtO.zZ8E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nNOpSzsVPGZbCcsXU0dD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uen2NU.KUUIAMPyfszlYt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3qt4o0QtqQSwpnHZOXWVN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_eni4kvK9m4CfFJLQJYUK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DU.kiI.JwSaQ_kDhRfeTu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5NTy1CLq6nYd3lrBeSHkL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I0.TpJOMsRhK.ZF_KswO6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cFLHj9x2TQkbQBmc7BHJZ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Gpgzzm16gGr7xGBTQAxwJ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EG7B3AV_1b1oGKOXxT.Ab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g_hDEWCWkDbJzO3Wb2V2h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z4u0N8st5GR.31mAS65m_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08T1iCzurdt_LzhTqdj2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8azogSDs49ApydlvZnB0l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MvdVvDCAwTR2Osbp8zMbZ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8BKHDJm4MMU2BjbWOgGYA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VI7Pve72W4mnXAICVjIfJ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zutteJTPDww_TRglh8fvE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3pwyJZvSczKDyuZ__gPtj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QQcEIZqdgJUIYz1UIQ_gh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wY.YVh_SpLC6mlXF5pcJ6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T3bkK8jdtgQu.rXijiITJ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6UdMrziiK6RpgxRypFY.k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b605dWGCPN7viPUAp0us6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noP9psST.eiS5qEAJuFWo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p6Njr.Waum1PcjQcxOJd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iX7iQMgaUafz9p6VVhW0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535K_WuyUfRYRL1V978j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t_Ns7p5ZWWxtIwmGm8UlG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K29k3eF4dVKDorreAGO2x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YujVCsfwLm7ipDCCO97WH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SuUQDP7l4ipDcCOIS5678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w1fcCGPicFcYO5W5i0rpv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x3u9NtD_z8RGyATlPDbLE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GV.zbB0TW9HbmBa8KvfL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M4MkwOhe9nhjg.iSTQRq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9I8CDsXsTkGsCB2NsZrt.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r341O0H8RbCLhblI_nYJ9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IsdaK2NAMYRoXvi0zpkJ4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KM7KtZ7nhZy8FzVottAxh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28FAA9vLlqLKWbgikTYlX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q.t75SnLLGvGPDebQARtm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JxXvnCVOw0DQCeNG.iDyK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8JF5KJJm5oN7bF6yqWOBU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g8w5_PaBR4mKBX5W3bZDA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O_ZIkl7SyS0jSnccZvRh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ikLmbhhuenGGLgXYS9QcQ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WMFwUi3i8itx5YQ22VkRE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x_9R8k52LU1hIqln9EsdG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E9pTQGh7mwslCCeeIwCV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1xWDWeh.QQeKlIlbcHhNV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ffz1bJwMSiC.4q1bBxoGP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upb76acRi_eMNhxYI58i2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CQTUy1krIGBc3XGqDEDkj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4hEOM6BKqkLexxnnwGb..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CC29aKdt2VdVPhZ04q0rb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fM8qWEeoTsOxqteOu7y_4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ZNuVy_dKKPC9CI5AtKC2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1hgWrJgeGGjh..HxI5.kC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exyyuZ.Qen92t6JjMYARJ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jwip1vKUMJ3xw3He4bvCu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WaLD8wiE3koLVW9g0gMOA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eMnbxQV4HEsirlUr1VvOi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s_cOmXE_BKl4SPIUGP_0M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K6vtykwS0wbVVDCm9x01n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Ay560Y6wEA_Z4_iUtTI3M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6aDmVCdsHRTvebjf_tBmG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uaZ8ZIYb7abRPCrfQxKfu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TIHvmzkD2zmM.yXK1wqRu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PsCRvcobln0556.gFYidR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wEPTqwwL7Pl1dVr_TtixW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vU6G6o_t5bem1Avt4jx7T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BHy66Fa6uKdGjicWnaHB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ley2g4yK1EFsM5l_ELmKN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6hCyANCmp8JHCOi.gWOA6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Kzdn.f7TIcpOAA4PW_6Qz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eX.vICcR0aCij.JHcTMdW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5vdt1wOsJRSiqUl5a568Q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uFNIRgZw1BdgO8Z4g7nAW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uLdsyx6mQytn0wmzkMWOV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bqqhoy.bhMUUjc7P88Y_f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5ybvTa7knGJsWz_FL7gE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mTRFmiP8PXDfXENuGSHq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0DTtKa8FFVDrTn4L9vw.b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mnlRFVqNuropwPreXWGzf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g7z5o5EarFfm.1H28Q7g8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uqcLLxMtYmJKxlRlBtQa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ftSnuYJvYsFwlsT_roqW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dKUmgo9OL8XLi8AWTpWMX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04W697ZnxwKB6CxENrosL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JdZQ_UrKM.rAWd9gm9_Mf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2kZObdhh84W9YMGucJY9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xiWOkHv5qvJpo8.GOloAk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kpvtn.2ZnHJwLppB8B2aw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GbOmr7OnaWRXRKyx5opWS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qQnAClwjIfkYlYdHjD.Nt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wMBSxWXcYDeiIbZMDYjT8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_DDYiz6eub_INCqhVy8iU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rFwl3mVJCleGZ0KlNfVn1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Y3Kce_Gd0Ouh2qDltAUcn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fxUTik2n67aflLuTEK55f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x4NeI6MxRccAIXNjHdeCM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0.JgKRev5vkbJdet4ifo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8J5ywuA8Az_9jZJ4QuBZ2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OuEMmt2v.Nk2snX0ccldu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q09bET7oqgKCbkR_sF6Gk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cxv6Vr31y0_AGONV36t14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GdQfWymMCpnydi0PDHT97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3eCD.M6upU8GMvJrCOmv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8djAe64rR26idXXFn2MP9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ebbdxewcKMoPIDeWYSKLv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rxoImOK1JRW9OWpgTjMR5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Jb09cpCC7WQ7lL7i6RZt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2vfkvY6sKKQH_kRDjSBK2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AxSkd1RHh87ozWPqgOOvv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KXY.mKh8HQvWR4lhzWCAH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c1fN8mFZn7w0aLhs4FN5G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Gr.CipV8x81wKO_Q.jst8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9cZ04phke48Zscl7UGUvx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sVI5FXDKN15D3nwqs2oHX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6nPaoT9EFAYnOC3zBig3F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qtxkfGs0uhET3r4pAgCXb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5kD.Az1N.7vDplxAvz2Bq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SAbSwRK6nqdhCbBS0VeT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F3cMf8fPdtNcSf8YRnTPk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GfvYHxTXsT_fjQ9mpCSNd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jBoeGFjfbYA9PKhoR4hHA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PV5Ve8EGpjbT.AVVcaJu2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WFU44L4eL8qGKkrj.CYBj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sEGRsWkpNbCO8bXY2CeV2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NH4I.OKjWRgtpJj03w_F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54qPLdYYSe7QyGauREmkH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tRSmoNnsWryRru9yqdRM2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RLgFj6shBE3LHNW6K9vDt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QR_bXKm7kSfsOVPBVAYHg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BgISyiY0mO0wVP22Pzrjy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wSexT.5VAlxDDy_Kv1Uh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K9osU.HjduRJFoUhCAKMt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DEDkLBrPQe_3PbzY42EQ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hGF2cgY1uLwyKMHGICFlO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j3k7duU_aay64C0Tr2Sld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Eya_JlaRpL3M5hLauwQec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Pyrp_VNno1WE4R4pbCcvs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xUZL2csSE1eJuEKxhiYoc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FO9GEjED9hur7T6L4IoMk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SgeiYA4xOz4QT21rHBzlw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1.IclTQCZUqPeofIlsMEz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1B6EVwqvwd0VEFe29MWvy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CU9OFXSznKny_hIgXzISy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FfSkW2Ivi090UcJgaPy2C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Tr_wxrp.A7ckE2C.MS3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ZabPbAcxeWwMFmrpBPI6D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1rzhIWQZ4UbgW3ghXzo7m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fmEWUQ_TChXzSx7iq4gNk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4.sluPwAuVn4T0WgMP__Y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OJhCKixrAMG9AWez6A6Fy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9naWmw14WAU2PpmLjaKJ3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oagPRJnQSE3YqAl9nFXnj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S03WHo9o3SVGnKGfh4sma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xArQgj40xYcKMJdnUkM7e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UqkQPS84idjqXLgypJ20e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JXeDra1v8oqkMZOBc9KjY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TwRbuKKjRNOB9rlKsNEtu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JFTYAQaJjGm32BAY9UQj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aMnw7UEbaWSBxfG7JvH6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P9CPF5F9DPRUGuF7d4ZPq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bADEP5F0RSC9bAzh5ctjM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Cfblw0xXlRRxUuKJn6Zm.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7wjjnf4StIIp_GuSvyNGm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9zCCX0Nts_kjvaVStM6Px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zLbeO0pmqii4gGVKQd2k3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WaD3VHnW7hUc97ok_cNG4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IZFdX9cPkJlUVvPJE6O3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FQzlWy2EOyOh_HtWoezIF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ty7PkY1FGkHstfcCYrNwI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2xVvj_SsUmiAR1gwhvcJO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EGXszU4OOYJclwfjEVCOx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ZxbWOyAVkkcwg.2TMAit.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eJHdU8hopj9EhMguYkp99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s00MkB8Vi3lKApMBfgltx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8wVueAwl3nI7JOEjVPzYo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fSTIZdcrDX9z6q2M.vzZe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6XOXVbNyeONLLOjiLadFY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M5cTlIwq.BlAOqlTu0848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ndlxC9QvoULlVQy23TCQi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Pn.umYm0w53Tt63rlYntF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1iresC_RGeTbckq67wNGE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MdsFjR27j8s0KXpFQMXrM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yVZiC9taz5hZ2LnMplChz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pP6PLOWgk_M_r0ZZbUzvw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WMuNzVYcv7Q0qa48xxPfT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XrNYH8G4tKKjbgXEcLfwK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Sg4HLoAzsurKWpFEcKFzR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rMBsb.KarKrSpgpFnz9ZK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X_I01XznNTcDImIJSkKRS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aD3W3R5y896j8Ov4Apf1H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_E5NszhyLgIE3Bj43.EG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api84eZrAvETn4.oEMMkm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8bKYysvce7.l7iojYc34q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uc96e7fS6OKl7ciJr9V77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JQ2ceIs2yRLo.NP4dNg9y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DgrtFxFG.qYuHIiL8X1iI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mWdv8P8IT.aZRK1nOC.67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pxezd1ztuUL0jmH9HYoAb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hVO8f3jY0JGyUnL39XZxs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_bA6UuJu9I73LQH.F.kBl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JW4mpKPNqyZhxG1qQS5dV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zQpOELFLRpQjRglTfJHBb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OtAlmSV3o_O2g6wQg68Hh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fH5ZiubhTheXW686_.25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fz04bCTCpWEh7Pni.r4AY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A0xly40q0zH3TKz98Qn2E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ZmAmAOYRihKoRDeDr1jx2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0FO2XBzFOLtAApcfU7634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YR8MTkzk8LePZRKT6wOq3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ldzVavOJwHAqOkyR1ZuPh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Xg3_2DdrLDVa31J9oFG0H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Kzxx.ivwd4rv91DtHGo8K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u62mPDepbIAvtSQa8rA_l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mPFchMjzELAy0jnTz6rVi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irnTZA8gB1wBtzwqlsFEU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gm55VoOzY36jMMGEJx_a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Qcpzrc24biu6a1JFdbHEZ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D2FmgAY2CkyE5MaxCnleC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9XWI0EsAbhoRJoa16hxn6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xsWT5qDUV4BKCb7FA5UX3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mmtIOwRxxrV3lAj0anQ4Y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TwoW0Z1sUj0S8mG.sb0Ub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RUSWiRdtDzLCO9_A7pz_O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sTdpz0FtAmGAAxLZHBn.T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WlrrHdGkntkucXYVRlKDo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kUaln9WA1wDDVKCJwrmA5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rvP6gHQ9JQGdXCpahevc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5kaIzfO5kSBtb_Oh8RkDo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6qQ_YLgwTmVZJW_HCd9jg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A_FCL4CXqGzrB3EkBu3bG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RLCLK0J9j3GNFTmrup2tD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ntFdltwMQkuiddrb320UB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9gqoA32utql.Hm4ZwNL4R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37CWyT992YOQiWBzdMt8p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pLixpAJOREsNexEH3T6h7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ab.gJbkJntYtNgMYswonJ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Vwj4cl84BPYehB.zmDNk2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5lMAqREPf7Vnesv2R9COA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7n.72o6NYzN2VC.Ec8pf_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1JWYbHa.KR3RFlnD1zaJ6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ZXQbSsaxkpnNHhe3EKTRU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du3rJdSEqFlQwOOUTSRGn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xHTeCILwQzo_bwFEXv1Ci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DYhKg8Q6daJBudj.0K5Q4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fpf7gv5J6JhIbda02UuBP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NgKADeJma4sml3aYLKT0r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IqizeafGXJb54QrJN58o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BB_VY__Pz0WklI.lEztYw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URQusNmSG_FZ2FmD1fcjx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rofCNAIVNXqJq3NpYVmg7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9gFg_3J4y_5MPxWa_O6cV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3SL8msbVY3xnf5K7fknQF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WQGgSeNSN_WMEm08HdHn_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6Gsn1_07bZiaeX2biZXxa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0FjVMOJcpOe8yHTlFwKCm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DUAAAGK5c9eA8rkyDInDP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eqpYHgQncTbZRrEcbqwzF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lHFGQsS.oqIDT1LLVONB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iv5iCfkAlMvUvKGkWzOzN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RTm8ietgzZuI1_magUzTg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46l2oz6A7YawO7eJvahBm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NWEkD8V6ofbk70pXlueXB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2wsRU6e11O9j2i7PU0H6N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YR5EBRsAOj5A7o1WG0B7k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LLOq0PxxMsC1DevxLoSuw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2GPG_OQPXUHArPSMO10aZ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gUWDlnE3cujppRCg3y10r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M3xuTh.uBidk6lX8FBz8Q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cuAXVQs1bSNL5jB2Gofjz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AH2I88qfMKLkBSWGMr0Ck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0qDZI1ykkCUo7bC1ONqU5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wqhQfxq8lqchFTcco01l9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BYm2fvo2pmuCLC08bA9iS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__.gjZeCA9EAqfYSufHIy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6mbKCuxrQeC3fiZ.Sp7ho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6XV5JcLFR6iofvpQF.jwV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GISNKKXjUrhqr._WwvIWd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hcyC1BbiS5KQGbwB_HfiT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GsI63X27QrBujWBKSF_HF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0U74galtvjA2bULMntSA1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sU02yZGdPueF8kNXUmesu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7AUHxQ31WQTFloJ6mTGZ_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vfcgrTPB06NZeg3YyzRiP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XJmjQk5RTYqFtZySGNIp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zXkuXAGNa39MRafnhLhre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I.n6u2i_OEyCLsqmPHyFo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VW1Nok4shpGo8bDkmmERv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ljxR1JoPxuDrJbo6qmvv0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qGTMbwGvLI52uYFZMEFNK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gnKpJI6tuV0dv9NK4G_I5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3NYng.in9.kjK.OzwKmxU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nEEg4CUI.H9sB6E25ycs3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_0UnbEewWNWF2dkp4NfYU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NpDK75uHsbsT2EJQf8KVl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q2jZZCvO6YXEj1zo_q9qY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eNLKbax17ezUjCkGM4JJF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h.02AL.R1tm4SWry8oH6f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8Uh_GL_DirbNPB7e_V6LO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TB0isDHRq4jKSBslRgywY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dY3etDVODEI9K_q7lT093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vLhY1XhcwmSdxukpSD.w9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MF8z01V_BM090Z9EHOkr8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CvI53FrGahghfRcRtDcSR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TYk6W3n2BX5WvACaHXx1L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qnypqbOiSoqFvdFKcVyJe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53Rb_fs05jmamEmOjGHLd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Im39q4RmaCsbkhN_X4SJQ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m3oFHZq7wTPJ4enjpX3ns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1mZ5GLYkNQTOuwdwUFohi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um4J6CSs4BT_PC9GQEcmD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58Jcmz.HJ1mx0S6A7z.Hk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ovFk1v1f_ksms3A3Uz0f.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BNMaVejHhU4xec2WuFw8l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TyWvmjahAxEUp8D3wiPrG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Y56VCTe7axeq3Zt4lpKNo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ryizajZ_el.MBfLrCUK05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35AtPPZXCDKJ6ygBxoaf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KykK3vM7uyNu4LX2.aGmV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eQzo99WmE.RcPLQFD21qm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APJVoOyDWBL2LfL2NCL_X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aF1wcpSoyXVTrc2WZjVuK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9uBPSLssVlpx6UBpd4ykU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bZtqwDAbYw3_Z5mvgKTEu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HaKxxjYT582p9zKGl1h7Z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GpAc_99RmfdQ9yKDLjNTe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zrRB6WE1iEOoLVOZ8eqWp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PKm7f1Zb4gUUy139hug3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0lMf.8illGuw_JmQ7362Y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sIbwDYoAIBNcqDcW4dsQQ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8Z9Y7iFCZJqjxfpf_txcS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Be5sM3XdEFnxPW_TyI_v0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zC21JMJz_jpu7QJ6ejMH4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ZpsMUFBnuqdpW_nSAjsjf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QeqrMHOrvgBjjeiIN.vqJ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s84.5vN6Dq5wWqyZWFUXa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kfMhk96gJj5hIiZmpNGnW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VoomM.pRwO.kZkAEFL8Xj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yNB_w9SM0e_diX4PILXt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5w4m2D3IgJV8TZ6j0MjY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7ES0TqpAy8V4dvps51gYd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sXaxMHWfsoALkNNAJfSze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A8nhXPMGrt9j8UL4tQNhi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YA.Tuqv0Ksp4slaANTLr9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T_i.Bmlu6PVnygf13_hBp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uC30metZ_3a5rKWsZTiZd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04LGIfJ4NYOuDdhGW0xb0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iCvyw7mgFeOFPFZxDIebz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5fMRh8vMP84.EbHj3lGSb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UT8dhcMnQqaG0Aon_hBcv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a6s_IwMSX9a9AKUKQd80.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KAbRYdytS6mIHfRjpZJeA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A0FC3XaPRc6hAdo.pLp53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Jw6eUbbTTquclGMoyNn1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Y8muHv4a4qJOBZz7WrYQw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NyWXFLpzRfS7Lw.Zla878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PxMGlqkdTGSgbMVfh_pPn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fDUc0pWLSeKdXsTFch65Sw"/>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B9z2CxUHTjutR9Ck5C1YR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kdnY0U4fsJaPfmx8qXDwE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bUKxZ716dxr45BXtop2gB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ve1voszV6jI6ahgvLvQ4w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3_tR8mPDyvged2NUQZVF8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lejQcU5VIvxaPoEEpLdUv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KsxRSQ_ZAHg3vzH1U7Wd1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PhCVJqHnyQJ9OA0kCnRlL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3.xml><?xml version="1.0" encoding="utf-8"?>
<p:tagLst xmlns:a="http://schemas.openxmlformats.org/drawingml/2006/main" xmlns:r="http://schemas.openxmlformats.org/officeDocument/2006/relationships" xmlns:p="http://schemas.openxmlformats.org/presentationml/2006/main">
  <p:tag name="NAME" val="4. Footnote"/>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5IevF60pcDV_o_i9jPurJ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BkZpmjIgluAR0vaguVTqp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xAfdPwVPqY0bIQh8t1.ge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kkNFKRR8GsPNCB5vCKSTS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I9bkueHPAF9ZV899wqtuQ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Uc1k1JRdD.IVwu_k87m9D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ZR74Guu8XHE.6WHzOjQ.R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OTl1UAHI0BogIW2fFhcUc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2TAgbAh1it9X57wRPpOn2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5fa3mRcVDjGcI.MkkeuG0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vr6jEoqa00h0JVe2Z8FBv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icsKvR9PFC74GaySfTg59w"/>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ZPDg3n5gEIoZQAeIVz41q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nIW3wJqpviE2zQ47GDp5A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HVvu38SALX_sVCWYk5sKx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_.5x4uRprHdeSaFVOVQiW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QcuY5wxHu.htgcljeP5JhQ"/>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uNK0gSxmmksKw8ft5UKA6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WXSlaunZFknKM6AffaX1i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E4ZmGZncKHuxSFefg._nz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uMg2ePEpbe.lkBHoHuutK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KLtrEi2Z8ezYQVIb8mQBY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B5QvNYjZMl1.IacDBJakn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VWV6c9NavrLIFK_lnq_m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9THGPLPNmc9juVpZPtJl.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aDaCLK4gAtnEgLYhvLJnH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QJOmfqLU4lDWtn_a6M5RI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zPE9H5dsLU.UnU7KwLWfJ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KlMMB05g4MK6tyNhJXrs0Q"/>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7jYd1wLODghfgO.48_Lte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rJ54oEz9XaFDTqhZeQGrk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9gqjpv7PyTR_EBAZuBfN2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_8cV9g7SmH7TF11ynAccB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ei6mPcBbDp8ryzRr5w94k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msgGbir.VWzZJVnkwEX0u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h2fArjLI5ma5tJnutreTf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SmsLGNO7PXVnEp_cNMRTn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JIXUyq5kw1q5lqeuC8aZB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ody5bKIUWJ86r6tcdMMBD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0eTrCtFUUh3xsXvBJfxZD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qdeGUTSQK76SeilnGQcrqg"/>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S_mk2Ez4DoEslPUnMPiP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K0eF4tZjQGaAJVP1e1cey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IRqXzhp3iUkHu6s2iV.HS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PIBHN5QxlK9yHFudsk0po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BbHD88yzwf0RDJ7QKsn_A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zS8YmcwYD3iVuIXioNRxX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Ywm8gkClkG0Fjc_mcki72g"/>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NxOiffV6qx0SOo60huF5m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qTmCqT.pWQzcit9cvXGUog"/>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PYoSufePwxwz7oTrTmwTF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GHTmgEbyl3ijRyzOUAPHW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AGHFFwYG8hl99piyItOGP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tP083lSf1RxcuU7Kamprh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FZXmpEx4jo54bRGCuiXdeg"/>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h7R9QCnqU1Y.hALjGKLjmg"/>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PIG0loX6fHQRRU.l9b.Y1g"/>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apBH7viSGNOaxWK.8iO5f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ZT_zWXkBPqgYrTpw2rSw6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BcvivRmL4.V2UuZNM8IcRg"/>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JN8gsXUzuT45C0yHudjesQ"/>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NaCdk5qfuENt56amRHEpv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XWNZm5uO7EK4pgdqrwowH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Qag18f4Ox5UZalqxveWJU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W5IIsaMBAvc_5S9p9VNS7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r9kZQNlWaO5RcJ4Gc0OEg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HTkoY4qWdBrzFDCKcIIx3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ImROwLH46viDIq0aWVNSSA"/>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KhwYO4UVxULVp8C42mNf0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DEkrumGDIRk_DXOFoSfjs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bh8cBEJO8RjrQV.IqcbQf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XBt1Y6OrZ7MMF7lgtRr3Q"/>
</p:tagLst>
</file>

<file path=ppt/tags/tag870.xml><?xml version="1.0" encoding="utf-8"?>
<p:tagLst xmlns:a="http://schemas.openxmlformats.org/drawingml/2006/main" xmlns:r="http://schemas.openxmlformats.org/officeDocument/2006/relationships" xmlns:p="http://schemas.openxmlformats.org/presentationml/2006/main">
  <p:tag name="SHAPENAME" val="5. Source"/>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5.xml><?xml version="1.0" encoding="utf-8"?>
<p:tagLst xmlns:a="http://schemas.openxmlformats.org/drawingml/2006/main" xmlns:r="http://schemas.openxmlformats.org/officeDocument/2006/relationships" xmlns:p="http://schemas.openxmlformats.org/presentationml/2006/main">
  <p:tag name="SHAPENAME" val="5. Source"/>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9.xml><?xml version="1.0" encoding="utf-8"?>
<p:tagLst xmlns:a="http://schemas.openxmlformats.org/drawingml/2006/main" xmlns:r="http://schemas.openxmlformats.org/officeDocument/2006/relationships" xmlns:p="http://schemas.openxmlformats.org/presentationml/2006/main">
  <p:tag name="SHAPENAME" val="5. Sourc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mtgV7Z8hktg7YVGsOTQEmw"/>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NZlTVTyGS_SWh0sZKa3Ns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82jmNMjjSoaCu5sXNgKhW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3JtzCGr9RfOOhhfrO4GMyg"/>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HJ02SIpPRhml3etij8rYq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IFZLPyOhQJy8z9ouYe_uE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kV8OsrjiQv.8TnOeGLOqIw"/>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_9OPlRCgQUmCMbXDl6Jkr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rlQKP4BLQ0G8DYAowOeFQw"/>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0EAjriX7GzmEWzxK0RfHN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DGuTmmu8pbrWy1XhAJpl6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mQGm_Vu.yoL4rMlyqiLK6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JmJzGl5f48Jm2ratFyaQ6g"/>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oEIFzo3m6g_jDePHPKiNk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NCOCLv.XTOucjq9OyHwsWw"/>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KXBovbWEHhN6mThQXPFxO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opG0nfs_r4aS9_at1JV7Jw"/>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o2_4bjWNH0d.obAf2q_PdA"/>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9Tt8i51LBZuf7Elky7.hgA"/>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PuldkyyFONeUlKVuIRWri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dEZtiL_DZoJrTPy89SiZaQ"/>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1SE7gYW6hGBWGXiBBsyS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tuLzCvG4bmSMrNVTvSbZW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_vhr6nl4ZDXBYO3LW4z1h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3N4_tpLI.d7tajipubB9y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gqace5jf2cJv6bxUsnfYkw"/>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o_KAcoB0H5LP12QVG6mRDw"/>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wHjXUXJBFL9_nOgNlLgvQ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oEIFzo3m6g_jDePHPKiNk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JmJzGl5f48Jm2ratFyaQ6g"/>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8.xml><?xml version="1.0" encoding="utf-8"?>
<p:tagLst xmlns:a="http://schemas.openxmlformats.org/drawingml/2006/main" xmlns:r="http://schemas.openxmlformats.org/officeDocument/2006/relationships" xmlns:p="http://schemas.openxmlformats.org/presentationml/2006/main">
  <p:tag name="SHAPENAME" val="5. Source"/>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1kmlgsKM.2mztm69r8yAZg"/>
</p:tagLst>
</file>

<file path=ppt/tags/tag910.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DJ9KBymSujQy7ACryX7zd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emxPWUoLUq8TI997CbVTL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SiP0HPuSXNyOrMbQ1W7F0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DDDX_01T1jGVF5Mpop1Tz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pqQMX6bMngfpdchiUtHIx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925nYodDWBatO..BJCt9a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9klK2uV5X3lqROcAnpzK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eK_vHJVAUMp_T2jSa1E71A"/>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
  <TotalTime>0</TotalTime>
  <Words>35654</Words>
  <Application>Microsoft Office PowerPoint</Application>
  <PresentationFormat>A4 210 x 297 mm</PresentationFormat>
  <Paragraphs>4470</Paragraphs>
  <Slides>111</Slides>
  <Notes>26</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111</vt:i4>
      </vt:variant>
    </vt:vector>
  </HeadingPairs>
  <TitlesOfParts>
    <vt:vector size="127" baseType="lpstr">
      <vt:lpstr>HGP創英角ｺﾞｼｯｸUB</vt:lpstr>
      <vt:lpstr>HGS創英角ｺﾞｼｯｸUB</vt:lpstr>
      <vt:lpstr>HG創英角ｺﾞｼｯｸUB</vt:lpstr>
      <vt:lpstr>Meiryo UI</vt:lpstr>
      <vt:lpstr>MS Pゴシック</vt:lpstr>
      <vt:lpstr>ＭＳ Ｐゴシック</vt:lpstr>
      <vt:lpstr>Yu Gothic UI</vt:lpstr>
      <vt:lpstr>ヒラギノ角ゴ Pro W3</vt:lpstr>
      <vt:lpstr>メイリオ</vt:lpstr>
      <vt:lpstr>Arial</vt:lpstr>
      <vt:lpstr>Arial Black</vt:lpstr>
      <vt:lpstr>Calibri</vt:lpstr>
      <vt:lpstr>Courier New</vt:lpstr>
      <vt:lpstr>Wingdings</vt:lpstr>
      <vt:lpstr>NRI Template</vt:lpstr>
      <vt:lpstr>think-cellスライド</vt:lpstr>
      <vt:lpstr>PowerPoint プレゼンテーション</vt:lpstr>
      <vt:lpstr>PowerPoint プレゼンテーション</vt:lpstr>
      <vt:lpstr>PowerPoint プレゼンテーション</vt:lpstr>
      <vt:lpstr>一般概況</vt:lpstr>
      <vt:lpstr>中国／一般概況</vt:lpstr>
      <vt:lpstr>中国／一般概況／経済</vt:lpstr>
      <vt:lpstr>中国／一般概況／経済</vt:lpstr>
      <vt:lpstr>中国／一般概況／経済</vt:lpstr>
      <vt:lpstr>中国／一般概況／経済</vt:lpstr>
      <vt:lpstr>中国／一般概況／経済</vt:lpstr>
      <vt:lpstr>中国／一般概況／経済</vt:lpstr>
      <vt:lpstr>中国／一般概況／規制</vt:lpstr>
      <vt:lpstr>中国／一般概況／規制</vt:lpstr>
      <vt:lpstr>中国／一般概況／規制</vt:lpstr>
      <vt:lpstr>中国／一般概況／規制</vt:lpstr>
      <vt:lpstr>中国／一般概況／規制</vt:lpstr>
      <vt:lpstr>中国／一般概況／規制</vt:lpstr>
      <vt:lpstr>中国／一般概況／規制</vt:lpstr>
      <vt:lpstr>中国／一般概況／規制</vt:lpstr>
      <vt:lpstr>医療関連</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中国／医療関連／制度</vt:lpstr>
      <vt:lpstr>中国／医療関連／制度</vt:lpstr>
      <vt:lpstr>中国／医療関連／制度</vt:lpstr>
      <vt:lpstr>中国／医療関連／制度</vt:lpstr>
      <vt:lpstr>PowerPoint プレゼンテーション</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中国／医療関連／医療サービス</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中国／医療関連／医薬品</vt:lpstr>
      <vt:lpstr>中国／医療関連／医薬品</vt:lpstr>
      <vt:lpstr>中国／医療関連／医薬品</vt:lpstr>
      <vt:lpstr>中国／医療関連／医薬品</vt:lpstr>
      <vt:lpstr>中国／医療関連／医薬品</vt:lpstr>
      <vt:lpstr>中国／医療関連／医薬品</vt:lpstr>
      <vt:lpstr>中国／医療関連／介護</vt:lpstr>
      <vt:lpstr>中国／医療関連／介護</vt:lpstr>
      <vt:lpstr>中国／医療関連／歯科</vt:lpstr>
      <vt:lpstr>中国／医療関連／その他</vt:lpstr>
      <vt:lpstr>中国／医療関連／その他</vt:lpstr>
      <vt:lpstr>中国／医療関連／その他</vt:lpstr>
      <vt:lpstr>中国／医療関連／その他</vt:lpstr>
      <vt:lpstr>中国／医療関連／その他</vt:lpstr>
      <vt:lpstr>政策動向</vt:lpstr>
      <vt:lpstr>中国／政策動向</vt:lpstr>
      <vt:lpstr>中国／政策動向</vt:lpstr>
      <vt:lpstr>中国／政策動向</vt:lpstr>
      <vt:lpstr>中国／政策動向</vt:lpstr>
      <vt:lpstr>中国／政策動向</vt:lpstr>
      <vt:lpstr>中国／政策動向</vt:lpstr>
      <vt:lpstr>中国／政策動向</vt:lpstr>
      <vt:lpstr>中国／政策動向</vt:lpstr>
      <vt:lpstr>中国／政策動向</vt:lpstr>
      <vt:lpstr>中国／政策動向</vt:lpstr>
      <vt:lpstr>中国／政策動向</vt:lpstr>
      <vt:lpstr>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2026-06-02T07:01:14Z</dcterms:created>
  <dcterms:modified xsi:type="dcterms:W3CDTF">2026-06-02T07:24:56Z</dcterms:modified>
</cp:coreProperties>
</file>