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charts/chart18.xml" ContentType="application/vnd.openxmlformats-officedocument.drawingml.chart+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charts/chart23.xml" ContentType="application/vnd.openxmlformats-officedocument.drawingml.chart+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notesSlides/notesSlide7.xml" ContentType="application/vnd.openxmlformats-officedocument.presentationml.notesSlide+xml"/>
  <Override PartName="/ppt/tags/tag100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3"/>
  </p:notesMasterIdLst>
  <p:handoutMasterIdLst>
    <p:handoutMasterId r:id="rId84"/>
  </p:handoutMasterIdLst>
  <p:sldIdLst>
    <p:sldId id="590" r:id="rId2"/>
    <p:sldId id="2147470414" r:id="rId3"/>
    <p:sldId id="2147470415" r:id="rId4"/>
    <p:sldId id="381" r:id="rId5"/>
    <p:sldId id="681" r:id="rId6"/>
    <p:sldId id="2147470419" r:id="rId7"/>
    <p:sldId id="2147470437" r:id="rId8"/>
    <p:sldId id="2147470422" r:id="rId9"/>
    <p:sldId id="2147470423" r:id="rId10"/>
    <p:sldId id="726" r:id="rId11"/>
    <p:sldId id="727" r:id="rId12"/>
    <p:sldId id="728" r:id="rId13"/>
    <p:sldId id="729" r:id="rId14"/>
    <p:sldId id="382" r:id="rId15"/>
    <p:sldId id="673" r:id="rId16"/>
    <p:sldId id="2147470440" r:id="rId17"/>
    <p:sldId id="2147470425" r:id="rId18"/>
    <p:sldId id="676" r:id="rId19"/>
    <p:sldId id="2147470426" r:id="rId20"/>
    <p:sldId id="2147470427" r:id="rId21"/>
    <p:sldId id="677" r:id="rId22"/>
    <p:sldId id="528" r:id="rId23"/>
    <p:sldId id="540" r:id="rId24"/>
    <p:sldId id="655" r:id="rId25"/>
    <p:sldId id="678" r:id="rId26"/>
    <p:sldId id="700" r:id="rId27"/>
    <p:sldId id="542" r:id="rId28"/>
    <p:sldId id="2147470412" r:id="rId29"/>
    <p:sldId id="529" r:id="rId30"/>
    <p:sldId id="531" r:id="rId31"/>
    <p:sldId id="532" r:id="rId32"/>
    <p:sldId id="670" r:id="rId33"/>
    <p:sldId id="2147470430" r:id="rId34"/>
    <p:sldId id="2147470431" r:id="rId35"/>
    <p:sldId id="2147470432" r:id="rId36"/>
    <p:sldId id="671" r:id="rId37"/>
    <p:sldId id="533" r:id="rId38"/>
    <p:sldId id="534" r:id="rId39"/>
    <p:sldId id="535" r:id="rId40"/>
    <p:sldId id="2147470441" r:id="rId41"/>
    <p:sldId id="2147470444" r:id="rId42"/>
    <p:sldId id="536" r:id="rId43"/>
    <p:sldId id="607" r:id="rId44"/>
    <p:sldId id="537" r:id="rId45"/>
    <p:sldId id="538" r:id="rId46"/>
    <p:sldId id="2147470445" r:id="rId47"/>
    <p:sldId id="549" r:id="rId48"/>
    <p:sldId id="550" r:id="rId49"/>
    <p:sldId id="608" r:id="rId50"/>
    <p:sldId id="551" r:id="rId51"/>
    <p:sldId id="2147470446" r:id="rId52"/>
    <p:sldId id="663" r:id="rId53"/>
    <p:sldId id="643" r:id="rId54"/>
    <p:sldId id="2147470309" r:id="rId55"/>
    <p:sldId id="680" r:id="rId56"/>
    <p:sldId id="552" r:id="rId57"/>
    <p:sldId id="642" r:id="rId58"/>
    <p:sldId id="557" r:id="rId59"/>
    <p:sldId id="451" r:id="rId60"/>
    <p:sldId id="558" r:id="rId61"/>
    <p:sldId id="2147470428" r:id="rId62"/>
    <p:sldId id="2147470433" r:id="rId63"/>
    <p:sldId id="2147470434" r:id="rId64"/>
    <p:sldId id="2147470435" r:id="rId65"/>
    <p:sldId id="2147470436" r:id="rId66"/>
    <p:sldId id="458" r:id="rId67"/>
    <p:sldId id="609" r:id="rId68"/>
    <p:sldId id="610" r:id="rId69"/>
    <p:sldId id="611" r:id="rId70"/>
    <p:sldId id="612" r:id="rId71"/>
    <p:sldId id="613" r:id="rId72"/>
    <p:sldId id="667" r:id="rId73"/>
    <p:sldId id="637" r:id="rId74"/>
    <p:sldId id="638" r:id="rId75"/>
    <p:sldId id="2147470416" r:id="rId76"/>
    <p:sldId id="615" r:id="rId77"/>
    <p:sldId id="640" r:id="rId78"/>
    <p:sldId id="639" r:id="rId79"/>
    <p:sldId id="2147470417" r:id="rId80"/>
    <p:sldId id="666" r:id="rId81"/>
    <p:sldId id="618" r:id="rId82"/>
  </p:sldIdLst>
  <p:sldSz cx="9906000" cy="6858000" type="A4"/>
  <p:notesSz cx="7104063" cy="10234613"/>
  <p:custDataLst>
    <p:tags r:id="rId8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64"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6" pos="3120">
          <p15:clr>
            <a:srgbClr val="A4A3A4"/>
          </p15:clr>
        </p15:guide>
        <p15:guide id="17" pos="5524">
          <p15:clr>
            <a:srgbClr val="A4A3A4"/>
          </p15:clr>
        </p15:guide>
        <p15:guide id="18" pos="71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5E5E5"/>
    <a:srgbClr val="AFCDE0"/>
    <a:srgbClr val="868686"/>
    <a:srgbClr val="CCDAEC"/>
    <a:srgbClr val="BAE4D9"/>
    <a:srgbClr val="BBDFF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5521" autoAdjust="0"/>
  </p:normalViewPr>
  <p:slideViewPr>
    <p:cSldViewPr>
      <p:cViewPr varScale="1">
        <p:scale>
          <a:sx n="84" d="100"/>
          <a:sy n="84" d="100"/>
        </p:scale>
        <p:origin x="1411" y="288"/>
      </p:cViewPr>
      <p:guideLst>
        <p:guide orient="horz" pos="4201"/>
        <p:guide pos="6114"/>
        <p:guide orient="horz" pos="164"/>
        <p:guide pos="1669"/>
        <p:guide pos="126"/>
        <p:guide orient="horz" pos="709"/>
        <p:guide orient="horz" pos="4110"/>
        <p:guide pos="3120"/>
        <p:guide pos="5524"/>
        <p:guide pos="71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7128846804196E-2"/>
          <c:y val="0.13840155945419103"/>
          <c:w val="0.91714575583361513"/>
          <c:h val="0.7231968810916179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5"/>
              <c:layout>
                <c:manualLayout>
                  <c:x val="0"/>
                  <c:y val="-0.32066276803118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8E-47DB-8091-83C8842C1A94}"/>
                </c:ext>
              </c:extLst>
            </c:dLbl>
            <c:dLbl>
              <c:idx val="26"/>
              <c:layout>
                <c:manualLayout>
                  <c:x val="0"/>
                  <c:y val="-0.334307992202729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8E-47DB-8091-83C8842C1A94}"/>
                </c:ext>
              </c:extLst>
            </c:dLbl>
            <c:dLbl>
              <c:idx val="27"/>
              <c:layout>
                <c:manualLayout>
                  <c:x val="0"/>
                  <c:y val="-0.3596491228070175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8E-47DB-8091-83C8842C1A94}"/>
                </c:ext>
              </c:extLst>
            </c:dLbl>
            <c:dLbl>
              <c:idx val="28"/>
              <c:layout>
                <c:manualLayout>
                  <c:x val="0"/>
                  <c:y val="-0.379142300194931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8E-47DB-8091-83C8842C1A9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12.462336499999999</c:v>
                </c:pt>
                <c:pt idx="1">
                  <c:v>12.658484</c:v>
                </c:pt>
                <c:pt idx="2">
                  <c:v>12.855240999999999</c:v>
                </c:pt>
                <c:pt idx="3">
                  <c:v>13.050967999999999</c:v>
                </c:pt>
                <c:pt idx="4">
                  <c:v>13.244731</c:v>
                </c:pt>
                <c:pt idx="5">
                  <c:v>13.439202</c:v>
                </c:pt>
                <c:pt idx="6">
                  <c:v>13.639027499999999</c:v>
                </c:pt>
                <c:pt idx="7">
                  <c:v>13.84177</c:v>
                </c:pt>
                <c:pt idx="8">
                  <c:v>14.0534795</c:v>
                </c:pt>
                <c:pt idx="9">
                  <c:v>14.276809999999999</c:v>
                </c:pt>
                <c:pt idx="10">
                  <c:v>14.500726</c:v>
                </c:pt>
                <c:pt idx="11">
                  <c:v>14.722583999999999</c:v>
                </c:pt>
                <c:pt idx="12">
                  <c:v>14.945085499999999</c:v>
                </c:pt>
                <c:pt idx="13">
                  <c:v>15.1702075</c:v>
                </c:pt>
                <c:pt idx="14">
                  <c:v>15.3967715</c:v>
                </c:pt>
                <c:pt idx="15">
                  <c:v>15.623250499999999</c:v>
                </c:pt>
                <c:pt idx="16">
                  <c:v>15.852803</c:v>
                </c:pt>
                <c:pt idx="17">
                  <c:v>16.073372500000001</c:v>
                </c:pt>
                <c:pt idx="18">
                  <c:v>16.274521499999999</c:v>
                </c:pt>
                <c:pt idx="19">
                  <c:v>16.481304000000002</c:v>
                </c:pt>
                <c:pt idx="20">
                  <c:v>16.7254735</c:v>
                </c:pt>
                <c:pt idx="21">
                  <c:v>16.9743055</c:v>
                </c:pt>
                <c:pt idx="22">
                  <c:v>17.2017235</c:v>
                </c:pt>
                <c:pt idx="23">
                  <c:v>17.423880499999999</c:v>
                </c:pt>
                <c:pt idx="24">
                  <c:v>17.638800499999999</c:v>
                </c:pt>
                <c:pt idx="25">
                  <c:v>17.847981499999999</c:v>
                </c:pt>
                <c:pt idx="26">
                  <c:v>18.827387999999999</c:v>
                </c:pt>
                <c:pt idx="27">
                  <c:v>20.540682499999999</c:v>
                </c:pt>
                <c:pt idx="28">
                  <c:v>21.931455</c:v>
                </c:pt>
              </c:numCache>
            </c:numRef>
          </c:val>
          <c:extLst>
            <c:ext xmlns:c16="http://schemas.microsoft.com/office/drawing/2014/chart" uri="{C3380CC4-5D6E-409C-BE32-E72D297353CC}">
              <c16:uniqueId val="{00000004-7C8E-47DB-8091-83C8842C1A94}"/>
            </c:ext>
          </c:extLst>
        </c:ser>
        <c:dLbls>
          <c:showLegendKey val="0"/>
          <c:showVal val="0"/>
          <c:showCatName val="0"/>
          <c:showSerName val="0"/>
          <c:showPercent val="0"/>
          <c:showBubbleSize val="0"/>
        </c:dLbls>
        <c:gapWidth val="60"/>
        <c:overlap val="100"/>
        <c:axId val="705110448"/>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1.5680000000000001</c:v>
                </c:pt>
                <c:pt idx="1">
                  <c:v>1.556</c:v>
                </c:pt>
                <c:pt idx="2">
                  <c:v>1.5289999999999999</c:v>
                </c:pt>
                <c:pt idx="3">
                  <c:v>1.4930000000000001</c:v>
                </c:pt>
                <c:pt idx="4">
                  <c:v>1.4550000000000001</c:v>
                </c:pt>
                <c:pt idx="5">
                  <c:v>1.46</c:v>
                </c:pt>
                <c:pt idx="6">
                  <c:v>1.4910000000000001</c:v>
                </c:pt>
                <c:pt idx="7">
                  <c:v>1.46</c:v>
                </c:pt>
                <c:pt idx="8">
                  <c:v>1.575</c:v>
                </c:pt>
                <c:pt idx="9">
                  <c:v>1.5780000000000001</c:v>
                </c:pt>
                <c:pt idx="10">
                  <c:v>1.534</c:v>
                </c:pt>
                <c:pt idx="11">
                  <c:v>1.5029999999999999</c:v>
                </c:pt>
                <c:pt idx="12">
                  <c:v>1.4970000000000001</c:v>
                </c:pt>
                <c:pt idx="13">
                  <c:v>1.4930000000000001</c:v>
                </c:pt>
                <c:pt idx="14">
                  <c:v>1.472</c:v>
                </c:pt>
                <c:pt idx="15">
                  <c:v>1.4490000000000001</c:v>
                </c:pt>
                <c:pt idx="16">
                  <c:v>1.4690000000000001</c:v>
                </c:pt>
                <c:pt idx="17">
                  <c:v>1.296</c:v>
                </c:pt>
                <c:pt idx="18">
                  <c:v>1.1919999999999999</c:v>
                </c:pt>
                <c:pt idx="19">
                  <c:v>1.3320000000000001</c:v>
                </c:pt>
                <c:pt idx="20">
                  <c:v>1.607</c:v>
                </c:pt>
                <c:pt idx="21">
                  <c:v>1.349</c:v>
                </c:pt>
                <c:pt idx="22">
                  <c:v>1.3129999999999999</c:v>
                </c:pt>
                <c:pt idx="23">
                  <c:v>1.2529999999999999</c:v>
                </c:pt>
                <c:pt idx="24">
                  <c:v>1.1990000000000001</c:v>
                </c:pt>
                <c:pt idx="25">
                  <c:v>1.159</c:v>
                </c:pt>
                <c:pt idx="26">
                  <c:v>0.98599999999999999</c:v>
                </c:pt>
                <c:pt idx="27">
                  <c:v>0.75700000000000001</c:v>
                </c:pt>
                <c:pt idx="28">
                  <c:v>0.52700000000000002</c:v>
                </c:pt>
              </c:numCache>
            </c:numRef>
          </c:val>
          <c:smooth val="0"/>
          <c:extLst>
            <c:ext xmlns:c16="http://schemas.microsoft.com/office/drawing/2014/chart" uri="{C3380CC4-5D6E-409C-BE32-E72D297353CC}">
              <c16:uniqueId val="{00000005-7C8E-47DB-8091-83C8842C1A94}"/>
            </c:ext>
          </c:extLst>
        </c:ser>
        <c:dLbls>
          <c:showLegendKey val="0"/>
          <c:showVal val="0"/>
          <c:showCatName val="0"/>
          <c:showSerName val="0"/>
          <c:showPercent val="0"/>
          <c:showBubbleSize val="0"/>
        </c:dLbls>
        <c:marker val="1"/>
        <c:smooth val="0"/>
        <c:axId val="2"/>
        <c:axId val="3"/>
      </c:lineChart>
      <c:catAx>
        <c:axId val="705110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10448"/>
        <c:crosses val="min"/>
        <c:crossBetween val="between"/>
        <c:majorUnit val="25"/>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113.53704215</c:v>
                </c:pt>
                <c:pt idx="1">
                  <c:v>108.59255453999999</c:v>
                </c:pt>
                <c:pt idx="2">
                  <c:v>135.08882475999999</c:v>
                </c:pt>
                <c:pt idx="3">
                  <c:v>153.20771952999999</c:v>
                </c:pt>
                <c:pt idx="4">
                  <c:v>152.35836621999999</c:v>
                </c:pt>
                <c:pt idx="5">
                  <c:v>150.65617858000002</c:v>
                </c:pt>
                <c:pt idx="6">
                  <c:v>128.58747222</c:v>
                </c:pt>
                <c:pt idx="7">
                  <c:v>140.75063088000002</c:v>
                </c:pt>
                <c:pt idx="8">
                  <c:v>158.91246066000002</c:v>
                </c:pt>
                <c:pt idx="9">
                  <c:v>192.31902556000006</c:v>
                </c:pt>
                <c:pt idx="10">
                  <c:v>221.38277163000004</c:v>
                </c:pt>
                <c:pt idx="11">
                  <c:v>219.23913891999996</c:v>
                </c:pt>
                <c:pt idx="12">
                  <c:v>249.34936635</c:v>
                </c:pt>
                <c:pt idx="13">
                  <c:v>277.29265072999999</c:v>
                </c:pt>
                <c:pt idx="14">
                  <c:v>272.47763799000001</c:v>
                </c:pt>
                <c:pt idx="15">
                  <c:v>288.93149975</c:v>
                </c:pt>
                <c:pt idx="16">
                  <c:v>323.90835181</c:v>
                </c:pt>
                <c:pt idx="17">
                  <c:v>379.91088099000001</c:v>
                </c:pt>
                <c:pt idx="18">
                  <c:v>441.46172501000001</c:v>
                </c:pt>
                <c:pt idx="19">
                  <c:v>484.45891443000011</c:v>
                </c:pt>
                <c:pt idx="20">
                  <c:v>532.30211837000002</c:v>
                </c:pt>
                <c:pt idx="21">
                  <c:v>1176.6742095000002</c:v>
                </c:pt>
                <c:pt idx="22">
                  <c:v>485.21076208000005</c:v>
                </c:pt>
                <c:pt idx="23">
                  <c:v>536.66023582000003</c:v>
                </c:pt>
              </c:numCache>
            </c:numRef>
          </c:val>
          <c:extLst>
            <c:ext xmlns:c16="http://schemas.microsoft.com/office/drawing/2014/chart" uri="{C3380CC4-5D6E-409C-BE32-E72D297353CC}">
              <c16:uniqueId val="{00000000-1AE0-4A68-8145-1F457E806AB9}"/>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449.67354841000014</c:v>
                </c:pt>
                <c:pt idx="1">
                  <c:v>490.04176343</c:v>
                </c:pt>
                <c:pt idx="2">
                  <c:v>510.76145531000009</c:v>
                </c:pt>
                <c:pt idx="3">
                  <c:v>491.74883602</c:v>
                </c:pt>
                <c:pt idx="4">
                  <c:v>513.83709582999995</c:v>
                </c:pt>
                <c:pt idx="5">
                  <c:v>579.76252996000017</c:v>
                </c:pt>
                <c:pt idx="6">
                  <c:v>534.46233676000008</c:v>
                </c:pt>
                <c:pt idx="7">
                  <c:v>395.68142502000001</c:v>
                </c:pt>
                <c:pt idx="8">
                  <c:v>698.83360700999992</c:v>
                </c:pt>
                <c:pt idx="9">
                  <c:v>811.2706185699999</c:v>
                </c:pt>
                <c:pt idx="10">
                  <c:v>745.32278816999997</c:v>
                </c:pt>
                <c:pt idx="11">
                  <c:v>923.23467981999988</c:v>
                </c:pt>
                <c:pt idx="12">
                  <c:v>854.90714136000008</c:v>
                </c:pt>
                <c:pt idx="13">
                  <c:v>788.82499059999998</c:v>
                </c:pt>
                <c:pt idx="14">
                  <c:v>735.05422738000016</c:v>
                </c:pt>
                <c:pt idx="15">
                  <c:v>771.10974003999991</c:v>
                </c:pt>
                <c:pt idx="16">
                  <c:v>905.93481782000015</c:v>
                </c:pt>
                <c:pt idx="17">
                  <c:v>921.15848931000016</c:v>
                </c:pt>
                <c:pt idx="18">
                  <c:v>1093.55983573</c:v>
                </c:pt>
                <c:pt idx="19">
                  <c:v>1378.9231246200002</c:v>
                </c:pt>
                <c:pt idx="20">
                  <c:v>1191.5359176799998</c:v>
                </c:pt>
                <c:pt idx="21">
                  <c:v>1050.7898083400003</c:v>
                </c:pt>
                <c:pt idx="22">
                  <c:v>1150.5519502699999</c:v>
                </c:pt>
                <c:pt idx="23">
                  <c:v>1234.5212094200001</c:v>
                </c:pt>
              </c:numCache>
            </c:numRef>
          </c:val>
          <c:extLst>
            <c:ext xmlns:c16="http://schemas.microsoft.com/office/drawing/2014/chart" uri="{C3380CC4-5D6E-409C-BE32-E72D297353CC}">
              <c16:uniqueId val="{00000001-1AE0-4A68-8145-1F457E806AB9}"/>
            </c:ext>
          </c:extLst>
        </c:ser>
        <c:dLbls>
          <c:showLegendKey val="0"/>
          <c:showVal val="0"/>
          <c:showCatName val="0"/>
          <c:showSerName val="0"/>
          <c:showPercent val="0"/>
          <c:showBubbleSize val="0"/>
        </c:dLbls>
        <c:gapWidth val="60"/>
        <c:overlap val="100"/>
        <c:axId val="70018320"/>
        <c:axId val="1"/>
      </c:barChart>
      <c:catAx>
        <c:axId val="700183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0018320"/>
        <c:crosses val="min"/>
        <c:crossBetween val="between"/>
        <c:majorUnit val="5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79-454D-8365-76224219CBCC}"/>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79-454D-8365-76224219CBCC}"/>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79-454D-8365-76224219CBC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79-454D-8365-76224219CBC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79-454D-8365-76224219CBC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F79-454D-8365-76224219CBC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F79-454D-8365-76224219CBCC}"/>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79-454D-8365-76224219CBCC}"/>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79-454D-8365-76224219CBCC}"/>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79-454D-8365-76224219CBCC}"/>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79-454D-8365-76224219CBC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3.80307124</c:v>
                </c:pt>
                <c:pt idx="1">
                  <c:v>3.7366585200000011</c:v>
                </c:pt>
                <c:pt idx="2">
                  <c:v>4.6735869900000004</c:v>
                </c:pt>
                <c:pt idx="3">
                  <c:v>5.3086404100000006</c:v>
                </c:pt>
                <c:pt idx="4">
                  <c:v>5.5324799499999999</c:v>
                </c:pt>
                <c:pt idx="5">
                  <c:v>5.7152356200000005</c:v>
                </c:pt>
                <c:pt idx="6">
                  <c:v>5.1198552399999997</c:v>
                </c:pt>
                <c:pt idx="7">
                  <c:v>6.0666259500000006</c:v>
                </c:pt>
                <c:pt idx="8">
                  <c:v>7.5451717299999999</c:v>
                </c:pt>
                <c:pt idx="9">
                  <c:v>8.8696753799999986</c:v>
                </c:pt>
                <c:pt idx="10">
                  <c:v>10.565911110000002</c:v>
                </c:pt>
                <c:pt idx="11">
                  <c:v>11.153043210000002</c:v>
                </c:pt>
                <c:pt idx="12">
                  <c:v>12.906725759999997</c:v>
                </c:pt>
                <c:pt idx="13">
                  <c:v>14.5665817</c:v>
                </c:pt>
                <c:pt idx="14">
                  <c:v>14.53134425</c:v>
                </c:pt>
                <c:pt idx="15">
                  <c:v>15.535113470000002</c:v>
                </c:pt>
                <c:pt idx="16">
                  <c:v>17.473714000000001</c:v>
                </c:pt>
                <c:pt idx="17">
                  <c:v>20.674669340000001</c:v>
                </c:pt>
                <c:pt idx="18">
                  <c:v>24.629354979999999</c:v>
                </c:pt>
                <c:pt idx="19">
                  <c:v>27.366866199999997</c:v>
                </c:pt>
                <c:pt idx="20">
                  <c:v>29.159180819999996</c:v>
                </c:pt>
                <c:pt idx="21">
                  <c:v>65.098727549999992</c:v>
                </c:pt>
                <c:pt idx="22">
                  <c:v>27.398006449999997</c:v>
                </c:pt>
                <c:pt idx="23">
                  <c:v>30.800270689999998</c:v>
                </c:pt>
              </c:numCache>
            </c:numRef>
          </c:val>
          <c:extLst>
            <c:ext xmlns:c16="http://schemas.microsoft.com/office/drawing/2014/chart" uri="{C3380CC4-5D6E-409C-BE32-E72D297353CC}">
              <c16:uniqueId val="{0000000B-BF79-454D-8365-76224219CBCC}"/>
            </c:ext>
          </c:extLst>
        </c:ser>
        <c:ser>
          <c:idx val="1"/>
          <c:order val="1"/>
          <c:spPr>
            <a:solidFill>
              <a:srgbClr val="80CCE8"/>
            </a:solidFill>
            <a:ln w="9525" cmpd="sng" algn="ctr">
              <a:solidFill>
                <a:srgbClr val="808080"/>
              </a:solidFill>
              <a:prstDash val="solid"/>
            </a:ln>
          </c:spPr>
          <c:invertIfNegative val="0"/>
          <c:dLbls>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F79-454D-8365-76224219CBCC}"/>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F79-454D-8365-76224219CBCC}"/>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F79-454D-8365-76224219CBCC}"/>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F79-454D-8365-76224219CBCC}"/>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F79-454D-8365-76224219CBCC}"/>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F79-454D-8365-76224219CBCC}"/>
                </c:ext>
              </c:extLst>
            </c:dLbl>
            <c:dLbl>
              <c:idx val="14"/>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F79-454D-8365-76224219CBCC}"/>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F79-454D-8365-76224219CBC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F79-454D-8365-76224219CBC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F79-454D-8365-76224219CBC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F79-454D-8365-76224219CBC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F79-454D-8365-76224219CBCC}"/>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F79-454D-8365-76224219CBCC}"/>
                </c:ext>
              </c:extLst>
            </c:dLbl>
            <c:dLbl>
              <c:idx val="21"/>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F79-454D-8365-76224219CBCC}"/>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F79-454D-8365-76224219CBCC}"/>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F79-454D-8365-76224219CBC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15.062401730000003</c:v>
                </c:pt>
                <c:pt idx="1">
                  <c:v>16.862286180000005</c:v>
                </c:pt>
                <c:pt idx="2">
                  <c:v>17.670507499999999</c:v>
                </c:pt>
                <c:pt idx="3">
                  <c:v>17.039074469999996</c:v>
                </c:pt>
                <c:pt idx="4">
                  <c:v>18.658597490000005</c:v>
                </c:pt>
                <c:pt idx="5">
                  <c:v>21.993651319999998</c:v>
                </c:pt>
                <c:pt idx="6">
                  <c:v>21.280220739999997</c:v>
                </c:pt>
                <c:pt idx="7">
                  <c:v>17.054639019999996</c:v>
                </c:pt>
                <c:pt idx="8">
                  <c:v>33.180655280000003</c:v>
                </c:pt>
                <c:pt idx="9">
                  <c:v>37.415471570000001</c:v>
                </c:pt>
                <c:pt idx="10">
                  <c:v>35.571938469999999</c:v>
                </c:pt>
                <c:pt idx="11">
                  <c:v>46.966414510000007</c:v>
                </c:pt>
                <c:pt idx="12">
                  <c:v>44.251373829999991</c:v>
                </c:pt>
                <c:pt idx="13">
                  <c:v>41.438111110000001</c:v>
                </c:pt>
                <c:pt idx="14">
                  <c:v>39.200743589999988</c:v>
                </c:pt>
                <c:pt idx="15">
                  <c:v>41.460613750000007</c:v>
                </c:pt>
                <c:pt idx="16">
                  <c:v>48.871990539999985</c:v>
                </c:pt>
                <c:pt idx="17">
                  <c:v>50.129249069999993</c:v>
                </c:pt>
                <c:pt idx="18">
                  <c:v>61.010211890000008</c:v>
                </c:pt>
                <c:pt idx="19">
                  <c:v>77.894747169999988</c:v>
                </c:pt>
                <c:pt idx="20">
                  <c:v>65.271600620000015</c:v>
                </c:pt>
                <c:pt idx="21">
                  <c:v>58.134255769999996</c:v>
                </c:pt>
                <c:pt idx="22">
                  <c:v>64.967293020000014</c:v>
                </c:pt>
                <c:pt idx="23">
                  <c:v>70.852254150000022</c:v>
                </c:pt>
              </c:numCache>
            </c:numRef>
          </c:val>
          <c:extLst>
            <c:ext xmlns:c16="http://schemas.microsoft.com/office/drawing/2014/chart" uri="{C3380CC4-5D6E-409C-BE32-E72D297353CC}">
              <c16:uniqueId val="{0000001C-BF79-454D-8365-76224219CBCC}"/>
            </c:ext>
          </c:extLst>
        </c:ser>
        <c:dLbls>
          <c:showLegendKey val="0"/>
          <c:showVal val="0"/>
          <c:showCatName val="0"/>
          <c:showSerName val="0"/>
          <c:showPercent val="0"/>
          <c:showBubbleSize val="0"/>
        </c:dLbls>
        <c:gapWidth val="60"/>
        <c:overlap val="100"/>
        <c:axId val="1673404063"/>
        <c:axId val="1"/>
      </c:barChart>
      <c:catAx>
        <c:axId val="1673404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73404063"/>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76C-436D-9415-E2AC1EDCC48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76C-436D-9415-E2AC1EDCC48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76C-436D-9415-E2AC1EDCC48B}"/>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776C-436D-9415-E2AC1EDCC48B}"/>
              </c:ext>
            </c:extLst>
          </c:dPt>
          <c:dLbls>
            <c:dLbl>
              <c:idx val="0"/>
              <c:layout>
                <c:manualLayout>
                  <c:x val="5.0755033557046983E-2"/>
                  <c:y val="2.890173410404624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6C-436D-9415-E2AC1EDCC48B}"/>
                </c:ext>
              </c:extLst>
            </c:dLbl>
            <c:dLbl>
              <c:idx val="1"/>
              <c:layout>
                <c:manualLayout>
                  <c:x val="-5.8724832214765099E-2"/>
                  <c:y val="-5.254860746190226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6C-436D-9415-E2AC1EDCC48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63.6</c:v>
                </c:pt>
                <c:pt idx="1">
                  <c:v>25</c:v>
                </c:pt>
                <c:pt idx="2">
                  <c:v>7.7</c:v>
                </c:pt>
                <c:pt idx="3">
                  <c:v>3.5999999999999996</c:v>
                </c:pt>
              </c:numCache>
            </c:numRef>
          </c:val>
          <c:extLst>
            <c:ext xmlns:c16="http://schemas.microsoft.com/office/drawing/2014/chart" uri="{C3380CC4-5D6E-409C-BE32-E72D297353CC}">
              <c16:uniqueId val="{00000004-776C-436D-9415-E2AC1EDCC48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623-4CE1-BAD9-D659CC05B8E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623-4CE1-BAD9-D659CC05B8E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623-4CE1-BAD9-D659CC05B8E6}"/>
              </c:ext>
            </c:extLst>
          </c:dPt>
          <c:dLbls>
            <c:dLbl>
              <c:idx val="0"/>
              <c:layout>
                <c:manualLayout>
                  <c:x val="4.9496644295302011E-2"/>
                  <c:y val="-3.205465055176037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23-4CE1-BAD9-D659CC05B8E6}"/>
                </c:ext>
              </c:extLst>
            </c:dLbl>
            <c:dLbl>
              <c:idx val="1"/>
              <c:layout>
                <c:manualLayout>
                  <c:x val="-4.4043624161073824E-2"/>
                  <c:y val="4.9921177088807146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23-4CE1-BAD9-D659CC05B8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34.797070273006959</c:v>
                </c:pt>
                <c:pt idx="1">
                  <c:v>56.890208331811365</c:v>
                </c:pt>
                <c:pt idx="2">
                  <c:v>8.3127213951816614</c:v>
                </c:pt>
              </c:numCache>
            </c:numRef>
          </c:val>
          <c:extLst>
            <c:ext xmlns:c16="http://schemas.microsoft.com/office/drawing/2014/chart" uri="{C3380CC4-5D6E-409C-BE32-E72D297353CC}">
              <c16:uniqueId val="{00000003-C623-4CE1-BAD9-D659CC05B8E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844466600199403E-2"/>
          <c:w val="0.93687439457539556"/>
          <c:h val="0.7706879361914257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14.554900000000002</c:v>
                </c:pt>
              </c:numCache>
            </c:numRef>
          </c:val>
          <c:extLst>
            <c:ext xmlns:c16="http://schemas.microsoft.com/office/drawing/2014/chart" uri="{C3380CC4-5D6E-409C-BE32-E72D297353CC}">
              <c16:uniqueId val="{00000000-A242-4002-A8CB-C7EB01FD04D5}"/>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5.8415999999999997</c:v>
                </c:pt>
              </c:numCache>
            </c:numRef>
          </c:val>
          <c:extLst>
            <c:ext xmlns:c16="http://schemas.microsoft.com/office/drawing/2014/chart" uri="{C3380CC4-5D6E-409C-BE32-E72D297353CC}">
              <c16:uniqueId val="{00000001-A242-4002-A8CB-C7EB01FD04D5}"/>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5.773200000000001</c:v>
                </c:pt>
              </c:numCache>
            </c:numRef>
          </c:val>
          <c:extLst>
            <c:ext xmlns:c16="http://schemas.microsoft.com/office/drawing/2014/chart" uri="{C3380CC4-5D6E-409C-BE32-E72D297353CC}">
              <c16:uniqueId val="{00000002-A242-4002-A8CB-C7EB01FD04D5}"/>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2.5444999999999993</c:v>
                </c:pt>
              </c:numCache>
            </c:numRef>
          </c:val>
          <c:extLst>
            <c:ext xmlns:c16="http://schemas.microsoft.com/office/drawing/2014/chart" uri="{C3380CC4-5D6E-409C-BE32-E72D297353CC}">
              <c16:uniqueId val="{00000003-A242-4002-A8CB-C7EB01FD04D5}"/>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2.5090999999999974</c:v>
                </c:pt>
              </c:numCache>
            </c:numRef>
          </c:val>
          <c:extLst>
            <c:ext xmlns:c16="http://schemas.microsoft.com/office/drawing/2014/chart" uri="{C3380CC4-5D6E-409C-BE32-E72D297353CC}">
              <c16:uniqueId val="{00000004-A242-4002-A8CB-C7EB01FD04D5}"/>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2.1838000000000024</c:v>
                </c:pt>
              </c:numCache>
            </c:numRef>
          </c:val>
          <c:extLst>
            <c:ext xmlns:c16="http://schemas.microsoft.com/office/drawing/2014/chart" uri="{C3380CC4-5D6E-409C-BE32-E72D297353CC}">
              <c16:uniqueId val="{00000005-A242-4002-A8CB-C7EB01FD04D5}"/>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1.1811000000000016</c:v>
                </c:pt>
              </c:numCache>
            </c:numRef>
          </c:val>
          <c:extLst>
            <c:ext xmlns:c16="http://schemas.microsoft.com/office/drawing/2014/chart" uri="{C3380CC4-5D6E-409C-BE32-E72D297353CC}">
              <c16:uniqueId val="{00000006-A242-4002-A8CB-C7EB01FD04D5}"/>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0.11840000000000184</c:v>
                </c:pt>
              </c:numCache>
            </c:numRef>
          </c:val>
          <c:extLst>
            <c:ext xmlns:c16="http://schemas.microsoft.com/office/drawing/2014/chart" uri="{C3380CC4-5D6E-409C-BE32-E72D297353CC}">
              <c16:uniqueId val="{00000007-A242-4002-A8CB-C7EB01FD04D5}"/>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5.7000000000001494E-2</c:v>
                </c:pt>
              </c:numCache>
            </c:numRef>
          </c:val>
          <c:extLst>
            <c:ext xmlns:c16="http://schemas.microsoft.com/office/drawing/2014/chart" uri="{C3380CC4-5D6E-409C-BE32-E72D297353CC}">
              <c16:uniqueId val="{00000008-A242-4002-A8CB-C7EB01FD04D5}"/>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3.7500000000001421E-2</c:v>
                </c:pt>
              </c:numCache>
            </c:numRef>
          </c:val>
          <c:extLst>
            <c:ext xmlns:c16="http://schemas.microsoft.com/office/drawing/2014/chart" uri="{C3380CC4-5D6E-409C-BE32-E72D297353CC}">
              <c16:uniqueId val="{00000009-A242-4002-A8CB-C7EB01FD04D5}"/>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2.6179000023329735E-6</c:v>
                </c:pt>
              </c:numCache>
            </c:numRef>
          </c:val>
          <c:extLst>
            <c:ext xmlns:c16="http://schemas.microsoft.com/office/drawing/2014/chart" uri="{C3380CC4-5D6E-409C-BE32-E72D297353CC}">
              <c16:uniqueId val="{0000000A-A242-4002-A8CB-C7EB01FD04D5}"/>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A242-4002-A8CB-C7EB01FD04D5}"/>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24.279100000000003</c:v>
                </c:pt>
              </c:numCache>
            </c:numRef>
          </c:val>
          <c:extLst>
            <c:ext xmlns:c16="http://schemas.microsoft.com/office/drawing/2014/chart" uri="{C3380CC4-5D6E-409C-BE32-E72D297353CC}">
              <c16:uniqueId val="{0000000C-A242-4002-A8CB-C7EB01FD04D5}"/>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10.051299999999996</c:v>
                </c:pt>
              </c:numCache>
            </c:numRef>
          </c:val>
          <c:extLst>
            <c:ext xmlns:c16="http://schemas.microsoft.com/office/drawing/2014/chart" uri="{C3380CC4-5D6E-409C-BE32-E72D297353CC}">
              <c16:uniqueId val="{0000000D-A242-4002-A8CB-C7EB01FD04D5}"/>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9.5308999999999973</c:v>
                </c:pt>
              </c:numCache>
            </c:numRef>
          </c:val>
          <c:extLst>
            <c:ext xmlns:c16="http://schemas.microsoft.com/office/drawing/2014/chart" uri="{C3380CC4-5D6E-409C-BE32-E72D297353CC}">
              <c16:uniqueId val="{0000000E-A242-4002-A8CB-C7EB01FD04D5}"/>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6.2510999999999983</c:v>
                </c:pt>
              </c:numCache>
            </c:numRef>
          </c:val>
          <c:extLst>
            <c:ext xmlns:c16="http://schemas.microsoft.com/office/drawing/2014/chart" uri="{C3380CC4-5D6E-409C-BE32-E72D297353CC}">
              <c16:uniqueId val="{0000000F-A242-4002-A8CB-C7EB01FD04D5}"/>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1.6850999999999949</c:v>
                </c:pt>
              </c:numCache>
            </c:numRef>
          </c:val>
          <c:extLst>
            <c:ext xmlns:c16="http://schemas.microsoft.com/office/drawing/2014/chart" uri="{C3380CC4-5D6E-409C-BE32-E72D297353CC}">
              <c16:uniqueId val="{00000010-A242-4002-A8CB-C7EB01FD04D5}"/>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1.2604999999999977</c:v>
                </c:pt>
              </c:numCache>
            </c:numRef>
          </c:val>
          <c:extLst>
            <c:ext xmlns:c16="http://schemas.microsoft.com/office/drawing/2014/chart" uri="{C3380CC4-5D6E-409C-BE32-E72D297353CC}">
              <c16:uniqueId val="{00000011-A242-4002-A8CB-C7EB01FD04D5}"/>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0.10489999999999666</c:v>
                </c:pt>
              </c:numCache>
            </c:numRef>
          </c:val>
          <c:extLst>
            <c:ext xmlns:c16="http://schemas.microsoft.com/office/drawing/2014/chart" uri="{C3380CC4-5D6E-409C-BE32-E72D297353CC}">
              <c16:uniqueId val="{00000012-A242-4002-A8CB-C7EB01FD04D5}"/>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7.3964999999999943</c:v>
                </c:pt>
              </c:numCache>
            </c:numRef>
          </c:val>
          <c:extLst>
            <c:ext xmlns:c16="http://schemas.microsoft.com/office/drawing/2014/chart" uri="{C3380CC4-5D6E-409C-BE32-E72D297353CC}">
              <c16:uniqueId val="{00000013-A242-4002-A8CB-C7EB01FD04D5}"/>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3.5476999999999981</c:v>
                </c:pt>
              </c:numCache>
            </c:numRef>
          </c:val>
          <c:extLst>
            <c:ext xmlns:c16="http://schemas.microsoft.com/office/drawing/2014/chart" uri="{C3380CC4-5D6E-409C-BE32-E72D297353CC}">
              <c16:uniqueId val="{00000014-A242-4002-A8CB-C7EB01FD04D5}"/>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1.0917999999999983</c:v>
                </c:pt>
              </c:numCache>
            </c:numRef>
          </c:val>
          <c:extLst>
            <c:ext xmlns:c16="http://schemas.microsoft.com/office/drawing/2014/chart" uri="{C3380CC4-5D6E-409C-BE32-E72D297353CC}">
              <c16:uniqueId val="{00000015-A242-4002-A8CB-C7EB01FD04D5}"/>
            </c:ext>
          </c:extLst>
        </c:ser>
        <c:dLbls>
          <c:showLegendKey val="0"/>
          <c:showVal val="0"/>
          <c:showCatName val="0"/>
          <c:showSerName val="0"/>
          <c:showPercent val="0"/>
          <c:showBubbleSize val="0"/>
        </c:dLbls>
        <c:gapWidth val="170"/>
        <c:overlap val="100"/>
        <c:axId val="489716360"/>
        <c:axId val="509031240"/>
      </c:barChart>
      <c:catAx>
        <c:axId val="489716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09031240"/>
        <c:crosses val="min"/>
        <c:auto val="0"/>
        <c:lblAlgn val="ctr"/>
        <c:lblOffset val="100"/>
        <c:noMultiLvlLbl val="0"/>
      </c:catAx>
      <c:valAx>
        <c:axId val="509031240"/>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89716360"/>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0324825986078884E-2"/>
          <c:w val="0.98239377010326734"/>
          <c:h val="0.87935034802784218"/>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27.345358423997361</c:v>
                </c:pt>
              </c:numCache>
            </c:numRef>
          </c:val>
          <c:extLst>
            <c:ext xmlns:c16="http://schemas.microsoft.com/office/drawing/2014/chart" uri="{C3380CC4-5D6E-409C-BE32-E72D297353CC}">
              <c16:uniqueId val="{00000000-0961-48A9-8310-9057D44A487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13.128542375227287</c:v>
                </c:pt>
              </c:numCache>
            </c:numRef>
          </c:val>
          <c:extLst>
            <c:ext xmlns:c16="http://schemas.microsoft.com/office/drawing/2014/chart" uri="{C3380CC4-5D6E-409C-BE32-E72D297353CC}">
              <c16:uniqueId val="{00000001-0961-48A9-8310-9057D44A487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10.994782014805205</c:v>
                </c:pt>
              </c:numCache>
            </c:numRef>
          </c:val>
          <c:extLst>
            <c:ext xmlns:c16="http://schemas.microsoft.com/office/drawing/2014/chart" uri="{C3380CC4-5D6E-409C-BE32-E72D297353CC}">
              <c16:uniqueId val="{00000002-0961-48A9-8310-9057D44A487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5.2941114009373731</c:v>
                </c:pt>
              </c:numCache>
            </c:numRef>
          </c:val>
          <c:extLst>
            <c:ext xmlns:c16="http://schemas.microsoft.com/office/drawing/2014/chart" uri="{C3380CC4-5D6E-409C-BE32-E72D297353CC}">
              <c16:uniqueId val="{00000003-0961-48A9-8310-9057D44A487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4.4738317918267656</c:v>
                </c:pt>
              </c:numCache>
            </c:numRef>
          </c:val>
          <c:extLst>
            <c:ext xmlns:c16="http://schemas.microsoft.com/office/drawing/2014/chart" uri="{C3380CC4-5D6E-409C-BE32-E72D297353CC}">
              <c16:uniqueId val="{00000004-0961-48A9-8310-9057D44A487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2.3892719784070038</c:v>
                </c:pt>
              </c:numCache>
            </c:numRef>
          </c:val>
          <c:extLst>
            <c:ext xmlns:c16="http://schemas.microsoft.com/office/drawing/2014/chart" uri="{C3380CC4-5D6E-409C-BE32-E72D297353CC}">
              <c16:uniqueId val="{00000005-0961-48A9-8310-9057D44A487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2.1894038499033153</c:v>
                </c:pt>
              </c:numCache>
            </c:numRef>
          </c:val>
          <c:extLst>
            <c:ext xmlns:c16="http://schemas.microsoft.com/office/drawing/2014/chart" uri="{C3380CC4-5D6E-409C-BE32-E72D297353CC}">
              <c16:uniqueId val="{00000006-0961-48A9-8310-9057D44A487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0.21945514240516717</c:v>
                </c:pt>
              </c:numCache>
            </c:numRef>
          </c:val>
          <c:extLst>
            <c:ext xmlns:c16="http://schemas.microsoft.com/office/drawing/2014/chart" uri="{C3380CC4-5D6E-409C-BE32-E72D297353CC}">
              <c16:uniqueId val="{00000007-0961-48A9-8310-9057D44A487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0.15375165274953417</c:v>
                </c:pt>
              </c:numCache>
            </c:numRef>
          </c:val>
          <c:extLst>
            <c:ext xmlns:c16="http://schemas.microsoft.com/office/drawing/2014/chart" uri="{C3380CC4-5D6E-409C-BE32-E72D297353CC}">
              <c16:uniqueId val="{00000008-0961-48A9-8310-9057D44A487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9.4474550300160942E-2</c:v>
                </c:pt>
              </c:numCache>
            </c:numRef>
          </c:val>
          <c:extLst>
            <c:ext xmlns:c16="http://schemas.microsoft.com/office/drawing/2014/chart" uri="{C3380CC4-5D6E-409C-BE32-E72D297353CC}">
              <c16:uniqueId val="{00000009-0961-48A9-8310-9057D44A487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2.0761795462842514E-4</c:v>
                </c:pt>
              </c:numCache>
            </c:numRef>
          </c:val>
          <c:extLst>
            <c:ext xmlns:c16="http://schemas.microsoft.com/office/drawing/2014/chart" uri="{C3380CC4-5D6E-409C-BE32-E72D297353CC}">
              <c16:uniqueId val="{0000000A-0961-48A9-8310-9057D44A487A}"/>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16.350139630131231</c:v>
                </c:pt>
              </c:numCache>
            </c:numRef>
          </c:val>
          <c:extLst>
            <c:ext xmlns:c16="http://schemas.microsoft.com/office/drawing/2014/chart" uri="{C3380CC4-5D6E-409C-BE32-E72D297353CC}">
              <c16:uniqueId val="{0000000B-0961-48A9-8310-9057D44A487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4.4364871095465048</c:v>
                </c:pt>
              </c:numCache>
            </c:numRef>
          </c:val>
          <c:extLst>
            <c:ext xmlns:c16="http://schemas.microsoft.com/office/drawing/2014/chart" uri="{C3380CC4-5D6E-409C-BE32-E72D297353CC}">
              <c16:uniqueId val="{0000000C-0961-48A9-8310-9057D44A487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1.8809448284649144</c:v>
                </c:pt>
              </c:numCache>
            </c:numRef>
          </c:val>
          <c:extLst>
            <c:ext xmlns:c16="http://schemas.microsoft.com/office/drawing/2014/chart" uri="{C3380CC4-5D6E-409C-BE32-E72D297353CC}">
              <c16:uniqueId val="{0000000D-0961-48A9-8310-9057D44A487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1.2982503413462854</c:v>
                </c:pt>
              </c:numCache>
            </c:numRef>
          </c:val>
          <c:extLst>
            <c:ext xmlns:c16="http://schemas.microsoft.com/office/drawing/2014/chart" uri="{C3380CC4-5D6E-409C-BE32-E72D297353CC}">
              <c16:uniqueId val="{0000000E-0961-48A9-8310-9057D44A487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1.2339847298404316</c:v>
                </c:pt>
              </c:numCache>
            </c:numRef>
          </c:val>
          <c:extLst>
            <c:ext xmlns:c16="http://schemas.microsoft.com/office/drawing/2014/chart" uri="{C3380CC4-5D6E-409C-BE32-E72D297353CC}">
              <c16:uniqueId val="{0000000F-0961-48A9-8310-9057D44A487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0.47989043033148659</c:v>
                </c:pt>
              </c:numCache>
            </c:numRef>
          </c:val>
          <c:extLst>
            <c:ext xmlns:c16="http://schemas.microsoft.com/office/drawing/2014/chart" uri="{C3380CC4-5D6E-409C-BE32-E72D297353CC}">
              <c16:uniqueId val="{00000010-0961-48A9-8310-9057D44A487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0.1736747911490033</c:v>
                </c:pt>
              </c:numCache>
            </c:numRef>
          </c:val>
          <c:extLst>
            <c:ext xmlns:c16="http://schemas.microsoft.com/office/drawing/2014/chart" uri="{C3380CC4-5D6E-409C-BE32-E72D297353CC}">
              <c16:uniqueId val="{00000011-0961-48A9-8310-9057D44A487A}"/>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3.888936917051522</c:v>
                </c:pt>
              </c:numCache>
            </c:numRef>
          </c:val>
          <c:extLst>
            <c:ext xmlns:c16="http://schemas.microsoft.com/office/drawing/2014/chart" uri="{C3380CC4-5D6E-409C-BE32-E72D297353CC}">
              <c16:uniqueId val="{00000012-0961-48A9-8310-9057D44A487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2.8129839488496788</c:v>
                </c:pt>
              </c:numCache>
            </c:numRef>
          </c:val>
          <c:extLst>
            <c:ext xmlns:c16="http://schemas.microsoft.com/office/drawing/2014/chart" uri="{C3380CC4-5D6E-409C-BE32-E72D297353CC}">
              <c16:uniqueId val="{00000013-0961-48A9-8310-9057D44A487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1.1615164747751594</c:v>
                </c:pt>
              </c:numCache>
            </c:numRef>
          </c:val>
          <c:extLst>
            <c:ext xmlns:c16="http://schemas.microsoft.com/office/drawing/2014/chart" uri="{C3380CC4-5D6E-409C-BE32-E72D297353CC}">
              <c16:uniqueId val="{00000014-0961-48A9-8310-9057D44A487A}"/>
            </c:ext>
          </c:extLst>
        </c:ser>
        <c:dLbls>
          <c:showLegendKey val="0"/>
          <c:showVal val="0"/>
          <c:showCatName val="0"/>
          <c:showSerName val="0"/>
          <c:showPercent val="0"/>
          <c:showBubbleSize val="0"/>
        </c:dLbls>
        <c:gapWidth val="170"/>
        <c:overlap val="100"/>
        <c:axId val="1577866368"/>
        <c:axId val="1"/>
      </c:barChart>
      <c:catAx>
        <c:axId val="157786636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1577866368"/>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42503438789546"/>
          <c:y val="5.6868241890268324E-2"/>
          <c:w val="0.80158184319119674"/>
          <c:h val="0.8486183420104125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5.2269601100412656E-2"/>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8E-49C0-8450-9F6969FC120F}"/>
                </c:ext>
              </c:extLst>
            </c:dLbl>
            <c:dLbl>
              <c:idx val="1"/>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8E-49C0-8450-9F6969FC120F}"/>
                </c:ext>
              </c:extLst>
            </c:dLbl>
            <c:dLbl>
              <c:idx val="2"/>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8E-49C0-8450-9F6969FC120F}"/>
                </c:ext>
              </c:extLst>
            </c:dLbl>
            <c:dLbl>
              <c:idx val="3"/>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8E-49C0-8450-9F6969FC120F}"/>
                </c:ext>
              </c:extLst>
            </c:dLbl>
            <c:dLbl>
              <c:idx val="5"/>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8E-49C0-8450-9F6969FC120F}"/>
                </c:ext>
              </c:extLst>
            </c:dLbl>
            <c:dLbl>
              <c:idx val="7"/>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8E-49C0-8450-9F6969FC120F}"/>
                </c:ext>
              </c:extLst>
            </c:dLbl>
            <c:dLbl>
              <c:idx val="8"/>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12251</c:v>
                </c:pt>
                <c:pt idx="1">
                  <c:v>12699</c:v>
                </c:pt>
                <c:pt idx="2">
                  <c:v>13642</c:v>
                </c:pt>
                <c:pt idx="3">
                  <c:v>14210</c:v>
                </c:pt>
                <c:pt idx="4">
                  <c:v>14697</c:v>
                </c:pt>
                <c:pt idx="5">
                  <c:v>9140</c:v>
                </c:pt>
                <c:pt idx="6">
                  <c:v>11344</c:v>
                </c:pt>
                <c:pt idx="7">
                  <c:v>11217</c:v>
                </c:pt>
                <c:pt idx="8">
                  <c:v>11140</c:v>
                </c:pt>
                <c:pt idx="9">
                  <c:v>16611</c:v>
                </c:pt>
              </c:numCache>
            </c:numRef>
          </c:yVal>
          <c:smooth val="0"/>
          <c:extLst>
            <c:ext xmlns:c16="http://schemas.microsoft.com/office/drawing/2014/chart" uri="{C3380CC4-5D6E-409C-BE32-E72D297353CC}">
              <c16:uniqueId val="{00000007-F58E-49C0-8450-9F6969FC120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5.8115543328748277E-2"/>
                  <c:y val="-9.010812975570685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8E-49C0-8450-9F6969FC120F}"/>
                </c:ext>
              </c:extLst>
            </c:dLbl>
            <c:dLbl>
              <c:idx val="1"/>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8E-49C0-8450-9F6969FC120F}"/>
                </c:ext>
              </c:extLst>
            </c:dLbl>
            <c:dLbl>
              <c:idx val="2"/>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8E-49C0-8450-9F6969FC120F}"/>
                </c:ext>
              </c:extLst>
            </c:dLbl>
            <c:dLbl>
              <c:idx val="3"/>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8E-49C0-8450-9F6969FC120F}"/>
                </c:ext>
              </c:extLst>
            </c:dLbl>
            <c:dLbl>
              <c:idx val="4"/>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58E-49C0-8450-9F6969FC120F}"/>
                </c:ext>
              </c:extLst>
            </c:dLbl>
            <c:dLbl>
              <c:idx val="5"/>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8E-49C0-8450-9F6969FC120F}"/>
                </c:ext>
              </c:extLst>
            </c:dLbl>
            <c:dLbl>
              <c:idx val="6"/>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8E-49C0-8450-9F6969FC120F}"/>
                </c:ext>
              </c:extLst>
            </c:dLbl>
            <c:dLbl>
              <c:idx val="7"/>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8E-49C0-8450-9F6969FC120F}"/>
                </c:ext>
              </c:extLst>
            </c:dLbl>
            <c:dLbl>
              <c:idx val="8"/>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8E-49C0-8450-9F6969FC120F}"/>
                </c:ext>
              </c:extLst>
            </c:dLbl>
            <c:dLbl>
              <c:idx val="9"/>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3294</c:v>
                </c:pt>
                <c:pt idx="1">
                  <c:v>3291</c:v>
                </c:pt>
                <c:pt idx="2">
                  <c:v>2440</c:v>
                </c:pt>
                <c:pt idx="3">
                  <c:v>2121</c:v>
                </c:pt>
                <c:pt idx="4">
                  <c:v>2568</c:v>
                </c:pt>
                <c:pt idx="5">
                  <c:v>2346</c:v>
                </c:pt>
                <c:pt idx="6">
                  <c:v>3129</c:v>
                </c:pt>
                <c:pt idx="7">
                  <c:v>3130</c:v>
                </c:pt>
                <c:pt idx="8">
                  <c:v>3432</c:v>
                </c:pt>
                <c:pt idx="9">
                  <c:v>3473</c:v>
                </c:pt>
              </c:numCache>
            </c:numRef>
          </c:yVal>
          <c:smooth val="0"/>
          <c:extLst>
            <c:ext xmlns:c16="http://schemas.microsoft.com/office/drawing/2014/chart" uri="{C3380CC4-5D6E-409C-BE32-E72D297353CC}">
              <c16:uniqueId val="{00000012-F58E-49C0-8450-9F6969FC120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3-F58E-49C0-8450-9F6969FC120F}"/>
              </c:ext>
            </c:extLst>
          </c:dPt>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548</c:v>
                </c:pt>
                <c:pt idx="1">
                  <c:v>581</c:v>
                </c:pt>
                <c:pt idx="2">
                  <c:v>487</c:v>
                </c:pt>
                <c:pt idx="3">
                  <c:v>525</c:v>
                </c:pt>
                <c:pt idx="4">
                  <c:v>526</c:v>
                </c:pt>
                <c:pt idx="5">
                  <c:v>525</c:v>
                </c:pt>
                <c:pt idx="6">
                  <c:v>759</c:v>
                </c:pt>
                <c:pt idx="7">
                  <c:v>769</c:v>
                </c:pt>
                <c:pt idx="8">
                  <c:v>745</c:v>
                </c:pt>
              </c:numCache>
            </c:numRef>
          </c:yVal>
          <c:smooth val="0"/>
          <c:extLst>
            <c:ext xmlns:c16="http://schemas.microsoft.com/office/drawing/2014/chart" uri="{C3380CC4-5D6E-409C-BE32-E72D297353CC}">
              <c16:uniqueId val="{00000014-F58E-49C0-8450-9F6969FC120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15-F58E-49C0-8450-9F6969FC120F}"/>
              </c:ext>
            </c:extLst>
          </c:dPt>
          <c:dLbls>
            <c:dLbl>
              <c:idx val="0"/>
              <c:layout>
                <c:manualLayout>
                  <c:x val="3.1292984869325996E-2"/>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58E-49C0-8450-9F6969FC120F}"/>
                </c:ext>
              </c:extLst>
            </c:dLbl>
            <c:dLbl>
              <c:idx val="1"/>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58E-49C0-8450-9F6969FC120F}"/>
                </c:ext>
              </c:extLst>
            </c:dLbl>
            <c:dLbl>
              <c:idx val="2"/>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58E-49C0-8450-9F6969FC120F}"/>
                </c:ext>
              </c:extLst>
            </c:dLbl>
            <c:dLbl>
              <c:idx val="4"/>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58E-49C0-8450-9F6969FC120F}"/>
                </c:ext>
              </c:extLst>
            </c:dLbl>
            <c:dLbl>
              <c:idx val="5"/>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58E-49C0-8450-9F6969FC120F}"/>
                </c:ext>
              </c:extLst>
            </c:dLbl>
            <c:dLbl>
              <c:idx val="6"/>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58E-49C0-8450-9F6969FC120F}"/>
                </c:ext>
              </c:extLst>
            </c:dLbl>
            <c:dLbl>
              <c:idx val="7"/>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58E-49C0-8450-9F6969FC120F}"/>
                </c:ext>
              </c:extLst>
            </c:dLbl>
            <c:dLbl>
              <c:idx val="8"/>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242</c:v>
                </c:pt>
                <c:pt idx="1">
                  <c:v>292</c:v>
                </c:pt>
                <c:pt idx="2">
                  <c:v>223</c:v>
                </c:pt>
                <c:pt idx="3">
                  <c:v>239</c:v>
                </c:pt>
                <c:pt idx="4">
                  <c:v>252</c:v>
                </c:pt>
                <c:pt idx="5">
                  <c:v>250</c:v>
                </c:pt>
                <c:pt idx="6">
                  <c:v>476</c:v>
                </c:pt>
                <c:pt idx="7">
                  <c:v>500</c:v>
                </c:pt>
                <c:pt idx="8">
                  <c:v>497</c:v>
                </c:pt>
              </c:numCache>
            </c:numRef>
          </c:yVal>
          <c:smooth val="0"/>
          <c:extLst>
            <c:ext xmlns:c16="http://schemas.microsoft.com/office/drawing/2014/chart" uri="{C3380CC4-5D6E-409C-BE32-E72D297353CC}">
              <c16:uniqueId val="{0000001E-F58E-49C0-8450-9F6969FC120F}"/>
            </c:ext>
          </c:extLst>
        </c:ser>
        <c:dLbls>
          <c:showLegendKey val="0"/>
          <c:showVal val="0"/>
          <c:showCatName val="0"/>
          <c:showSerName val="0"/>
          <c:showPercent val="0"/>
          <c:showBubbleSize val="0"/>
        </c:dLbls>
        <c:axId val="4"/>
        <c:axId val="5"/>
      </c:scatterChart>
      <c:valAx>
        <c:axId val="4"/>
        <c:scaling>
          <c:orientation val="minMax"/>
          <c:max val="2019"/>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7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67320261437912E-2"/>
          <c:y val="5.6868241890268324E-2"/>
          <c:w val="0.84640522875816993"/>
          <c:h val="0.8486183420104125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1227305737109658E-2"/>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60-49AE-A823-49E9F2AE16C4}"/>
                </c:ext>
              </c:extLst>
            </c:dLbl>
            <c:dLbl>
              <c:idx val="1"/>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60-49AE-A823-49E9F2AE16C4}"/>
                </c:ext>
              </c:extLst>
            </c:dLbl>
            <c:dLbl>
              <c:idx val="2"/>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60-49AE-A823-49E9F2AE16C4}"/>
                </c:ext>
              </c:extLst>
            </c:dLbl>
            <c:dLbl>
              <c:idx val="3"/>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60-49AE-A823-49E9F2AE16C4}"/>
                </c:ext>
              </c:extLst>
            </c:dLbl>
            <c:dLbl>
              <c:idx val="4"/>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60-49AE-A823-49E9F2AE16C4}"/>
                </c:ext>
              </c:extLst>
            </c:dLbl>
            <c:dLbl>
              <c:idx val="5"/>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860-49AE-A823-49E9F2AE16C4}"/>
                </c:ext>
              </c:extLst>
            </c:dLbl>
            <c:dLbl>
              <c:idx val="7"/>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60-49AE-A823-49E9F2AE16C4}"/>
                </c:ext>
              </c:extLst>
            </c:dLbl>
            <c:dLbl>
              <c:idx val="8"/>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860-49AE-A823-49E9F2AE16C4}"/>
                </c:ext>
              </c:extLst>
            </c:dLbl>
            <c:dLbl>
              <c:idx val="9"/>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8.4499999999999993</c:v>
                </c:pt>
                <c:pt idx="1">
                  <c:v>8.6300000000000008</c:v>
                </c:pt>
                <c:pt idx="2">
                  <c:v>9.1300000000000008</c:v>
                </c:pt>
                <c:pt idx="3">
                  <c:v>9.3699999999999992</c:v>
                </c:pt>
                <c:pt idx="4">
                  <c:v>9.5500000000000007</c:v>
                </c:pt>
                <c:pt idx="5">
                  <c:v>9.31</c:v>
                </c:pt>
                <c:pt idx="6">
                  <c:v>11.24</c:v>
                </c:pt>
                <c:pt idx="7">
                  <c:v>11.11</c:v>
                </c:pt>
                <c:pt idx="8">
                  <c:v>11.03</c:v>
                </c:pt>
                <c:pt idx="9">
                  <c:v>10.08</c:v>
                </c:pt>
              </c:numCache>
            </c:numRef>
          </c:yVal>
          <c:smooth val="0"/>
          <c:extLst>
            <c:ext xmlns:c16="http://schemas.microsoft.com/office/drawing/2014/chart" uri="{C3380CC4-5D6E-409C-BE32-E72D297353CC}">
              <c16:uniqueId val="{00000009-8860-49AE-A823-49E9F2AE16C4}"/>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1227305737109658E-2"/>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60-49AE-A823-49E9F2AE16C4}"/>
                </c:ext>
              </c:extLst>
            </c:dLbl>
            <c:dLbl>
              <c:idx val="1"/>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860-49AE-A823-49E9F2AE16C4}"/>
                </c:ext>
              </c:extLst>
            </c:dLbl>
            <c:dLbl>
              <c:idx val="2"/>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860-49AE-A823-49E9F2AE16C4}"/>
                </c:ext>
              </c:extLst>
            </c:dLbl>
            <c:dLbl>
              <c:idx val="3"/>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860-49AE-A823-49E9F2AE16C4}"/>
                </c:ext>
              </c:extLst>
            </c:dLbl>
            <c:dLbl>
              <c:idx val="4"/>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860-49AE-A823-49E9F2AE16C4}"/>
                </c:ext>
              </c:extLst>
            </c:dLbl>
            <c:dLbl>
              <c:idx val="5"/>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860-49AE-A823-49E9F2AE16C4}"/>
                </c:ext>
              </c:extLst>
            </c:dLbl>
            <c:dLbl>
              <c:idx val="6"/>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860-49AE-A823-49E9F2AE16C4}"/>
                </c:ext>
              </c:extLst>
            </c:dLbl>
            <c:dLbl>
              <c:idx val="7"/>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860-49AE-A823-49E9F2AE16C4}"/>
                </c:ext>
              </c:extLst>
            </c:dLbl>
            <c:dLbl>
              <c:idx val="8"/>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860-49AE-A823-49E9F2AE16C4}"/>
                </c:ext>
              </c:extLst>
            </c:dLbl>
            <c:dLbl>
              <c:idx val="9"/>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2.2999999999999998</c:v>
                </c:pt>
                <c:pt idx="1">
                  <c:v>2.2400000000000002</c:v>
                </c:pt>
                <c:pt idx="2">
                  <c:v>1.63</c:v>
                </c:pt>
                <c:pt idx="3">
                  <c:v>1.4</c:v>
                </c:pt>
                <c:pt idx="4">
                  <c:v>1.67</c:v>
                </c:pt>
                <c:pt idx="5">
                  <c:v>1.5</c:v>
                </c:pt>
                <c:pt idx="6">
                  <c:v>1.97</c:v>
                </c:pt>
                <c:pt idx="7">
                  <c:v>1.95</c:v>
                </c:pt>
                <c:pt idx="8">
                  <c:v>2.11</c:v>
                </c:pt>
                <c:pt idx="9">
                  <c:v>2.11</c:v>
                </c:pt>
              </c:numCache>
            </c:numRef>
          </c:yVal>
          <c:smooth val="0"/>
          <c:extLst>
            <c:ext xmlns:c16="http://schemas.microsoft.com/office/drawing/2014/chart" uri="{C3380CC4-5D6E-409C-BE32-E72D297353CC}">
              <c16:uniqueId val="{00000014-8860-49AE-A823-49E9F2AE16C4}"/>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5-8860-49AE-A823-49E9F2AE16C4}"/>
              </c:ext>
            </c:extLst>
          </c:dPt>
          <c:dLbls>
            <c:dLbl>
              <c:idx val="0"/>
              <c:layout>
                <c:manualLayout>
                  <c:x val="9.1503267973856203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860-49AE-A823-49E9F2AE16C4}"/>
                </c:ext>
              </c:extLst>
            </c:dLbl>
            <c:dLbl>
              <c:idx val="1"/>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860-49AE-A823-49E9F2AE16C4}"/>
                </c:ext>
              </c:extLst>
            </c:dLbl>
            <c:dLbl>
              <c:idx val="2"/>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860-49AE-A823-49E9F2AE16C4}"/>
                </c:ext>
              </c:extLst>
            </c:dLbl>
            <c:dLbl>
              <c:idx val="3"/>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860-49AE-A823-49E9F2AE16C4}"/>
                </c:ext>
              </c:extLst>
            </c:dLbl>
            <c:dLbl>
              <c:idx val="4"/>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860-49AE-A823-49E9F2AE16C4}"/>
                </c:ext>
              </c:extLst>
            </c:dLbl>
            <c:dLbl>
              <c:idx val="5"/>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860-49AE-A823-49E9F2AE16C4}"/>
                </c:ext>
              </c:extLst>
            </c:dLbl>
            <c:dLbl>
              <c:idx val="6"/>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860-49AE-A823-49E9F2AE16C4}"/>
                </c:ext>
              </c:extLst>
            </c:dLbl>
            <c:dLbl>
              <c:idx val="7"/>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860-49AE-A823-49E9F2AE16C4}"/>
                </c:ext>
              </c:extLst>
            </c:dLbl>
            <c:dLbl>
              <c:idx val="8"/>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0.38</c:v>
                </c:pt>
                <c:pt idx="1">
                  <c:v>0.4</c:v>
                </c:pt>
                <c:pt idx="2">
                  <c:v>0.33</c:v>
                </c:pt>
                <c:pt idx="3">
                  <c:v>0.35</c:v>
                </c:pt>
                <c:pt idx="4">
                  <c:v>0.34</c:v>
                </c:pt>
                <c:pt idx="5">
                  <c:v>0.34</c:v>
                </c:pt>
                <c:pt idx="6">
                  <c:v>0.48</c:v>
                </c:pt>
                <c:pt idx="7">
                  <c:v>0.48</c:v>
                </c:pt>
                <c:pt idx="8">
                  <c:v>0.46</c:v>
                </c:pt>
              </c:numCache>
            </c:numRef>
          </c:yVal>
          <c:smooth val="0"/>
          <c:extLst>
            <c:ext xmlns:c16="http://schemas.microsoft.com/office/drawing/2014/chart" uri="{C3380CC4-5D6E-409C-BE32-E72D297353CC}">
              <c16:uniqueId val="{0000001F-8860-49AE-A823-49E9F2AE16C4}"/>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20-8860-49AE-A823-49E9F2AE16C4}"/>
              </c:ext>
            </c:extLst>
          </c:dPt>
          <c:dLbls>
            <c:dLbl>
              <c:idx val="8"/>
              <c:layout>
                <c:manualLayout>
                  <c:x val="4.5751633986928102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0.17</c:v>
                </c:pt>
                <c:pt idx="1">
                  <c:v>0.2</c:v>
                </c:pt>
                <c:pt idx="2">
                  <c:v>0.15</c:v>
                </c:pt>
                <c:pt idx="3">
                  <c:v>0.16</c:v>
                </c:pt>
                <c:pt idx="4">
                  <c:v>0.16</c:v>
                </c:pt>
                <c:pt idx="5">
                  <c:v>0.16</c:v>
                </c:pt>
                <c:pt idx="6">
                  <c:v>0.3</c:v>
                </c:pt>
                <c:pt idx="7">
                  <c:v>0.31</c:v>
                </c:pt>
                <c:pt idx="8">
                  <c:v>0.31</c:v>
                </c:pt>
              </c:numCache>
            </c:numRef>
          </c:yVal>
          <c:smooth val="0"/>
          <c:extLst>
            <c:ext xmlns:c16="http://schemas.microsoft.com/office/drawing/2014/chart" uri="{C3380CC4-5D6E-409C-BE32-E72D297353CC}">
              <c16:uniqueId val="{00000022-8860-49AE-A823-49E9F2AE16C4}"/>
            </c:ext>
          </c:extLst>
        </c:ser>
        <c:dLbls>
          <c:showLegendKey val="0"/>
          <c:showVal val="0"/>
          <c:showCatName val="0"/>
          <c:showSerName val="0"/>
          <c:showPercent val="0"/>
          <c:showBubbleSize val="0"/>
        </c:dLbls>
        <c:axId val="4"/>
        <c:axId val="5"/>
      </c:scatterChart>
      <c:valAx>
        <c:axId val="4"/>
        <c:scaling>
          <c:orientation val="minMax"/>
          <c:max val="2019"/>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575.54050261999998</c:v>
                </c:pt>
                <c:pt idx="1">
                  <c:v>644.67894610000008</c:v>
                </c:pt>
                <c:pt idx="2">
                  <c:v>701.19976284999996</c:v>
                </c:pt>
                <c:pt idx="3">
                  <c:v>721.69423028999995</c:v>
                </c:pt>
                <c:pt idx="4">
                  <c:v>793.33037575000003</c:v>
                </c:pt>
                <c:pt idx="5">
                  <c:v>852.40748533000021</c:v>
                </c:pt>
                <c:pt idx="6">
                  <c:v>824.88433997000016</c:v>
                </c:pt>
                <c:pt idx="7">
                  <c:v>751.52562525000008</c:v>
                </c:pt>
                <c:pt idx="8">
                  <c:v>1024.0980235899999</c:v>
                </c:pt>
                <c:pt idx="9">
                  <c:v>1197.9883359600001</c:v>
                </c:pt>
                <c:pt idx="10">
                  <c:v>1122.75811714</c:v>
                </c:pt>
                <c:pt idx="11">
                  <c:v>1285.3383541500002</c:v>
                </c:pt>
                <c:pt idx="12">
                  <c:v>1331.1060029999999</c:v>
                </c:pt>
                <c:pt idx="13">
                  <c:v>1244.8883477899999</c:v>
                </c:pt>
                <c:pt idx="14">
                  <c:v>1183.2113408999999</c:v>
                </c:pt>
                <c:pt idx="15">
                  <c:v>1306.2295439299996</c:v>
                </c:pt>
                <c:pt idx="16">
                  <c:v>1394.4415151599999</c:v>
                </c:pt>
                <c:pt idx="17">
                  <c:v>1432.8081181399996</c:v>
                </c:pt>
                <c:pt idx="18">
                  <c:v>1641.6928545599999</c:v>
                </c:pt>
                <c:pt idx="19">
                  <c:v>1993.0252624499997</c:v>
                </c:pt>
                <c:pt idx="20">
                  <c:v>1949.6343563399998</c:v>
                </c:pt>
                <c:pt idx="21">
                  <c:v>2483.33899195</c:v>
                </c:pt>
                <c:pt idx="22">
                  <c:v>1839.95775564</c:v>
                </c:pt>
                <c:pt idx="23">
                  <c:v>1996.1312730999998</c:v>
                </c:pt>
              </c:numCache>
            </c:numRef>
          </c:val>
          <c:extLst>
            <c:ext xmlns:c16="http://schemas.microsoft.com/office/drawing/2014/chart" uri="{C3380CC4-5D6E-409C-BE32-E72D297353CC}">
              <c16:uniqueId val="{00000000-7DBF-44FC-8251-34C0910968EE}"/>
            </c:ext>
          </c:extLst>
        </c:ser>
        <c:dLbls>
          <c:showLegendKey val="0"/>
          <c:showVal val="0"/>
          <c:showCatName val="0"/>
          <c:showSerName val="0"/>
          <c:showPercent val="0"/>
          <c:showBubbleSize val="0"/>
        </c:dLbls>
        <c:gapWidth val="60"/>
        <c:overlap val="100"/>
        <c:axId val="705143088"/>
        <c:axId val="1"/>
      </c:barChart>
      <c:catAx>
        <c:axId val="7051430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05143088"/>
        <c:crosses val="min"/>
        <c:crossBetween val="between"/>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2CF-41D2-B25C-251CCDD4274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2CF-41D2-B25C-251CCDD4274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2CF-41D2-B25C-251CCDD4274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2CF-41D2-B25C-251CCDD4274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2CF-41D2-B25C-251CCDD4274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2CF-41D2-B25C-251CCDD42745}"/>
              </c:ext>
            </c:extLst>
          </c:dPt>
          <c:dLbls>
            <c:dLbl>
              <c:idx val="0"/>
              <c:layout>
                <c:manualLayout>
                  <c:x val="0.11688311688311688"/>
                  <c:y val="-6.7814854682454254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CF-41D2-B25C-251CCDD42745}"/>
                </c:ext>
              </c:extLst>
            </c:dLbl>
            <c:dLbl>
              <c:idx val="1"/>
              <c:layout>
                <c:manualLayout>
                  <c:x val="9.5041322314049589E-2"/>
                  <c:y val="9.8493003229278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CF-41D2-B25C-251CCDD42745}"/>
                </c:ext>
              </c:extLst>
            </c:dLbl>
            <c:dLbl>
              <c:idx val="2"/>
              <c:layout>
                <c:manualLayout>
                  <c:x val="-1.2396694214876033E-2"/>
                  <c:y val="0.1566200215285253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CF-41D2-B25C-251CCDD42745}"/>
                </c:ext>
              </c:extLst>
            </c:dLbl>
            <c:dLbl>
              <c:idx val="3"/>
              <c:layout>
                <c:manualLayout>
                  <c:x val="-9.9763872491145225E-2"/>
                  <c:y val="9.257265877287405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CF-41D2-B25C-251CCDD42745}"/>
                </c:ext>
              </c:extLst>
            </c:dLbl>
            <c:dLbl>
              <c:idx val="4"/>
              <c:layout>
                <c:manualLayout>
                  <c:x val="-0.14935064935064934"/>
                  <c:y val="2.637244348762109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CF-41D2-B25C-251CCDD42745}"/>
                </c:ext>
              </c:extLst>
            </c:dLbl>
            <c:dLbl>
              <c:idx val="5"/>
              <c:layout>
                <c:manualLayout>
                  <c:x val="-9.6221959858323491E-2"/>
                  <c:y val="-9.687836383207749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CF-41D2-B25C-251CCDD4274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32</c:v>
                </c:pt>
                <c:pt idx="1">
                  <c:v>13</c:v>
                </c:pt>
                <c:pt idx="2">
                  <c:v>12.3</c:v>
                </c:pt>
                <c:pt idx="3">
                  <c:v>10.100000000000001</c:v>
                </c:pt>
                <c:pt idx="4">
                  <c:v>9.1</c:v>
                </c:pt>
                <c:pt idx="5">
                  <c:v>23.500000000000011</c:v>
                </c:pt>
              </c:numCache>
            </c:numRef>
          </c:val>
          <c:extLst>
            <c:ext xmlns:c16="http://schemas.microsoft.com/office/drawing/2014/chart" uri="{C3380CC4-5D6E-409C-BE32-E72D297353CC}">
              <c16:uniqueId val="{00000006-B2CF-41D2-B25C-251CCDD4274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42.547948372281553</c:v>
                </c:pt>
                <c:pt idx="1">
                  <c:v>41.50948091414422</c:v>
                </c:pt>
                <c:pt idx="2">
                  <c:v>40.508190394874745</c:v>
                </c:pt>
                <c:pt idx="3">
                  <c:v>39.530642478013895</c:v>
                </c:pt>
                <c:pt idx="4">
                  <c:v>38.549310665501622</c:v>
                </c:pt>
                <c:pt idx="5">
                  <c:v>37.587670756046371</c:v>
                </c:pt>
                <c:pt idx="6">
                  <c:v>36.597818282865113</c:v>
                </c:pt>
                <c:pt idx="7">
                  <c:v>35.585492317817739</c:v>
                </c:pt>
                <c:pt idx="8">
                  <c:v>34.659032305842835</c:v>
                </c:pt>
                <c:pt idx="9">
                  <c:v>33.892494191629638</c:v>
                </c:pt>
                <c:pt idx="10">
                  <c:v>33.273199562559832</c:v>
                </c:pt>
                <c:pt idx="11">
                  <c:v>32.774494613173879</c:v>
                </c:pt>
                <c:pt idx="12">
                  <c:v>32.428349105128902</c:v>
                </c:pt>
                <c:pt idx="13">
                  <c:v>32.207054517876564</c:v>
                </c:pt>
                <c:pt idx="14">
                  <c:v>32.049176673174628</c:v>
                </c:pt>
                <c:pt idx="15">
                  <c:v>31.92963909783051</c:v>
                </c:pt>
                <c:pt idx="16">
                  <c:v>31.826374805767792</c:v>
                </c:pt>
                <c:pt idx="17">
                  <c:v>31.704030999094932</c:v>
                </c:pt>
                <c:pt idx="18">
                  <c:v>31.528054450018701</c:v>
                </c:pt>
                <c:pt idx="19">
                  <c:v>31.323650118946901</c:v>
                </c:pt>
                <c:pt idx="20">
                  <c:v>31.077801773444559</c:v>
                </c:pt>
                <c:pt idx="21">
                  <c:v>30.781285867630931</c:v>
                </c:pt>
                <c:pt idx="22">
                  <c:v>30.454416384497758</c:v>
                </c:pt>
                <c:pt idx="23">
                  <c:v>30.110557174677588</c:v>
                </c:pt>
                <c:pt idx="24">
                  <c:v>29.793145514628399</c:v>
                </c:pt>
                <c:pt idx="25">
                  <c:v>29.497299176380249</c:v>
                </c:pt>
                <c:pt idx="26">
                  <c:v>27.980339067745348</c:v>
                </c:pt>
                <c:pt idx="27">
                  <c:v>24.570291177033674</c:v>
                </c:pt>
                <c:pt idx="28">
                  <c:v>22.69359693645497</c:v>
                </c:pt>
              </c:numCache>
            </c:numRef>
          </c:val>
          <c:extLst>
            <c:ext xmlns:c16="http://schemas.microsoft.com/office/drawing/2014/chart" uri="{C3380CC4-5D6E-409C-BE32-E72D297353CC}">
              <c16:uniqueId val="{00000000-EDA8-4383-B5E3-85650ED1900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54.635533232472092</c:v>
                </c:pt>
                <c:pt idx="1">
                  <c:v>55.570911967025438</c:v>
                </c:pt>
                <c:pt idx="2">
                  <c:v>56.470427119958309</c:v>
                </c:pt>
                <c:pt idx="3">
                  <c:v>57.34469657729602</c:v>
                </c:pt>
                <c:pt idx="4">
                  <c:v>58.218581411732714</c:v>
                </c:pt>
                <c:pt idx="5">
                  <c:v>59.069176875234099</c:v>
                </c:pt>
                <c:pt idx="6">
                  <c:v>59.950194396191371</c:v>
                </c:pt>
                <c:pt idx="7">
                  <c:v>60.853297663521367</c:v>
                </c:pt>
                <c:pt idx="8">
                  <c:v>61.674099997797697</c:v>
                </c:pt>
                <c:pt idx="9">
                  <c:v>62.337542490234163</c:v>
                </c:pt>
                <c:pt idx="10">
                  <c:v>62.847280887867264</c:v>
                </c:pt>
                <c:pt idx="11">
                  <c:v>63.230235263048925</c:v>
                </c:pt>
                <c:pt idx="12">
                  <c:v>63.450864834463474</c:v>
                </c:pt>
                <c:pt idx="13">
                  <c:v>63.535327384282645</c:v>
                </c:pt>
                <c:pt idx="14">
                  <c:v>63.543883209541697</c:v>
                </c:pt>
                <c:pt idx="15">
                  <c:v>63.501625349987187</c:v>
                </c:pt>
                <c:pt idx="16">
                  <c:v>63.438207110755116</c:v>
                </c:pt>
                <c:pt idx="17">
                  <c:v>63.387132974116057</c:v>
                </c:pt>
                <c:pt idx="18">
                  <c:v>63.379869570973256</c:v>
                </c:pt>
                <c:pt idx="19">
                  <c:v>63.403271974110787</c:v>
                </c:pt>
                <c:pt idx="20">
                  <c:v>63.483461320243038</c:v>
                </c:pt>
                <c:pt idx="21">
                  <c:v>63.623999226360105</c:v>
                </c:pt>
                <c:pt idx="22">
                  <c:v>63.778629507676968</c:v>
                </c:pt>
                <c:pt idx="23">
                  <c:v>63.928256395009129</c:v>
                </c:pt>
                <c:pt idx="24">
                  <c:v>64.043150213077141</c:v>
                </c:pt>
                <c:pt idx="25">
                  <c:v>64.125604343549995</c:v>
                </c:pt>
                <c:pt idx="26">
                  <c:v>64.554915955415581</c:v>
                </c:pt>
                <c:pt idx="27">
                  <c:v>66.555101078067878</c:v>
                </c:pt>
                <c:pt idx="28">
                  <c:v>65.68521103592991</c:v>
                </c:pt>
              </c:numCache>
            </c:numRef>
          </c:val>
          <c:extLst>
            <c:ext xmlns:c16="http://schemas.microsoft.com/office/drawing/2014/chart" uri="{C3380CC4-5D6E-409C-BE32-E72D297353CC}">
              <c16:uniqueId val="{00000001-EDA8-4383-B5E3-85650ED1900F}"/>
            </c:ext>
          </c:extLst>
        </c:ser>
        <c:ser>
          <c:idx val="2"/>
          <c:order val="2"/>
          <c:spPr>
            <a:solidFill>
              <a:srgbClr val="C0E6F4"/>
            </a:solidFill>
            <a:ln w="9525" cmpd="sng" algn="ctr">
              <a:solidFill>
                <a:srgbClr val="808080"/>
              </a:solidFill>
              <a:prstDash val="solid"/>
            </a:ln>
          </c:spPr>
          <c:invertIfNegative val="0"/>
          <c:dLbls>
            <c:dLbl>
              <c:idx val="0"/>
              <c:layout>
                <c:manualLayout>
                  <c:x val="0"/>
                  <c:y val="-6.168831168831168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A8-4383-B5E3-85650ED1900F}"/>
                </c:ext>
              </c:extLst>
            </c:dLbl>
            <c:dLbl>
              <c:idx val="1"/>
              <c:layout>
                <c:manualLayout>
                  <c:x val="0"/>
                  <c:y val="-6.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A8-4383-B5E3-85650ED1900F}"/>
                </c:ext>
              </c:extLst>
            </c:dLbl>
            <c:dLbl>
              <c:idx val="2"/>
              <c:layout>
                <c:manualLayout>
                  <c:x val="0"/>
                  <c:y val="-6.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A8-4383-B5E3-85650ED1900F}"/>
                </c:ext>
              </c:extLst>
            </c:dLbl>
            <c:dLbl>
              <c:idx val="3"/>
              <c:layout>
                <c:manualLayout>
                  <c:x val="0"/>
                  <c:y val="-6.331168831168830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A8-4383-B5E3-85650ED1900F}"/>
                </c:ext>
              </c:extLst>
            </c:dLbl>
            <c:dLbl>
              <c:idx val="4"/>
              <c:layout>
                <c:manualLayout>
                  <c:x val="0"/>
                  <c:y val="-6.331168831168830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A8-4383-B5E3-85650ED1900F}"/>
                </c:ext>
              </c:extLst>
            </c:dLbl>
            <c:dLbl>
              <c:idx val="5"/>
              <c:layout>
                <c:manualLayout>
                  <c:x val="0"/>
                  <c:y val="-6.412337662337662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DA8-4383-B5E3-85650ED1900F}"/>
                </c:ext>
              </c:extLst>
            </c:dLbl>
            <c:dLbl>
              <c:idx val="6"/>
              <c:layout>
                <c:manualLayout>
                  <c:x val="0"/>
                  <c:y val="-6.412337662337662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DA8-4383-B5E3-85650ED1900F}"/>
                </c:ext>
              </c:extLst>
            </c:dLbl>
            <c:dLbl>
              <c:idx val="7"/>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DA8-4383-B5E3-85650ED1900F}"/>
                </c:ext>
              </c:extLst>
            </c:dLbl>
            <c:dLbl>
              <c:idx val="8"/>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DA8-4383-B5E3-85650ED1900F}"/>
                </c:ext>
              </c:extLst>
            </c:dLbl>
            <c:dLbl>
              <c:idx val="9"/>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DA8-4383-B5E3-85650ED1900F}"/>
                </c:ext>
              </c:extLst>
            </c:dLbl>
            <c:dLbl>
              <c:idx val="10"/>
              <c:layout>
                <c:manualLayout>
                  <c:x val="0"/>
                  <c:y val="-6.57467532467532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DA8-4383-B5E3-85650ED1900F}"/>
                </c:ext>
              </c:extLst>
            </c:dLbl>
            <c:dLbl>
              <c:idx val="11"/>
              <c:layout>
                <c:manualLayout>
                  <c:x val="0"/>
                  <c:y val="-6.57467532467532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DA8-4383-B5E3-85650ED1900F}"/>
                </c:ext>
              </c:extLst>
            </c:dLbl>
            <c:dLbl>
              <c:idx val="12"/>
              <c:layout>
                <c:manualLayout>
                  <c:x val="0"/>
                  <c:y val="-6.655844155844155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DA8-4383-B5E3-85650ED1900F}"/>
                </c:ext>
              </c:extLst>
            </c:dLbl>
            <c:dLbl>
              <c:idx val="13"/>
              <c:layout>
                <c:manualLayout>
                  <c:x val="0"/>
                  <c:y val="-6.73701298701298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DA8-4383-B5E3-85650ED1900F}"/>
                </c:ext>
              </c:extLst>
            </c:dLbl>
            <c:dLbl>
              <c:idx val="14"/>
              <c:layout>
                <c:manualLayout>
                  <c:x val="0"/>
                  <c:y val="-6.73701298701298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DA8-4383-B5E3-85650ED1900F}"/>
                </c:ext>
              </c:extLst>
            </c:dLbl>
            <c:dLbl>
              <c:idx val="15"/>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DA8-4383-B5E3-85650ED1900F}"/>
                </c:ext>
              </c:extLst>
            </c:dLbl>
            <c:dLbl>
              <c:idx val="16"/>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DA8-4383-B5E3-85650ED1900F}"/>
                </c:ext>
              </c:extLst>
            </c:dLbl>
            <c:dLbl>
              <c:idx val="17"/>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DA8-4383-B5E3-85650ED1900F}"/>
                </c:ext>
              </c:extLst>
            </c:dLbl>
            <c:dLbl>
              <c:idx val="18"/>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DA8-4383-B5E3-85650ED1900F}"/>
                </c:ext>
              </c:extLst>
            </c:dLbl>
            <c:dLbl>
              <c:idx val="1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DA8-4383-B5E3-85650ED1900F}"/>
                </c:ext>
              </c:extLst>
            </c:dLbl>
            <c:dLbl>
              <c:idx val="20"/>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DA8-4383-B5E3-85650ED1900F}"/>
                </c:ext>
              </c:extLst>
            </c:dLbl>
            <c:dLbl>
              <c:idx val="21"/>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DA8-4383-B5E3-85650ED1900F}"/>
                </c:ext>
              </c:extLst>
            </c:dLbl>
            <c:dLbl>
              <c:idx val="22"/>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DA8-4383-B5E3-85650ED1900F}"/>
                </c:ext>
              </c:extLst>
            </c:dLbl>
            <c:dLbl>
              <c:idx val="23"/>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DA8-4383-B5E3-85650ED1900F}"/>
                </c:ext>
              </c:extLst>
            </c:dLbl>
            <c:dLbl>
              <c:idx val="24"/>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DA8-4383-B5E3-85650ED1900F}"/>
                </c:ext>
              </c:extLst>
            </c:dLbl>
            <c:dLbl>
              <c:idx val="25"/>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DA8-4383-B5E3-85650ED1900F}"/>
                </c:ext>
              </c:extLst>
            </c:dLbl>
            <c:dLbl>
              <c:idx val="26"/>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DA8-4383-B5E3-85650ED1900F}"/>
                </c:ext>
              </c:extLst>
            </c:dLbl>
            <c:dLbl>
              <c:idx val="27"/>
              <c:layout>
                <c:manualLayout>
                  <c:x val="0"/>
                  <c:y val="-8.36038961038960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DA8-4383-B5E3-85650ED190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2.8165183952463479</c:v>
                </c:pt>
                <c:pt idx="1">
                  <c:v>2.9196071188303474</c:v>
                </c:pt>
                <c:pt idx="2">
                  <c:v>3.0213824851669457</c:v>
                </c:pt>
                <c:pt idx="3">
                  <c:v>3.124660944690083</c:v>
                </c:pt>
                <c:pt idx="4">
                  <c:v>3.2321079227656591</c:v>
                </c:pt>
                <c:pt idx="5">
                  <c:v>3.3431523687195153</c:v>
                </c:pt>
                <c:pt idx="6">
                  <c:v>3.451987320943517</c:v>
                </c:pt>
                <c:pt idx="7">
                  <c:v>3.5612100186608986</c:v>
                </c:pt>
                <c:pt idx="8">
                  <c:v>3.666867696359466</c:v>
                </c:pt>
                <c:pt idx="9">
                  <c:v>3.7699633181361936</c:v>
                </c:pt>
                <c:pt idx="10">
                  <c:v>3.8795195495728962</c:v>
                </c:pt>
                <c:pt idx="11">
                  <c:v>3.9952701237771837</c:v>
                </c:pt>
                <c:pt idx="12">
                  <c:v>4.1207860604076219</c:v>
                </c:pt>
                <c:pt idx="13">
                  <c:v>4.2576180978407869</c:v>
                </c:pt>
                <c:pt idx="14">
                  <c:v>4.4069401172836749</c:v>
                </c:pt>
                <c:pt idx="15">
                  <c:v>4.5687355521823019</c:v>
                </c:pt>
                <c:pt idx="16">
                  <c:v>4.7354180834771054</c:v>
                </c:pt>
                <c:pt idx="17">
                  <c:v>4.9088360267890323</c:v>
                </c:pt>
                <c:pt idx="18">
                  <c:v>5.0920759790080483</c:v>
                </c:pt>
                <c:pt idx="19">
                  <c:v>5.2730779069423139</c:v>
                </c:pt>
                <c:pt idx="20">
                  <c:v>5.4387369063124025</c:v>
                </c:pt>
                <c:pt idx="21">
                  <c:v>5.5947149060089574</c:v>
                </c:pt>
                <c:pt idx="22">
                  <c:v>5.7669541078253062</c:v>
                </c:pt>
                <c:pt idx="23">
                  <c:v>5.96118643031327</c:v>
                </c:pt>
                <c:pt idx="24">
                  <c:v>6.1637042722944901</c:v>
                </c:pt>
                <c:pt idx="25">
                  <c:v>6.3770964800697438</c:v>
                </c:pt>
                <c:pt idx="26">
                  <c:v>7.4647449768390661</c:v>
                </c:pt>
                <c:pt idx="27">
                  <c:v>8.8746077448984444</c:v>
                </c:pt>
                <c:pt idx="28">
                  <c:v>11.621192027615134</c:v>
                </c:pt>
              </c:numCache>
            </c:numRef>
          </c:val>
          <c:extLst>
            <c:ext xmlns:c16="http://schemas.microsoft.com/office/drawing/2014/chart" uri="{C3380CC4-5D6E-409C-BE32-E72D297353CC}">
              <c16:uniqueId val="{0000001E-EDA8-4383-B5E3-85650ED1900F}"/>
            </c:ext>
          </c:extLst>
        </c:ser>
        <c:dLbls>
          <c:showLegendKey val="0"/>
          <c:showVal val="0"/>
          <c:showCatName val="0"/>
          <c:showSerName val="0"/>
          <c:showPercent val="0"/>
          <c:showBubbleSize val="0"/>
        </c:dLbls>
        <c:gapWidth val="60"/>
        <c:overlap val="100"/>
        <c:axId val="1879712223"/>
        <c:axId val="1"/>
      </c:barChart>
      <c:catAx>
        <c:axId val="18797122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971222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6632782719187E-2"/>
          <c:y val="6.356311548791406E-2"/>
          <c:w val="0.92731893265565435"/>
          <c:h val="0.8728737690241719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4"/>
              <c:layout>
                <c:manualLayout>
                  <c:x val="0"/>
                  <c:y val="1.92479856759176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E3-470F-9D41-5453D4D4CA3F}"/>
                </c:ext>
              </c:extLst>
            </c:dLbl>
            <c:dLbl>
              <c:idx val="5"/>
              <c:layout>
                <c:manualLayout>
                  <c:x val="0"/>
                  <c:y val="1.52193375111906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E3-470F-9D41-5453D4D4CA3F}"/>
                </c:ext>
              </c:extLst>
            </c:dLbl>
            <c:dLbl>
              <c:idx val="8"/>
              <c:layout>
                <c:manualLayout>
                  <c:x val="0"/>
                  <c:y val="1.88003581020590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E3-470F-9D41-5453D4D4CA3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0.68300000000000005</c:v>
                </c:pt>
                <c:pt idx="1">
                  <c:v>1.5149999999999999</c:v>
                </c:pt>
                <c:pt idx="2">
                  <c:v>1.3779999999999999</c:v>
                </c:pt>
                <c:pt idx="3">
                  <c:v>1.1619999999999999</c:v>
                </c:pt>
                <c:pt idx="4">
                  <c:v>3.3260000000000001</c:v>
                </c:pt>
                <c:pt idx="5">
                  <c:v>3.9780000000000002</c:v>
                </c:pt>
                <c:pt idx="6">
                  <c:v>2.956</c:v>
                </c:pt>
                <c:pt idx="7">
                  <c:v>1.097</c:v>
                </c:pt>
                <c:pt idx="8">
                  <c:v>3.399</c:v>
                </c:pt>
              </c:numCache>
            </c:numRef>
          </c:val>
          <c:extLst>
            <c:ext xmlns:c16="http://schemas.microsoft.com/office/drawing/2014/chart" uri="{C3380CC4-5D6E-409C-BE32-E72D297353CC}">
              <c16:uniqueId val="{00000003-65E3-470F-9D41-5453D4D4CA3F}"/>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21.332999999999998</c:v>
                </c:pt>
                <c:pt idx="1">
                  <c:v>21.527000000000001</c:v>
                </c:pt>
                <c:pt idx="2">
                  <c:v>23.07</c:v>
                </c:pt>
                <c:pt idx="3">
                  <c:v>31.462</c:v>
                </c:pt>
                <c:pt idx="4">
                  <c:v>43.658000000000001</c:v>
                </c:pt>
                <c:pt idx="5">
                  <c:v>35.552</c:v>
                </c:pt>
                <c:pt idx="6">
                  <c:v>72.944999999999993</c:v>
                </c:pt>
                <c:pt idx="7">
                  <c:v>32.369999999999997</c:v>
                </c:pt>
                <c:pt idx="8">
                  <c:v>47.305</c:v>
                </c:pt>
              </c:numCache>
            </c:numRef>
          </c:val>
          <c:extLst>
            <c:ext xmlns:c16="http://schemas.microsoft.com/office/drawing/2014/chart" uri="{C3380CC4-5D6E-409C-BE32-E72D297353CC}">
              <c16:uniqueId val="{00000004-65E3-470F-9D41-5453D4D4CA3F}"/>
            </c:ext>
          </c:extLst>
        </c:ser>
        <c:dLbls>
          <c:showLegendKey val="0"/>
          <c:showVal val="0"/>
          <c:showCatName val="0"/>
          <c:showSerName val="0"/>
          <c:showPercent val="0"/>
          <c:showBubbleSize val="0"/>
        </c:dLbls>
        <c:gapWidth val="60"/>
        <c:axId val="405453968"/>
        <c:axId val="1"/>
      </c:barChart>
      <c:catAx>
        <c:axId val="405453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5453968"/>
        <c:crosses val="min"/>
        <c:crossBetween val="between"/>
        <c:majorUnit val="5"/>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82C-4AA2-817B-88B6470BD0F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82C-4AA2-817B-88B6470BD0F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982C-4AA2-817B-88B6470BD0F9}"/>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982C-4AA2-817B-88B6470BD0F9}"/>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982C-4AA2-817B-88B6470BD0F9}"/>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982C-4AA2-817B-88B6470BD0F9}"/>
              </c:ext>
            </c:extLst>
          </c:dPt>
          <c:dLbls>
            <c:dLbl>
              <c:idx val="0"/>
              <c:layout>
                <c:manualLayout>
                  <c:x val="7.3789846517119242E-2"/>
                  <c:y val="-0.11948331539289558"/>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2C-4AA2-817B-88B6470BD0F9}"/>
                </c:ext>
              </c:extLst>
            </c:dLbl>
            <c:dLbl>
              <c:idx val="1"/>
              <c:layout>
                <c:manualLayout>
                  <c:x val="0.13813459268004721"/>
                  <c:y val="-1.88374596340150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2C-4AA2-817B-88B6470BD0F9}"/>
                </c:ext>
              </c:extLst>
            </c:dLbl>
            <c:dLbl>
              <c:idx val="2"/>
              <c:layout>
                <c:manualLayout>
                  <c:x val="0.12632821723730814"/>
                  <c:y val="7.21205597416576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2C-4AA2-817B-88B6470BD0F9}"/>
                </c:ext>
              </c:extLst>
            </c:dLbl>
            <c:dLbl>
              <c:idx val="3"/>
              <c:layout>
                <c:manualLayout>
                  <c:x val="6.5525383707201887E-2"/>
                  <c:y val="0.13347685683530677"/>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2C-4AA2-817B-88B6470BD0F9}"/>
                </c:ext>
              </c:extLst>
            </c:dLbl>
            <c:dLbl>
              <c:idx val="4"/>
              <c:layout>
                <c:manualLayout>
                  <c:x val="-1.5348288075560802E-2"/>
                  <c:y val="0.15823466092572658"/>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2C-4AA2-817B-88B6470BD0F9}"/>
                </c:ext>
              </c:extLst>
            </c:dLbl>
            <c:dLbl>
              <c:idx val="5"/>
              <c:layout>
                <c:manualLayout>
                  <c:x val="-0.13872491145218419"/>
                  <c:y val="-1.9913885898815931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2C-4AA2-817B-88B6470BD0F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16.278910286799587</c:v>
                </c:pt>
                <c:pt idx="1">
                  <c:v>12.725743982396665</c:v>
                </c:pt>
                <c:pt idx="2">
                  <c:v>9.8395603936897533</c:v>
                </c:pt>
                <c:pt idx="3">
                  <c:v>8.8642807946545972</c:v>
                </c:pt>
                <c:pt idx="4">
                  <c:v>7.3037141724136907</c:v>
                </c:pt>
                <c:pt idx="5">
                  <c:v>44.987790370045708</c:v>
                </c:pt>
              </c:numCache>
            </c:numRef>
          </c:val>
          <c:extLst>
            <c:ext xmlns:c16="http://schemas.microsoft.com/office/drawing/2014/chart" uri="{C3380CC4-5D6E-409C-BE32-E72D297353CC}">
              <c16:uniqueId val="{00000006-982C-4AA2-817B-88B6470BD0F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870249017038008E-2"/>
          <c:y val="6.0606060606060608E-2"/>
          <c:w val="0.91349934469200522"/>
          <c:h val="0.8787878787878787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4.4560943643512452E-3"/>
                  <c:y val="-2.987622705932565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421-45ED-89B0-B1ADF70C76C4}"/>
                </c:ext>
              </c:extLst>
            </c:dLbl>
            <c:dLbl>
              <c:idx val="3"/>
              <c:layout>
                <c:manualLayout>
                  <c:x val="-4.4560943643512452E-3"/>
                  <c:y val="-4.268032437046522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421-45ED-89B0-B1ADF70C76C4}"/>
                </c:ext>
              </c:extLst>
            </c:dLbl>
            <c:dLbl>
              <c:idx val="4"/>
              <c:layout>
                <c:manualLayout>
                  <c:x val="-4.4560943643512452E-3"/>
                  <c:y val="-5.9752454118651302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421-45ED-89B0-B1ADF70C76C4}"/>
                </c:ext>
              </c:extLst>
            </c:dLbl>
            <c:dLbl>
              <c:idx val="5"/>
              <c:layout>
                <c:manualLayout>
                  <c:x val="-4.4560943643512452E-3"/>
                  <c:y val="-1.28040973111395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421-45ED-89B0-B1ADF70C76C4}"/>
                </c:ext>
              </c:extLst>
            </c:dLbl>
            <c:dLbl>
              <c:idx val="6"/>
              <c:layout>
                <c:manualLayout>
                  <c:x val="-4.4560943643512452E-3"/>
                  <c:y val="-1.28040973111395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421-45ED-89B0-B1ADF70C76C4}"/>
                </c:ext>
              </c:extLst>
            </c:dLbl>
            <c:dLbl>
              <c:idx val="7"/>
              <c:layout>
                <c:manualLayout>
                  <c:x val="-4.4560943643512452E-3"/>
                  <c:y val="-8.9628681177976958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421-45ED-89B0-B1ADF70C76C4}"/>
                </c:ext>
              </c:extLst>
            </c:dLbl>
            <c:dLbl>
              <c:idx val="8"/>
              <c:layout>
                <c:manualLayout>
                  <c:x val="-4.4560943643512452E-3"/>
                  <c:y val="-1.109688433632095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421-45ED-89B0-B1ADF70C7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10.688000000000001</c:v>
                </c:pt>
                <c:pt idx="1">
                  <c:v>8.0640000000000001</c:v>
                </c:pt>
                <c:pt idx="2">
                  <c:v>8.0860000000000003</c:v>
                </c:pt>
                <c:pt idx="3">
                  <c:v>11.637</c:v>
                </c:pt>
                <c:pt idx="4">
                  <c:v>13.045999999999999</c:v>
                </c:pt>
                <c:pt idx="5">
                  <c:v>18.867999999999999</c:v>
                </c:pt>
                <c:pt idx="6">
                  <c:v>19.120999999999999</c:v>
                </c:pt>
                <c:pt idx="7">
                  <c:v>15.759</c:v>
                </c:pt>
                <c:pt idx="8">
                  <c:v>17.391999999999999</c:v>
                </c:pt>
              </c:numCache>
            </c:numRef>
          </c:val>
          <c:extLst>
            <c:ext xmlns:c16="http://schemas.microsoft.com/office/drawing/2014/chart" uri="{C3380CC4-5D6E-409C-BE32-E72D297353CC}">
              <c16:uniqueId val="{00000007-5421-45ED-89B0-B1ADF70C76C4}"/>
            </c:ext>
          </c:extLst>
        </c:ser>
        <c:ser>
          <c:idx val="1"/>
          <c:order val="1"/>
          <c:spPr>
            <a:solidFill>
              <a:srgbClr val="C0E6F4"/>
            </a:solidFill>
            <a:ln w="9525" cmpd="sng" algn="ctr">
              <a:solidFill>
                <a:srgbClr val="808080"/>
              </a:solidFill>
              <a:prstDash val="solid"/>
            </a:ln>
          </c:spPr>
          <c:invertIfNegative val="0"/>
          <c:dLbls>
            <c:dLbl>
              <c:idx val="0"/>
              <c:layout>
                <c:manualLayout>
                  <c:x val="0"/>
                  <c:y val="-0.12932138284250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421-45ED-89B0-B1ADF70C76C4}"/>
                </c:ext>
              </c:extLst>
            </c:dLbl>
            <c:dLbl>
              <c:idx val="1"/>
              <c:layout>
                <c:manualLayout>
                  <c:x val="0"/>
                  <c:y val="-0.145113102859581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421-45ED-89B0-B1ADF70C76C4}"/>
                </c:ext>
              </c:extLst>
            </c:dLbl>
            <c:dLbl>
              <c:idx val="2"/>
              <c:layout>
                <c:manualLayout>
                  <c:x val="0"/>
                  <c:y val="-0.1626120358514724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421-45ED-89B0-B1ADF70C76C4}"/>
                </c:ext>
              </c:extLst>
            </c:dLbl>
            <c:dLbl>
              <c:idx val="3"/>
              <c:layout>
                <c:manualLayout>
                  <c:x val="0"/>
                  <c:y val="-0.1685872812633376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421-45ED-89B0-B1ADF70C76C4}"/>
                </c:ext>
              </c:extLst>
            </c:dLbl>
            <c:dLbl>
              <c:idx val="4"/>
              <c:layout>
                <c:manualLayout>
                  <c:x val="0"/>
                  <c:y val="-0.4242424242424242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421-45ED-89B0-B1ADF70C76C4}"/>
                </c:ext>
              </c:extLst>
            </c:dLbl>
            <c:dLbl>
              <c:idx val="5"/>
              <c:layout>
                <c:manualLayout>
                  <c:x val="0"/>
                  <c:y val="-0.242851045667947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421-45ED-89B0-B1ADF70C76C4}"/>
                </c:ext>
              </c:extLst>
            </c:dLbl>
            <c:dLbl>
              <c:idx val="6"/>
              <c:layout>
                <c:manualLayout>
                  <c:x val="0"/>
                  <c:y val="-0.2257789159197609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421-45ED-89B0-B1ADF70C76C4}"/>
                </c:ext>
              </c:extLst>
            </c:dLbl>
            <c:dLbl>
              <c:idx val="7"/>
              <c:layout>
                <c:manualLayout>
                  <c:x val="0"/>
                  <c:y val="-0.183952198036705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421-45ED-89B0-B1ADF70C76C4}"/>
                </c:ext>
              </c:extLst>
            </c:dLbl>
            <c:dLbl>
              <c:idx val="8"/>
              <c:layout>
                <c:manualLayout>
                  <c:x val="0"/>
                  <c:y val="-0.2240717029449423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421-45ED-89B0-B1ADF70C7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174.631</c:v>
                </c:pt>
                <c:pt idx="1">
                  <c:v>201.524</c:v>
                </c:pt>
                <c:pt idx="2">
                  <c:v>231.041</c:v>
                </c:pt>
                <c:pt idx="3">
                  <c:v>241.61099999999999</c:v>
                </c:pt>
                <c:pt idx="4">
                  <c:v>676.98800000000006</c:v>
                </c:pt>
                <c:pt idx="5">
                  <c:v>368.39699999999999</c:v>
                </c:pt>
                <c:pt idx="6">
                  <c:v>339.21</c:v>
                </c:pt>
                <c:pt idx="7">
                  <c:v>267.39699999999999</c:v>
                </c:pt>
                <c:pt idx="8">
                  <c:v>335.39100000000002</c:v>
                </c:pt>
              </c:numCache>
            </c:numRef>
          </c:val>
          <c:extLst>
            <c:ext xmlns:c16="http://schemas.microsoft.com/office/drawing/2014/chart" uri="{C3380CC4-5D6E-409C-BE32-E72D297353CC}">
              <c16:uniqueId val="{00000011-5421-45ED-89B0-B1ADF70C76C4}"/>
            </c:ext>
          </c:extLst>
        </c:ser>
        <c:dLbls>
          <c:showLegendKey val="0"/>
          <c:showVal val="0"/>
          <c:showCatName val="0"/>
          <c:showSerName val="0"/>
          <c:showPercent val="0"/>
          <c:showBubbleSize val="0"/>
        </c:dLbls>
        <c:gapWidth val="60"/>
        <c:axId val="405684848"/>
        <c:axId val="1"/>
      </c:barChart>
      <c:catAx>
        <c:axId val="4056848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5684848"/>
        <c:crosses val="min"/>
        <c:crossBetween val="between"/>
        <c:majorUnit val="5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4255003706449E-2"/>
          <c:y val="5.6936647955092221E-2"/>
          <c:w val="0.93291326908821348"/>
          <c:h val="0.8861267040898155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0014825796886581E-2"/>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9A-42D3-BF8B-73020D80B75B}"/>
                </c:ext>
              </c:extLst>
            </c:dLbl>
            <c:dLbl>
              <c:idx val="1"/>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9A-42D3-BF8B-73020D80B75B}"/>
                </c:ext>
              </c:extLst>
            </c:dLbl>
            <c:dLbl>
              <c:idx val="2"/>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9A-42D3-BF8B-73020D80B75B}"/>
                </c:ext>
              </c:extLst>
            </c:dLbl>
            <c:dLbl>
              <c:idx val="3"/>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9A-42D3-BF8B-73020D80B7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1.22841931</c:v>
                </c:pt>
                <c:pt idx="1">
                  <c:v>0.42725640000000009</c:v>
                </c:pt>
                <c:pt idx="2">
                  <c:v>8.005524E-2</c:v>
                </c:pt>
                <c:pt idx="3">
                  <c:v>6.0291369999999997E-2</c:v>
                </c:pt>
              </c:numCache>
            </c:numRef>
          </c:val>
          <c:smooth val="0"/>
          <c:extLst>
            <c:ext xmlns:c16="http://schemas.microsoft.com/office/drawing/2014/chart" uri="{C3380CC4-5D6E-409C-BE32-E72D297353CC}">
              <c16:uniqueId val="{00000004-669A-42D3-BF8B-73020D80B75B}"/>
            </c:ext>
          </c:extLst>
        </c:ser>
        <c:dLbls>
          <c:showLegendKey val="0"/>
          <c:showVal val="0"/>
          <c:showCatName val="0"/>
          <c:showSerName val="0"/>
          <c:showPercent val="0"/>
          <c:showBubbleSize val="0"/>
        </c:dLbls>
        <c:marker val="1"/>
        <c:smooth val="0"/>
        <c:axId val="1843562319"/>
        <c:axId val="1"/>
      </c:lineChart>
      <c:catAx>
        <c:axId val="18435623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3562319"/>
        <c:crosses val="min"/>
        <c:crossBetween val="midCat"/>
        <c:majorUnit val="0.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2717536813923"/>
          <c:y val="5.9117402164862616E-2"/>
          <c:w val="0.86746987951807231"/>
          <c:h val="0.88176519567027478"/>
        </c:manualLayout>
      </c:layout>
      <c:barChart>
        <c:barDir val="col"/>
        <c:grouping val="stacked"/>
        <c:varyColors val="0"/>
        <c:ser>
          <c:idx val="0"/>
          <c:order val="0"/>
          <c:spPr>
            <a:solidFill>
              <a:srgbClr val="000F7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40-4779-829E-4D485DB73A3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1137.1469999999999</c:v>
                </c:pt>
                <c:pt idx="1">
                  <c:v>1573.915</c:v>
                </c:pt>
                <c:pt idx="2">
                  <c:v>2261.0549999999998</c:v>
                </c:pt>
                <c:pt idx="3">
                  <c:v>2278.473</c:v>
                </c:pt>
              </c:numCache>
            </c:numRef>
          </c:val>
          <c:extLst>
            <c:ext xmlns:c16="http://schemas.microsoft.com/office/drawing/2014/chart" uri="{C3380CC4-5D6E-409C-BE32-E72D297353CC}">
              <c16:uniqueId val="{00000004-BD40-4779-829E-4D485DB73A3D}"/>
            </c:ext>
          </c:extLst>
        </c:ser>
        <c:ser>
          <c:idx val="1"/>
          <c:order val="1"/>
          <c:spPr>
            <a:solidFill>
              <a:srgbClr val="4C6C9C"/>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84.836000000000013</c:v>
                </c:pt>
                <c:pt idx="1">
                  <c:v>195.85599999999999</c:v>
                </c:pt>
                <c:pt idx="2">
                  <c:v>352.94799999999987</c:v>
                </c:pt>
                <c:pt idx="3">
                  <c:v>404.02100000000019</c:v>
                </c:pt>
              </c:numCache>
            </c:numRef>
          </c:val>
          <c:extLst>
            <c:ext xmlns:c16="http://schemas.microsoft.com/office/drawing/2014/chart" uri="{C3380CC4-5D6E-409C-BE32-E72D297353CC}">
              <c16:uniqueId val="{00000008-BD40-4779-829E-4D485DB73A3D}"/>
            </c:ext>
          </c:extLst>
        </c:ser>
        <c:ser>
          <c:idx val="2"/>
          <c:order val="2"/>
          <c:spPr>
            <a:solidFill>
              <a:srgbClr val="6F8DB9"/>
            </a:solidFill>
            <a:ln w="9525" cmpd="sng" algn="ctr">
              <a:solidFill>
                <a:srgbClr val="808080"/>
              </a:solidFill>
              <a:prstDash val="solid"/>
            </a:ln>
          </c:spPr>
          <c:invertIfNegative val="0"/>
          <c:dPt>
            <c:idx val="0"/>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9-BD40-4779-829E-4D485DB73A3D}"/>
              </c:ext>
            </c:extLst>
          </c:dPt>
          <c:dPt>
            <c:idx val="1"/>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A-BD40-4779-829E-4D485DB73A3D}"/>
              </c:ext>
            </c:extLst>
          </c:dPt>
          <c:dLbls>
            <c:dLbl>
              <c:idx val="0"/>
              <c:layout>
                <c:manualLayout>
                  <c:x val="3.4136546184738957E-2"/>
                  <c:y val="-4.16319733555370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D40-4779-829E-4D485DB73A3D}"/>
                </c:ext>
              </c:extLst>
            </c:dLbl>
            <c:dLbl>
              <c:idx val="1"/>
              <c:layout>
                <c:manualLayout>
                  <c:x val="-3.380187416331994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164.74700000000007</c:v>
                </c:pt>
                <c:pt idx="1">
                  <c:v>177.57999999999993</c:v>
                </c:pt>
                <c:pt idx="2">
                  <c:v>172.05299999999988</c:v>
                </c:pt>
                <c:pt idx="3">
                  <c:v>199.45800000000008</c:v>
                </c:pt>
              </c:numCache>
            </c:numRef>
          </c:val>
          <c:extLst>
            <c:ext xmlns:c16="http://schemas.microsoft.com/office/drawing/2014/chart" uri="{C3380CC4-5D6E-409C-BE32-E72D297353CC}">
              <c16:uniqueId val="{0000000D-BD40-4779-829E-4D485DB73A3D}"/>
            </c:ext>
          </c:extLst>
        </c:ser>
        <c:ser>
          <c:idx val="3"/>
          <c:order val="3"/>
          <c:spPr>
            <a:solidFill>
              <a:srgbClr val="C3CFE1"/>
            </a:solidFill>
            <a:ln w="9525" cmpd="sng" algn="ctr">
              <a:solidFill>
                <a:srgbClr val="808080"/>
              </a:solidFill>
              <a:prstDash val="solid"/>
            </a:ln>
          </c:spPr>
          <c:invertIfNegative val="0"/>
          <c:dPt>
            <c:idx val="1"/>
            <c:invertIfNegative val="0"/>
            <c:bubble3D val="0"/>
            <c:spPr>
              <a:solidFill>
                <a:srgbClr val="DFE5EF"/>
              </a:solidFill>
              <a:ln w="9525" cmpd="sng" algn="ctr">
                <a:solidFill>
                  <a:srgbClr val="808080"/>
                </a:solidFill>
                <a:prstDash val="solid"/>
              </a:ln>
            </c:spPr>
            <c:extLst>
              <c:ext xmlns:c16="http://schemas.microsoft.com/office/drawing/2014/chart" uri="{C3380CC4-5D6E-409C-BE32-E72D297353CC}">
                <c16:uniqueId val="{0000000E-BD40-4779-829E-4D485DB73A3D}"/>
              </c:ext>
            </c:extLst>
          </c:dPt>
          <c:dLbls>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1">
                  <c:v>76.09699999999998</c:v>
                </c:pt>
                <c:pt idx="2">
                  <c:v>179.77799999999979</c:v>
                </c:pt>
                <c:pt idx="3">
                  <c:v>190.45299999999997</c:v>
                </c:pt>
              </c:numCache>
            </c:numRef>
          </c:val>
          <c:extLst>
            <c:ext xmlns:c16="http://schemas.microsoft.com/office/drawing/2014/chart" uri="{C3380CC4-5D6E-409C-BE32-E72D297353CC}">
              <c16:uniqueId val="{00000011-BD40-4779-829E-4D485DB73A3D}"/>
            </c:ext>
          </c:extLst>
        </c:ser>
        <c:ser>
          <c:idx val="4"/>
          <c:order val="4"/>
          <c:spPr>
            <a:solidFill>
              <a:srgbClr val="DFE5EF"/>
            </a:solidFill>
            <a:ln w="9525" cmpd="sng" algn="ctr">
              <a:solidFill>
                <a:srgbClr val="808080"/>
              </a:solidFill>
              <a:prstDash val="solid"/>
            </a:ln>
          </c:spPr>
          <c:invertIfNegative val="0"/>
          <c:dLbls>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2">
                  <c:v>127.99499999999989</c:v>
                </c:pt>
                <c:pt idx="3">
                  <c:v>133.82299999999987</c:v>
                </c:pt>
              </c:numCache>
            </c:numRef>
          </c:val>
          <c:extLst>
            <c:ext xmlns:c16="http://schemas.microsoft.com/office/drawing/2014/chart" uri="{C3380CC4-5D6E-409C-BE32-E72D297353CC}">
              <c16:uniqueId val="{00000013-BD40-4779-829E-4D485DB73A3D}"/>
            </c:ext>
          </c:extLst>
        </c:ser>
        <c:dLbls>
          <c:showLegendKey val="0"/>
          <c:showVal val="0"/>
          <c:showCatName val="0"/>
          <c:showSerName val="0"/>
          <c:showPercent val="0"/>
          <c:showBubbleSize val="0"/>
        </c:dLbls>
        <c:gapWidth val="60"/>
        <c:overlap val="100"/>
        <c:axId val="705020688"/>
        <c:axId val="1"/>
      </c:barChart>
      <c:catAx>
        <c:axId val="7050206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020688"/>
        <c:crosses val="min"/>
        <c:crossBetween val="between"/>
        <c:majorUnit val="2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5862068965517"/>
          <c:y val="6.1461794019933555E-2"/>
          <c:w val="0.85416666666666663"/>
          <c:h val="0.87956810631229232"/>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24-4CCD-8CFC-EBE518B86823}"/>
                </c:ext>
              </c:extLst>
            </c:dLbl>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24-4CCD-8CFC-EBE518B86823}"/>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24-4CCD-8CFC-EBE518B86823}"/>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24-4CCD-8CFC-EBE518B86823}"/>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324-4CCD-8CFC-EBE518B86823}"/>
                </c:ext>
              </c:extLst>
            </c:dLbl>
            <c:dLbl>
              <c:idx val="8"/>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324-4CCD-8CFC-EBE518B86823}"/>
                </c:ext>
              </c:extLst>
            </c:dLbl>
            <c:dLbl>
              <c:idx val="9"/>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324-4CCD-8CFC-EBE518B86823}"/>
                </c:ext>
              </c:extLst>
            </c:dLbl>
            <c:dLbl>
              <c:idx val="10"/>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324-4CCD-8CFC-EBE518B868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18.624221665557201</c:v>
                </c:pt>
                <c:pt idx="1">
                  <c:v>19.092272005222501</c:v>
                </c:pt>
                <c:pt idx="2">
                  <c:v>21.123225116876199</c:v>
                </c:pt>
                <c:pt idx="3">
                  <c:v>30.0669222549819</c:v>
                </c:pt>
                <c:pt idx="4">
                  <c:v>39.832658030921998</c:v>
                </c:pt>
                <c:pt idx="5">
                  <c:v>41.105619394009999</c:v>
                </c:pt>
                <c:pt idx="6">
                  <c:v>42.114110822415299</c:v>
                </c:pt>
                <c:pt idx="7">
                  <c:v>42.874338725290301</c:v>
                </c:pt>
                <c:pt idx="8">
                  <c:v>43.402508998710204</c:v>
                </c:pt>
                <c:pt idx="9">
                  <c:v>43.7148256310509</c:v>
                </c:pt>
                <c:pt idx="10">
                  <c:v>43.8273613406583</c:v>
                </c:pt>
              </c:numCache>
            </c:numRef>
          </c:val>
          <c:smooth val="0"/>
          <c:extLst>
            <c:ext xmlns:c16="http://schemas.microsoft.com/office/drawing/2014/chart" uri="{C3380CC4-5D6E-409C-BE32-E72D297353CC}">
              <c16:uniqueId val="{00000008-9324-4CCD-8CFC-EBE518B86823}"/>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324-4CCD-8CFC-EBE518B86823}"/>
                </c:ext>
              </c:extLst>
            </c:dLbl>
            <c:dLbl>
              <c:idx val="2"/>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324-4CCD-8CFC-EBE518B86823}"/>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324-4CCD-8CFC-EBE518B86823}"/>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324-4CCD-8CFC-EBE518B86823}"/>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324-4CCD-8CFC-EBE518B86823}"/>
                </c:ext>
              </c:extLst>
            </c:dLbl>
            <c:dLbl>
              <c:idx val="8"/>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324-4CCD-8CFC-EBE518B86823}"/>
                </c:ext>
              </c:extLst>
            </c:dLbl>
            <c:dLbl>
              <c:idx val="9"/>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324-4CCD-8CFC-EBE518B86823}"/>
                </c:ext>
              </c:extLst>
            </c:dLbl>
            <c:dLbl>
              <c:idx val="10"/>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324-4CCD-8CFC-EBE518B868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81.375778334442799</c:v>
                </c:pt>
                <c:pt idx="1">
                  <c:v>80.907727994777503</c:v>
                </c:pt>
                <c:pt idx="2">
                  <c:v>78.876774883123801</c:v>
                </c:pt>
                <c:pt idx="3">
                  <c:v>69.933077745018096</c:v>
                </c:pt>
                <c:pt idx="4">
                  <c:v>60.167341969078002</c:v>
                </c:pt>
                <c:pt idx="5">
                  <c:v>58.894380605990001</c:v>
                </c:pt>
                <c:pt idx="6">
                  <c:v>57.885889177584701</c:v>
                </c:pt>
                <c:pt idx="7">
                  <c:v>57.125661274709699</c:v>
                </c:pt>
                <c:pt idx="8">
                  <c:v>56.597491001289796</c:v>
                </c:pt>
                <c:pt idx="9">
                  <c:v>56.2851743689491</c:v>
                </c:pt>
                <c:pt idx="10">
                  <c:v>56.1726386593417</c:v>
                </c:pt>
              </c:numCache>
            </c:numRef>
          </c:val>
          <c:smooth val="0"/>
          <c:extLst>
            <c:ext xmlns:c16="http://schemas.microsoft.com/office/drawing/2014/chart" uri="{C3380CC4-5D6E-409C-BE32-E72D297353CC}">
              <c16:uniqueId val="{00000011-9324-4CCD-8CFC-EBE518B86823}"/>
            </c:ext>
          </c:extLst>
        </c:ser>
        <c:dLbls>
          <c:showLegendKey val="0"/>
          <c:showVal val="0"/>
          <c:showCatName val="0"/>
          <c:showSerName val="0"/>
          <c:showPercent val="0"/>
          <c:showBubbleSize val="0"/>
        </c:dLbls>
        <c:marker val="1"/>
        <c:smooth val="0"/>
        <c:axId val="1843611759"/>
        <c:axId val="1"/>
      </c:lineChart>
      <c:catAx>
        <c:axId val="18436117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3611759"/>
        <c:crosses val="min"/>
        <c:crossBetween val="midCat"/>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3009404388714735"/>
          <c:w val="0.88504375497215593"/>
          <c:h val="0.7586206896551723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5.32915360501567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0A-43D3-B213-FAACB62F0BFE}"/>
                </c:ext>
              </c:extLst>
            </c:dLbl>
            <c:dLbl>
              <c:idx val="1"/>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0A-43D3-B213-FAACB62F0BFE}"/>
                </c:ext>
              </c:extLst>
            </c:dLbl>
            <c:dLbl>
              <c:idx val="2"/>
              <c:layout>
                <c:manualLayout>
                  <c:x val="0"/>
                  <c:y val="-5.32915360501567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0A-43D3-B213-FAACB62F0BFE}"/>
                </c:ext>
              </c:extLst>
            </c:dLbl>
            <c:dLbl>
              <c:idx val="3"/>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0A-43D3-B213-FAACB62F0BFE}"/>
                </c:ext>
              </c:extLst>
            </c:dLbl>
            <c:dLbl>
              <c:idx val="4"/>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0A-43D3-B213-FAACB62F0BFE}"/>
                </c:ext>
              </c:extLst>
            </c:dLbl>
            <c:dLbl>
              <c:idx val="5"/>
              <c:layout>
                <c:manualLayout>
                  <c:x val="0"/>
                  <c:y val="-5.564263322884012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0A-43D3-B213-FAACB62F0BFE}"/>
                </c:ext>
              </c:extLst>
            </c:dLbl>
            <c:dLbl>
              <c:idx val="6"/>
              <c:layout>
                <c:manualLayout>
                  <c:x val="0"/>
                  <c:y val="-5.642633228840125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0A-43D3-B213-FAACB62F0BFE}"/>
                </c:ext>
              </c:extLst>
            </c:dLbl>
            <c:dLbl>
              <c:idx val="7"/>
              <c:layout>
                <c:manualLayout>
                  <c:x val="0"/>
                  <c:y val="-5.799373040752350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0A-43D3-B213-FAACB62F0BFE}"/>
                </c:ext>
              </c:extLst>
            </c:dLbl>
            <c:dLbl>
              <c:idx val="8"/>
              <c:layout>
                <c:manualLayout>
                  <c:x val="0"/>
                  <c:y val="-5.87774294670846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0A-43D3-B213-FAACB62F0BFE}"/>
                </c:ext>
              </c:extLst>
            </c:dLbl>
            <c:dLbl>
              <c:idx val="9"/>
              <c:layout>
                <c:manualLayout>
                  <c:x val="0"/>
                  <c:y val="-5.87774294670846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0A-43D3-B213-FAACB62F0BFE}"/>
                </c:ext>
              </c:extLst>
            </c:dLbl>
            <c:dLbl>
              <c:idx val="10"/>
              <c:layout>
                <c:manualLayout>
                  <c:x val="0"/>
                  <c:y val="-5.956112852664576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0A-43D3-B213-FAACB62F0BFE}"/>
                </c:ext>
              </c:extLst>
            </c:dLbl>
            <c:dLbl>
              <c:idx val="11"/>
              <c:layout>
                <c:manualLayout>
                  <c:x val="0"/>
                  <c:y val="-6.11285266457680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0A-43D3-B213-FAACB62F0BFE}"/>
                </c:ext>
              </c:extLst>
            </c:dLbl>
            <c:dLbl>
              <c:idx val="12"/>
              <c:layout>
                <c:manualLayout>
                  <c:x val="0"/>
                  <c:y val="-6.191222570532915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0A-43D3-B213-FAACB62F0BFE}"/>
                </c:ext>
              </c:extLst>
            </c:dLbl>
            <c:dLbl>
              <c:idx val="13"/>
              <c:layout>
                <c:manualLayout>
                  <c:x val="0"/>
                  <c:y val="-6.347962382445140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0A-43D3-B213-FAACB62F0BFE}"/>
                </c:ext>
              </c:extLst>
            </c:dLbl>
            <c:dLbl>
              <c:idx val="14"/>
              <c:layout>
                <c:manualLayout>
                  <c:x val="0"/>
                  <c:y val="-6.42633228840125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0A-43D3-B213-FAACB62F0BFE}"/>
                </c:ext>
              </c:extLst>
            </c:dLbl>
            <c:dLbl>
              <c:idx val="15"/>
              <c:layout>
                <c:manualLayout>
                  <c:x val="0"/>
                  <c:y val="-6.583072100313479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0A-43D3-B213-FAACB62F0BFE}"/>
                </c:ext>
              </c:extLst>
            </c:dLbl>
            <c:dLbl>
              <c:idx val="16"/>
              <c:layout>
                <c:manualLayout>
                  <c:x val="0"/>
                  <c:y val="-6.66144200626959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0A-43D3-B213-FAACB62F0BFE}"/>
                </c:ext>
              </c:extLst>
            </c:dLbl>
            <c:dLbl>
              <c:idx val="17"/>
              <c:layout>
                <c:manualLayout>
                  <c:x val="0"/>
                  <c:y val="-6.896551724137930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0A-43D3-B213-FAACB62F0BFE}"/>
                </c:ext>
              </c:extLst>
            </c:dLbl>
            <c:dLbl>
              <c:idx val="18"/>
              <c:layout>
                <c:manualLayout>
                  <c:x val="0"/>
                  <c:y val="-7.131661442006269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0A-43D3-B213-FAACB62F0BFE}"/>
                </c:ext>
              </c:extLst>
            </c:dLbl>
            <c:dLbl>
              <c:idx val="19"/>
              <c:layout>
                <c:manualLayout>
                  <c:x val="0"/>
                  <c:y val="-7.2884012539184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0A-43D3-B213-FAACB62F0BFE}"/>
                </c:ext>
              </c:extLst>
            </c:dLbl>
            <c:dLbl>
              <c:idx val="20"/>
              <c:layout>
                <c:manualLayout>
                  <c:x val="0"/>
                  <c:y val="-0.210031347962382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0A-43D3-B213-FAACB62F0BFE}"/>
                </c:ext>
              </c:extLst>
            </c:dLbl>
            <c:dLbl>
              <c:idx val="21"/>
              <c:layout>
                <c:manualLayout>
                  <c:x val="0"/>
                  <c:y val="-7.2884012539184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0A-43D3-B213-FAACB62F0BFE}"/>
                </c:ext>
              </c:extLst>
            </c:dLbl>
            <c:dLbl>
              <c:idx val="22"/>
              <c:layout>
                <c:manualLayout>
                  <c:x val="0"/>
                  <c:y val="-8.307210031347962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0A-43D3-B213-FAACB62F0BFE}"/>
                </c:ext>
              </c:extLst>
            </c:dLbl>
            <c:dLbl>
              <c:idx val="23"/>
              <c:layout>
                <c:manualLayout>
                  <c:x val="0"/>
                  <c:y val="-8.542319749216301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0A-43D3-B213-FAACB62F0BFE}"/>
                </c:ext>
              </c:extLst>
            </c:dLbl>
            <c:dLbl>
              <c:idx val="24"/>
              <c:layout>
                <c:manualLayout>
                  <c:x val="0"/>
                  <c:y val="-8.85579937304075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A0A-43D3-B213-FAACB62F0B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3.6669999999999998</c:v>
                </c:pt>
                <c:pt idx="1">
                  <c:v>3.992</c:v>
                </c:pt>
                <c:pt idx="2">
                  <c:v>4.2889999999999997</c:v>
                </c:pt>
                <c:pt idx="3">
                  <c:v>4.665</c:v>
                </c:pt>
                <c:pt idx="4">
                  <c:v>5.3339999999999996</c:v>
                </c:pt>
                <c:pt idx="5">
                  <c:v>6.2859999999999996</c:v>
                </c:pt>
                <c:pt idx="6">
                  <c:v>7.2670000000000003</c:v>
                </c:pt>
                <c:pt idx="7">
                  <c:v>8.6300000000000008</c:v>
                </c:pt>
                <c:pt idx="8">
                  <c:v>10.340999999999999</c:v>
                </c:pt>
                <c:pt idx="9">
                  <c:v>10.391</c:v>
                </c:pt>
                <c:pt idx="10">
                  <c:v>11.231999999999999</c:v>
                </c:pt>
                <c:pt idx="11">
                  <c:v>12.817</c:v>
                </c:pt>
                <c:pt idx="12">
                  <c:v>14.055999999999999</c:v>
                </c:pt>
                <c:pt idx="13">
                  <c:v>15.227</c:v>
                </c:pt>
                <c:pt idx="14">
                  <c:v>16.702000000000002</c:v>
                </c:pt>
                <c:pt idx="15">
                  <c:v>18.082000000000001</c:v>
                </c:pt>
                <c:pt idx="16">
                  <c:v>20.042999999999999</c:v>
                </c:pt>
                <c:pt idx="17">
                  <c:v>22.206</c:v>
                </c:pt>
                <c:pt idx="18">
                  <c:v>24.597999999999999</c:v>
                </c:pt>
                <c:pt idx="19">
                  <c:v>27.087</c:v>
                </c:pt>
                <c:pt idx="20">
                  <c:v>25.192</c:v>
                </c:pt>
                <c:pt idx="21">
                  <c:v>26.312999999999999</c:v>
                </c:pt>
                <c:pt idx="22">
                  <c:v>39.088999999999999</c:v>
                </c:pt>
                <c:pt idx="23">
                  <c:v>42.404000000000003</c:v>
                </c:pt>
                <c:pt idx="24">
                  <c:v>46.097999999999999</c:v>
                </c:pt>
              </c:numCache>
            </c:numRef>
          </c:val>
          <c:extLst>
            <c:ext xmlns:c16="http://schemas.microsoft.com/office/drawing/2014/chart" uri="{C3380CC4-5D6E-409C-BE32-E72D297353CC}">
              <c16:uniqueId val="{00000019-4A0A-43D3-B213-FAACB62F0BFE}"/>
            </c:ext>
          </c:extLst>
        </c:ser>
        <c:dLbls>
          <c:showLegendKey val="0"/>
          <c:showVal val="0"/>
          <c:showCatName val="0"/>
          <c:showSerName val="0"/>
          <c:showPercent val="0"/>
          <c:showBubbleSize val="0"/>
        </c:dLbls>
        <c:gapWidth val="60"/>
        <c:overlap val="100"/>
        <c:axId val="705175728"/>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A0A-43D3-B213-FAACB62F0BFE}"/>
                </c:ext>
              </c:extLst>
            </c:dLbl>
            <c:dLbl>
              <c:idx val="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A0A-43D3-B213-FAACB62F0BFE}"/>
                </c:ext>
              </c:extLst>
            </c:dLbl>
            <c:dLbl>
              <c:idx val="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0A-43D3-B213-FAACB62F0BFE}"/>
                </c:ext>
              </c:extLst>
            </c:dLbl>
            <c:dLbl>
              <c:idx val="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0A-43D3-B213-FAACB62F0BFE}"/>
                </c:ext>
              </c:extLst>
            </c:dLbl>
            <c:dLbl>
              <c:idx val="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0A-43D3-B213-FAACB62F0BFE}"/>
                </c:ext>
              </c:extLst>
            </c:dLbl>
            <c:dLbl>
              <c:idx val="5"/>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0A-43D3-B213-FAACB62F0BFE}"/>
                </c:ext>
              </c:extLst>
            </c:dLbl>
            <c:dLbl>
              <c:idx val="6"/>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0A-43D3-B213-FAACB62F0BFE}"/>
                </c:ext>
              </c:extLst>
            </c:dLbl>
            <c:dLbl>
              <c:idx val="7"/>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0A-43D3-B213-FAACB62F0BFE}"/>
                </c:ext>
              </c:extLst>
            </c:dLbl>
            <c:dLbl>
              <c:idx val="8"/>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0A-43D3-B213-FAACB62F0BFE}"/>
                </c:ext>
              </c:extLst>
            </c:dLbl>
            <c:dLbl>
              <c:idx val="10"/>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0A-43D3-B213-FAACB62F0BFE}"/>
                </c:ext>
              </c:extLst>
            </c:dLbl>
            <c:dLbl>
              <c:idx val="1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0A-43D3-B213-FAACB62F0BFE}"/>
                </c:ext>
              </c:extLst>
            </c:dLbl>
            <c:dLbl>
              <c:idx val="1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0A-43D3-B213-FAACB62F0BFE}"/>
                </c:ext>
              </c:extLst>
            </c:dLbl>
            <c:dLbl>
              <c:idx val="1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0A-43D3-B213-FAACB62F0BFE}"/>
                </c:ext>
              </c:extLst>
            </c:dLbl>
            <c:dLbl>
              <c:idx val="1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0A-43D3-B213-FAACB62F0BFE}"/>
                </c:ext>
              </c:extLst>
            </c:dLbl>
            <c:dLbl>
              <c:idx val="15"/>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0A-43D3-B213-FAACB62F0BFE}"/>
                </c:ext>
              </c:extLst>
            </c:dLbl>
            <c:dLbl>
              <c:idx val="16"/>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0A-43D3-B213-FAACB62F0BFE}"/>
                </c:ext>
              </c:extLst>
            </c:dLbl>
            <c:dLbl>
              <c:idx val="17"/>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0A-43D3-B213-FAACB62F0BFE}"/>
                </c:ext>
              </c:extLst>
            </c:dLbl>
            <c:dLbl>
              <c:idx val="18"/>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0A-43D3-B213-FAACB62F0BFE}"/>
                </c:ext>
              </c:extLst>
            </c:dLbl>
            <c:dLbl>
              <c:idx val="19"/>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0A-43D3-B213-FAACB62F0BFE}"/>
                </c:ext>
              </c:extLst>
            </c:dLbl>
            <c:dLbl>
              <c:idx val="2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A0A-43D3-B213-FAACB62F0BFE}"/>
                </c:ext>
              </c:extLst>
            </c:dLbl>
            <c:dLbl>
              <c:idx val="2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A0A-43D3-B213-FAACB62F0BFE}"/>
                </c:ext>
              </c:extLst>
            </c:dLbl>
            <c:dLbl>
              <c:idx val="2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A0A-43D3-B213-FAACB62F0BFE}"/>
                </c:ext>
              </c:extLst>
            </c:dLbl>
            <c:dLbl>
              <c:idx val="2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A0A-43D3-B213-FAACB62F0B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9.5749999999999993</c:v>
                </c:pt>
                <c:pt idx="1">
                  <c:v>8.5609999999999999</c:v>
                </c:pt>
                <c:pt idx="2">
                  <c:v>6.5789999999999997</c:v>
                </c:pt>
                <c:pt idx="3">
                  <c:v>8.5060000000000002</c:v>
                </c:pt>
                <c:pt idx="4">
                  <c:v>10.340999999999999</c:v>
                </c:pt>
                <c:pt idx="5">
                  <c:v>13.25</c:v>
                </c:pt>
                <c:pt idx="6">
                  <c:v>10.771000000000001</c:v>
                </c:pt>
                <c:pt idx="7">
                  <c:v>10.212999999999999</c:v>
                </c:pt>
                <c:pt idx="8">
                  <c:v>6.6920000000000002</c:v>
                </c:pt>
                <c:pt idx="9">
                  <c:v>8.6999999999999994E-2</c:v>
                </c:pt>
                <c:pt idx="10">
                  <c:v>5.9630000000000001</c:v>
                </c:pt>
                <c:pt idx="11">
                  <c:v>7.07</c:v>
                </c:pt>
                <c:pt idx="12">
                  <c:v>7.3129999999999997</c:v>
                </c:pt>
                <c:pt idx="13">
                  <c:v>7.3570000000000002</c:v>
                </c:pt>
                <c:pt idx="14">
                  <c:v>7.1429999999999998</c:v>
                </c:pt>
                <c:pt idx="15">
                  <c:v>7.0359999999999996</c:v>
                </c:pt>
                <c:pt idx="16">
                  <c:v>6.8630000000000004</c:v>
                </c:pt>
                <c:pt idx="17">
                  <c:v>6.9969999999999999</c:v>
                </c:pt>
                <c:pt idx="18">
                  <c:v>7.4690000000000003</c:v>
                </c:pt>
                <c:pt idx="19">
                  <c:v>7.0540000000000003</c:v>
                </c:pt>
                <c:pt idx="20">
                  <c:v>-3.13</c:v>
                </c:pt>
                <c:pt idx="21">
                  <c:v>3.0059999999999998</c:v>
                </c:pt>
                <c:pt idx="22">
                  <c:v>5.13</c:v>
                </c:pt>
                <c:pt idx="23">
                  <c:v>5.008</c:v>
                </c:pt>
                <c:pt idx="24">
                  <c:v>6.02</c:v>
                </c:pt>
              </c:numCache>
            </c:numRef>
          </c:val>
          <c:smooth val="0"/>
          <c:extLst>
            <c:ext xmlns:c16="http://schemas.microsoft.com/office/drawing/2014/chart" uri="{C3380CC4-5D6E-409C-BE32-E72D297353CC}">
              <c16:uniqueId val="{00000031-4A0A-43D3-B213-FAACB62F0BFE}"/>
            </c:ext>
          </c:extLst>
        </c:ser>
        <c:dLbls>
          <c:showLegendKey val="0"/>
          <c:showVal val="0"/>
          <c:showCatName val="0"/>
          <c:showSerName val="0"/>
          <c:showPercent val="0"/>
          <c:showBubbleSize val="0"/>
        </c:dLbls>
        <c:marker val="1"/>
        <c:smooth val="0"/>
        <c:axId val="2"/>
        <c:axId val="3"/>
      </c:lineChart>
      <c:catAx>
        <c:axId val="7051757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75728"/>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0288500609507E-2"/>
          <c:y val="0.11059190031152648"/>
          <c:w val="0.91324664770418529"/>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8.8785046728971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E6-468F-A87B-972AED7DBDD9}"/>
                </c:ext>
              </c:extLst>
            </c:dLbl>
            <c:dLbl>
              <c:idx val="1"/>
              <c:layout>
                <c:manualLayout>
                  <c:x val="0"/>
                  <c:y val="-9.112149532710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E6-468F-A87B-972AED7DBDD9}"/>
                </c:ext>
              </c:extLst>
            </c:dLbl>
            <c:dLbl>
              <c:idx val="2"/>
              <c:layout>
                <c:manualLayout>
                  <c:x val="0"/>
                  <c:y val="-9.423676012461058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AE6-468F-A87B-972AED7DBDD9}"/>
                </c:ext>
              </c:extLst>
            </c:dLbl>
            <c:dLbl>
              <c:idx val="3"/>
              <c:layout>
                <c:manualLayout>
                  <c:x val="0"/>
                  <c:y val="-9.65732087227414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AE6-468F-A87B-972AED7DBDD9}"/>
                </c:ext>
              </c:extLst>
            </c:dLbl>
            <c:dLbl>
              <c:idx val="4"/>
              <c:layout>
                <c:manualLayout>
                  <c:x val="0"/>
                  <c:y val="-0.102024922118380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AE6-468F-A87B-972AED7DBDD9}"/>
                </c:ext>
              </c:extLst>
            </c:dLbl>
            <c:dLbl>
              <c:idx val="5"/>
              <c:layout>
                <c:manualLayout>
                  <c:x val="0"/>
                  <c:y val="-0.11059190031152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AE6-468F-A87B-972AED7DBDD9}"/>
                </c:ext>
              </c:extLst>
            </c:dLbl>
            <c:dLbl>
              <c:idx val="6"/>
              <c:layout>
                <c:manualLayout>
                  <c:x val="0"/>
                  <c:y val="-0.119158878504672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AE6-468F-A87B-972AED7DBDD9}"/>
                </c:ext>
              </c:extLst>
            </c:dLbl>
            <c:dLbl>
              <c:idx val="7"/>
              <c:layout>
                <c:manualLayout>
                  <c:x val="0"/>
                  <c:y val="-0.130841121495327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AE6-468F-A87B-972AED7DBDD9}"/>
                </c:ext>
              </c:extLst>
            </c:dLbl>
            <c:dLbl>
              <c:idx val="8"/>
              <c:layout>
                <c:manualLayout>
                  <c:x val="0"/>
                  <c:y val="-0.145638629283489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AE6-468F-A87B-972AED7DBDD9}"/>
                </c:ext>
              </c:extLst>
            </c:dLbl>
            <c:dLbl>
              <c:idx val="9"/>
              <c:layout>
                <c:manualLayout>
                  <c:x val="0"/>
                  <c:y val="-0.145638629283489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AE6-468F-A87B-972AED7DBDD9}"/>
                </c:ext>
              </c:extLst>
            </c:dLbl>
            <c:dLbl>
              <c:idx val="10"/>
              <c:layout>
                <c:manualLayout>
                  <c:x val="0"/>
                  <c:y val="-0.151869158878504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AE6-468F-A87B-972AED7DBDD9}"/>
                </c:ext>
              </c:extLst>
            </c:dLbl>
            <c:dLbl>
              <c:idx val="11"/>
              <c:layout>
                <c:manualLayout>
                  <c:x val="0"/>
                  <c:y val="-0.165109034267912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AE6-468F-A87B-972AED7DBDD9}"/>
                </c:ext>
              </c:extLst>
            </c:dLbl>
            <c:dLbl>
              <c:idx val="12"/>
              <c:layout>
                <c:manualLayout>
                  <c:x val="0"/>
                  <c:y val="-0.175233644859813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AE6-468F-A87B-972AED7DBDD9}"/>
                </c:ext>
              </c:extLst>
            </c:dLbl>
            <c:dLbl>
              <c:idx val="13"/>
              <c:layout>
                <c:manualLayout>
                  <c:x val="0"/>
                  <c:y val="-0.18380062305295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AE6-468F-A87B-972AED7DBDD9}"/>
                </c:ext>
              </c:extLst>
            </c:dLbl>
            <c:dLbl>
              <c:idx val="14"/>
              <c:layout>
                <c:manualLayout>
                  <c:x val="-9.3457943925233638E-3"/>
                  <c:y val="-0.247663551401869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AE6-468F-A87B-972AED7DBDD9}"/>
                </c:ext>
              </c:extLst>
            </c:dLbl>
            <c:dLbl>
              <c:idx val="15"/>
              <c:layout>
                <c:manualLayout>
                  <c:x val="0"/>
                  <c:y val="-0.205607476635514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AE6-468F-A87B-972AED7DBDD9}"/>
                </c:ext>
              </c:extLst>
            </c:dLbl>
            <c:dLbl>
              <c:idx val="16"/>
              <c:layout>
                <c:manualLayout>
                  <c:x val="-9.3457943925233638E-3"/>
                  <c:y val="-0.265576323987538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AE6-468F-A87B-972AED7DBDD9}"/>
                </c:ext>
              </c:extLst>
            </c:dLbl>
            <c:dLbl>
              <c:idx val="17"/>
              <c:layout>
                <c:manualLayout>
                  <c:x val="0"/>
                  <c:y val="-0.237538940809968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AE6-468F-A87B-972AED7DBDD9}"/>
                </c:ext>
              </c:extLst>
            </c:dLbl>
            <c:dLbl>
              <c:idx val="18"/>
              <c:layout>
                <c:manualLayout>
                  <c:x val="0"/>
                  <c:y val="-0.294392523364485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AE6-468F-A87B-972AED7DBDD9}"/>
                </c:ext>
              </c:extLst>
            </c:dLbl>
            <c:dLbl>
              <c:idx val="19"/>
              <c:layout>
                <c:manualLayout>
                  <c:x val="9.3457943925233638E-3"/>
                  <c:y val="-0.31619937694704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AE6-468F-A87B-972AED7DBDD9}"/>
                </c:ext>
              </c:extLst>
            </c:dLbl>
            <c:dLbl>
              <c:idx val="20"/>
              <c:layout>
                <c:manualLayout>
                  <c:x val="0"/>
                  <c:y val="-0.258566978193146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AE6-468F-A87B-972AED7DBDD9}"/>
                </c:ext>
              </c:extLst>
            </c:dLbl>
            <c:dLbl>
              <c:idx val="22"/>
              <c:layout>
                <c:manualLayout>
                  <c:x val="0"/>
                  <c:y val="-0.351246105919003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AE6-468F-A87B-972AED7DBDD9}"/>
                </c:ext>
              </c:extLst>
            </c:dLbl>
            <c:dLbl>
              <c:idx val="23"/>
              <c:layout>
                <c:manualLayout>
                  <c:x val="0"/>
                  <c:y val="-0.40342679127725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AE6-468F-A87B-972AED7DBDD9}"/>
                </c:ext>
              </c:extLst>
            </c:dLbl>
            <c:dLbl>
              <c:idx val="24"/>
              <c:layout>
                <c:manualLayout>
                  <c:x val="9.3457943925233638E-3"/>
                  <c:y val="-0.397975077881619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AE6-468F-A87B-972AED7DBD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299.98200000000003</c:v>
                </c:pt>
                <c:pt idx="1">
                  <c:v>320.04599999999999</c:v>
                </c:pt>
                <c:pt idx="2">
                  <c:v>337.50099999999998</c:v>
                </c:pt>
                <c:pt idx="3">
                  <c:v>360.65899999999999</c:v>
                </c:pt>
                <c:pt idx="4">
                  <c:v>405.61799999999999</c:v>
                </c:pt>
                <c:pt idx="5">
                  <c:v>470.64</c:v>
                </c:pt>
                <c:pt idx="6">
                  <c:v>536.13499999999999</c:v>
                </c:pt>
                <c:pt idx="7">
                  <c:v>627.78099999999995</c:v>
                </c:pt>
                <c:pt idx="8">
                  <c:v>741.822</c:v>
                </c:pt>
                <c:pt idx="9">
                  <c:v>737.17700000000002</c:v>
                </c:pt>
                <c:pt idx="10">
                  <c:v>788.18200000000002</c:v>
                </c:pt>
                <c:pt idx="11">
                  <c:v>889.745</c:v>
                </c:pt>
                <c:pt idx="12">
                  <c:v>965.37900000000002</c:v>
                </c:pt>
                <c:pt idx="13">
                  <c:v>1034.77</c:v>
                </c:pt>
                <c:pt idx="14">
                  <c:v>1123.1300000000001</c:v>
                </c:pt>
                <c:pt idx="15">
                  <c:v>1203.44</c:v>
                </c:pt>
                <c:pt idx="16">
                  <c:v>1320.28</c:v>
                </c:pt>
                <c:pt idx="17">
                  <c:v>1448.02</c:v>
                </c:pt>
                <c:pt idx="18">
                  <c:v>1587.94</c:v>
                </c:pt>
                <c:pt idx="19">
                  <c:v>1736.32</c:v>
                </c:pt>
                <c:pt idx="20">
                  <c:v>1606.81</c:v>
                </c:pt>
                <c:pt idx="21">
                  <c:v>1661.75</c:v>
                </c:pt>
                <c:pt idx="22">
                  <c:v>2320.7199999999998</c:v>
                </c:pt>
                <c:pt idx="23">
                  <c:v>2492.64</c:v>
                </c:pt>
                <c:pt idx="24">
                  <c:v>2682.9540000000002</c:v>
                </c:pt>
              </c:numCache>
            </c:numRef>
          </c:val>
          <c:extLst>
            <c:ext xmlns:c16="http://schemas.microsoft.com/office/drawing/2014/chart" uri="{C3380CC4-5D6E-409C-BE32-E72D297353CC}">
              <c16:uniqueId val="{00000018-7AE6-468F-A87B-972AED7DBDD9}"/>
            </c:ext>
          </c:extLst>
        </c:ser>
        <c:dLbls>
          <c:showLegendKey val="0"/>
          <c:showVal val="0"/>
          <c:showCatName val="0"/>
          <c:showSerName val="0"/>
          <c:showPercent val="0"/>
          <c:showBubbleSize val="0"/>
        </c:dLbls>
        <c:gapWidth val="60"/>
        <c:overlap val="100"/>
        <c:axId val="705183408"/>
        <c:axId val="1"/>
      </c:barChart>
      <c:catAx>
        <c:axId val="7051834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83408"/>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12797074954298E-2"/>
          <c:y val="2.2165387894288149E-2"/>
          <c:w val="0.96197440585009142"/>
          <c:h val="0.9556692242114237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2.8396813461056443E-2</c:v>
                </c:pt>
                <c:pt idx="1">
                  <c:v>3.1929227317785781E-2</c:v>
                </c:pt>
                <c:pt idx="2">
                  <c:v>3.2513906996957845E-2</c:v>
                </c:pt>
                <c:pt idx="3">
                  <c:v>3.0204041720990872E-2</c:v>
                </c:pt>
                <c:pt idx="4">
                  <c:v>2.7611329964888243E-2</c:v>
                </c:pt>
                <c:pt idx="5">
                  <c:v>2.7433026047144714E-2</c:v>
                </c:pt>
                <c:pt idx="6">
                  <c:v>2.8561239547466796E-2</c:v>
                </c:pt>
                <c:pt idx="7">
                  <c:v>2.9320978656949499E-2</c:v>
                </c:pt>
                <c:pt idx="8">
                  <c:v>2.5564368137849521E-2</c:v>
                </c:pt>
                <c:pt idx="9">
                  <c:v>2.2581176825285161E-2</c:v>
                </c:pt>
                <c:pt idx="10">
                  <c:v>2.0817362735825577E-2</c:v>
                </c:pt>
                <c:pt idx="11">
                  <c:v>1.9588003822009432E-2</c:v>
                </c:pt>
                <c:pt idx="12">
                  <c:v>1.9808595681555959E-2</c:v>
                </c:pt>
                <c:pt idx="13">
                  <c:v>2.4432845678081037E-2</c:v>
                </c:pt>
                <c:pt idx="14">
                  <c:v>2.6459539081492633E-2</c:v>
                </c:pt>
                <c:pt idx="15">
                  <c:v>2.9926359941984931E-2</c:v>
                </c:pt>
                <c:pt idx="16">
                  <c:v>2.6911133352377704E-2</c:v>
                </c:pt>
                <c:pt idx="17">
                  <c:v>2.7666998951643988E-2</c:v>
                </c:pt>
                <c:pt idx="18">
                  <c:v>2.7358958440704139E-2</c:v>
                </c:pt>
                <c:pt idx="19">
                  <c:v>2.6953270226802665E-2</c:v>
                </c:pt>
                <c:pt idx="20">
                  <c:v>2.6142046351889842E-2</c:v>
                </c:pt>
                <c:pt idx="21">
                  <c:v>2.7218889938786413E-2</c:v>
                </c:pt>
                <c:pt idx="22">
                  <c:v>2.8757608865303576E-2</c:v>
                </c:pt>
                <c:pt idx="23">
                  <c:v>2.8400000000000002E-2</c:v>
                </c:pt>
                <c:pt idx="24">
                  <c:v>2.4899999999999999E-2</c:v>
                </c:pt>
                <c:pt idx="25">
                  <c:v>2.52E-2</c:v>
                </c:pt>
              </c:numCache>
            </c:numRef>
          </c:val>
          <c:smooth val="0"/>
          <c:extLst>
            <c:ext xmlns:c16="http://schemas.microsoft.com/office/drawing/2014/chart" uri="{C3380CC4-5D6E-409C-BE32-E72D297353CC}">
              <c16:uniqueId val="{00000000-4957-4C7F-8E61-E1AFEBE7DC06}"/>
            </c:ext>
          </c:extLst>
        </c:ser>
        <c:dLbls>
          <c:showLegendKey val="0"/>
          <c:showVal val="0"/>
          <c:showCatName val="0"/>
          <c:showSerName val="0"/>
          <c:showPercent val="0"/>
          <c:showBubbleSize val="0"/>
        </c:dLbls>
        <c:marker val="1"/>
        <c:smooth val="0"/>
        <c:axId val="1843593999"/>
        <c:axId val="1"/>
      </c:lineChart>
      <c:catAx>
        <c:axId val="18435939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0000000003E-2"/>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43593999"/>
        <c:crosses val="min"/>
        <c:crossBetween val="midCat"/>
        <c:majorUnit val="5.0000000000000001E-3"/>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35426889106966E-2"/>
          <c:y val="6.4082885648503451E-2"/>
          <c:w val="0.87438665358194312"/>
          <c:h val="0.88142747505755947"/>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48-48E8-AA72-7FE8612A8DD1}"/>
                </c:ext>
              </c:extLst>
            </c:dLbl>
            <c:dLbl>
              <c:idx val="2"/>
              <c:layout>
                <c:manualLayout>
                  <c:x val="0"/>
                  <c:y val="-4.1442824251726781E-2"/>
                </c:manualLayout>
              </c:layout>
              <c:numFmt formatCode="#,##0.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48-48E8-AA72-7FE8612A8DD1}"/>
                </c:ext>
              </c:extLst>
            </c:dLbl>
            <c:dLbl>
              <c:idx val="5"/>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48-48E8-AA72-7FE8612A8DD1}"/>
                </c:ext>
              </c:extLst>
            </c:dLbl>
            <c:dLbl>
              <c:idx val="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48-48E8-AA72-7FE8612A8DD1}"/>
                </c:ext>
              </c:extLst>
            </c:dLbl>
            <c:dLbl>
              <c:idx val="8"/>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48-48E8-AA72-7FE8612A8DD1}"/>
                </c:ext>
              </c:extLst>
            </c:dLbl>
            <c:dLbl>
              <c:idx val="10"/>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48-48E8-AA72-7FE8612A8DD1}"/>
                </c:ext>
              </c:extLst>
            </c:dLbl>
            <c:dLbl>
              <c:idx val="11"/>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48-48E8-AA72-7FE8612A8DD1}"/>
                </c:ext>
              </c:extLst>
            </c:dLbl>
            <c:dLbl>
              <c:idx val="13"/>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48-48E8-AA72-7FE8612A8DD1}"/>
                </c:ext>
              </c:extLst>
            </c:dLbl>
            <c:dLbl>
              <c:idx val="14"/>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48-48E8-AA72-7FE8612A8DD1}"/>
                </c:ext>
              </c:extLst>
            </c:dLbl>
            <c:dLbl>
              <c:idx val="1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48-48E8-AA72-7FE8612A8DD1}"/>
                </c:ext>
              </c:extLst>
            </c:dLbl>
            <c:dLbl>
              <c:idx val="17"/>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48-48E8-AA72-7FE8612A8DD1}"/>
                </c:ext>
              </c:extLst>
            </c:dLbl>
            <c:dLbl>
              <c:idx val="18"/>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48-48E8-AA72-7FE8612A8DD1}"/>
                </c:ext>
              </c:extLst>
            </c:dLbl>
            <c:dLbl>
              <c:idx val="19"/>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48-48E8-AA72-7FE8612A8DD1}"/>
                </c:ext>
              </c:extLst>
            </c:dLbl>
            <c:dLbl>
              <c:idx val="20"/>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48-48E8-AA72-7FE8612A8DD1}"/>
                </c:ext>
              </c:extLst>
            </c:dLbl>
            <c:dLbl>
              <c:idx val="22"/>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48-48E8-AA72-7FE8612A8DD1}"/>
                </c:ext>
              </c:extLst>
            </c:dLbl>
            <c:dLbl>
              <c:idx val="24"/>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48-48E8-AA72-7FE8612A8DD1}"/>
                </c:ext>
              </c:extLst>
            </c:dLbl>
            <c:dLbl>
              <c:idx val="25"/>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48-48E8-AA72-7FE8612A8DD1}"/>
                </c:ext>
              </c:extLst>
            </c:dLbl>
            <c:dLbl>
              <c:idx val="2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48-48E8-AA72-7FE8612A8D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-0.82599999999999996</c:v>
                </c:pt>
                <c:pt idx="1">
                  <c:v>-0.11700000000000001</c:v>
                </c:pt>
                <c:pt idx="2">
                  <c:v>-3.5999999999999997E-2</c:v>
                </c:pt>
                <c:pt idx="3">
                  <c:v>1.0269999999999999</c:v>
                </c:pt>
                <c:pt idx="4">
                  <c:v>3.9249999999999998</c:v>
                </c:pt>
                <c:pt idx="5">
                  <c:v>6.3490000000000002</c:v>
                </c:pt>
                <c:pt idx="6">
                  <c:v>6.1429999999999998</c:v>
                </c:pt>
                <c:pt idx="7">
                  <c:v>7.6680000000000001</c:v>
                </c:pt>
                <c:pt idx="8">
                  <c:v>24.997</c:v>
                </c:pt>
                <c:pt idx="9">
                  <c:v>-0.66300000000000003</c:v>
                </c:pt>
                <c:pt idx="10">
                  <c:v>3.9969999999999999</c:v>
                </c:pt>
                <c:pt idx="11">
                  <c:v>5.48</c:v>
                </c:pt>
                <c:pt idx="12">
                  <c:v>2.9329999999999998</c:v>
                </c:pt>
                <c:pt idx="13">
                  <c:v>2.944</c:v>
                </c:pt>
                <c:pt idx="14">
                  <c:v>3.8530000000000002</c:v>
                </c:pt>
                <c:pt idx="15">
                  <c:v>1.2150000000000001</c:v>
                </c:pt>
                <c:pt idx="16">
                  <c:v>3.0350000000000001</c:v>
                </c:pt>
                <c:pt idx="17">
                  <c:v>2.9060000000000001</c:v>
                </c:pt>
                <c:pt idx="18">
                  <c:v>2.46</c:v>
                </c:pt>
                <c:pt idx="19">
                  <c:v>1.944</c:v>
                </c:pt>
                <c:pt idx="20">
                  <c:v>2.9380000000000002</c:v>
                </c:pt>
                <c:pt idx="21">
                  <c:v>2.9209999999999998</c:v>
                </c:pt>
                <c:pt idx="22">
                  <c:v>5.3</c:v>
                </c:pt>
                <c:pt idx="23">
                  <c:v>2.1</c:v>
                </c:pt>
                <c:pt idx="24">
                  <c:v>0.9</c:v>
                </c:pt>
                <c:pt idx="25">
                  <c:v>1.6</c:v>
                </c:pt>
                <c:pt idx="26">
                  <c:v>1.8</c:v>
                </c:pt>
              </c:numCache>
            </c:numRef>
          </c:val>
          <c:smooth val="0"/>
          <c:extLst>
            <c:ext xmlns:c16="http://schemas.microsoft.com/office/drawing/2014/chart" uri="{C3380CC4-5D6E-409C-BE32-E72D297353CC}">
              <c16:uniqueId val="{00000012-A348-48E8-AA72-7FE8612A8DD1}"/>
            </c:ext>
          </c:extLst>
        </c:ser>
        <c:dLbls>
          <c:showLegendKey val="0"/>
          <c:showVal val="0"/>
          <c:showCatName val="0"/>
          <c:showSerName val="0"/>
          <c:showPercent val="0"/>
          <c:showBubbleSize val="0"/>
        </c:dLbls>
        <c:marker val="1"/>
        <c:smooth val="0"/>
        <c:axId val="1061917968"/>
        <c:axId val="1"/>
      </c:lineChart>
      <c:catAx>
        <c:axId val="1061917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6"/>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61917968"/>
        <c:crosses val="min"/>
        <c:crossBetween val="midCat"/>
        <c:majorUnit val="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17617866004962779"/>
          <c:w val="0.97224072840328668"/>
          <c:h val="0.64764267990074442"/>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45-4FD2-BF3C-1822E9108E29}"/>
                </c:ext>
              </c:extLst>
            </c:dLbl>
            <c:dLbl>
              <c:idx val="1"/>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45-4FD2-BF3C-1822E9108E29}"/>
                </c:ext>
              </c:extLst>
            </c:dLbl>
            <c:dLbl>
              <c:idx val="2"/>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45-4FD2-BF3C-1822E9108E29}"/>
                </c:ext>
              </c:extLst>
            </c:dLbl>
            <c:dLbl>
              <c:idx val="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45-4FD2-BF3C-1822E9108E29}"/>
                </c:ext>
              </c:extLst>
            </c:dLbl>
            <c:dLbl>
              <c:idx val="4"/>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45-4FD2-BF3C-1822E9108E29}"/>
                </c:ext>
              </c:extLst>
            </c:dLbl>
            <c:dLbl>
              <c:idx val="5"/>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45-4FD2-BF3C-1822E9108E29}"/>
                </c:ext>
              </c:extLst>
            </c:dLbl>
            <c:dLbl>
              <c:idx val="6"/>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45-4FD2-BF3C-1822E9108E29}"/>
                </c:ext>
              </c:extLst>
            </c:dLbl>
            <c:dLbl>
              <c:idx val="7"/>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45-4FD2-BF3C-1822E9108E29}"/>
                </c:ext>
              </c:extLst>
            </c:dLbl>
            <c:dLbl>
              <c:idx val="8"/>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45-4FD2-BF3C-1822E9108E29}"/>
                </c:ext>
              </c:extLst>
            </c:dLbl>
            <c:dLbl>
              <c:idx val="9"/>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45-4FD2-BF3C-1822E9108E29}"/>
                </c:ext>
              </c:extLst>
            </c:dLbl>
            <c:dLbl>
              <c:idx val="10"/>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45-4FD2-BF3C-1822E9108E29}"/>
                </c:ext>
              </c:extLst>
            </c:dLbl>
            <c:dLbl>
              <c:idx val="11"/>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45-4FD2-BF3C-1822E9108E29}"/>
                </c:ext>
              </c:extLst>
            </c:dLbl>
            <c:dLbl>
              <c:idx val="12"/>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45-4FD2-BF3C-1822E9108E29}"/>
                </c:ext>
              </c:extLst>
            </c:dLbl>
            <c:dLbl>
              <c:idx val="1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45-4FD2-BF3C-1822E9108E29}"/>
                </c:ext>
              </c:extLst>
            </c:dLbl>
            <c:dLbl>
              <c:idx val="14"/>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45-4FD2-BF3C-1822E9108E29}"/>
                </c:ext>
              </c:extLst>
            </c:dLbl>
            <c:dLbl>
              <c:idx val="15"/>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645-4FD2-BF3C-1822E9108E29}"/>
                </c:ext>
              </c:extLst>
            </c:dLbl>
            <c:dLbl>
              <c:idx val="16"/>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645-4FD2-BF3C-1822E9108E29}"/>
                </c:ext>
              </c:extLst>
            </c:dLbl>
            <c:dLbl>
              <c:idx val="17"/>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645-4FD2-BF3C-1822E9108E29}"/>
                </c:ext>
              </c:extLst>
            </c:dLbl>
            <c:dLbl>
              <c:idx val="18"/>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645-4FD2-BF3C-1822E9108E29}"/>
                </c:ext>
              </c:extLst>
            </c:dLbl>
            <c:dLbl>
              <c:idx val="19"/>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645-4FD2-BF3C-1822E9108E29}"/>
                </c:ext>
              </c:extLst>
            </c:dLbl>
            <c:dLbl>
              <c:idx val="20"/>
              <c:layout>
                <c:manualLayout>
                  <c:x val="2.4650233177881412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645-4FD2-BF3C-1822E9108E29}"/>
                </c:ext>
              </c:extLst>
            </c:dLbl>
            <c:dLbl>
              <c:idx val="21"/>
              <c:layout>
                <c:manualLayout>
                  <c:x val="-2.4650233177881412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645-4FD2-BF3C-1822E9108E29}"/>
                </c:ext>
              </c:extLst>
            </c:dLbl>
            <c:dLbl>
              <c:idx val="22"/>
              <c:layout>
                <c:manualLayout>
                  <c:x val="5.3297801465689541E-3"/>
                  <c:y val="-0.135235732009925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645-4FD2-BF3C-1822E9108E29}"/>
                </c:ext>
              </c:extLst>
            </c:dLbl>
            <c:dLbl>
              <c:idx val="2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645-4FD2-BF3C-1822E9108E2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19.7270298</c:v>
                </c:pt>
                <c:pt idx="1">
                  <c:v>16.84443855</c:v>
                </c:pt>
                <c:pt idx="2">
                  <c:v>19.265382770000002</c:v>
                </c:pt>
                <c:pt idx="3">
                  <c:v>21.228895190000003</c:v>
                </c:pt>
                <c:pt idx="4">
                  <c:v>19.204908369999998</c:v>
                </c:pt>
                <c:pt idx="5">
                  <c:v>17.674196240000001</c:v>
                </c:pt>
                <c:pt idx="6">
                  <c:v>15.588545800000002</c:v>
                </c:pt>
                <c:pt idx="7">
                  <c:v>18.728654859999999</c:v>
                </c:pt>
                <c:pt idx="8">
                  <c:v>15.517309190000002</c:v>
                </c:pt>
                <c:pt idx="9">
                  <c:v>16.053497310000001</c:v>
                </c:pt>
                <c:pt idx="10">
                  <c:v>19.717761990000003</c:v>
                </c:pt>
                <c:pt idx="11">
                  <c:v>17.056919100000002</c:v>
                </c:pt>
                <c:pt idx="12">
                  <c:v>18.732494350000003</c:v>
                </c:pt>
                <c:pt idx="13">
                  <c:v>22.274499889999998</c:v>
                </c:pt>
                <c:pt idx="14">
                  <c:v>23.028654100000004</c:v>
                </c:pt>
                <c:pt idx="15">
                  <c:v>22.119503020000003</c:v>
                </c:pt>
                <c:pt idx="16">
                  <c:v>23.228536609999999</c:v>
                </c:pt>
                <c:pt idx="17">
                  <c:v>26.515125269999999</c:v>
                </c:pt>
                <c:pt idx="18">
                  <c:v>26.890640260000005</c:v>
                </c:pt>
                <c:pt idx="19">
                  <c:v>24.307716369999998</c:v>
                </c:pt>
                <c:pt idx="20">
                  <c:v>27.302663799999998</c:v>
                </c:pt>
                <c:pt idx="21">
                  <c:v>47.382747649999999</c:v>
                </c:pt>
                <c:pt idx="22">
                  <c:v>26.370756149999995</c:v>
                </c:pt>
                <c:pt idx="23">
                  <c:v>26.885017400000002</c:v>
                </c:pt>
              </c:numCache>
            </c:numRef>
          </c:yVal>
          <c:smooth val="0"/>
          <c:extLst>
            <c:ext xmlns:c16="http://schemas.microsoft.com/office/drawing/2014/chart" uri="{C3380CC4-5D6E-409C-BE32-E72D297353CC}">
              <c16:uniqueId val="{00000018-5645-4FD2-BF3C-1822E9108E29}"/>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47.382747649999999"/>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4"/>
            <a:ext cx="3079042" cy="513788"/>
          </a:xfrm>
          <a:prstGeom prst="rect">
            <a:avLst/>
          </a:prstGeom>
        </p:spPr>
        <p:txBody>
          <a:bodyPr vert="horz" lIns="95447" tIns="47723" rIns="95447" bIns="4772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4023347" y="4"/>
            <a:ext cx="3079041" cy="513788"/>
          </a:xfrm>
          <a:prstGeom prst="rect">
            <a:avLst/>
          </a:prstGeom>
        </p:spPr>
        <p:txBody>
          <a:bodyPr vert="horz" lIns="95447" tIns="47723" rIns="95447" bIns="47723" rtlCol="0"/>
          <a:lstStyle>
            <a:lvl1pPr algn="r">
              <a:defRPr sz="1200"/>
            </a:lvl1pPr>
          </a:lstStyle>
          <a:p>
            <a:fld id="{AD5813BB-2A59-4094-A80D-63C58A298EE5}" type="datetimeFigureOut">
              <a:rPr kumimoji="1" lang="ja-JP" altLang="en-US" smtClean="0">
                <a:latin typeface="Arial" panose="020B0604020202020204" pitchFamily="34" charset="0"/>
              </a:rPr>
              <a:pPr/>
              <a:t>2026/5/26</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720827"/>
            <a:ext cx="3079042" cy="513788"/>
          </a:xfrm>
          <a:prstGeom prst="rect">
            <a:avLst/>
          </a:prstGeom>
        </p:spPr>
        <p:txBody>
          <a:bodyPr vert="horz" lIns="95447" tIns="47723" rIns="95447" bIns="4772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4023347" y="9720827"/>
            <a:ext cx="3079041" cy="513788"/>
          </a:xfrm>
          <a:prstGeom prst="rect">
            <a:avLst/>
          </a:prstGeom>
        </p:spPr>
        <p:txBody>
          <a:bodyPr vert="horz" lIns="95447" tIns="47723" rIns="95447" bIns="4772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3079202" cy="512304"/>
          </a:xfrm>
          <a:prstGeom prst="rect">
            <a:avLst/>
          </a:prstGeom>
        </p:spPr>
        <p:txBody>
          <a:bodyPr vert="horz" lIns="94740" tIns="47369" rIns="94740" bIns="4736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4023207" y="6"/>
            <a:ext cx="3079202" cy="512304"/>
          </a:xfrm>
          <a:prstGeom prst="rect">
            <a:avLst/>
          </a:prstGeom>
        </p:spPr>
        <p:txBody>
          <a:bodyPr vert="horz" lIns="94740" tIns="47369" rIns="94740" bIns="47369" rtlCol="0"/>
          <a:lstStyle>
            <a:lvl1pPr algn="r">
              <a:defRPr sz="1200">
                <a:latin typeface="Arial" panose="020B0604020202020204" pitchFamily="34" charset="0"/>
              </a:defRPr>
            </a:lvl1pPr>
          </a:lstStyle>
          <a:p>
            <a:fld id="{6F0D6084-7E8B-4A36-97F0-DEDFB028508E}" type="datetimeFigureOut">
              <a:rPr lang="ja-JP" altLang="en-US" smtClean="0"/>
              <a:pPr/>
              <a:t>2026/5/26</a:t>
            </a:fld>
            <a:endParaRPr lang="ja-JP" altLang="en-US" dirty="0"/>
          </a:p>
        </p:txBody>
      </p:sp>
      <p:sp>
        <p:nvSpPr>
          <p:cNvPr id="4" name="スライド イメージ プレースホルダ 3"/>
          <p:cNvSpPr>
            <a:spLocks noGrp="1" noRot="1" noChangeAspect="1"/>
          </p:cNvSpPr>
          <p:nvPr>
            <p:ph type="sldImg" idx="2"/>
          </p:nvPr>
        </p:nvSpPr>
        <p:spPr>
          <a:xfrm>
            <a:off x="779463" y="768350"/>
            <a:ext cx="5545137" cy="3838575"/>
          </a:xfrm>
          <a:prstGeom prst="rect">
            <a:avLst/>
          </a:prstGeom>
          <a:noFill/>
          <a:ln w="12700">
            <a:solidFill>
              <a:prstClr val="black"/>
            </a:solidFill>
          </a:ln>
        </p:spPr>
        <p:txBody>
          <a:bodyPr vert="horz" lIns="94740" tIns="47369" rIns="94740" bIns="47369" rtlCol="0" anchor="ctr"/>
          <a:lstStyle/>
          <a:p>
            <a:endParaRPr lang="ja-JP" altLang="en-US" dirty="0"/>
          </a:p>
        </p:txBody>
      </p:sp>
      <p:sp>
        <p:nvSpPr>
          <p:cNvPr id="5" name="ノート プレースホルダ 4"/>
          <p:cNvSpPr>
            <a:spLocks noGrp="1"/>
          </p:cNvSpPr>
          <p:nvPr>
            <p:ph type="body" sz="quarter" idx="3"/>
          </p:nvPr>
        </p:nvSpPr>
        <p:spPr>
          <a:xfrm>
            <a:off x="710077" y="4861160"/>
            <a:ext cx="5683914" cy="4605820"/>
          </a:xfrm>
          <a:prstGeom prst="rect">
            <a:avLst/>
          </a:prstGeom>
        </p:spPr>
        <p:txBody>
          <a:bodyPr vert="horz" lIns="94740" tIns="47369" rIns="94740" bIns="4736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720678"/>
            <a:ext cx="3079202" cy="512303"/>
          </a:xfrm>
          <a:prstGeom prst="rect">
            <a:avLst/>
          </a:prstGeom>
        </p:spPr>
        <p:txBody>
          <a:bodyPr vert="horz" lIns="94740" tIns="47369" rIns="94740" bIns="4736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4023207" y="9720678"/>
            <a:ext cx="3079202" cy="512303"/>
          </a:xfrm>
          <a:prstGeom prst="rect">
            <a:avLst/>
          </a:prstGeom>
        </p:spPr>
        <p:txBody>
          <a:bodyPr vert="horz" lIns="94740" tIns="47369" rIns="94740" bIns="4736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047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792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7565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2003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6759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213310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Sources:</a:t>
            </a:r>
          </a:p>
          <a:p>
            <a:r>
              <a:rPr lang="en-US" dirty="0"/>
              <a:t>https://pharmed-asia.com/wp-content/uploads/2025/10/PSR_Pharmed-Lab-Cambodia-2025.pdf</a:t>
            </a:r>
          </a:p>
          <a:p>
            <a:r>
              <a:rPr lang="en-US" dirty="0"/>
              <a:t>https://www.tradeindia.com/tradeshows/142545/phar-med-cambodia-2025.html</a:t>
            </a:r>
          </a:p>
          <a:p>
            <a:r>
              <a:rPr lang="en-US" dirty="0"/>
              <a:t>https://lab-cambodia.com/luu-ban-nhap-tu-dong/</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67394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861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158" name="正方形/長方形 3157"/>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63" name="テキスト プレースホルダ 64"/>
          <p:cNvSpPr>
            <a:spLocks noGrp="1"/>
          </p:cNvSpPr>
          <p:nvPr>
            <p:ph type="body" sz="quarter" idx="13"/>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464" name="テキスト プレースホルダ 64"/>
          <p:cNvSpPr>
            <a:spLocks noGrp="1"/>
          </p:cNvSpPr>
          <p:nvPr>
            <p:ph type="body" sz="quarter" idx="14"/>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grpSp>
        <p:nvGrpSpPr>
          <p:cNvPr id="5" name="グループ化 4"/>
          <p:cNvGrpSpPr/>
          <p:nvPr userDrawn="1"/>
        </p:nvGrpSpPr>
        <p:grpSpPr>
          <a:xfrm>
            <a:off x="6392594" y="2852936"/>
            <a:ext cx="2880886" cy="2243846"/>
            <a:chOff x="6392594" y="2852936"/>
            <a:chExt cx="2880886" cy="2243846"/>
          </a:xfrm>
        </p:grpSpPr>
        <p:sp>
          <p:nvSpPr>
            <p:cNvPr id="1033" name="Oval 422"/>
            <p:cNvSpPr>
              <a:spLocks noChangeArrowheads="1"/>
            </p:cNvSpPr>
            <p:nvPr userDrawn="1"/>
          </p:nvSpPr>
          <p:spPr bwMode="auto">
            <a:xfrm>
              <a:off x="676565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423"/>
            <p:cNvSpPr>
              <a:spLocks noChangeArrowheads="1"/>
            </p:cNvSpPr>
            <p:nvPr userDrawn="1"/>
          </p:nvSpPr>
          <p:spPr bwMode="auto">
            <a:xfrm>
              <a:off x="68609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424"/>
            <p:cNvSpPr>
              <a:spLocks noChangeArrowheads="1"/>
            </p:cNvSpPr>
            <p:nvPr userDrawn="1"/>
          </p:nvSpPr>
          <p:spPr bwMode="auto">
            <a:xfrm>
              <a:off x="69529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425"/>
            <p:cNvSpPr>
              <a:spLocks noChangeArrowheads="1"/>
            </p:cNvSpPr>
            <p:nvPr userDrawn="1"/>
          </p:nvSpPr>
          <p:spPr bwMode="auto">
            <a:xfrm>
              <a:off x="704505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426"/>
            <p:cNvSpPr>
              <a:spLocks noChangeArrowheads="1"/>
            </p:cNvSpPr>
            <p:nvPr userDrawn="1"/>
          </p:nvSpPr>
          <p:spPr bwMode="auto">
            <a:xfrm>
              <a:off x="71403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427"/>
            <p:cNvSpPr>
              <a:spLocks noChangeArrowheads="1"/>
            </p:cNvSpPr>
            <p:nvPr userDrawn="1"/>
          </p:nvSpPr>
          <p:spPr bwMode="auto">
            <a:xfrm>
              <a:off x="72323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429"/>
            <p:cNvSpPr>
              <a:spLocks noChangeArrowheads="1"/>
            </p:cNvSpPr>
            <p:nvPr userDrawn="1"/>
          </p:nvSpPr>
          <p:spPr bwMode="auto">
            <a:xfrm>
              <a:off x="7326044"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430"/>
            <p:cNvSpPr>
              <a:spLocks noChangeArrowheads="1"/>
            </p:cNvSpPr>
            <p:nvPr userDrawn="1"/>
          </p:nvSpPr>
          <p:spPr bwMode="auto">
            <a:xfrm>
              <a:off x="74197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431"/>
            <p:cNvSpPr>
              <a:spLocks noChangeArrowheads="1"/>
            </p:cNvSpPr>
            <p:nvPr userDrawn="1"/>
          </p:nvSpPr>
          <p:spPr bwMode="auto">
            <a:xfrm>
              <a:off x="7513369"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393"/>
            <p:cNvSpPr>
              <a:spLocks noChangeArrowheads="1"/>
            </p:cNvSpPr>
            <p:nvPr userDrawn="1"/>
          </p:nvSpPr>
          <p:spPr bwMode="auto">
            <a:xfrm>
              <a:off x="66735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394"/>
            <p:cNvSpPr>
              <a:spLocks noChangeArrowheads="1"/>
            </p:cNvSpPr>
            <p:nvPr userDrawn="1"/>
          </p:nvSpPr>
          <p:spPr bwMode="auto">
            <a:xfrm>
              <a:off x="676565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395"/>
            <p:cNvSpPr>
              <a:spLocks noChangeArrowheads="1"/>
            </p:cNvSpPr>
            <p:nvPr userDrawn="1"/>
          </p:nvSpPr>
          <p:spPr bwMode="auto">
            <a:xfrm>
              <a:off x="68609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396"/>
            <p:cNvSpPr>
              <a:spLocks noChangeArrowheads="1"/>
            </p:cNvSpPr>
            <p:nvPr userDrawn="1"/>
          </p:nvSpPr>
          <p:spPr bwMode="auto">
            <a:xfrm>
              <a:off x="69529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397"/>
            <p:cNvSpPr>
              <a:spLocks noChangeArrowheads="1"/>
            </p:cNvSpPr>
            <p:nvPr userDrawn="1"/>
          </p:nvSpPr>
          <p:spPr bwMode="auto">
            <a:xfrm>
              <a:off x="7045057" y="3044004"/>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398"/>
            <p:cNvSpPr>
              <a:spLocks noChangeArrowheads="1"/>
            </p:cNvSpPr>
            <p:nvPr userDrawn="1"/>
          </p:nvSpPr>
          <p:spPr bwMode="auto">
            <a:xfrm>
              <a:off x="71403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399"/>
            <p:cNvSpPr>
              <a:spLocks noChangeArrowheads="1"/>
            </p:cNvSpPr>
            <p:nvPr userDrawn="1"/>
          </p:nvSpPr>
          <p:spPr bwMode="auto">
            <a:xfrm>
              <a:off x="72323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400"/>
            <p:cNvSpPr>
              <a:spLocks noChangeArrowheads="1"/>
            </p:cNvSpPr>
            <p:nvPr userDrawn="1"/>
          </p:nvSpPr>
          <p:spPr bwMode="auto">
            <a:xfrm>
              <a:off x="7326044"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401"/>
            <p:cNvSpPr>
              <a:spLocks noChangeArrowheads="1"/>
            </p:cNvSpPr>
            <p:nvPr userDrawn="1"/>
          </p:nvSpPr>
          <p:spPr bwMode="auto">
            <a:xfrm>
              <a:off x="74197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402"/>
            <p:cNvSpPr>
              <a:spLocks noChangeArrowheads="1"/>
            </p:cNvSpPr>
            <p:nvPr userDrawn="1"/>
          </p:nvSpPr>
          <p:spPr bwMode="auto">
            <a:xfrm>
              <a:off x="7513369"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421"/>
            <p:cNvSpPr>
              <a:spLocks noChangeArrowheads="1"/>
            </p:cNvSpPr>
            <p:nvPr userDrawn="1"/>
          </p:nvSpPr>
          <p:spPr bwMode="auto">
            <a:xfrm>
              <a:off x="66735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422"/>
            <p:cNvSpPr>
              <a:spLocks noChangeArrowheads="1"/>
            </p:cNvSpPr>
            <p:nvPr userDrawn="1"/>
          </p:nvSpPr>
          <p:spPr bwMode="auto">
            <a:xfrm>
              <a:off x="676565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423"/>
            <p:cNvSpPr>
              <a:spLocks noChangeArrowheads="1"/>
            </p:cNvSpPr>
            <p:nvPr userDrawn="1"/>
          </p:nvSpPr>
          <p:spPr bwMode="auto">
            <a:xfrm>
              <a:off x="68609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424"/>
            <p:cNvSpPr>
              <a:spLocks noChangeArrowheads="1"/>
            </p:cNvSpPr>
            <p:nvPr userDrawn="1"/>
          </p:nvSpPr>
          <p:spPr bwMode="auto">
            <a:xfrm>
              <a:off x="69529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425"/>
            <p:cNvSpPr>
              <a:spLocks noChangeArrowheads="1"/>
            </p:cNvSpPr>
            <p:nvPr userDrawn="1"/>
          </p:nvSpPr>
          <p:spPr bwMode="auto">
            <a:xfrm>
              <a:off x="7045057" y="3137666"/>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426"/>
            <p:cNvSpPr>
              <a:spLocks noChangeArrowheads="1"/>
            </p:cNvSpPr>
            <p:nvPr userDrawn="1"/>
          </p:nvSpPr>
          <p:spPr bwMode="auto">
            <a:xfrm>
              <a:off x="71403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427"/>
            <p:cNvSpPr>
              <a:spLocks noChangeArrowheads="1"/>
            </p:cNvSpPr>
            <p:nvPr userDrawn="1"/>
          </p:nvSpPr>
          <p:spPr bwMode="auto">
            <a:xfrm>
              <a:off x="72323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429"/>
            <p:cNvSpPr>
              <a:spLocks noChangeArrowheads="1"/>
            </p:cNvSpPr>
            <p:nvPr userDrawn="1"/>
          </p:nvSpPr>
          <p:spPr bwMode="auto">
            <a:xfrm>
              <a:off x="7326044"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430"/>
            <p:cNvSpPr>
              <a:spLocks noChangeArrowheads="1"/>
            </p:cNvSpPr>
            <p:nvPr userDrawn="1"/>
          </p:nvSpPr>
          <p:spPr bwMode="auto">
            <a:xfrm>
              <a:off x="74197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431"/>
            <p:cNvSpPr>
              <a:spLocks noChangeArrowheads="1"/>
            </p:cNvSpPr>
            <p:nvPr userDrawn="1"/>
          </p:nvSpPr>
          <p:spPr bwMode="auto">
            <a:xfrm>
              <a:off x="7513369"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391"/>
            <p:cNvSpPr>
              <a:spLocks noChangeArrowheads="1"/>
            </p:cNvSpPr>
            <p:nvPr userDrawn="1"/>
          </p:nvSpPr>
          <p:spPr bwMode="auto">
            <a:xfrm>
              <a:off x="64862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392"/>
            <p:cNvSpPr>
              <a:spLocks noChangeArrowheads="1"/>
            </p:cNvSpPr>
            <p:nvPr userDrawn="1"/>
          </p:nvSpPr>
          <p:spPr bwMode="auto">
            <a:xfrm>
              <a:off x="657991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393"/>
            <p:cNvSpPr>
              <a:spLocks noChangeArrowheads="1"/>
            </p:cNvSpPr>
            <p:nvPr userDrawn="1"/>
          </p:nvSpPr>
          <p:spPr bwMode="auto">
            <a:xfrm>
              <a:off x="66735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394"/>
            <p:cNvSpPr>
              <a:spLocks noChangeArrowheads="1"/>
            </p:cNvSpPr>
            <p:nvPr userDrawn="1"/>
          </p:nvSpPr>
          <p:spPr bwMode="auto">
            <a:xfrm>
              <a:off x="67656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395"/>
            <p:cNvSpPr>
              <a:spLocks noChangeArrowheads="1"/>
            </p:cNvSpPr>
            <p:nvPr userDrawn="1"/>
          </p:nvSpPr>
          <p:spPr bwMode="auto">
            <a:xfrm>
              <a:off x="68609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396"/>
            <p:cNvSpPr>
              <a:spLocks noChangeArrowheads="1"/>
            </p:cNvSpPr>
            <p:nvPr userDrawn="1"/>
          </p:nvSpPr>
          <p:spPr bwMode="auto">
            <a:xfrm>
              <a:off x="69529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397"/>
            <p:cNvSpPr>
              <a:spLocks noChangeArrowheads="1"/>
            </p:cNvSpPr>
            <p:nvPr userDrawn="1"/>
          </p:nvSpPr>
          <p:spPr bwMode="auto">
            <a:xfrm>
              <a:off x="704505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398"/>
            <p:cNvSpPr>
              <a:spLocks noChangeArrowheads="1"/>
            </p:cNvSpPr>
            <p:nvPr userDrawn="1"/>
          </p:nvSpPr>
          <p:spPr bwMode="auto">
            <a:xfrm>
              <a:off x="71403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399"/>
            <p:cNvSpPr>
              <a:spLocks noChangeArrowheads="1"/>
            </p:cNvSpPr>
            <p:nvPr userDrawn="1"/>
          </p:nvSpPr>
          <p:spPr bwMode="auto">
            <a:xfrm>
              <a:off x="72323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400"/>
            <p:cNvSpPr>
              <a:spLocks noChangeArrowheads="1"/>
            </p:cNvSpPr>
            <p:nvPr userDrawn="1"/>
          </p:nvSpPr>
          <p:spPr bwMode="auto">
            <a:xfrm>
              <a:off x="7326044"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401"/>
            <p:cNvSpPr>
              <a:spLocks noChangeArrowheads="1"/>
            </p:cNvSpPr>
            <p:nvPr userDrawn="1"/>
          </p:nvSpPr>
          <p:spPr bwMode="auto">
            <a:xfrm>
              <a:off x="74197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402"/>
            <p:cNvSpPr>
              <a:spLocks noChangeArrowheads="1"/>
            </p:cNvSpPr>
            <p:nvPr userDrawn="1"/>
          </p:nvSpPr>
          <p:spPr bwMode="auto">
            <a:xfrm>
              <a:off x="751336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418"/>
            <p:cNvSpPr>
              <a:spLocks noChangeArrowheads="1"/>
            </p:cNvSpPr>
            <p:nvPr userDrawn="1"/>
          </p:nvSpPr>
          <p:spPr bwMode="auto">
            <a:xfrm>
              <a:off x="6392594"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419"/>
            <p:cNvSpPr>
              <a:spLocks noChangeArrowheads="1"/>
            </p:cNvSpPr>
            <p:nvPr userDrawn="1"/>
          </p:nvSpPr>
          <p:spPr bwMode="auto">
            <a:xfrm>
              <a:off x="64862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420"/>
            <p:cNvSpPr>
              <a:spLocks noChangeArrowheads="1"/>
            </p:cNvSpPr>
            <p:nvPr userDrawn="1"/>
          </p:nvSpPr>
          <p:spPr bwMode="auto">
            <a:xfrm>
              <a:off x="657991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421"/>
            <p:cNvSpPr>
              <a:spLocks noChangeArrowheads="1"/>
            </p:cNvSpPr>
            <p:nvPr userDrawn="1"/>
          </p:nvSpPr>
          <p:spPr bwMode="auto">
            <a:xfrm>
              <a:off x="66735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422"/>
            <p:cNvSpPr>
              <a:spLocks noChangeArrowheads="1"/>
            </p:cNvSpPr>
            <p:nvPr userDrawn="1"/>
          </p:nvSpPr>
          <p:spPr bwMode="auto">
            <a:xfrm>
              <a:off x="67656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423"/>
            <p:cNvSpPr>
              <a:spLocks noChangeArrowheads="1"/>
            </p:cNvSpPr>
            <p:nvPr userDrawn="1"/>
          </p:nvSpPr>
          <p:spPr bwMode="auto">
            <a:xfrm>
              <a:off x="68609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424"/>
            <p:cNvSpPr>
              <a:spLocks noChangeArrowheads="1"/>
            </p:cNvSpPr>
            <p:nvPr userDrawn="1"/>
          </p:nvSpPr>
          <p:spPr bwMode="auto">
            <a:xfrm>
              <a:off x="69529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425"/>
            <p:cNvSpPr>
              <a:spLocks noChangeArrowheads="1"/>
            </p:cNvSpPr>
            <p:nvPr userDrawn="1"/>
          </p:nvSpPr>
          <p:spPr bwMode="auto">
            <a:xfrm>
              <a:off x="704505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426"/>
            <p:cNvSpPr>
              <a:spLocks noChangeArrowheads="1"/>
            </p:cNvSpPr>
            <p:nvPr userDrawn="1"/>
          </p:nvSpPr>
          <p:spPr bwMode="auto">
            <a:xfrm>
              <a:off x="71403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427"/>
            <p:cNvSpPr>
              <a:spLocks noChangeArrowheads="1"/>
            </p:cNvSpPr>
            <p:nvPr userDrawn="1"/>
          </p:nvSpPr>
          <p:spPr bwMode="auto">
            <a:xfrm>
              <a:off x="72323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429"/>
            <p:cNvSpPr>
              <a:spLocks noChangeArrowheads="1"/>
            </p:cNvSpPr>
            <p:nvPr userDrawn="1"/>
          </p:nvSpPr>
          <p:spPr bwMode="auto">
            <a:xfrm>
              <a:off x="7326044"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430"/>
            <p:cNvSpPr>
              <a:spLocks noChangeArrowheads="1"/>
            </p:cNvSpPr>
            <p:nvPr userDrawn="1"/>
          </p:nvSpPr>
          <p:spPr bwMode="auto">
            <a:xfrm>
              <a:off x="74197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431"/>
            <p:cNvSpPr>
              <a:spLocks noChangeArrowheads="1"/>
            </p:cNvSpPr>
            <p:nvPr userDrawn="1"/>
          </p:nvSpPr>
          <p:spPr bwMode="auto">
            <a:xfrm>
              <a:off x="751336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390"/>
            <p:cNvSpPr>
              <a:spLocks noChangeArrowheads="1"/>
            </p:cNvSpPr>
            <p:nvPr userDrawn="1"/>
          </p:nvSpPr>
          <p:spPr bwMode="auto">
            <a:xfrm>
              <a:off x="6392594"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391"/>
            <p:cNvSpPr>
              <a:spLocks noChangeArrowheads="1"/>
            </p:cNvSpPr>
            <p:nvPr userDrawn="1"/>
          </p:nvSpPr>
          <p:spPr bwMode="auto">
            <a:xfrm>
              <a:off x="64862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392"/>
            <p:cNvSpPr>
              <a:spLocks noChangeArrowheads="1"/>
            </p:cNvSpPr>
            <p:nvPr userDrawn="1"/>
          </p:nvSpPr>
          <p:spPr bwMode="auto">
            <a:xfrm>
              <a:off x="657991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393"/>
            <p:cNvSpPr>
              <a:spLocks noChangeArrowheads="1"/>
            </p:cNvSpPr>
            <p:nvPr userDrawn="1"/>
          </p:nvSpPr>
          <p:spPr bwMode="auto">
            <a:xfrm>
              <a:off x="66735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394"/>
            <p:cNvSpPr>
              <a:spLocks noChangeArrowheads="1"/>
            </p:cNvSpPr>
            <p:nvPr userDrawn="1"/>
          </p:nvSpPr>
          <p:spPr bwMode="auto">
            <a:xfrm>
              <a:off x="67656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395"/>
            <p:cNvSpPr>
              <a:spLocks noChangeArrowheads="1"/>
            </p:cNvSpPr>
            <p:nvPr userDrawn="1"/>
          </p:nvSpPr>
          <p:spPr bwMode="auto">
            <a:xfrm>
              <a:off x="68609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396"/>
            <p:cNvSpPr>
              <a:spLocks noChangeArrowheads="1"/>
            </p:cNvSpPr>
            <p:nvPr userDrawn="1"/>
          </p:nvSpPr>
          <p:spPr bwMode="auto">
            <a:xfrm>
              <a:off x="69529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397"/>
            <p:cNvSpPr>
              <a:spLocks noChangeArrowheads="1"/>
            </p:cNvSpPr>
            <p:nvPr userDrawn="1"/>
          </p:nvSpPr>
          <p:spPr bwMode="auto">
            <a:xfrm>
              <a:off x="704505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398"/>
            <p:cNvSpPr>
              <a:spLocks noChangeArrowheads="1"/>
            </p:cNvSpPr>
            <p:nvPr userDrawn="1"/>
          </p:nvSpPr>
          <p:spPr bwMode="auto">
            <a:xfrm>
              <a:off x="71403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399"/>
            <p:cNvSpPr>
              <a:spLocks noChangeArrowheads="1"/>
            </p:cNvSpPr>
            <p:nvPr userDrawn="1"/>
          </p:nvSpPr>
          <p:spPr bwMode="auto">
            <a:xfrm>
              <a:off x="72323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400"/>
            <p:cNvSpPr>
              <a:spLocks noChangeArrowheads="1"/>
            </p:cNvSpPr>
            <p:nvPr userDrawn="1"/>
          </p:nvSpPr>
          <p:spPr bwMode="auto">
            <a:xfrm>
              <a:off x="7326044"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401"/>
            <p:cNvSpPr>
              <a:spLocks noChangeArrowheads="1"/>
            </p:cNvSpPr>
            <p:nvPr userDrawn="1"/>
          </p:nvSpPr>
          <p:spPr bwMode="auto">
            <a:xfrm>
              <a:off x="74197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402"/>
            <p:cNvSpPr>
              <a:spLocks noChangeArrowheads="1"/>
            </p:cNvSpPr>
            <p:nvPr userDrawn="1"/>
          </p:nvSpPr>
          <p:spPr bwMode="auto">
            <a:xfrm>
              <a:off x="751336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418"/>
            <p:cNvSpPr>
              <a:spLocks noChangeArrowheads="1"/>
            </p:cNvSpPr>
            <p:nvPr userDrawn="1"/>
          </p:nvSpPr>
          <p:spPr bwMode="auto">
            <a:xfrm>
              <a:off x="6392594"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419"/>
            <p:cNvSpPr>
              <a:spLocks noChangeArrowheads="1"/>
            </p:cNvSpPr>
            <p:nvPr userDrawn="1"/>
          </p:nvSpPr>
          <p:spPr bwMode="auto">
            <a:xfrm>
              <a:off x="64862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420"/>
            <p:cNvSpPr>
              <a:spLocks noChangeArrowheads="1"/>
            </p:cNvSpPr>
            <p:nvPr userDrawn="1"/>
          </p:nvSpPr>
          <p:spPr bwMode="auto">
            <a:xfrm>
              <a:off x="657991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421"/>
            <p:cNvSpPr>
              <a:spLocks noChangeArrowheads="1"/>
            </p:cNvSpPr>
            <p:nvPr userDrawn="1"/>
          </p:nvSpPr>
          <p:spPr bwMode="auto">
            <a:xfrm>
              <a:off x="66735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422"/>
            <p:cNvSpPr>
              <a:spLocks noChangeArrowheads="1"/>
            </p:cNvSpPr>
            <p:nvPr userDrawn="1"/>
          </p:nvSpPr>
          <p:spPr bwMode="auto">
            <a:xfrm>
              <a:off x="67656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423"/>
            <p:cNvSpPr>
              <a:spLocks noChangeArrowheads="1"/>
            </p:cNvSpPr>
            <p:nvPr userDrawn="1"/>
          </p:nvSpPr>
          <p:spPr bwMode="auto">
            <a:xfrm>
              <a:off x="68609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424"/>
            <p:cNvSpPr>
              <a:spLocks noChangeArrowheads="1"/>
            </p:cNvSpPr>
            <p:nvPr userDrawn="1"/>
          </p:nvSpPr>
          <p:spPr bwMode="auto">
            <a:xfrm>
              <a:off x="69529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425"/>
            <p:cNvSpPr>
              <a:spLocks noChangeArrowheads="1"/>
            </p:cNvSpPr>
            <p:nvPr userDrawn="1"/>
          </p:nvSpPr>
          <p:spPr bwMode="auto">
            <a:xfrm>
              <a:off x="704505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426"/>
            <p:cNvSpPr>
              <a:spLocks noChangeArrowheads="1"/>
            </p:cNvSpPr>
            <p:nvPr userDrawn="1"/>
          </p:nvSpPr>
          <p:spPr bwMode="auto">
            <a:xfrm>
              <a:off x="71403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427"/>
            <p:cNvSpPr>
              <a:spLocks noChangeArrowheads="1"/>
            </p:cNvSpPr>
            <p:nvPr userDrawn="1"/>
          </p:nvSpPr>
          <p:spPr bwMode="auto">
            <a:xfrm>
              <a:off x="72323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429"/>
            <p:cNvSpPr>
              <a:spLocks noChangeArrowheads="1"/>
            </p:cNvSpPr>
            <p:nvPr userDrawn="1"/>
          </p:nvSpPr>
          <p:spPr bwMode="auto">
            <a:xfrm>
              <a:off x="7326044"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430"/>
            <p:cNvSpPr>
              <a:spLocks noChangeArrowheads="1"/>
            </p:cNvSpPr>
            <p:nvPr userDrawn="1"/>
          </p:nvSpPr>
          <p:spPr bwMode="auto">
            <a:xfrm>
              <a:off x="74197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431"/>
            <p:cNvSpPr>
              <a:spLocks noChangeArrowheads="1"/>
            </p:cNvSpPr>
            <p:nvPr userDrawn="1"/>
          </p:nvSpPr>
          <p:spPr bwMode="auto">
            <a:xfrm>
              <a:off x="751336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390"/>
            <p:cNvSpPr>
              <a:spLocks noChangeArrowheads="1"/>
            </p:cNvSpPr>
            <p:nvPr userDrawn="1"/>
          </p:nvSpPr>
          <p:spPr bwMode="auto">
            <a:xfrm>
              <a:off x="6392594"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391"/>
            <p:cNvSpPr>
              <a:spLocks noChangeArrowheads="1"/>
            </p:cNvSpPr>
            <p:nvPr userDrawn="1"/>
          </p:nvSpPr>
          <p:spPr bwMode="auto">
            <a:xfrm>
              <a:off x="64862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392"/>
            <p:cNvSpPr>
              <a:spLocks noChangeArrowheads="1"/>
            </p:cNvSpPr>
            <p:nvPr userDrawn="1"/>
          </p:nvSpPr>
          <p:spPr bwMode="auto">
            <a:xfrm>
              <a:off x="657991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393"/>
            <p:cNvSpPr>
              <a:spLocks noChangeArrowheads="1"/>
            </p:cNvSpPr>
            <p:nvPr userDrawn="1"/>
          </p:nvSpPr>
          <p:spPr bwMode="auto">
            <a:xfrm>
              <a:off x="66735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394"/>
            <p:cNvSpPr>
              <a:spLocks noChangeArrowheads="1"/>
            </p:cNvSpPr>
            <p:nvPr userDrawn="1"/>
          </p:nvSpPr>
          <p:spPr bwMode="auto">
            <a:xfrm>
              <a:off x="67656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395"/>
            <p:cNvSpPr>
              <a:spLocks noChangeArrowheads="1"/>
            </p:cNvSpPr>
            <p:nvPr userDrawn="1"/>
          </p:nvSpPr>
          <p:spPr bwMode="auto">
            <a:xfrm>
              <a:off x="68609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396"/>
            <p:cNvSpPr>
              <a:spLocks noChangeArrowheads="1"/>
            </p:cNvSpPr>
            <p:nvPr userDrawn="1"/>
          </p:nvSpPr>
          <p:spPr bwMode="auto">
            <a:xfrm>
              <a:off x="69529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397"/>
            <p:cNvSpPr>
              <a:spLocks noChangeArrowheads="1"/>
            </p:cNvSpPr>
            <p:nvPr userDrawn="1"/>
          </p:nvSpPr>
          <p:spPr bwMode="auto">
            <a:xfrm>
              <a:off x="704505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400"/>
            <p:cNvSpPr>
              <a:spLocks noChangeArrowheads="1"/>
            </p:cNvSpPr>
            <p:nvPr userDrawn="1"/>
          </p:nvSpPr>
          <p:spPr bwMode="auto">
            <a:xfrm>
              <a:off x="7326044"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401"/>
            <p:cNvSpPr>
              <a:spLocks noChangeArrowheads="1"/>
            </p:cNvSpPr>
            <p:nvPr userDrawn="1"/>
          </p:nvSpPr>
          <p:spPr bwMode="auto">
            <a:xfrm>
              <a:off x="74197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402"/>
            <p:cNvSpPr>
              <a:spLocks noChangeArrowheads="1"/>
            </p:cNvSpPr>
            <p:nvPr userDrawn="1"/>
          </p:nvSpPr>
          <p:spPr bwMode="auto">
            <a:xfrm>
              <a:off x="751336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419"/>
            <p:cNvSpPr>
              <a:spLocks noChangeArrowheads="1"/>
            </p:cNvSpPr>
            <p:nvPr userDrawn="1"/>
          </p:nvSpPr>
          <p:spPr bwMode="auto">
            <a:xfrm>
              <a:off x="64862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420"/>
            <p:cNvSpPr>
              <a:spLocks noChangeArrowheads="1"/>
            </p:cNvSpPr>
            <p:nvPr userDrawn="1"/>
          </p:nvSpPr>
          <p:spPr bwMode="auto">
            <a:xfrm>
              <a:off x="657991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421"/>
            <p:cNvSpPr>
              <a:spLocks noChangeArrowheads="1"/>
            </p:cNvSpPr>
            <p:nvPr userDrawn="1"/>
          </p:nvSpPr>
          <p:spPr bwMode="auto">
            <a:xfrm>
              <a:off x="66735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422"/>
            <p:cNvSpPr>
              <a:spLocks noChangeArrowheads="1"/>
            </p:cNvSpPr>
            <p:nvPr userDrawn="1"/>
          </p:nvSpPr>
          <p:spPr bwMode="auto">
            <a:xfrm>
              <a:off x="67656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423"/>
            <p:cNvSpPr>
              <a:spLocks noChangeArrowheads="1"/>
            </p:cNvSpPr>
            <p:nvPr userDrawn="1"/>
          </p:nvSpPr>
          <p:spPr bwMode="auto">
            <a:xfrm>
              <a:off x="68609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424"/>
            <p:cNvSpPr>
              <a:spLocks noChangeArrowheads="1"/>
            </p:cNvSpPr>
            <p:nvPr userDrawn="1"/>
          </p:nvSpPr>
          <p:spPr bwMode="auto">
            <a:xfrm>
              <a:off x="69529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425"/>
            <p:cNvSpPr>
              <a:spLocks noChangeArrowheads="1"/>
            </p:cNvSpPr>
            <p:nvPr userDrawn="1"/>
          </p:nvSpPr>
          <p:spPr bwMode="auto">
            <a:xfrm>
              <a:off x="704505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426"/>
            <p:cNvSpPr>
              <a:spLocks noChangeArrowheads="1"/>
            </p:cNvSpPr>
            <p:nvPr userDrawn="1"/>
          </p:nvSpPr>
          <p:spPr bwMode="auto">
            <a:xfrm>
              <a:off x="71403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430"/>
            <p:cNvSpPr>
              <a:spLocks noChangeArrowheads="1"/>
            </p:cNvSpPr>
            <p:nvPr userDrawn="1"/>
          </p:nvSpPr>
          <p:spPr bwMode="auto">
            <a:xfrm>
              <a:off x="74197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431"/>
            <p:cNvSpPr>
              <a:spLocks noChangeArrowheads="1"/>
            </p:cNvSpPr>
            <p:nvPr userDrawn="1"/>
          </p:nvSpPr>
          <p:spPr bwMode="auto">
            <a:xfrm>
              <a:off x="751336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391"/>
            <p:cNvSpPr>
              <a:spLocks noChangeArrowheads="1"/>
            </p:cNvSpPr>
            <p:nvPr userDrawn="1"/>
          </p:nvSpPr>
          <p:spPr bwMode="auto">
            <a:xfrm>
              <a:off x="64862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392"/>
            <p:cNvSpPr>
              <a:spLocks noChangeArrowheads="1"/>
            </p:cNvSpPr>
            <p:nvPr userDrawn="1"/>
          </p:nvSpPr>
          <p:spPr bwMode="auto">
            <a:xfrm>
              <a:off x="657991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393"/>
            <p:cNvSpPr>
              <a:spLocks noChangeArrowheads="1"/>
            </p:cNvSpPr>
            <p:nvPr userDrawn="1"/>
          </p:nvSpPr>
          <p:spPr bwMode="auto">
            <a:xfrm>
              <a:off x="66735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394"/>
            <p:cNvSpPr>
              <a:spLocks noChangeArrowheads="1"/>
            </p:cNvSpPr>
            <p:nvPr userDrawn="1"/>
          </p:nvSpPr>
          <p:spPr bwMode="auto">
            <a:xfrm>
              <a:off x="67656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395"/>
            <p:cNvSpPr>
              <a:spLocks noChangeArrowheads="1"/>
            </p:cNvSpPr>
            <p:nvPr userDrawn="1"/>
          </p:nvSpPr>
          <p:spPr bwMode="auto">
            <a:xfrm>
              <a:off x="68609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396"/>
            <p:cNvSpPr>
              <a:spLocks noChangeArrowheads="1"/>
            </p:cNvSpPr>
            <p:nvPr userDrawn="1"/>
          </p:nvSpPr>
          <p:spPr bwMode="auto">
            <a:xfrm>
              <a:off x="69529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397"/>
            <p:cNvSpPr>
              <a:spLocks noChangeArrowheads="1"/>
            </p:cNvSpPr>
            <p:nvPr userDrawn="1"/>
          </p:nvSpPr>
          <p:spPr bwMode="auto">
            <a:xfrm>
              <a:off x="704505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398"/>
            <p:cNvSpPr>
              <a:spLocks noChangeArrowheads="1"/>
            </p:cNvSpPr>
            <p:nvPr userDrawn="1"/>
          </p:nvSpPr>
          <p:spPr bwMode="auto">
            <a:xfrm>
              <a:off x="71403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399"/>
            <p:cNvSpPr>
              <a:spLocks noChangeArrowheads="1"/>
            </p:cNvSpPr>
            <p:nvPr userDrawn="1"/>
          </p:nvSpPr>
          <p:spPr bwMode="auto">
            <a:xfrm>
              <a:off x="72323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2"/>
            <p:cNvSpPr>
              <a:spLocks noChangeArrowheads="1"/>
            </p:cNvSpPr>
            <p:nvPr userDrawn="1"/>
          </p:nvSpPr>
          <p:spPr bwMode="auto">
            <a:xfrm>
              <a:off x="751336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0"/>
            <p:cNvSpPr>
              <a:spLocks noChangeArrowheads="1"/>
            </p:cNvSpPr>
            <p:nvPr userDrawn="1"/>
          </p:nvSpPr>
          <p:spPr bwMode="auto">
            <a:xfrm>
              <a:off x="6579919"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1"/>
            <p:cNvSpPr>
              <a:spLocks noChangeArrowheads="1"/>
            </p:cNvSpPr>
            <p:nvPr userDrawn="1"/>
          </p:nvSpPr>
          <p:spPr bwMode="auto">
            <a:xfrm>
              <a:off x="66735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2"/>
            <p:cNvSpPr>
              <a:spLocks noChangeArrowheads="1"/>
            </p:cNvSpPr>
            <p:nvPr userDrawn="1"/>
          </p:nvSpPr>
          <p:spPr bwMode="auto">
            <a:xfrm>
              <a:off x="676565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3"/>
            <p:cNvSpPr>
              <a:spLocks noChangeArrowheads="1"/>
            </p:cNvSpPr>
            <p:nvPr userDrawn="1"/>
          </p:nvSpPr>
          <p:spPr bwMode="auto">
            <a:xfrm>
              <a:off x="68609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4"/>
            <p:cNvSpPr>
              <a:spLocks noChangeArrowheads="1"/>
            </p:cNvSpPr>
            <p:nvPr userDrawn="1"/>
          </p:nvSpPr>
          <p:spPr bwMode="auto">
            <a:xfrm>
              <a:off x="69529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5"/>
            <p:cNvSpPr>
              <a:spLocks noChangeArrowheads="1"/>
            </p:cNvSpPr>
            <p:nvPr userDrawn="1"/>
          </p:nvSpPr>
          <p:spPr bwMode="auto">
            <a:xfrm>
              <a:off x="704505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6"/>
            <p:cNvSpPr>
              <a:spLocks noChangeArrowheads="1"/>
            </p:cNvSpPr>
            <p:nvPr userDrawn="1"/>
          </p:nvSpPr>
          <p:spPr bwMode="auto">
            <a:xfrm>
              <a:off x="71403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7"/>
            <p:cNvSpPr>
              <a:spLocks noChangeArrowheads="1"/>
            </p:cNvSpPr>
            <p:nvPr userDrawn="1"/>
          </p:nvSpPr>
          <p:spPr bwMode="auto">
            <a:xfrm>
              <a:off x="72323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29"/>
            <p:cNvSpPr>
              <a:spLocks noChangeArrowheads="1"/>
            </p:cNvSpPr>
            <p:nvPr userDrawn="1"/>
          </p:nvSpPr>
          <p:spPr bwMode="auto">
            <a:xfrm>
              <a:off x="7326044"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392"/>
            <p:cNvSpPr>
              <a:spLocks noChangeArrowheads="1"/>
            </p:cNvSpPr>
            <p:nvPr userDrawn="1"/>
          </p:nvSpPr>
          <p:spPr bwMode="auto">
            <a:xfrm>
              <a:off x="657991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393"/>
            <p:cNvSpPr>
              <a:spLocks noChangeArrowheads="1"/>
            </p:cNvSpPr>
            <p:nvPr userDrawn="1"/>
          </p:nvSpPr>
          <p:spPr bwMode="auto">
            <a:xfrm>
              <a:off x="66735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394"/>
            <p:cNvSpPr>
              <a:spLocks noChangeArrowheads="1"/>
            </p:cNvSpPr>
            <p:nvPr userDrawn="1"/>
          </p:nvSpPr>
          <p:spPr bwMode="auto">
            <a:xfrm>
              <a:off x="676565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395"/>
            <p:cNvSpPr>
              <a:spLocks noChangeArrowheads="1"/>
            </p:cNvSpPr>
            <p:nvPr userDrawn="1"/>
          </p:nvSpPr>
          <p:spPr bwMode="auto">
            <a:xfrm>
              <a:off x="68609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396"/>
            <p:cNvSpPr>
              <a:spLocks noChangeArrowheads="1"/>
            </p:cNvSpPr>
            <p:nvPr userDrawn="1"/>
          </p:nvSpPr>
          <p:spPr bwMode="auto">
            <a:xfrm>
              <a:off x="69529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397"/>
            <p:cNvSpPr>
              <a:spLocks noChangeArrowheads="1"/>
            </p:cNvSpPr>
            <p:nvPr userDrawn="1"/>
          </p:nvSpPr>
          <p:spPr bwMode="auto">
            <a:xfrm>
              <a:off x="704505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398"/>
            <p:cNvSpPr>
              <a:spLocks noChangeArrowheads="1"/>
            </p:cNvSpPr>
            <p:nvPr userDrawn="1"/>
          </p:nvSpPr>
          <p:spPr bwMode="auto">
            <a:xfrm>
              <a:off x="71403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399"/>
            <p:cNvSpPr>
              <a:spLocks noChangeArrowheads="1"/>
            </p:cNvSpPr>
            <p:nvPr userDrawn="1"/>
          </p:nvSpPr>
          <p:spPr bwMode="auto">
            <a:xfrm>
              <a:off x="72323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00"/>
            <p:cNvSpPr>
              <a:spLocks noChangeArrowheads="1"/>
            </p:cNvSpPr>
            <p:nvPr userDrawn="1"/>
          </p:nvSpPr>
          <p:spPr bwMode="auto">
            <a:xfrm>
              <a:off x="7326044"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01"/>
            <p:cNvSpPr>
              <a:spLocks noChangeArrowheads="1"/>
            </p:cNvSpPr>
            <p:nvPr userDrawn="1"/>
          </p:nvSpPr>
          <p:spPr bwMode="auto">
            <a:xfrm>
              <a:off x="74197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02"/>
            <p:cNvSpPr>
              <a:spLocks noChangeArrowheads="1"/>
            </p:cNvSpPr>
            <p:nvPr userDrawn="1"/>
          </p:nvSpPr>
          <p:spPr bwMode="auto">
            <a:xfrm>
              <a:off x="751336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20"/>
            <p:cNvSpPr>
              <a:spLocks noChangeArrowheads="1"/>
            </p:cNvSpPr>
            <p:nvPr userDrawn="1"/>
          </p:nvSpPr>
          <p:spPr bwMode="auto">
            <a:xfrm>
              <a:off x="657991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21"/>
            <p:cNvSpPr>
              <a:spLocks noChangeArrowheads="1"/>
            </p:cNvSpPr>
            <p:nvPr userDrawn="1"/>
          </p:nvSpPr>
          <p:spPr bwMode="auto">
            <a:xfrm>
              <a:off x="66735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22"/>
            <p:cNvSpPr>
              <a:spLocks noChangeArrowheads="1"/>
            </p:cNvSpPr>
            <p:nvPr userDrawn="1"/>
          </p:nvSpPr>
          <p:spPr bwMode="auto">
            <a:xfrm>
              <a:off x="676565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23"/>
            <p:cNvSpPr>
              <a:spLocks noChangeArrowheads="1"/>
            </p:cNvSpPr>
            <p:nvPr userDrawn="1"/>
          </p:nvSpPr>
          <p:spPr bwMode="auto">
            <a:xfrm>
              <a:off x="68609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24"/>
            <p:cNvSpPr>
              <a:spLocks noChangeArrowheads="1"/>
            </p:cNvSpPr>
            <p:nvPr userDrawn="1"/>
          </p:nvSpPr>
          <p:spPr bwMode="auto">
            <a:xfrm>
              <a:off x="69529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25"/>
            <p:cNvSpPr>
              <a:spLocks noChangeArrowheads="1"/>
            </p:cNvSpPr>
            <p:nvPr userDrawn="1"/>
          </p:nvSpPr>
          <p:spPr bwMode="auto">
            <a:xfrm>
              <a:off x="704505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26"/>
            <p:cNvSpPr>
              <a:spLocks noChangeArrowheads="1"/>
            </p:cNvSpPr>
            <p:nvPr userDrawn="1"/>
          </p:nvSpPr>
          <p:spPr bwMode="auto">
            <a:xfrm>
              <a:off x="71403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27"/>
            <p:cNvSpPr>
              <a:spLocks noChangeArrowheads="1"/>
            </p:cNvSpPr>
            <p:nvPr userDrawn="1"/>
          </p:nvSpPr>
          <p:spPr bwMode="auto">
            <a:xfrm>
              <a:off x="72323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29"/>
            <p:cNvSpPr>
              <a:spLocks noChangeArrowheads="1"/>
            </p:cNvSpPr>
            <p:nvPr userDrawn="1"/>
          </p:nvSpPr>
          <p:spPr bwMode="auto">
            <a:xfrm>
              <a:off x="7326044"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30"/>
            <p:cNvSpPr>
              <a:spLocks noChangeArrowheads="1"/>
            </p:cNvSpPr>
            <p:nvPr userDrawn="1"/>
          </p:nvSpPr>
          <p:spPr bwMode="auto">
            <a:xfrm>
              <a:off x="74197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31"/>
            <p:cNvSpPr>
              <a:spLocks noChangeArrowheads="1"/>
            </p:cNvSpPr>
            <p:nvPr userDrawn="1"/>
          </p:nvSpPr>
          <p:spPr bwMode="auto">
            <a:xfrm>
              <a:off x="751336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392"/>
            <p:cNvSpPr>
              <a:spLocks noChangeArrowheads="1"/>
            </p:cNvSpPr>
            <p:nvPr userDrawn="1"/>
          </p:nvSpPr>
          <p:spPr bwMode="auto">
            <a:xfrm>
              <a:off x="657991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393"/>
            <p:cNvSpPr>
              <a:spLocks noChangeArrowheads="1"/>
            </p:cNvSpPr>
            <p:nvPr userDrawn="1"/>
          </p:nvSpPr>
          <p:spPr bwMode="auto">
            <a:xfrm>
              <a:off x="66735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394"/>
            <p:cNvSpPr>
              <a:spLocks noChangeArrowheads="1"/>
            </p:cNvSpPr>
            <p:nvPr userDrawn="1"/>
          </p:nvSpPr>
          <p:spPr bwMode="auto">
            <a:xfrm>
              <a:off x="676565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395"/>
            <p:cNvSpPr>
              <a:spLocks noChangeArrowheads="1"/>
            </p:cNvSpPr>
            <p:nvPr userDrawn="1"/>
          </p:nvSpPr>
          <p:spPr bwMode="auto">
            <a:xfrm>
              <a:off x="68609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396"/>
            <p:cNvSpPr>
              <a:spLocks noChangeArrowheads="1"/>
            </p:cNvSpPr>
            <p:nvPr userDrawn="1"/>
          </p:nvSpPr>
          <p:spPr bwMode="auto">
            <a:xfrm>
              <a:off x="69529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397"/>
            <p:cNvSpPr>
              <a:spLocks noChangeArrowheads="1"/>
            </p:cNvSpPr>
            <p:nvPr userDrawn="1"/>
          </p:nvSpPr>
          <p:spPr bwMode="auto">
            <a:xfrm>
              <a:off x="704505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398"/>
            <p:cNvSpPr>
              <a:spLocks noChangeArrowheads="1"/>
            </p:cNvSpPr>
            <p:nvPr userDrawn="1"/>
          </p:nvSpPr>
          <p:spPr bwMode="auto">
            <a:xfrm>
              <a:off x="71403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399"/>
            <p:cNvSpPr>
              <a:spLocks noChangeArrowheads="1"/>
            </p:cNvSpPr>
            <p:nvPr userDrawn="1"/>
          </p:nvSpPr>
          <p:spPr bwMode="auto">
            <a:xfrm>
              <a:off x="72323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00"/>
            <p:cNvSpPr>
              <a:spLocks noChangeArrowheads="1"/>
            </p:cNvSpPr>
            <p:nvPr userDrawn="1"/>
          </p:nvSpPr>
          <p:spPr bwMode="auto">
            <a:xfrm>
              <a:off x="7326044"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401"/>
            <p:cNvSpPr>
              <a:spLocks noChangeArrowheads="1"/>
            </p:cNvSpPr>
            <p:nvPr userDrawn="1"/>
          </p:nvSpPr>
          <p:spPr bwMode="auto">
            <a:xfrm>
              <a:off x="74197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402"/>
            <p:cNvSpPr>
              <a:spLocks noChangeArrowheads="1"/>
            </p:cNvSpPr>
            <p:nvPr userDrawn="1"/>
          </p:nvSpPr>
          <p:spPr bwMode="auto">
            <a:xfrm>
              <a:off x="751336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420"/>
            <p:cNvSpPr>
              <a:spLocks noChangeArrowheads="1"/>
            </p:cNvSpPr>
            <p:nvPr userDrawn="1"/>
          </p:nvSpPr>
          <p:spPr bwMode="auto">
            <a:xfrm>
              <a:off x="657991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421"/>
            <p:cNvSpPr>
              <a:spLocks noChangeArrowheads="1"/>
            </p:cNvSpPr>
            <p:nvPr userDrawn="1"/>
          </p:nvSpPr>
          <p:spPr bwMode="auto">
            <a:xfrm>
              <a:off x="66735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422"/>
            <p:cNvSpPr>
              <a:spLocks noChangeArrowheads="1"/>
            </p:cNvSpPr>
            <p:nvPr userDrawn="1"/>
          </p:nvSpPr>
          <p:spPr bwMode="auto">
            <a:xfrm>
              <a:off x="676565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423"/>
            <p:cNvSpPr>
              <a:spLocks noChangeArrowheads="1"/>
            </p:cNvSpPr>
            <p:nvPr userDrawn="1"/>
          </p:nvSpPr>
          <p:spPr bwMode="auto">
            <a:xfrm>
              <a:off x="68609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424"/>
            <p:cNvSpPr>
              <a:spLocks noChangeArrowheads="1"/>
            </p:cNvSpPr>
            <p:nvPr userDrawn="1"/>
          </p:nvSpPr>
          <p:spPr bwMode="auto">
            <a:xfrm>
              <a:off x="69529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425"/>
            <p:cNvSpPr>
              <a:spLocks noChangeArrowheads="1"/>
            </p:cNvSpPr>
            <p:nvPr userDrawn="1"/>
          </p:nvSpPr>
          <p:spPr bwMode="auto">
            <a:xfrm>
              <a:off x="704505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426"/>
            <p:cNvSpPr>
              <a:spLocks noChangeArrowheads="1"/>
            </p:cNvSpPr>
            <p:nvPr userDrawn="1"/>
          </p:nvSpPr>
          <p:spPr bwMode="auto">
            <a:xfrm>
              <a:off x="71403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427"/>
            <p:cNvSpPr>
              <a:spLocks noChangeArrowheads="1"/>
            </p:cNvSpPr>
            <p:nvPr userDrawn="1"/>
          </p:nvSpPr>
          <p:spPr bwMode="auto">
            <a:xfrm>
              <a:off x="72323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429"/>
            <p:cNvSpPr>
              <a:spLocks noChangeArrowheads="1"/>
            </p:cNvSpPr>
            <p:nvPr userDrawn="1"/>
          </p:nvSpPr>
          <p:spPr bwMode="auto">
            <a:xfrm>
              <a:off x="7326044"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430"/>
            <p:cNvSpPr>
              <a:spLocks noChangeArrowheads="1"/>
            </p:cNvSpPr>
            <p:nvPr userDrawn="1"/>
          </p:nvSpPr>
          <p:spPr bwMode="auto">
            <a:xfrm>
              <a:off x="74197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431"/>
            <p:cNvSpPr>
              <a:spLocks noChangeArrowheads="1"/>
            </p:cNvSpPr>
            <p:nvPr userDrawn="1"/>
          </p:nvSpPr>
          <p:spPr bwMode="auto">
            <a:xfrm>
              <a:off x="751336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390"/>
            <p:cNvSpPr>
              <a:spLocks noChangeArrowheads="1"/>
            </p:cNvSpPr>
            <p:nvPr userDrawn="1"/>
          </p:nvSpPr>
          <p:spPr bwMode="auto">
            <a:xfrm>
              <a:off x="8535292"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391"/>
            <p:cNvSpPr>
              <a:spLocks noChangeArrowheads="1"/>
            </p:cNvSpPr>
            <p:nvPr userDrawn="1"/>
          </p:nvSpPr>
          <p:spPr bwMode="auto">
            <a:xfrm>
              <a:off x="8628955" y="285293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395"/>
            <p:cNvSpPr>
              <a:spLocks noChangeArrowheads="1"/>
            </p:cNvSpPr>
            <p:nvPr userDrawn="1"/>
          </p:nvSpPr>
          <p:spPr bwMode="auto">
            <a:xfrm>
              <a:off x="9003605"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396"/>
            <p:cNvSpPr>
              <a:spLocks noChangeArrowheads="1"/>
            </p:cNvSpPr>
            <p:nvPr userDrawn="1"/>
          </p:nvSpPr>
          <p:spPr bwMode="auto">
            <a:xfrm>
              <a:off x="9095680"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408"/>
            <p:cNvSpPr>
              <a:spLocks noChangeArrowheads="1"/>
            </p:cNvSpPr>
            <p:nvPr userDrawn="1"/>
          </p:nvSpPr>
          <p:spPr bwMode="auto">
            <a:xfrm>
              <a:off x="760343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409"/>
            <p:cNvSpPr>
              <a:spLocks noChangeArrowheads="1"/>
            </p:cNvSpPr>
            <p:nvPr userDrawn="1"/>
          </p:nvSpPr>
          <p:spPr bwMode="auto">
            <a:xfrm>
              <a:off x="76955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410"/>
            <p:cNvSpPr>
              <a:spLocks noChangeArrowheads="1"/>
            </p:cNvSpPr>
            <p:nvPr userDrawn="1"/>
          </p:nvSpPr>
          <p:spPr bwMode="auto">
            <a:xfrm>
              <a:off x="778916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416"/>
            <p:cNvSpPr>
              <a:spLocks noChangeArrowheads="1"/>
            </p:cNvSpPr>
            <p:nvPr userDrawn="1"/>
          </p:nvSpPr>
          <p:spPr bwMode="auto">
            <a:xfrm>
              <a:off x="834796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417"/>
            <p:cNvSpPr>
              <a:spLocks noChangeArrowheads="1"/>
            </p:cNvSpPr>
            <p:nvPr userDrawn="1"/>
          </p:nvSpPr>
          <p:spPr bwMode="auto">
            <a:xfrm>
              <a:off x="84432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418"/>
            <p:cNvSpPr>
              <a:spLocks noChangeArrowheads="1"/>
            </p:cNvSpPr>
            <p:nvPr userDrawn="1"/>
          </p:nvSpPr>
          <p:spPr bwMode="auto">
            <a:xfrm>
              <a:off x="853529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419"/>
            <p:cNvSpPr>
              <a:spLocks noChangeArrowheads="1"/>
            </p:cNvSpPr>
            <p:nvPr userDrawn="1"/>
          </p:nvSpPr>
          <p:spPr bwMode="auto">
            <a:xfrm>
              <a:off x="86289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420"/>
            <p:cNvSpPr>
              <a:spLocks noChangeArrowheads="1"/>
            </p:cNvSpPr>
            <p:nvPr userDrawn="1"/>
          </p:nvSpPr>
          <p:spPr bwMode="auto">
            <a:xfrm>
              <a:off x="87226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421"/>
            <p:cNvSpPr>
              <a:spLocks noChangeArrowheads="1"/>
            </p:cNvSpPr>
            <p:nvPr userDrawn="1"/>
          </p:nvSpPr>
          <p:spPr bwMode="auto">
            <a:xfrm>
              <a:off x="88162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422"/>
            <p:cNvSpPr>
              <a:spLocks noChangeArrowheads="1"/>
            </p:cNvSpPr>
            <p:nvPr userDrawn="1"/>
          </p:nvSpPr>
          <p:spPr bwMode="auto">
            <a:xfrm>
              <a:off x="89083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423"/>
            <p:cNvSpPr>
              <a:spLocks noChangeArrowheads="1"/>
            </p:cNvSpPr>
            <p:nvPr userDrawn="1"/>
          </p:nvSpPr>
          <p:spPr bwMode="auto">
            <a:xfrm>
              <a:off x="90036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424"/>
            <p:cNvSpPr>
              <a:spLocks noChangeArrowheads="1"/>
            </p:cNvSpPr>
            <p:nvPr userDrawn="1"/>
          </p:nvSpPr>
          <p:spPr bwMode="auto">
            <a:xfrm>
              <a:off x="90956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380"/>
            <p:cNvSpPr>
              <a:spLocks noChangeArrowheads="1"/>
            </p:cNvSpPr>
            <p:nvPr userDrawn="1"/>
          </p:nvSpPr>
          <p:spPr bwMode="auto">
            <a:xfrm>
              <a:off x="76034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381"/>
            <p:cNvSpPr>
              <a:spLocks noChangeArrowheads="1"/>
            </p:cNvSpPr>
            <p:nvPr userDrawn="1"/>
          </p:nvSpPr>
          <p:spPr bwMode="auto">
            <a:xfrm>
              <a:off x="76955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382"/>
            <p:cNvSpPr>
              <a:spLocks noChangeArrowheads="1"/>
            </p:cNvSpPr>
            <p:nvPr userDrawn="1"/>
          </p:nvSpPr>
          <p:spPr bwMode="auto">
            <a:xfrm>
              <a:off x="77891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383"/>
            <p:cNvSpPr>
              <a:spLocks noChangeArrowheads="1"/>
            </p:cNvSpPr>
            <p:nvPr userDrawn="1"/>
          </p:nvSpPr>
          <p:spPr bwMode="auto">
            <a:xfrm>
              <a:off x="78828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384"/>
            <p:cNvSpPr>
              <a:spLocks noChangeArrowheads="1"/>
            </p:cNvSpPr>
            <p:nvPr userDrawn="1"/>
          </p:nvSpPr>
          <p:spPr bwMode="auto">
            <a:xfrm>
              <a:off x="79764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385"/>
            <p:cNvSpPr>
              <a:spLocks noChangeArrowheads="1"/>
            </p:cNvSpPr>
            <p:nvPr userDrawn="1"/>
          </p:nvSpPr>
          <p:spPr bwMode="auto">
            <a:xfrm>
              <a:off x="80685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386"/>
            <p:cNvSpPr>
              <a:spLocks noChangeArrowheads="1"/>
            </p:cNvSpPr>
            <p:nvPr userDrawn="1"/>
          </p:nvSpPr>
          <p:spPr bwMode="auto">
            <a:xfrm>
              <a:off x="81638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389"/>
            <p:cNvSpPr>
              <a:spLocks noChangeArrowheads="1"/>
            </p:cNvSpPr>
            <p:nvPr userDrawn="1"/>
          </p:nvSpPr>
          <p:spPr bwMode="auto">
            <a:xfrm>
              <a:off x="84432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390"/>
            <p:cNvSpPr>
              <a:spLocks noChangeArrowheads="1"/>
            </p:cNvSpPr>
            <p:nvPr userDrawn="1"/>
          </p:nvSpPr>
          <p:spPr bwMode="auto">
            <a:xfrm>
              <a:off x="85352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391"/>
            <p:cNvSpPr>
              <a:spLocks noChangeArrowheads="1"/>
            </p:cNvSpPr>
            <p:nvPr userDrawn="1"/>
          </p:nvSpPr>
          <p:spPr bwMode="auto">
            <a:xfrm>
              <a:off x="86289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392"/>
            <p:cNvSpPr>
              <a:spLocks noChangeArrowheads="1"/>
            </p:cNvSpPr>
            <p:nvPr userDrawn="1"/>
          </p:nvSpPr>
          <p:spPr bwMode="auto">
            <a:xfrm>
              <a:off x="87226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393"/>
            <p:cNvSpPr>
              <a:spLocks noChangeArrowheads="1"/>
            </p:cNvSpPr>
            <p:nvPr userDrawn="1"/>
          </p:nvSpPr>
          <p:spPr bwMode="auto">
            <a:xfrm>
              <a:off x="88162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394"/>
            <p:cNvSpPr>
              <a:spLocks noChangeArrowheads="1"/>
            </p:cNvSpPr>
            <p:nvPr userDrawn="1"/>
          </p:nvSpPr>
          <p:spPr bwMode="auto">
            <a:xfrm>
              <a:off x="89083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395"/>
            <p:cNvSpPr>
              <a:spLocks noChangeArrowheads="1"/>
            </p:cNvSpPr>
            <p:nvPr userDrawn="1"/>
          </p:nvSpPr>
          <p:spPr bwMode="auto">
            <a:xfrm>
              <a:off x="90036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396"/>
            <p:cNvSpPr>
              <a:spLocks noChangeArrowheads="1"/>
            </p:cNvSpPr>
            <p:nvPr userDrawn="1"/>
          </p:nvSpPr>
          <p:spPr bwMode="auto">
            <a:xfrm>
              <a:off x="90956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408"/>
            <p:cNvSpPr>
              <a:spLocks noChangeArrowheads="1"/>
            </p:cNvSpPr>
            <p:nvPr userDrawn="1"/>
          </p:nvSpPr>
          <p:spPr bwMode="auto">
            <a:xfrm>
              <a:off x="76034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409"/>
            <p:cNvSpPr>
              <a:spLocks noChangeArrowheads="1"/>
            </p:cNvSpPr>
            <p:nvPr userDrawn="1"/>
          </p:nvSpPr>
          <p:spPr bwMode="auto">
            <a:xfrm>
              <a:off x="76955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410"/>
            <p:cNvSpPr>
              <a:spLocks noChangeArrowheads="1"/>
            </p:cNvSpPr>
            <p:nvPr userDrawn="1"/>
          </p:nvSpPr>
          <p:spPr bwMode="auto">
            <a:xfrm>
              <a:off x="77891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411"/>
            <p:cNvSpPr>
              <a:spLocks noChangeArrowheads="1"/>
            </p:cNvSpPr>
            <p:nvPr userDrawn="1"/>
          </p:nvSpPr>
          <p:spPr bwMode="auto">
            <a:xfrm>
              <a:off x="78828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412"/>
            <p:cNvSpPr>
              <a:spLocks noChangeArrowheads="1"/>
            </p:cNvSpPr>
            <p:nvPr userDrawn="1"/>
          </p:nvSpPr>
          <p:spPr bwMode="auto">
            <a:xfrm>
              <a:off x="79764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413"/>
            <p:cNvSpPr>
              <a:spLocks noChangeArrowheads="1"/>
            </p:cNvSpPr>
            <p:nvPr userDrawn="1"/>
          </p:nvSpPr>
          <p:spPr bwMode="auto">
            <a:xfrm>
              <a:off x="80685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414"/>
            <p:cNvSpPr>
              <a:spLocks noChangeArrowheads="1"/>
            </p:cNvSpPr>
            <p:nvPr userDrawn="1"/>
          </p:nvSpPr>
          <p:spPr bwMode="auto">
            <a:xfrm>
              <a:off x="81638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415"/>
            <p:cNvSpPr>
              <a:spLocks noChangeArrowheads="1"/>
            </p:cNvSpPr>
            <p:nvPr userDrawn="1"/>
          </p:nvSpPr>
          <p:spPr bwMode="auto">
            <a:xfrm>
              <a:off x="82558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417"/>
            <p:cNvSpPr>
              <a:spLocks noChangeArrowheads="1"/>
            </p:cNvSpPr>
            <p:nvPr userDrawn="1"/>
          </p:nvSpPr>
          <p:spPr bwMode="auto">
            <a:xfrm>
              <a:off x="84432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418"/>
            <p:cNvSpPr>
              <a:spLocks noChangeArrowheads="1"/>
            </p:cNvSpPr>
            <p:nvPr userDrawn="1"/>
          </p:nvSpPr>
          <p:spPr bwMode="auto">
            <a:xfrm>
              <a:off x="85352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419"/>
            <p:cNvSpPr>
              <a:spLocks noChangeArrowheads="1"/>
            </p:cNvSpPr>
            <p:nvPr userDrawn="1"/>
          </p:nvSpPr>
          <p:spPr bwMode="auto">
            <a:xfrm>
              <a:off x="86289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420"/>
            <p:cNvSpPr>
              <a:spLocks noChangeArrowheads="1"/>
            </p:cNvSpPr>
            <p:nvPr userDrawn="1"/>
          </p:nvSpPr>
          <p:spPr bwMode="auto">
            <a:xfrm>
              <a:off x="87226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421"/>
            <p:cNvSpPr>
              <a:spLocks noChangeArrowheads="1"/>
            </p:cNvSpPr>
            <p:nvPr userDrawn="1"/>
          </p:nvSpPr>
          <p:spPr bwMode="auto">
            <a:xfrm>
              <a:off x="88162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422"/>
            <p:cNvSpPr>
              <a:spLocks noChangeArrowheads="1"/>
            </p:cNvSpPr>
            <p:nvPr userDrawn="1"/>
          </p:nvSpPr>
          <p:spPr bwMode="auto">
            <a:xfrm>
              <a:off x="89083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423"/>
            <p:cNvSpPr>
              <a:spLocks noChangeArrowheads="1"/>
            </p:cNvSpPr>
            <p:nvPr userDrawn="1"/>
          </p:nvSpPr>
          <p:spPr bwMode="auto">
            <a:xfrm>
              <a:off x="90036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424"/>
            <p:cNvSpPr>
              <a:spLocks noChangeArrowheads="1"/>
            </p:cNvSpPr>
            <p:nvPr userDrawn="1"/>
          </p:nvSpPr>
          <p:spPr bwMode="auto">
            <a:xfrm>
              <a:off x="90956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380"/>
            <p:cNvSpPr>
              <a:spLocks noChangeArrowheads="1"/>
            </p:cNvSpPr>
            <p:nvPr userDrawn="1"/>
          </p:nvSpPr>
          <p:spPr bwMode="auto">
            <a:xfrm>
              <a:off x="76034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381"/>
            <p:cNvSpPr>
              <a:spLocks noChangeArrowheads="1"/>
            </p:cNvSpPr>
            <p:nvPr userDrawn="1"/>
          </p:nvSpPr>
          <p:spPr bwMode="auto">
            <a:xfrm>
              <a:off x="76955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382"/>
            <p:cNvSpPr>
              <a:spLocks noChangeArrowheads="1"/>
            </p:cNvSpPr>
            <p:nvPr userDrawn="1"/>
          </p:nvSpPr>
          <p:spPr bwMode="auto">
            <a:xfrm>
              <a:off x="77891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383"/>
            <p:cNvSpPr>
              <a:spLocks noChangeArrowheads="1"/>
            </p:cNvSpPr>
            <p:nvPr userDrawn="1"/>
          </p:nvSpPr>
          <p:spPr bwMode="auto">
            <a:xfrm>
              <a:off x="78828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384"/>
            <p:cNvSpPr>
              <a:spLocks noChangeArrowheads="1"/>
            </p:cNvSpPr>
            <p:nvPr userDrawn="1"/>
          </p:nvSpPr>
          <p:spPr bwMode="auto">
            <a:xfrm>
              <a:off x="79764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385"/>
            <p:cNvSpPr>
              <a:spLocks noChangeArrowheads="1"/>
            </p:cNvSpPr>
            <p:nvPr userDrawn="1"/>
          </p:nvSpPr>
          <p:spPr bwMode="auto">
            <a:xfrm>
              <a:off x="80685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386"/>
            <p:cNvSpPr>
              <a:spLocks noChangeArrowheads="1"/>
            </p:cNvSpPr>
            <p:nvPr userDrawn="1"/>
          </p:nvSpPr>
          <p:spPr bwMode="auto">
            <a:xfrm>
              <a:off x="81638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387"/>
            <p:cNvSpPr>
              <a:spLocks noChangeArrowheads="1"/>
            </p:cNvSpPr>
            <p:nvPr userDrawn="1"/>
          </p:nvSpPr>
          <p:spPr bwMode="auto">
            <a:xfrm>
              <a:off x="82558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388"/>
            <p:cNvSpPr>
              <a:spLocks noChangeArrowheads="1"/>
            </p:cNvSpPr>
            <p:nvPr userDrawn="1"/>
          </p:nvSpPr>
          <p:spPr bwMode="auto">
            <a:xfrm>
              <a:off x="834796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389"/>
            <p:cNvSpPr>
              <a:spLocks noChangeArrowheads="1"/>
            </p:cNvSpPr>
            <p:nvPr userDrawn="1"/>
          </p:nvSpPr>
          <p:spPr bwMode="auto">
            <a:xfrm>
              <a:off x="84432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390"/>
            <p:cNvSpPr>
              <a:spLocks noChangeArrowheads="1"/>
            </p:cNvSpPr>
            <p:nvPr userDrawn="1"/>
          </p:nvSpPr>
          <p:spPr bwMode="auto">
            <a:xfrm>
              <a:off x="85352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391"/>
            <p:cNvSpPr>
              <a:spLocks noChangeArrowheads="1"/>
            </p:cNvSpPr>
            <p:nvPr userDrawn="1"/>
          </p:nvSpPr>
          <p:spPr bwMode="auto">
            <a:xfrm>
              <a:off x="86289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392"/>
            <p:cNvSpPr>
              <a:spLocks noChangeArrowheads="1"/>
            </p:cNvSpPr>
            <p:nvPr userDrawn="1"/>
          </p:nvSpPr>
          <p:spPr bwMode="auto">
            <a:xfrm>
              <a:off x="87226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393"/>
            <p:cNvSpPr>
              <a:spLocks noChangeArrowheads="1"/>
            </p:cNvSpPr>
            <p:nvPr userDrawn="1"/>
          </p:nvSpPr>
          <p:spPr bwMode="auto">
            <a:xfrm>
              <a:off x="88162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394"/>
            <p:cNvSpPr>
              <a:spLocks noChangeArrowheads="1"/>
            </p:cNvSpPr>
            <p:nvPr userDrawn="1"/>
          </p:nvSpPr>
          <p:spPr bwMode="auto">
            <a:xfrm>
              <a:off x="89083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395"/>
            <p:cNvSpPr>
              <a:spLocks noChangeArrowheads="1"/>
            </p:cNvSpPr>
            <p:nvPr userDrawn="1"/>
          </p:nvSpPr>
          <p:spPr bwMode="auto">
            <a:xfrm>
              <a:off x="90036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396"/>
            <p:cNvSpPr>
              <a:spLocks noChangeArrowheads="1"/>
            </p:cNvSpPr>
            <p:nvPr userDrawn="1"/>
          </p:nvSpPr>
          <p:spPr bwMode="auto">
            <a:xfrm>
              <a:off x="90956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408"/>
            <p:cNvSpPr>
              <a:spLocks noChangeArrowheads="1"/>
            </p:cNvSpPr>
            <p:nvPr userDrawn="1"/>
          </p:nvSpPr>
          <p:spPr bwMode="auto">
            <a:xfrm>
              <a:off x="76034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409"/>
            <p:cNvSpPr>
              <a:spLocks noChangeArrowheads="1"/>
            </p:cNvSpPr>
            <p:nvPr userDrawn="1"/>
          </p:nvSpPr>
          <p:spPr bwMode="auto">
            <a:xfrm>
              <a:off x="76955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410"/>
            <p:cNvSpPr>
              <a:spLocks noChangeArrowheads="1"/>
            </p:cNvSpPr>
            <p:nvPr userDrawn="1"/>
          </p:nvSpPr>
          <p:spPr bwMode="auto">
            <a:xfrm>
              <a:off x="77891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411"/>
            <p:cNvSpPr>
              <a:spLocks noChangeArrowheads="1"/>
            </p:cNvSpPr>
            <p:nvPr userDrawn="1"/>
          </p:nvSpPr>
          <p:spPr bwMode="auto">
            <a:xfrm>
              <a:off x="78828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412"/>
            <p:cNvSpPr>
              <a:spLocks noChangeArrowheads="1"/>
            </p:cNvSpPr>
            <p:nvPr userDrawn="1"/>
          </p:nvSpPr>
          <p:spPr bwMode="auto">
            <a:xfrm>
              <a:off x="79764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413"/>
            <p:cNvSpPr>
              <a:spLocks noChangeArrowheads="1"/>
            </p:cNvSpPr>
            <p:nvPr userDrawn="1"/>
          </p:nvSpPr>
          <p:spPr bwMode="auto">
            <a:xfrm>
              <a:off x="80685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414"/>
            <p:cNvSpPr>
              <a:spLocks noChangeArrowheads="1"/>
            </p:cNvSpPr>
            <p:nvPr userDrawn="1"/>
          </p:nvSpPr>
          <p:spPr bwMode="auto">
            <a:xfrm>
              <a:off x="81638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415"/>
            <p:cNvSpPr>
              <a:spLocks noChangeArrowheads="1"/>
            </p:cNvSpPr>
            <p:nvPr userDrawn="1"/>
          </p:nvSpPr>
          <p:spPr bwMode="auto">
            <a:xfrm>
              <a:off x="82558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416"/>
            <p:cNvSpPr>
              <a:spLocks noChangeArrowheads="1"/>
            </p:cNvSpPr>
            <p:nvPr userDrawn="1"/>
          </p:nvSpPr>
          <p:spPr bwMode="auto">
            <a:xfrm>
              <a:off x="834796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417"/>
            <p:cNvSpPr>
              <a:spLocks noChangeArrowheads="1"/>
            </p:cNvSpPr>
            <p:nvPr userDrawn="1"/>
          </p:nvSpPr>
          <p:spPr bwMode="auto">
            <a:xfrm>
              <a:off x="84432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418"/>
            <p:cNvSpPr>
              <a:spLocks noChangeArrowheads="1"/>
            </p:cNvSpPr>
            <p:nvPr userDrawn="1"/>
          </p:nvSpPr>
          <p:spPr bwMode="auto">
            <a:xfrm>
              <a:off x="85352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419"/>
            <p:cNvSpPr>
              <a:spLocks noChangeArrowheads="1"/>
            </p:cNvSpPr>
            <p:nvPr userDrawn="1"/>
          </p:nvSpPr>
          <p:spPr bwMode="auto">
            <a:xfrm>
              <a:off x="86289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420"/>
            <p:cNvSpPr>
              <a:spLocks noChangeArrowheads="1"/>
            </p:cNvSpPr>
            <p:nvPr userDrawn="1"/>
          </p:nvSpPr>
          <p:spPr bwMode="auto">
            <a:xfrm>
              <a:off x="87226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421"/>
            <p:cNvSpPr>
              <a:spLocks noChangeArrowheads="1"/>
            </p:cNvSpPr>
            <p:nvPr userDrawn="1"/>
          </p:nvSpPr>
          <p:spPr bwMode="auto">
            <a:xfrm>
              <a:off x="88162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422"/>
            <p:cNvSpPr>
              <a:spLocks noChangeArrowheads="1"/>
            </p:cNvSpPr>
            <p:nvPr userDrawn="1"/>
          </p:nvSpPr>
          <p:spPr bwMode="auto">
            <a:xfrm>
              <a:off x="89083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423"/>
            <p:cNvSpPr>
              <a:spLocks noChangeArrowheads="1"/>
            </p:cNvSpPr>
            <p:nvPr userDrawn="1"/>
          </p:nvSpPr>
          <p:spPr bwMode="auto">
            <a:xfrm>
              <a:off x="90036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424"/>
            <p:cNvSpPr>
              <a:spLocks noChangeArrowheads="1"/>
            </p:cNvSpPr>
            <p:nvPr userDrawn="1"/>
          </p:nvSpPr>
          <p:spPr bwMode="auto">
            <a:xfrm>
              <a:off x="90956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425"/>
            <p:cNvSpPr>
              <a:spLocks noChangeArrowheads="1"/>
            </p:cNvSpPr>
            <p:nvPr userDrawn="1"/>
          </p:nvSpPr>
          <p:spPr bwMode="auto">
            <a:xfrm>
              <a:off x="9187755"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380"/>
            <p:cNvSpPr>
              <a:spLocks noChangeArrowheads="1"/>
            </p:cNvSpPr>
            <p:nvPr userDrawn="1"/>
          </p:nvSpPr>
          <p:spPr bwMode="auto">
            <a:xfrm>
              <a:off x="76034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381"/>
            <p:cNvSpPr>
              <a:spLocks noChangeArrowheads="1"/>
            </p:cNvSpPr>
            <p:nvPr userDrawn="1"/>
          </p:nvSpPr>
          <p:spPr bwMode="auto">
            <a:xfrm>
              <a:off x="76955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382"/>
            <p:cNvSpPr>
              <a:spLocks noChangeArrowheads="1"/>
            </p:cNvSpPr>
            <p:nvPr userDrawn="1"/>
          </p:nvSpPr>
          <p:spPr bwMode="auto">
            <a:xfrm>
              <a:off x="77891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383"/>
            <p:cNvSpPr>
              <a:spLocks noChangeArrowheads="1"/>
            </p:cNvSpPr>
            <p:nvPr userDrawn="1"/>
          </p:nvSpPr>
          <p:spPr bwMode="auto">
            <a:xfrm>
              <a:off x="78828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384"/>
            <p:cNvSpPr>
              <a:spLocks noChangeArrowheads="1"/>
            </p:cNvSpPr>
            <p:nvPr userDrawn="1"/>
          </p:nvSpPr>
          <p:spPr bwMode="auto">
            <a:xfrm>
              <a:off x="79764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385"/>
            <p:cNvSpPr>
              <a:spLocks noChangeArrowheads="1"/>
            </p:cNvSpPr>
            <p:nvPr userDrawn="1"/>
          </p:nvSpPr>
          <p:spPr bwMode="auto">
            <a:xfrm>
              <a:off x="80685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386"/>
            <p:cNvSpPr>
              <a:spLocks noChangeArrowheads="1"/>
            </p:cNvSpPr>
            <p:nvPr userDrawn="1"/>
          </p:nvSpPr>
          <p:spPr bwMode="auto">
            <a:xfrm>
              <a:off x="81638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387"/>
            <p:cNvSpPr>
              <a:spLocks noChangeArrowheads="1"/>
            </p:cNvSpPr>
            <p:nvPr userDrawn="1"/>
          </p:nvSpPr>
          <p:spPr bwMode="auto">
            <a:xfrm>
              <a:off x="82558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388"/>
            <p:cNvSpPr>
              <a:spLocks noChangeArrowheads="1"/>
            </p:cNvSpPr>
            <p:nvPr userDrawn="1"/>
          </p:nvSpPr>
          <p:spPr bwMode="auto">
            <a:xfrm>
              <a:off x="834796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389"/>
            <p:cNvSpPr>
              <a:spLocks noChangeArrowheads="1"/>
            </p:cNvSpPr>
            <p:nvPr userDrawn="1"/>
          </p:nvSpPr>
          <p:spPr bwMode="auto">
            <a:xfrm>
              <a:off x="84432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390"/>
            <p:cNvSpPr>
              <a:spLocks noChangeArrowheads="1"/>
            </p:cNvSpPr>
            <p:nvPr userDrawn="1"/>
          </p:nvSpPr>
          <p:spPr bwMode="auto">
            <a:xfrm>
              <a:off x="85352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391"/>
            <p:cNvSpPr>
              <a:spLocks noChangeArrowheads="1"/>
            </p:cNvSpPr>
            <p:nvPr userDrawn="1"/>
          </p:nvSpPr>
          <p:spPr bwMode="auto">
            <a:xfrm>
              <a:off x="86289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392"/>
            <p:cNvSpPr>
              <a:spLocks noChangeArrowheads="1"/>
            </p:cNvSpPr>
            <p:nvPr userDrawn="1"/>
          </p:nvSpPr>
          <p:spPr bwMode="auto">
            <a:xfrm>
              <a:off x="87226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393"/>
            <p:cNvSpPr>
              <a:spLocks noChangeArrowheads="1"/>
            </p:cNvSpPr>
            <p:nvPr userDrawn="1"/>
          </p:nvSpPr>
          <p:spPr bwMode="auto">
            <a:xfrm>
              <a:off x="88162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394"/>
            <p:cNvSpPr>
              <a:spLocks noChangeArrowheads="1"/>
            </p:cNvSpPr>
            <p:nvPr userDrawn="1"/>
          </p:nvSpPr>
          <p:spPr bwMode="auto">
            <a:xfrm>
              <a:off x="89083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395"/>
            <p:cNvSpPr>
              <a:spLocks noChangeArrowheads="1"/>
            </p:cNvSpPr>
            <p:nvPr userDrawn="1"/>
          </p:nvSpPr>
          <p:spPr bwMode="auto">
            <a:xfrm>
              <a:off x="90036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396"/>
            <p:cNvSpPr>
              <a:spLocks noChangeArrowheads="1"/>
            </p:cNvSpPr>
            <p:nvPr userDrawn="1"/>
          </p:nvSpPr>
          <p:spPr bwMode="auto">
            <a:xfrm>
              <a:off x="90956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397"/>
            <p:cNvSpPr>
              <a:spLocks noChangeArrowheads="1"/>
            </p:cNvSpPr>
            <p:nvPr userDrawn="1"/>
          </p:nvSpPr>
          <p:spPr bwMode="auto">
            <a:xfrm>
              <a:off x="9187755"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408"/>
            <p:cNvSpPr>
              <a:spLocks noChangeArrowheads="1"/>
            </p:cNvSpPr>
            <p:nvPr userDrawn="1"/>
          </p:nvSpPr>
          <p:spPr bwMode="auto">
            <a:xfrm>
              <a:off x="76034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409"/>
            <p:cNvSpPr>
              <a:spLocks noChangeArrowheads="1"/>
            </p:cNvSpPr>
            <p:nvPr userDrawn="1"/>
          </p:nvSpPr>
          <p:spPr bwMode="auto">
            <a:xfrm>
              <a:off x="76955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410"/>
            <p:cNvSpPr>
              <a:spLocks noChangeArrowheads="1"/>
            </p:cNvSpPr>
            <p:nvPr userDrawn="1"/>
          </p:nvSpPr>
          <p:spPr bwMode="auto">
            <a:xfrm>
              <a:off x="77891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411"/>
            <p:cNvSpPr>
              <a:spLocks noChangeArrowheads="1"/>
            </p:cNvSpPr>
            <p:nvPr userDrawn="1"/>
          </p:nvSpPr>
          <p:spPr bwMode="auto">
            <a:xfrm>
              <a:off x="78828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412"/>
            <p:cNvSpPr>
              <a:spLocks noChangeArrowheads="1"/>
            </p:cNvSpPr>
            <p:nvPr userDrawn="1"/>
          </p:nvSpPr>
          <p:spPr bwMode="auto">
            <a:xfrm>
              <a:off x="79764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413"/>
            <p:cNvSpPr>
              <a:spLocks noChangeArrowheads="1"/>
            </p:cNvSpPr>
            <p:nvPr userDrawn="1"/>
          </p:nvSpPr>
          <p:spPr bwMode="auto">
            <a:xfrm>
              <a:off x="80685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414"/>
            <p:cNvSpPr>
              <a:spLocks noChangeArrowheads="1"/>
            </p:cNvSpPr>
            <p:nvPr userDrawn="1"/>
          </p:nvSpPr>
          <p:spPr bwMode="auto">
            <a:xfrm>
              <a:off x="81638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415"/>
            <p:cNvSpPr>
              <a:spLocks noChangeArrowheads="1"/>
            </p:cNvSpPr>
            <p:nvPr userDrawn="1"/>
          </p:nvSpPr>
          <p:spPr bwMode="auto">
            <a:xfrm>
              <a:off x="82558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416"/>
            <p:cNvSpPr>
              <a:spLocks noChangeArrowheads="1"/>
            </p:cNvSpPr>
            <p:nvPr userDrawn="1"/>
          </p:nvSpPr>
          <p:spPr bwMode="auto">
            <a:xfrm>
              <a:off x="834796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417"/>
            <p:cNvSpPr>
              <a:spLocks noChangeArrowheads="1"/>
            </p:cNvSpPr>
            <p:nvPr userDrawn="1"/>
          </p:nvSpPr>
          <p:spPr bwMode="auto">
            <a:xfrm>
              <a:off x="84432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418"/>
            <p:cNvSpPr>
              <a:spLocks noChangeArrowheads="1"/>
            </p:cNvSpPr>
            <p:nvPr userDrawn="1"/>
          </p:nvSpPr>
          <p:spPr bwMode="auto">
            <a:xfrm>
              <a:off x="85352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419"/>
            <p:cNvSpPr>
              <a:spLocks noChangeArrowheads="1"/>
            </p:cNvSpPr>
            <p:nvPr userDrawn="1"/>
          </p:nvSpPr>
          <p:spPr bwMode="auto">
            <a:xfrm>
              <a:off x="86289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420"/>
            <p:cNvSpPr>
              <a:spLocks noChangeArrowheads="1"/>
            </p:cNvSpPr>
            <p:nvPr userDrawn="1"/>
          </p:nvSpPr>
          <p:spPr bwMode="auto">
            <a:xfrm>
              <a:off x="87226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421"/>
            <p:cNvSpPr>
              <a:spLocks noChangeArrowheads="1"/>
            </p:cNvSpPr>
            <p:nvPr userDrawn="1"/>
          </p:nvSpPr>
          <p:spPr bwMode="auto">
            <a:xfrm>
              <a:off x="88162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422"/>
            <p:cNvSpPr>
              <a:spLocks noChangeArrowheads="1"/>
            </p:cNvSpPr>
            <p:nvPr userDrawn="1"/>
          </p:nvSpPr>
          <p:spPr bwMode="auto">
            <a:xfrm>
              <a:off x="89083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423"/>
            <p:cNvSpPr>
              <a:spLocks noChangeArrowheads="1"/>
            </p:cNvSpPr>
            <p:nvPr userDrawn="1"/>
          </p:nvSpPr>
          <p:spPr bwMode="auto">
            <a:xfrm>
              <a:off x="90036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424"/>
            <p:cNvSpPr>
              <a:spLocks noChangeArrowheads="1"/>
            </p:cNvSpPr>
            <p:nvPr userDrawn="1"/>
          </p:nvSpPr>
          <p:spPr bwMode="auto">
            <a:xfrm>
              <a:off x="90956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425"/>
            <p:cNvSpPr>
              <a:spLocks noChangeArrowheads="1"/>
            </p:cNvSpPr>
            <p:nvPr userDrawn="1"/>
          </p:nvSpPr>
          <p:spPr bwMode="auto">
            <a:xfrm>
              <a:off x="9187755"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80"/>
            <p:cNvSpPr>
              <a:spLocks noChangeArrowheads="1"/>
            </p:cNvSpPr>
            <p:nvPr userDrawn="1"/>
          </p:nvSpPr>
          <p:spPr bwMode="auto">
            <a:xfrm>
              <a:off x="76034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81"/>
            <p:cNvSpPr>
              <a:spLocks noChangeArrowheads="1"/>
            </p:cNvSpPr>
            <p:nvPr userDrawn="1"/>
          </p:nvSpPr>
          <p:spPr bwMode="auto">
            <a:xfrm>
              <a:off x="76955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82"/>
            <p:cNvSpPr>
              <a:spLocks noChangeArrowheads="1"/>
            </p:cNvSpPr>
            <p:nvPr userDrawn="1"/>
          </p:nvSpPr>
          <p:spPr bwMode="auto">
            <a:xfrm>
              <a:off x="77891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83"/>
            <p:cNvSpPr>
              <a:spLocks noChangeArrowheads="1"/>
            </p:cNvSpPr>
            <p:nvPr userDrawn="1"/>
          </p:nvSpPr>
          <p:spPr bwMode="auto">
            <a:xfrm>
              <a:off x="78828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84"/>
            <p:cNvSpPr>
              <a:spLocks noChangeArrowheads="1"/>
            </p:cNvSpPr>
            <p:nvPr userDrawn="1"/>
          </p:nvSpPr>
          <p:spPr bwMode="auto">
            <a:xfrm>
              <a:off x="79764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85"/>
            <p:cNvSpPr>
              <a:spLocks noChangeArrowheads="1"/>
            </p:cNvSpPr>
            <p:nvPr userDrawn="1"/>
          </p:nvSpPr>
          <p:spPr bwMode="auto">
            <a:xfrm>
              <a:off x="80685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86"/>
            <p:cNvSpPr>
              <a:spLocks noChangeArrowheads="1"/>
            </p:cNvSpPr>
            <p:nvPr userDrawn="1"/>
          </p:nvSpPr>
          <p:spPr bwMode="auto">
            <a:xfrm>
              <a:off x="81638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87"/>
            <p:cNvSpPr>
              <a:spLocks noChangeArrowheads="1"/>
            </p:cNvSpPr>
            <p:nvPr userDrawn="1"/>
          </p:nvSpPr>
          <p:spPr bwMode="auto">
            <a:xfrm>
              <a:off x="82558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88"/>
            <p:cNvSpPr>
              <a:spLocks noChangeArrowheads="1"/>
            </p:cNvSpPr>
            <p:nvPr userDrawn="1"/>
          </p:nvSpPr>
          <p:spPr bwMode="auto">
            <a:xfrm>
              <a:off x="834796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89"/>
            <p:cNvSpPr>
              <a:spLocks noChangeArrowheads="1"/>
            </p:cNvSpPr>
            <p:nvPr userDrawn="1"/>
          </p:nvSpPr>
          <p:spPr bwMode="auto">
            <a:xfrm>
              <a:off x="84432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90"/>
            <p:cNvSpPr>
              <a:spLocks noChangeArrowheads="1"/>
            </p:cNvSpPr>
            <p:nvPr userDrawn="1"/>
          </p:nvSpPr>
          <p:spPr bwMode="auto">
            <a:xfrm>
              <a:off x="85352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91"/>
            <p:cNvSpPr>
              <a:spLocks noChangeArrowheads="1"/>
            </p:cNvSpPr>
            <p:nvPr userDrawn="1"/>
          </p:nvSpPr>
          <p:spPr bwMode="auto">
            <a:xfrm>
              <a:off x="86289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92"/>
            <p:cNvSpPr>
              <a:spLocks noChangeArrowheads="1"/>
            </p:cNvSpPr>
            <p:nvPr userDrawn="1"/>
          </p:nvSpPr>
          <p:spPr bwMode="auto">
            <a:xfrm>
              <a:off x="87226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93"/>
            <p:cNvSpPr>
              <a:spLocks noChangeArrowheads="1"/>
            </p:cNvSpPr>
            <p:nvPr userDrawn="1"/>
          </p:nvSpPr>
          <p:spPr bwMode="auto">
            <a:xfrm>
              <a:off x="88162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94"/>
            <p:cNvSpPr>
              <a:spLocks noChangeArrowheads="1"/>
            </p:cNvSpPr>
            <p:nvPr userDrawn="1"/>
          </p:nvSpPr>
          <p:spPr bwMode="auto">
            <a:xfrm>
              <a:off x="89083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95"/>
            <p:cNvSpPr>
              <a:spLocks noChangeArrowheads="1"/>
            </p:cNvSpPr>
            <p:nvPr userDrawn="1"/>
          </p:nvSpPr>
          <p:spPr bwMode="auto">
            <a:xfrm>
              <a:off x="90036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96"/>
            <p:cNvSpPr>
              <a:spLocks noChangeArrowheads="1"/>
            </p:cNvSpPr>
            <p:nvPr userDrawn="1"/>
          </p:nvSpPr>
          <p:spPr bwMode="auto">
            <a:xfrm>
              <a:off x="90956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408"/>
            <p:cNvSpPr>
              <a:spLocks noChangeArrowheads="1"/>
            </p:cNvSpPr>
            <p:nvPr userDrawn="1"/>
          </p:nvSpPr>
          <p:spPr bwMode="auto">
            <a:xfrm>
              <a:off x="76034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409"/>
            <p:cNvSpPr>
              <a:spLocks noChangeArrowheads="1"/>
            </p:cNvSpPr>
            <p:nvPr userDrawn="1"/>
          </p:nvSpPr>
          <p:spPr bwMode="auto">
            <a:xfrm>
              <a:off x="76955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410"/>
            <p:cNvSpPr>
              <a:spLocks noChangeArrowheads="1"/>
            </p:cNvSpPr>
            <p:nvPr userDrawn="1"/>
          </p:nvSpPr>
          <p:spPr bwMode="auto">
            <a:xfrm>
              <a:off x="77891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411"/>
            <p:cNvSpPr>
              <a:spLocks noChangeArrowheads="1"/>
            </p:cNvSpPr>
            <p:nvPr userDrawn="1"/>
          </p:nvSpPr>
          <p:spPr bwMode="auto">
            <a:xfrm>
              <a:off x="78828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412"/>
            <p:cNvSpPr>
              <a:spLocks noChangeArrowheads="1"/>
            </p:cNvSpPr>
            <p:nvPr userDrawn="1"/>
          </p:nvSpPr>
          <p:spPr bwMode="auto">
            <a:xfrm>
              <a:off x="79764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413"/>
            <p:cNvSpPr>
              <a:spLocks noChangeArrowheads="1"/>
            </p:cNvSpPr>
            <p:nvPr userDrawn="1"/>
          </p:nvSpPr>
          <p:spPr bwMode="auto">
            <a:xfrm>
              <a:off x="80685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414"/>
            <p:cNvSpPr>
              <a:spLocks noChangeArrowheads="1"/>
            </p:cNvSpPr>
            <p:nvPr userDrawn="1"/>
          </p:nvSpPr>
          <p:spPr bwMode="auto">
            <a:xfrm>
              <a:off x="81638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415"/>
            <p:cNvSpPr>
              <a:spLocks noChangeArrowheads="1"/>
            </p:cNvSpPr>
            <p:nvPr userDrawn="1"/>
          </p:nvSpPr>
          <p:spPr bwMode="auto">
            <a:xfrm>
              <a:off x="82558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416"/>
            <p:cNvSpPr>
              <a:spLocks noChangeArrowheads="1"/>
            </p:cNvSpPr>
            <p:nvPr userDrawn="1"/>
          </p:nvSpPr>
          <p:spPr bwMode="auto">
            <a:xfrm>
              <a:off x="834796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417"/>
            <p:cNvSpPr>
              <a:spLocks noChangeArrowheads="1"/>
            </p:cNvSpPr>
            <p:nvPr userDrawn="1"/>
          </p:nvSpPr>
          <p:spPr bwMode="auto">
            <a:xfrm>
              <a:off x="84432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418"/>
            <p:cNvSpPr>
              <a:spLocks noChangeArrowheads="1"/>
            </p:cNvSpPr>
            <p:nvPr userDrawn="1"/>
          </p:nvSpPr>
          <p:spPr bwMode="auto">
            <a:xfrm>
              <a:off x="85352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419"/>
            <p:cNvSpPr>
              <a:spLocks noChangeArrowheads="1"/>
            </p:cNvSpPr>
            <p:nvPr userDrawn="1"/>
          </p:nvSpPr>
          <p:spPr bwMode="auto">
            <a:xfrm>
              <a:off x="86289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420"/>
            <p:cNvSpPr>
              <a:spLocks noChangeArrowheads="1"/>
            </p:cNvSpPr>
            <p:nvPr userDrawn="1"/>
          </p:nvSpPr>
          <p:spPr bwMode="auto">
            <a:xfrm>
              <a:off x="87226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421"/>
            <p:cNvSpPr>
              <a:spLocks noChangeArrowheads="1"/>
            </p:cNvSpPr>
            <p:nvPr userDrawn="1"/>
          </p:nvSpPr>
          <p:spPr bwMode="auto">
            <a:xfrm>
              <a:off x="88162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422"/>
            <p:cNvSpPr>
              <a:spLocks noChangeArrowheads="1"/>
            </p:cNvSpPr>
            <p:nvPr userDrawn="1"/>
          </p:nvSpPr>
          <p:spPr bwMode="auto">
            <a:xfrm>
              <a:off x="89083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423"/>
            <p:cNvSpPr>
              <a:spLocks noChangeArrowheads="1"/>
            </p:cNvSpPr>
            <p:nvPr userDrawn="1"/>
          </p:nvSpPr>
          <p:spPr bwMode="auto">
            <a:xfrm>
              <a:off x="90036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424"/>
            <p:cNvSpPr>
              <a:spLocks noChangeArrowheads="1"/>
            </p:cNvSpPr>
            <p:nvPr userDrawn="1"/>
          </p:nvSpPr>
          <p:spPr bwMode="auto">
            <a:xfrm>
              <a:off x="90956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80"/>
            <p:cNvSpPr>
              <a:spLocks noChangeArrowheads="1"/>
            </p:cNvSpPr>
            <p:nvPr userDrawn="1"/>
          </p:nvSpPr>
          <p:spPr bwMode="auto">
            <a:xfrm>
              <a:off x="76034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81"/>
            <p:cNvSpPr>
              <a:spLocks noChangeArrowheads="1"/>
            </p:cNvSpPr>
            <p:nvPr userDrawn="1"/>
          </p:nvSpPr>
          <p:spPr bwMode="auto">
            <a:xfrm>
              <a:off x="76955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82"/>
            <p:cNvSpPr>
              <a:spLocks noChangeArrowheads="1"/>
            </p:cNvSpPr>
            <p:nvPr userDrawn="1"/>
          </p:nvSpPr>
          <p:spPr bwMode="auto">
            <a:xfrm>
              <a:off x="77891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83"/>
            <p:cNvSpPr>
              <a:spLocks noChangeArrowheads="1"/>
            </p:cNvSpPr>
            <p:nvPr userDrawn="1"/>
          </p:nvSpPr>
          <p:spPr bwMode="auto">
            <a:xfrm>
              <a:off x="78828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84"/>
            <p:cNvSpPr>
              <a:spLocks noChangeArrowheads="1"/>
            </p:cNvSpPr>
            <p:nvPr userDrawn="1"/>
          </p:nvSpPr>
          <p:spPr bwMode="auto">
            <a:xfrm>
              <a:off x="79764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85"/>
            <p:cNvSpPr>
              <a:spLocks noChangeArrowheads="1"/>
            </p:cNvSpPr>
            <p:nvPr userDrawn="1"/>
          </p:nvSpPr>
          <p:spPr bwMode="auto">
            <a:xfrm>
              <a:off x="80685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86"/>
            <p:cNvSpPr>
              <a:spLocks noChangeArrowheads="1"/>
            </p:cNvSpPr>
            <p:nvPr userDrawn="1"/>
          </p:nvSpPr>
          <p:spPr bwMode="auto">
            <a:xfrm>
              <a:off x="81638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87"/>
            <p:cNvSpPr>
              <a:spLocks noChangeArrowheads="1"/>
            </p:cNvSpPr>
            <p:nvPr userDrawn="1"/>
          </p:nvSpPr>
          <p:spPr bwMode="auto">
            <a:xfrm>
              <a:off x="82558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88"/>
            <p:cNvSpPr>
              <a:spLocks noChangeArrowheads="1"/>
            </p:cNvSpPr>
            <p:nvPr userDrawn="1"/>
          </p:nvSpPr>
          <p:spPr bwMode="auto">
            <a:xfrm>
              <a:off x="834796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89"/>
            <p:cNvSpPr>
              <a:spLocks noChangeArrowheads="1"/>
            </p:cNvSpPr>
            <p:nvPr userDrawn="1"/>
          </p:nvSpPr>
          <p:spPr bwMode="auto">
            <a:xfrm>
              <a:off x="84432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90"/>
            <p:cNvSpPr>
              <a:spLocks noChangeArrowheads="1"/>
            </p:cNvSpPr>
            <p:nvPr userDrawn="1"/>
          </p:nvSpPr>
          <p:spPr bwMode="auto">
            <a:xfrm>
              <a:off x="85352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91"/>
            <p:cNvSpPr>
              <a:spLocks noChangeArrowheads="1"/>
            </p:cNvSpPr>
            <p:nvPr userDrawn="1"/>
          </p:nvSpPr>
          <p:spPr bwMode="auto">
            <a:xfrm>
              <a:off x="86289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92"/>
            <p:cNvSpPr>
              <a:spLocks noChangeArrowheads="1"/>
            </p:cNvSpPr>
            <p:nvPr userDrawn="1"/>
          </p:nvSpPr>
          <p:spPr bwMode="auto">
            <a:xfrm>
              <a:off x="87226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93"/>
            <p:cNvSpPr>
              <a:spLocks noChangeArrowheads="1"/>
            </p:cNvSpPr>
            <p:nvPr userDrawn="1"/>
          </p:nvSpPr>
          <p:spPr bwMode="auto">
            <a:xfrm>
              <a:off x="88162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94"/>
            <p:cNvSpPr>
              <a:spLocks noChangeArrowheads="1"/>
            </p:cNvSpPr>
            <p:nvPr userDrawn="1"/>
          </p:nvSpPr>
          <p:spPr bwMode="auto">
            <a:xfrm>
              <a:off x="89083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95"/>
            <p:cNvSpPr>
              <a:spLocks noChangeArrowheads="1"/>
            </p:cNvSpPr>
            <p:nvPr userDrawn="1"/>
          </p:nvSpPr>
          <p:spPr bwMode="auto">
            <a:xfrm>
              <a:off x="90036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96"/>
            <p:cNvSpPr>
              <a:spLocks noChangeArrowheads="1"/>
            </p:cNvSpPr>
            <p:nvPr userDrawn="1"/>
          </p:nvSpPr>
          <p:spPr bwMode="auto">
            <a:xfrm>
              <a:off x="90956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97"/>
            <p:cNvSpPr>
              <a:spLocks noChangeArrowheads="1"/>
            </p:cNvSpPr>
            <p:nvPr userDrawn="1"/>
          </p:nvSpPr>
          <p:spPr bwMode="auto">
            <a:xfrm>
              <a:off x="9187755"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408"/>
            <p:cNvSpPr>
              <a:spLocks noChangeArrowheads="1"/>
            </p:cNvSpPr>
            <p:nvPr userDrawn="1"/>
          </p:nvSpPr>
          <p:spPr bwMode="auto">
            <a:xfrm>
              <a:off x="76034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409"/>
            <p:cNvSpPr>
              <a:spLocks noChangeArrowheads="1"/>
            </p:cNvSpPr>
            <p:nvPr userDrawn="1"/>
          </p:nvSpPr>
          <p:spPr bwMode="auto">
            <a:xfrm>
              <a:off x="76955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410"/>
            <p:cNvSpPr>
              <a:spLocks noChangeArrowheads="1"/>
            </p:cNvSpPr>
            <p:nvPr userDrawn="1"/>
          </p:nvSpPr>
          <p:spPr bwMode="auto">
            <a:xfrm>
              <a:off x="77891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411"/>
            <p:cNvSpPr>
              <a:spLocks noChangeArrowheads="1"/>
            </p:cNvSpPr>
            <p:nvPr userDrawn="1"/>
          </p:nvSpPr>
          <p:spPr bwMode="auto">
            <a:xfrm>
              <a:off x="78828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412"/>
            <p:cNvSpPr>
              <a:spLocks noChangeArrowheads="1"/>
            </p:cNvSpPr>
            <p:nvPr userDrawn="1"/>
          </p:nvSpPr>
          <p:spPr bwMode="auto">
            <a:xfrm>
              <a:off x="79764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413"/>
            <p:cNvSpPr>
              <a:spLocks noChangeArrowheads="1"/>
            </p:cNvSpPr>
            <p:nvPr userDrawn="1"/>
          </p:nvSpPr>
          <p:spPr bwMode="auto">
            <a:xfrm>
              <a:off x="80685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414"/>
            <p:cNvSpPr>
              <a:spLocks noChangeArrowheads="1"/>
            </p:cNvSpPr>
            <p:nvPr userDrawn="1"/>
          </p:nvSpPr>
          <p:spPr bwMode="auto">
            <a:xfrm>
              <a:off x="81638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415"/>
            <p:cNvSpPr>
              <a:spLocks noChangeArrowheads="1"/>
            </p:cNvSpPr>
            <p:nvPr userDrawn="1"/>
          </p:nvSpPr>
          <p:spPr bwMode="auto">
            <a:xfrm>
              <a:off x="82558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416"/>
            <p:cNvSpPr>
              <a:spLocks noChangeArrowheads="1"/>
            </p:cNvSpPr>
            <p:nvPr userDrawn="1"/>
          </p:nvSpPr>
          <p:spPr bwMode="auto">
            <a:xfrm>
              <a:off x="834796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417"/>
            <p:cNvSpPr>
              <a:spLocks noChangeArrowheads="1"/>
            </p:cNvSpPr>
            <p:nvPr userDrawn="1"/>
          </p:nvSpPr>
          <p:spPr bwMode="auto">
            <a:xfrm>
              <a:off x="84432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418"/>
            <p:cNvSpPr>
              <a:spLocks noChangeArrowheads="1"/>
            </p:cNvSpPr>
            <p:nvPr userDrawn="1"/>
          </p:nvSpPr>
          <p:spPr bwMode="auto">
            <a:xfrm>
              <a:off x="85352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419"/>
            <p:cNvSpPr>
              <a:spLocks noChangeArrowheads="1"/>
            </p:cNvSpPr>
            <p:nvPr userDrawn="1"/>
          </p:nvSpPr>
          <p:spPr bwMode="auto">
            <a:xfrm>
              <a:off x="86289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420"/>
            <p:cNvSpPr>
              <a:spLocks noChangeArrowheads="1"/>
            </p:cNvSpPr>
            <p:nvPr userDrawn="1"/>
          </p:nvSpPr>
          <p:spPr bwMode="auto">
            <a:xfrm>
              <a:off x="87226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421"/>
            <p:cNvSpPr>
              <a:spLocks noChangeArrowheads="1"/>
            </p:cNvSpPr>
            <p:nvPr userDrawn="1"/>
          </p:nvSpPr>
          <p:spPr bwMode="auto">
            <a:xfrm>
              <a:off x="88162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422"/>
            <p:cNvSpPr>
              <a:spLocks noChangeArrowheads="1"/>
            </p:cNvSpPr>
            <p:nvPr userDrawn="1"/>
          </p:nvSpPr>
          <p:spPr bwMode="auto">
            <a:xfrm>
              <a:off x="89083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423"/>
            <p:cNvSpPr>
              <a:spLocks noChangeArrowheads="1"/>
            </p:cNvSpPr>
            <p:nvPr userDrawn="1"/>
          </p:nvSpPr>
          <p:spPr bwMode="auto">
            <a:xfrm>
              <a:off x="90036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424"/>
            <p:cNvSpPr>
              <a:spLocks noChangeArrowheads="1"/>
            </p:cNvSpPr>
            <p:nvPr userDrawn="1"/>
          </p:nvSpPr>
          <p:spPr bwMode="auto">
            <a:xfrm>
              <a:off x="90956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425"/>
            <p:cNvSpPr>
              <a:spLocks noChangeArrowheads="1"/>
            </p:cNvSpPr>
            <p:nvPr userDrawn="1"/>
          </p:nvSpPr>
          <p:spPr bwMode="auto">
            <a:xfrm>
              <a:off x="9187755"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381"/>
            <p:cNvSpPr>
              <a:spLocks noChangeArrowheads="1"/>
            </p:cNvSpPr>
            <p:nvPr userDrawn="1"/>
          </p:nvSpPr>
          <p:spPr bwMode="auto">
            <a:xfrm>
              <a:off x="76955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382"/>
            <p:cNvSpPr>
              <a:spLocks noChangeArrowheads="1"/>
            </p:cNvSpPr>
            <p:nvPr userDrawn="1"/>
          </p:nvSpPr>
          <p:spPr bwMode="auto">
            <a:xfrm>
              <a:off x="77891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383"/>
            <p:cNvSpPr>
              <a:spLocks noChangeArrowheads="1"/>
            </p:cNvSpPr>
            <p:nvPr userDrawn="1"/>
          </p:nvSpPr>
          <p:spPr bwMode="auto">
            <a:xfrm>
              <a:off x="788283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384"/>
            <p:cNvSpPr>
              <a:spLocks noChangeArrowheads="1"/>
            </p:cNvSpPr>
            <p:nvPr userDrawn="1"/>
          </p:nvSpPr>
          <p:spPr bwMode="auto">
            <a:xfrm>
              <a:off x="79764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385"/>
            <p:cNvSpPr>
              <a:spLocks noChangeArrowheads="1"/>
            </p:cNvSpPr>
            <p:nvPr userDrawn="1"/>
          </p:nvSpPr>
          <p:spPr bwMode="auto">
            <a:xfrm>
              <a:off x="80685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386"/>
            <p:cNvSpPr>
              <a:spLocks noChangeArrowheads="1"/>
            </p:cNvSpPr>
            <p:nvPr userDrawn="1"/>
          </p:nvSpPr>
          <p:spPr bwMode="auto">
            <a:xfrm>
              <a:off x="81638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387"/>
            <p:cNvSpPr>
              <a:spLocks noChangeArrowheads="1"/>
            </p:cNvSpPr>
            <p:nvPr userDrawn="1"/>
          </p:nvSpPr>
          <p:spPr bwMode="auto">
            <a:xfrm>
              <a:off x="82558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388"/>
            <p:cNvSpPr>
              <a:spLocks noChangeArrowheads="1"/>
            </p:cNvSpPr>
            <p:nvPr userDrawn="1"/>
          </p:nvSpPr>
          <p:spPr bwMode="auto">
            <a:xfrm>
              <a:off x="834796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389"/>
            <p:cNvSpPr>
              <a:spLocks noChangeArrowheads="1"/>
            </p:cNvSpPr>
            <p:nvPr userDrawn="1"/>
          </p:nvSpPr>
          <p:spPr bwMode="auto">
            <a:xfrm>
              <a:off x="84432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390"/>
            <p:cNvSpPr>
              <a:spLocks noChangeArrowheads="1"/>
            </p:cNvSpPr>
            <p:nvPr userDrawn="1"/>
          </p:nvSpPr>
          <p:spPr bwMode="auto">
            <a:xfrm>
              <a:off x="85352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391"/>
            <p:cNvSpPr>
              <a:spLocks noChangeArrowheads="1"/>
            </p:cNvSpPr>
            <p:nvPr userDrawn="1"/>
          </p:nvSpPr>
          <p:spPr bwMode="auto">
            <a:xfrm>
              <a:off x="86289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392"/>
            <p:cNvSpPr>
              <a:spLocks noChangeArrowheads="1"/>
            </p:cNvSpPr>
            <p:nvPr userDrawn="1"/>
          </p:nvSpPr>
          <p:spPr bwMode="auto">
            <a:xfrm>
              <a:off x="87226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393"/>
            <p:cNvSpPr>
              <a:spLocks noChangeArrowheads="1"/>
            </p:cNvSpPr>
            <p:nvPr userDrawn="1"/>
          </p:nvSpPr>
          <p:spPr bwMode="auto">
            <a:xfrm>
              <a:off x="88162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394"/>
            <p:cNvSpPr>
              <a:spLocks noChangeArrowheads="1"/>
            </p:cNvSpPr>
            <p:nvPr userDrawn="1"/>
          </p:nvSpPr>
          <p:spPr bwMode="auto">
            <a:xfrm>
              <a:off x="89083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395"/>
            <p:cNvSpPr>
              <a:spLocks noChangeArrowheads="1"/>
            </p:cNvSpPr>
            <p:nvPr userDrawn="1"/>
          </p:nvSpPr>
          <p:spPr bwMode="auto">
            <a:xfrm>
              <a:off x="90036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396"/>
            <p:cNvSpPr>
              <a:spLocks noChangeArrowheads="1"/>
            </p:cNvSpPr>
            <p:nvPr userDrawn="1"/>
          </p:nvSpPr>
          <p:spPr bwMode="auto">
            <a:xfrm>
              <a:off x="90956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397"/>
            <p:cNvSpPr>
              <a:spLocks noChangeArrowheads="1"/>
            </p:cNvSpPr>
            <p:nvPr userDrawn="1"/>
          </p:nvSpPr>
          <p:spPr bwMode="auto">
            <a:xfrm>
              <a:off x="9187755"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408"/>
            <p:cNvSpPr>
              <a:spLocks noChangeArrowheads="1"/>
            </p:cNvSpPr>
            <p:nvPr userDrawn="1"/>
          </p:nvSpPr>
          <p:spPr bwMode="auto">
            <a:xfrm>
              <a:off x="76034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409"/>
            <p:cNvSpPr>
              <a:spLocks noChangeArrowheads="1"/>
            </p:cNvSpPr>
            <p:nvPr userDrawn="1"/>
          </p:nvSpPr>
          <p:spPr bwMode="auto">
            <a:xfrm>
              <a:off x="76955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410"/>
            <p:cNvSpPr>
              <a:spLocks noChangeArrowheads="1"/>
            </p:cNvSpPr>
            <p:nvPr userDrawn="1"/>
          </p:nvSpPr>
          <p:spPr bwMode="auto">
            <a:xfrm>
              <a:off x="77891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411"/>
            <p:cNvSpPr>
              <a:spLocks noChangeArrowheads="1"/>
            </p:cNvSpPr>
            <p:nvPr userDrawn="1"/>
          </p:nvSpPr>
          <p:spPr bwMode="auto">
            <a:xfrm>
              <a:off x="78828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412"/>
            <p:cNvSpPr>
              <a:spLocks noChangeArrowheads="1"/>
            </p:cNvSpPr>
            <p:nvPr userDrawn="1"/>
          </p:nvSpPr>
          <p:spPr bwMode="auto">
            <a:xfrm>
              <a:off x="79764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413"/>
            <p:cNvSpPr>
              <a:spLocks noChangeArrowheads="1"/>
            </p:cNvSpPr>
            <p:nvPr userDrawn="1"/>
          </p:nvSpPr>
          <p:spPr bwMode="auto">
            <a:xfrm>
              <a:off x="80685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414"/>
            <p:cNvSpPr>
              <a:spLocks noChangeArrowheads="1"/>
            </p:cNvSpPr>
            <p:nvPr userDrawn="1"/>
          </p:nvSpPr>
          <p:spPr bwMode="auto">
            <a:xfrm>
              <a:off x="81638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415"/>
            <p:cNvSpPr>
              <a:spLocks noChangeArrowheads="1"/>
            </p:cNvSpPr>
            <p:nvPr userDrawn="1"/>
          </p:nvSpPr>
          <p:spPr bwMode="auto">
            <a:xfrm>
              <a:off x="82558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416"/>
            <p:cNvSpPr>
              <a:spLocks noChangeArrowheads="1"/>
            </p:cNvSpPr>
            <p:nvPr userDrawn="1"/>
          </p:nvSpPr>
          <p:spPr bwMode="auto">
            <a:xfrm>
              <a:off x="834796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417"/>
            <p:cNvSpPr>
              <a:spLocks noChangeArrowheads="1"/>
            </p:cNvSpPr>
            <p:nvPr userDrawn="1"/>
          </p:nvSpPr>
          <p:spPr bwMode="auto">
            <a:xfrm>
              <a:off x="84432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418"/>
            <p:cNvSpPr>
              <a:spLocks noChangeArrowheads="1"/>
            </p:cNvSpPr>
            <p:nvPr userDrawn="1"/>
          </p:nvSpPr>
          <p:spPr bwMode="auto">
            <a:xfrm>
              <a:off x="85352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419"/>
            <p:cNvSpPr>
              <a:spLocks noChangeArrowheads="1"/>
            </p:cNvSpPr>
            <p:nvPr userDrawn="1"/>
          </p:nvSpPr>
          <p:spPr bwMode="auto">
            <a:xfrm>
              <a:off x="86289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420"/>
            <p:cNvSpPr>
              <a:spLocks noChangeArrowheads="1"/>
            </p:cNvSpPr>
            <p:nvPr userDrawn="1"/>
          </p:nvSpPr>
          <p:spPr bwMode="auto">
            <a:xfrm>
              <a:off x="87226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421"/>
            <p:cNvSpPr>
              <a:spLocks noChangeArrowheads="1"/>
            </p:cNvSpPr>
            <p:nvPr userDrawn="1"/>
          </p:nvSpPr>
          <p:spPr bwMode="auto">
            <a:xfrm>
              <a:off x="88162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422"/>
            <p:cNvSpPr>
              <a:spLocks noChangeArrowheads="1"/>
            </p:cNvSpPr>
            <p:nvPr userDrawn="1"/>
          </p:nvSpPr>
          <p:spPr bwMode="auto">
            <a:xfrm>
              <a:off x="89083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423"/>
            <p:cNvSpPr>
              <a:spLocks noChangeArrowheads="1"/>
            </p:cNvSpPr>
            <p:nvPr userDrawn="1"/>
          </p:nvSpPr>
          <p:spPr bwMode="auto">
            <a:xfrm>
              <a:off x="90036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424"/>
            <p:cNvSpPr>
              <a:spLocks noChangeArrowheads="1"/>
            </p:cNvSpPr>
            <p:nvPr userDrawn="1"/>
          </p:nvSpPr>
          <p:spPr bwMode="auto">
            <a:xfrm>
              <a:off x="90956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380"/>
            <p:cNvSpPr>
              <a:spLocks noChangeArrowheads="1"/>
            </p:cNvSpPr>
            <p:nvPr userDrawn="1"/>
          </p:nvSpPr>
          <p:spPr bwMode="auto">
            <a:xfrm>
              <a:off x="76034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381"/>
            <p:cNvSpPr>
              <a:spLocks noChangeArrowheads="1"/>
            </p:cNvSpPr>
            <p:nvPr userDrawn="1"/>
          </p:nvSpPr>
          <p:spPr bwMode="auto">
            <a:xfrm>
              <a:off x="7695505"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382"/>
            <p:cNvSpPr>
              <a:spLocks noChangeArrowheads="1"/>
            </p:cNvSpPr>
            <p:nvPr userDrawn="1"/>
          </p:nvSpPr>
          <p:spPr bwMode="auto">
            <a:xfrm>
              <a:off x="77891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383"/>
            <p:cNvSpPr>
              <a:spLocks noChangeArrowheads="1"/>
            </p:cNvSpPr>
            <p:nvPr userDrawn="1"/>
          </p:nvSpPr>
          <p:spPr bwMode="auto">
            <a:xfrm>
              <a:off x="78828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384"/>
            <p:cNvSpPr>
              <a:spLocks noChangeArrowheads="1"/>
            </p:cNvSpPr>
            <p:nvPr userDrawn="1"/>
          </p:nvSpPr>
          <p:spPr bwMode="auto">
            <a:xfrm>
              <a:off x="79764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385"/>
            <p:cNvSpPr>
              <a:spLocks noChangeArrowheads="1"/>
            </p:cNvSpPr>
            <p:nvPr userDrawn="1"/>
          </p:nvSpPr>
          <p:spPr bwMode="auto">
            <a:xfrm>
              <a:off x="80685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386"/>
            <p:cNvSpPr>
              <a:spLocks noChangeArrowheads="1"/>
            </p:cNvSpPr>
            <p:nvPr userDrawn="1"/>
          </p:nvSpPr>
          <p:spPr bwMode="auto">
            <a:xfrm>
              <a:off x="81638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387"/>
            <p:cNvSpPr>
              <a:spLocks noChangeArrowheads="1"/>
            </p:cNvSpPr>
            <p:nvPr userDrawn="1"/>
          </p:nvSpPr>
          <p:spPr bwMode="auto">
            <a:xfrm>
              <a:off x="82558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388"/>
            <p:cNvSpPr>
              <a:spLocks noChangeArrowheads="1"/>
            </p:cNvSpPr>
            <p:nvPr userDrawn="1"/>
          </p:nvSpPr>
          <p:spPr bwMode="auto">
            <a:xfrm>
              <a:off x="834796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389"/>
            <p:cNvSpPr>
              <a:spLocks noChangeArrowheads="1"/>
            </p:cNvSpPr>
            <p:nvPr userDrawn="1"/>
          </p:nvSpPr>
          <p:spPr bwMode="auto">
            <a:xfrm>
              <a:off x="84432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390"/>
            <p:cNvSpPr>
              <a:spLocks noChangeArrowheads="1"/>
            </p:cNvSpPr>
            <p:nvPr userDrawn="1"/>
          </p:nvSpPr>
          <p:spPr bwMode="auto">
            <a:xfrm>
              <a:off x="85352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391"/>
            <p:cNvSpPr>
              <a:spLocks noChangeArrowheads="1"/>
            </p:cNvSpPr>
            <p:nvPr userDrawn="1"/>
          </p:nvSpPr>
          <p:spPr bwMode="auto">
            <a:xfrm>
              <a:off x="8628955"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392"/>
            <p:cNvSpPr>
              <a:spLocks noChangeArrowheads="1"/>
            </p:cNvSpPr>
            <p:nvPr userDrawn="1"/>
          </p:nvSpPr>
          <p:spPr bwMode="auto">
            <a:xfrm>
              <a:off x="87226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393"/>
            <p:cNvSpPr>
              <a:spLocks noChangeArrowheads="1"/>
            </p:cNvSpPr>
            <p:nvPr userDrawn="1"/>
          </p:nvSpPr>
          <p:spPr bwMode="auto">
            <a:xfrm>
              <a:off x="881628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408"/>
            <p:cNvSpPr>
              <a:spLocks noChangeArrowheads="1"/>
            </p:cNvSpPr>
            <p:nvPr userDrawn="1"/>
          </p:nvSpPr>
          <p:spPr bwMode="auto">
            <a:xfrm>
              <a:off x="76034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409"/>
            <p:cNvSpPr>
              <a:spLocks noChangeArrowheads="1"/>
            </p:cNvSpPr>
            <p:nvPr userDrawn="1"/>
          </p:nvSpPr>
          <p:spPr bwMode="auto">
            <a:xfrm>
              <a:off x="7695505"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410"/>
            <p:cNvSpPr>
              <a:spLocks noChangeArrowheads="1"/>
            </p:cNvSpPr>
            <p:nvPr userDrawn="1"/>
          </p:nvSpPr>
          <p:spPr bwMode="auto">
            <a:xfrm>
              <a:off x="77891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411"/>
            <p:cNvSpPr>
              <a:spLocks noChangeArrowheads="1"/>
            </p:cNvSpPr>
            <p:nvPr userDrawn="1"/>
          </p:nvSpPr>
          <p:spPr bwMode="auto">
            <a:xfrm>
              <a:off x="78828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412"/>
            <p:cNvSpPr>
              <a:spLocks noChangeArrowheads="1"/>
            </p:cNvSpPr>
            <p:nvPr userDrawn="1"/>
          </p:nvSpPr>
          <p:spPr bwMode="auto">
            <a:xfrm>
              <a:off x="79764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413"/>
            <p:cNvSpPr>
              <a:spLocks noChangeArrowheads="1"/>
            </p:cNvSpPr>
            <p:nvPr userDrawn="1"/>
          </p:nvSpPr>
          <p:spPr bwMode="auto">
            <a:xfrm>
              <a:off x="80685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414"/>
            <p:cNvSpPr>
              <a:spLocks noChangeArrowheads="1"/>
            </p:cNvSpPr>
            <p:nvPr userDrawn="1"/>
          </p:nvSpPr>
          <p:spPr bwMode="auto">
            <a:xfrm>
              <a:off x="81638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415"/>
            <p:cNvSpPr>
              <a:spLocks noChangeArrowheads="1"/>
            </p:cNvSpPr>
            <p:nvPr userDrawn="1"/>
          </p:nvSpPr>
          <p:spPr bwMode="auto">
            <a:xfrm>
              <a:off x="82558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416"/>
            <p:cNvSpPr>
              <a:spLocks noChangeArrowheads="1"/>
            </p:cNvSpPr>
            <p:nvPr userDrawn="1"/>
          </p:nvSpPr>
          <p:spPr bwMode="auto">
            <a:xfrm>
              <a:off x="834796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417"/>
            <p:cNvSpPr>
              <a:spLocks noChangeArrowheads="1"/>
            </p:cNvSpPr>
            <p:nvPr userDrawn="1"/>
          </p:nvSpPr>
          <p:spPr bwMode="auto">
            <a:xfrm>
              <a:off x="84432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418"/>
            <p:cNvSpPr>
              <a:spLocks noChangeArrowheads="1"/>
            </p:cNvSpPr>
            <p:nvPr userDrawn="1"/>
          </p:nvSpPr>
          <p:spPr bwMode="auto">
            <a:xfrm>
              <a:off x="85352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393"/>
            <p:cNvSpPr>
              <a:spLocks noChangeArrowheads="1"/>
            </p:cNvSpPr>
            <p:nvPr userDrawn="1"/>
          </p:nvSpPr>
          <p:spPr bwMode="auto">
            <a:xfrm>
              <a:off x="66735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394"/>
            <p:cNvSpPr>
              <a:spLocks noChangeArrowheads="1"/>
            </p:cNvSpPr>
            <p:nvPr userDrawn="1"/>
          </p:nvSpPr>
          <p:spPr bwMode="auto">
            <a:xfrm>
              <a:off x="676565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395"/>
            <p:cNvSpPr>
              <a:spLocks noChangeArrowheads="1"/>
            </p:cNvSpPr>
            <p:nvPr userDrawn="1"/>
          </p:nvSpPr>
          <p:spPr bwMode="auto">
            <a:xfrm>
              <a:off x="68609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396"/>
            <p:cNvSpPr>
              <a:spLocks noChangeArrowheads="1"/>
            </p:cNvSpPr>
            <p:nvPr userDrawn="1"/>
          </p:nvSpPr>
          <p:spPr bwMode="auto">
            <a:xfrm>
              <a:off x="69529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397"/>
            <p:cNvSpPr>
              <a:spLocks noChangeArrowheads="1"/>
            </p:cNvSpPr>
            <p:nvPr userDrawn="1"/>
          </p:nvSpPr>
          <p:spPr bwMode="auto">
            <a:xfrm>
              <a:off x="7045057" y="43541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398"/>
            <p:cNvSpPr>
              <a:spLocks noChangeArrowheads="1"/>
            </p:cNvSpPr>
            <p:nvPr userDrawn="1"/>
          </p:nvSpPr>
          <p:spPr bwMode="auto">
            <a:xfrm>
              <a:off x="71403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399"/>
            <p:cNvSpPr>
              <a:spLocks noChangeArrowheads="1"/>
            </p:cNvSpPr>
            <p:nvPr userDrawn="1"/>
          </p:nvSpPr>
          <p:spPr bwMode="auto">
            <a:xfrm>
              <a:off x="72323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400"/>
            <p:cNvSpPr>
              <a:spLocks noChangeArrowheads="1"/>
            </p:cNvSpPr>
            <p:nvPr userDrawn="1"/>
          </p:nvSpPr>
          <p:spPr bwMode="auto">
            <a:xfrm>
              <a:off x="7326044"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401"/>
            <p:cNvSpPr>
              <a:spLocks noChangeArrowheads="1"/>
            </p:cNvSpPr>
            <p:nvPr userDrawn="1"/>
          </p:nvSpPr>
          <p:spPr bwMode="auto">
            <a:xfrm>
              <a:off x="74197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402"/>
            <p:cNvSpPr>
              <a:spLocks noChangeArrowheads="1"/>
            </p:cNvSpPr>
            <p:nvPr userDrawn="1"/>
          </p:nvSpPr>
          <p:spPr bwMode="auto">
            <a:xfrm>
              <a:off x="7513369"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422"/>
            <p:cNvSpPr>
              <a:spLocks noChangeArrowheads="1"/>
            </p:cNvSpPr>
            <p:nvPr userDrawn="1"/>
          </p:nvSpPr>
          <p:spPr bwMode="auto">
            <a:xfrm>
              <a:off x="676565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423"/>
            <p:cNvSpPr>
              <a:spLocks noChangeArrowheads="1"/>
            </p:cNvSpPr>
            <p:nvPr userDrawn="1"/>
          </p:nvSpPr>
          <p:spPr bwMode="auto">
            <a:xfrm>
              <a:off x="68609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424"/>
            <p:cNvSpPr>
              <a:spLocks noChangeArrowheads="1"/>
            </p:cNvSpPr>
            <p:nvPr userDrawn="1"/>
          </p:nvSpPr>
          <p:spPr bwMode="auto">
            <a:xfrm>
              <a:off x="69529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425"/>
            <p:cNvSpPr>
              <a:spLocks noChangeArrowheads="1"/>
            </p:cNvSpPr>
            <p:nvPr userDrawn="1"/>
          </p:nvSpPr>
          <p:spPr bwMode="auto">
            <a:xfrm>
              <a:off x="7045057" y="444785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426"/>
            <p:cNvSpPr>
              <a:spLocks noChangeArrowheads="1"/>
            </p:cNvSpPr>
            <p:nvPr userDrawn="1"/>
          </p:nvSpPr>
          <p:spPr bwMode="auto">
            <a:xfrm>
              <a:off x="71403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427"/>
            <p:cNvSpPr>
              <a:spLocks noChangeArrowheads="1"/>
            </p:cNvSpPr>
            <p:nvPr userDrawn="1"/>
          </p:nvSpPr>
          <p:spPr bwMode="auto">
            <a:xfrm>
              <a:off x="72323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429"/>
            <p:cNvSpPr>
              <a:spLocks noChangeArrowheads="1"/>
            </p:cNvSpPr>
            <p:nvPr userDrawn="1"/>
          </p:nvSpPr>
          <p:spPr bwMode="auto">
            <a:xfrm>
              <a:off x="7326044"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430"/>
            <p:cNvSpPr>
              <a:spLocks noChangeArrowheads="1"/>
            </p:cNvSpPr>
            <p:nvPr userDrawn="1"/>
          </p:nvSpPr>
          <p:spPr bwMode="auto">
            <a:xfrm>
              <a:off x="74197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431"/>
            <p:cNvSpPr>
              <a:spLocks noChangeArrowheads="1"/>
            </p:cNvSpPr>
            <p:nvPr userDrawn="1"/>
          </p:nvSpPr>
          <p:spPr bwMode="auto">
            <a:xfrm>
              <a:off x="7513369"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394"/>
            <p:cNvSpPr>
              <a:spLocks noChangeArrowheads="1"/>
            </p:cNvSpPr>
            <p:nvPr userDrawn="1"/>
          </p:nvSpPr>
          <p:spPr bwMode="auto">
            <a:xfrm>
              <a:off x="676565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395"/>
            <p:cNvSpPr>
              <a:spLocks noChangeArrowheads="1"/>
            </p:cNvSpPr>
            <p:nvPr userDrawn="1"/>
          </p:nvSpPr>
          <p:spPr bwMode="auto">
            <a:xfrm>
              <a:off x="68609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396"/>
            <p:cNvSpPr>
              <a:spLocks noChangeArrowheads="1"/>
            </p:cNvSpPr>
            <p:nvPr userDrawn="1"/>
          </p:nvSpPr>
          <p:spPr bwMode="auto">
            <a:xfrm>
              <a:off x="69529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397"/>
            <p:cNvSpPr>
              <a:spLocks noChangeArrowheads="1"/>
            </p:cNvSpPr>
            <p:nvPr userDrawn="1"/>
          </p:nvSpPr>
          <p:spPr bwMode="auto">
            <a:xfrm>
              <a:off x="7045057" y="454525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398"/>
            <p:cNvSpPr>
              <a:spLocks noChangeArrowheads="1"/>
            </p:cNvSpPr>
            <p:nvPr userDrawn="1"/>
          </p:nvSpPr>
          <p:spPr bwMode="auto">
            <a:xfrm>
              <a:off x="71403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399"/>
            <p:cNvSpPr>
              <a:spLocks noChangeArrowheads="1"/>
            </p:cNvSpPr>
            <p:nvPr userDrawn="1"/>
          </p:nvSpPr>
          <p:spPr bwMode="auto">
            <a:xfrm>
              <a:off x="72323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400"/>
            <p:cNvSpPr>
              <a:spLocks noChangeArrowheads="1"/>
            </p:cNvSpPr>
            <p:nvPr userDrawn="1"/>
          </p:nvSpPr>
          <p:spPr bwMode="auto">
            <a:xfrm>
              <a:off x="7326044"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401"/>
            <p:cNvSpPr>
              <a:spLocks noChangeArrowheads="1"/>
            </p:cNvSpPr>
            <p:nvPr userDrawn="1"/>
          </p:nvSpPr>
          <p:spPr bwMode="auto">
            <a:xfrm>
              <a:off x="74197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402"/>
            <p:cNvSpPr>
              <a:spLocks noChangeArrowheads="1"/>
            </p:cNvSpPr>
            <p:nvPr userDrawn="1"/>
          </p:nvSpPr>
          <p:spPr bwMode="auto">
            <a:xfrm>
              <a:off x="7513369"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422"/>
            <p:cNvSpPr>
              <a:spLocks noChangeArrowheads="1"/>
            </p:cNvSpPr>
            <p:nvPr userDrawn="1"/>
          </p:nvSpPr>
          <p:spPr bwMode="auto">
            <a:xfrm>
              <a:off x="676565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423"/>
            <p:cNvSpPr>
              <a:spLocks noChangeArrowheads="1"/>
            </p:cNvSpPr>
            <p:nvPr userDrawn="1"/>
          </p:nvSpPr>
          <p:spPr bwMode="auto">
            <a:xfrm>
              <a:off x="68609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424"/>
            <p:cNvSpPr>
              <a:spLocks noChangeArrowheads="1"/>
            </p:cNvSpPr>
            <p:nvPr userDrawn="1"/>
          </p:nvSpPr>
          <p:spPr bwMode="auto">
            <a:xfrm>
              <a:off x="69529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425"/>
            <p:cNvSpPr>
              <a:spLocks noChangeArrowheads="1"/>
            </p:cNvSpPr>
            <p:nvPr userDrawn="1"/>
          </p:nvSpPr>
          <p:spPr bwMode="auto">
            <a:xfrm>
              <a:off x="7045057" y="463891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426"/>
            <p:cNvSpPr>
              <a:spLocks noChangeArrowheads="1"/>
            </p:cNvSpPr>
            <p:nvPr userDrawn="1"/>
          </p:nvSpPr>
          <p:spPr bwMode="auto">
            <a:xfrm>
              <a:off x="71403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427"/>
            <p:cNvSpPr>
              <a:spLocks noChangeArrowheads="1"/>
            </p:cNvSpPr>
            <p:nvPr userDrawn="1"/>
          </p:nvSpPr>
          <p:spPr bwMode="auto">
            <a:xfrm>
              <a:off x="72323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429"/>
            <p:cNvSpPr>
              <a:spLocks noChangeArrowheads="1"/>
            </p:cNvSpPr>
            <p:nvPr userDrawn="1"/>
          </p:nvSpPr>
          <p:spPr bwMode="auto">
            <a:xfrm>
              <a:off x="7326044"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430"/>
            <p:cNvSpPr>
              <a:spLocks noChangeArrowheads="1"/>
            </p:cNvSpPr>
            <p:nvPr userDrawn="1"/>
          </p:nvSpPr>
          <p:spPr bwMode="auto">
            <a:xfrm>
              <a:off x="74197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431"/>
            <p:cNvSpPr>
              <a:spLocks noChangeArrowheads="1"/>
            </p:cNvSpPr>
            <p:nvPr userDrawn="1"/>
          </p:nvSpPr>
          <p:spPr bwMode="auto">
            <a:xfrm>
              <a:off x="7513369"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394"/>
            <p:cNvSpPr>
              <a:spLocks noChangeArrowheads="1"/>
            </p:cNvSpPr>
            <p:nvPr userDrawn="1"/>
          </p:nvSpPr>
          <p:spPr bwMode="auto">
            <a:xfrm>
              <a:off x="676565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395"/>
            <p:cNvSpPr>
              <a:spLocks noChangeArrowheads="1"/>
            </p:cNvSpPr>
            <p:nvPr userDrawn="1"/>
          </p:nvSpPr>
          <p:spPr bwMode="auto">
            <a:xfrm>
              <a:off x="68609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396"/>
            <p:cNvSpPr>
              <a:spLocks noChangeArrowheads="1"/>
            </p:cNvSpPr>
            <p:nvPr userDrawn="1"/>
          </p:nvSpPr>
          <p:spPr bwMode="auto">
            <a:xfrm>
              <a:off x="69529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397"/>
            <p:cNvSpPr>
              <a:spLocks noChangeArrowheads="1"/>
            </p:cNvSpPr>
            <p:nvPr userDrawn="1"/>
          </p:nvSpPr>
          <p:spPr bwMode="auto">
            <a:xfrm>
              <a:off x="704505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398"/>
            <p:cNvSpPr>
              <a:spLocks noChangeArrowheads="1"/>
            </p:cNvSpPr>
            <p:nvPr userDrawn="1"/>
          </p:nvSpPr>
          <p:spPr bwMode="auto">
            <a:xfrm>
              <a:off x="71403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399"/>
            <p:cNvSpPr>
              <a:spLocks noChangeArrowheads="1"/>
            </p:cNvSpPr>
            <p:nvPr userDrawn="1"/>
          </p:nvSpPr>
          <p:spPr bwMode="auto">
            <a:xfrm>
              <a:off x="72323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400"/>
            <p:cNvSpPr>
              <a:spLocks noChangeArrowheads="1"/>
            </p:cNvSpPr>
            <p:nvPr userDrawn="1"/>
          </p:nvSpPr>
          <p:spPr bwMode="auto">
            <a:xfrm>
              <a:off x="7326044"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401"/>
            <p:cNvSpPr>
              <a:spLocks noChangeArrowheads="1"/>
            </p:cNvSpPr>
            <p:nvPr userDrawn="1"/>
          </p:nvSpPr>
          <p:spPr bwMode="auto">
            <a:xfrm>
              <a:off x="74197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402"/>
            <p:cNvSpPr>
              <a:spLocks noChangeArrowheads="1"/>
            </p:cNvSpPr>
            <p:nvPr userDrawn="1"/>
          </p:nvSpPr>
          <p:spPr bwMode="auto">
            <a:xfrm>
              <a:off x="7513369"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422"/>
            <p:cNvSpPr>
              <a:spLocks noChangeArrowheads="1"/>
            </p:cNvSpPr>
            <p:nvPr userDrawn="1"/>
          </p:nvSpPr>
          <p:spPr bwMode="auto">
            <a:xfrm>
              <a:off x="676565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425"/>
            <p:cNvSpPr>
              <a:spLocks noChangeArrowheads="1"/>
            </p:cNvSpPr>
            <p:nvPr userDrawn="1"/>
          </p:nvSpPr>
          <p:spPr bwMode="auto">
            <a:xfrm>
              <a:off x="704505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426"/>
            <p:cNvSpPr>
              <a:spLocks noChangeArrowheads="1"/>
            </p:cNvSpPr>
            <p:nvPr userDrawn="1"/>
          </p:nvSpPr>
          <p:spPr bwMode="auto">
            <a:xfrm>
              <a:off x="71403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427"/>
            <p:cNvSpPr>
              <a:spLocks noChangeArrowheads="1"/>
            </p:cNvSpPr>
            <p:nvPr userDrawn="1"/>
          </p:nvSpPr>
          <p:spPr bwMode="auto">
            <a:xfrm>
              <a:off x="723238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429"/>
            <p:cNvSpPr>
              <a:spLocks noChangeArrowheads="1"/>
            </p:cNvSpPr>
            <p:nvPr userDrawn="1"/>
          </p:nvSpPr>
          <p:spPr bwMode="auto">
            <a:xfrm>
              <a:off x="7326044"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430"/>
            <p:cNvSpPr>
              <a:spLocks noChangeArrowheads="1"/>
            </p:cNvSpPr>
            <p:nvPr userDrawn="1"/>
          </p:nvSpPr>
          <p:spPr bwMode="auto">
            <a:xfrm>
              <a:off x="74197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431"/>
            <p:cNvSpPr>
              <a:spLocks noChangeArrowheads="1"/>
            </p:cNvSpPr>
            <p:nvPr userDrawn="1"/>
          </p:nvSpPr>
          <p:spPr bwMode="auto">
            <a:xfrm>
              <a:off x="7513369"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394"/>
            <p:cNvSpPr>
              <a:spLocks noChangeArrowheads="1"/>
            </p:cNvSpPr>
            <p:nvPr userDrawn="1"/>
          </p:nvSpPr>
          <p:spPr bwMode="auto">
            <a:xfrm>
              <a:off x="676565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397"/>
            <p:cNvSpPr>
              <a:spLocks noChangeArrowheads="1"/>
            </p:cNvSpPr>
            <p:nvPr userDrawn="1"/>
          </p:nvSpPr>
          <p:spPr bwMode="auto">
            <a:xfrm>
              <a:off x="7045057" y="492057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398"/>
            <p:cNvSpPr>
              <a:spLocks noChangeArrowheads="1"/>
            </p:cNvSpPr>
            <p:nvPr userDrawn="1"/>
          </p:nvSpPr>
          <p:spPr bwMode="auto">
            <a:xfrm>
              <a:off x="71403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399"/>
            <p:cNvSpPr>
              <a:spLocks noChangeArrowheads="1"/>
            </p:cNvSpPr>
            <p:nvPr userDrawn="1"/>
          </p:nvSpPr>
          <p:spPr bwMode="auto">
            <a:xfrm>
              <a:off x="7232382"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400"/>
            <p:cNvSpPr>
              <a:spLocks noChangeArrowheads="1"/>
            </p:cNvSpPr>
            <p:nvPr userDrawn="1"/>
          </p:nvSpPr>
          <p:spPr bwMode="auto">
            <a:xfrm>
              <a:off x="7326044"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401"/>
            <p:cNvSpPr>
              <a:spLocks noChangeArrowheads="1"/>
            </p:cNvSpPr>
            <p:nvPr userDrawn="1"/>
          </p:nvSpPr>
          <p:spPr bwMode="auto">
            <a:xfrm>
              <a:off x="74197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402"/>
            <p:cNvSpPr>
              <a:spLocks noChangeArrowheads="1"/>
            </p:cNvSpPr>
            <p:nvPr userDrawn="1"/>
          </p:nvSpPr>
          <p:spPr bwMode="auto">
            <a:xfrm>
              <a:off x="7513369"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425"/>
            <p:cNvSpPr>
              <a:spLocks noChangeArrowheads="1"/>
            </p:cNvSpPr>
            <p:nvPr userDrawn="1"/>
          </p:nvSpPr>
          <p:spPr bwMode="auto">
            <a:xfrm>
              <a:off x="7045057" y="501423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426"/>
            <p:cNvSpPr>
              <a:spLocks noChangeArrowheads="1"/>
            </p:cNvSpPr>
            <p:nvPr userDrawn="1"/>
          </p:nvSpPr>
          <p:spPr bwMode="auto">
            <a:xfrm>
              <a:off x="71403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427"/>
            <p:cNvSpPr>
              <a:spLocks noChangeArrowheads="1"/>
            </p:cNvSpPr>
            <p:nvPr userDrawn="1"/>
          </p:nvSpPr>
          <p:spPr bwMode="auto">
            <a:xfrm>
              <a:off x="7232382"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429"/>
            <p:cNvSpPr>
              <a:spLocks noChangeArrowheads="1"/>
            </p:cNvSpPr>
            <p:nvPr userDrawn="1"/>
          </p:nvSpPr>
          <p:spPr bwMode="auto">
            <a:xfrm>
              <a:off x="7326044" y="50142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430"/>
            <p:cNvSpPr>
              <a:spLocks noChangeArrowheads="1"/>
            </p:cNvSpPr>
            <p:nvPr userDrawn="1"/>
          </p:nvSpPr>
          <p:spPr bwMode="auto">
            <a:xfrm>
              <a:off x="74197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431"/>
            <p:cNvSpPr>
              <a:spLocks noChangeArrowheads="1"/>
            </p:cNvSpPr>
            <p:nvPr userDrawn="1"/>
          </p:nvSpPr>
          <p:spPr bwMode="auto">
            <a:xfrm>
              <a:off x="7513369"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380"/>
            <p:cNvSpPr>
              <a:spLocks noChangeArrowheads="1"/>
            </p:cNvSpPr>
            <p:nvPr userDrawn="1"/>
          </p:nvSpPr>
          <p:spPr bwMode="auto">
            <a:xfrm>
              <a:off x="76034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381"/>
            <p:cNvSpPr>
              <a:spLocks noChangeArrowheads="1"/>
            </p:cNvSpPr>
            <p:nvPr userDrawn="1"/>
          </p:nvSpPr>
          <p:spPr bwMode="auto">
            <a:xfrm>
              <a:off x="7695505"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382"/>
            <p:cNvSpPr>
              <a:spLocks noChangeArrowheads="1"/>
            </p:cNvSpPr>
            <p:nvPr userDrawn="1"/>
          </p:nvSpPr>
          <p:spPr bwMode="auto">
            <a:xfrm>
              <a:off x="77891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383"/>
            <p:cNvSpPr>
              <a:spLocks noChangeArrowheads="1"/>
            </p:cNvSpPr>
            <p:nvPr userDrawn="1"/>
          </p:nvSpPr>
          <p:spPr bwMode="auto">
            <a:xfrm>
              <a:off x="78828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384"/>
            <p:cNvSpPr>
              <a:spLocks noChangeArrowheads="1"/>
            </p:cNvSpPr>
            <p:nvPr userDrawn="1"/>
          </p:nvSpPr>
          <p:spPr bwMode="auto">
            <a:xfrm>
              <a:off x="79764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385"/>
            <p:cNvSpPr>
              <a:spLocks noChangeArrowheads="1"/>
            </p:cNvSpPr>
            <p:nvPr userDrawn="1"/>
          </p:nvSpPr>
          <p:spPr bwMode="auto">
            <a:xfrm>
              <a:off x="80685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386"/>
            <p:cNvSpPr>
              <a:spLocks noChangeArrowheads="1"/>
            </p:cNvSpPr>
            <p:nvPr userDrawn="1"/>
          </p:nvSpPr>
          <p:spPr bwMode="auto">
            <a:xfrm>
              <a:off x="81638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387"/>
            <p:cNvSpPr>
              <a:spLocks noChangeArrowheads="1"/>
            </p:cNvSpPr>
            <p:nvPr userDrawn="1"/>
          </p:nvSpPr>
          <p:spPr bwMode="auto">
            <a:xfrm>
              <a:off x="82558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389"/>
            <p:cNvSpPr>
              <a:spLocks noChangeArrowheads="1"/>
            </p:cNvSpPr>
            <p:nvPr userDrawn="1"/>
          </p:nvSpPr>
          <p:spPr bwMode="auto">
            <a:xfrm>
              <a:off x="84432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390"/>
            <p:cNvSpPr>
              <a:spLocks noChangeArrowheads="1"/>
            </p:cNvSpPr>
            <p:nvPr userDrawn="1"/>
          </p:nvSpPr>
          <p:spPr bwMode="auto">
            <a:xfrm>
              <a:off x="85352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408"/>
            <p:cNvSpPr>
              <a:spLocks noChangeArrowheads="1"/>
            </p:cNvSpPr>
            <p:nvPr userDrawn="1"/>
          </p:nvSpPr>
          <p:spPr bwMode="auto">
            <a:xfrm>
              <a:off x="76034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409"/>
            <p:cNvSpPr>
              <a:spLocks noChangeArrowheads="1"/>
            </p:cNvSpPr>
            <p:nvPr userDrawn="1"/>
          </p:nvSpPr>
          <p:spPr bwMode="auto">
            <a:xfrm>
              <a:off x="7695505"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410"/>
            <p:cNvSpPr>
              <a:spLocks noChangeArrowheads="1"/>
            </p:cNvSpPr>
            <p:nvPr userDrawn="1"/>
          </p:nvSpPr>
          <p:spPr bwMode="auto">
            <a:xfrm>
              <a:off x="77891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411"/>
            <p:cNvSpPr>
              <a:spLocks noChangeArrowheads="1"/>
            </p:cNvSpPr>
            <p:nvPr userDrawn="1"/>
          </p:nvSpPr>
          <p:spPr bwMode="auto">
            <a:xfrm>
              <a:off x="78828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412"/>
            <p:cNvSpPr>
              <a:spLocks noChangeArrowheads="1"/>
            </p:cNvSpPr>
            <p:nvPr userDrawn="1"/>
          </p:nvSpPr>
          <p:spPr bwMode="auto">
            <a:xfrm>
              <a:off x="79764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413"/>
            <p:cNvSpPr>
              <a:spLocks noChangeArrowheads="1"/>
            </p:cNvSpPr>
            <p:nvPr userDrawn="1"/>
          </p:nvSpPr>
          <p:spPr bwMode="auto">
            <a:xfrm>
              <a:off x="80685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414"/>
            <p:cNvSpPr>
              <a:spLocks noChangeArrowheads="1"/>
            </p:cNvSpPr>
            <p:nvPr userDrawn="1"/>
          </p:nvSpPr>
          <p:spPr bwMode="auto">
            <a:xfrm>
              <a:off x="816381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415"/>
            <p:cNvSpPr>
              <a:spLocks noChangeArrowheads="1"/>
            </p:cNvSpPr>
            <p:nvPr userDrawn="1"/>
          </p:nvSpPr>
          <p:spPr bwMode="auto">
            <a:xfrm>
              <a:off x="82558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380"/>
            <p:cNvSpPr>
              <a:spLocks noChangeArrowheads="1"/>
            </p:cNvSpPr>
            <p:nvPr userDrawn="1"/>
          </p:nvSpPr>
          <p:spPr bwMode="auto">
            <a:xfrm>
              <a:off x="76034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381"/>
            <p:cNvSpPr>
              <a:spLocks noChangeArrowheads="1"/>
            </p:cNvSpPr>
            <p:nvPr userDrawn="1"/>
          </p:nvSpPr>
          <p:spPr bwMode="auto">
            <a:xfrm>
              <a:off x="7695505"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382"/>
            <p:cNvSpPr>
              <a:spLocks noChangeArrowheads="1"/>
            </p:cNvSpPr>
            <p:nvPr userDrawn="1"/>
          </p:nvSpPr>
          <p:spPr bwMode="auto">
            <a:xfrm>
              <a:off x="77891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383"/>
            <p:cNvSpPr>
              <a:spLocks noChangeArrowheads="1"/>
            </p:cNvSpPr>
            <p:nvPr userDrawn="1"/>
          </p:nvSpPr>
          <p:spPr bwMode="auto">
            <a:xfrm>
              <a:off x="78828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384"/>
            <p:cNvSpPr>
              <a:spLocks noChangeArrowheads="1"/>
            </p:cNvSpPr>
            <p:nvPr userDrawn="1"/>
          </p:nvSpPr>
          <p:spPr bwMode="auto">
            <a:xfrm>
              <a:off x="79764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385"/>
            <p:cNvSpPr>
              <a:spLocks noChangeArrowheads="1"/>
            </p:cNvSpPr>
            <p:nvPr userDrawn="1"/>
          </p:nvSpPr>
          <p:spPr bwMode="auto">
            <a:xfrm>
              <a:off x="80685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386"/>
            <p:cNvSpPr>
              <a:spLocks noChangeArrowheads="1"/>
            </p:cNvSpPr>
            <p:nvPr userDrawn="1"/>
          </p:nvSpPr>
          <p:spPr bwMode="auto">
            <a:xfrm>
              <a:off x="816381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387"/>
            <p:cNvSpPr>
              <a:spLocks noChangeArrowheads="1"/>
            </p:cNvSpPr>
            <p:nvPr userDrawn="1"/>
          </p:nvSpPr>
          <p:spPr bwMode="auto">
            <a:xfrm>
              <a:off x="82558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408"/>
            <p:cNvSpPr>
              <a:spLocks noChangeArrowheads="1"/>
            </p:cNvSpPr>
            <p:nvPr userDrawn="1"/>
          </p:nvSpPr>
          <p:spPr bwMode="auto">
            <a:xfrm>
              <a:off x="76034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409"/>
            <p:cNvSpPr>
              <a:spLocks noChangeArrowheads="1"/>
            </p:cNvSpPr>
            <p:nvPr userDrawn="1"/>
          </p:nvSpPr>
          <p:spPr bwMode="auto">
            <a:xfrm>
              <a:off x="7695505"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410"/>
            <p:cNvSpPr>
              <a:spLocks noChangeArrowheads="1"/>
            </p:cNvSpPr>
            <p:nvPr userDrawn="1"/>
          </p:nvSpPr>
          <p:spPr bwMode="auto">
            <a:xfrm>
              <a:off x="77891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411"/>
            <p:cNvSpPr>
              <a:spLocks noChangeArrowheads="1"/>
            </p:cNvSpPr>
            <p:nvPr userDrawn="1"/>
          </p:nvSpPr>
          <p:spPr bwMode="auto">
            <a:xfrm>
              <a:off x="78828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412"/>
            <p:cNvSpPr>
              <a:spLocks noChangeArrowheads="1"/>
            </p:cNvSpPr>
            <p:nvPr userDrawn="1"/>
          </p:nvSpPr>
          <p:spPr bwMode="auto">
            <a:xfrm>
              <a:off x="79764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413"/>
            <p:cNvSpPr>
              <a:spLocks noChangeArrowheads="1"/>
            </p:cNvSpPr>
            <p:nvPr userDrawn="1"/>
          </p:nvSpPr>
          <p:spPr bwMode="auto">
            <a:xfrm>
              <a:off x="80685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414"/>
            <p:cNvSpPr>
              <a:spLocks noChangeArrowheads="1"/>
            </p:cNvSpPr>
            <p:nvPr userDrawn="1"/>
          </p:nvSpPr>
          <p:spPr bwMode="auto">
            <a:xfrm>
              <a:off x="816381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415"/>
            <p:cNvSpPr>
              <a:spLocks noChangeArrowheads="1"/>
            </p:cNvSpPr>
            <p:nvPr userDrawn="1"/>
          </p:nvSpPr>
          <p:spPr bwMode="auto">
            <a:xfrm>
              <a:off x="82558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380"/>
            <p:cNvSpPr>
              <a:spLocks noChangeArrowheads="1"/>
            </p:cNvSpPr>
            <p:nvPr userDrawn="1"/>
          </p:nvSpPr>
          <p:spPr bwMode="auto">
            <a:xfrm>
              <a:off x="76034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381"/>
            <p:cNvSpPr>
              <a:spLocks noChangeArrowheads="1"/>
            </p:cNvSpPr>
            <p:nvPr userDrawn="1"/>
          </p:nvSpPr>
          <p:spPr bwMode="auto">
            <a:xfrm>
              <a:off x="7695505"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382"/>
            <p:cNvSpPr>
              <a:spLocks noChangeArrowheads="1"/>
            </p:cNvSpPr>
            <p:nvPr userDrawn="1"/>
          </p:nvSpPr>
          <p:spPr bwMode="auto">
            <a:xfrm>
              <a:off x="77891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383"/>
            <p:cNvSpPr>
              <a:spLocks noChangeArrowheads="1"/>
            </p:cNvSpPr>
            <p:nvPr userDrawn="1"/>
          </p:nvSpPr>
          <p:spPr bwMode="auto">
            <a:xfrm>
              <a:off x="78828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384"/>
            <p:cNvSpPr>
              <a:spLocks noChangeArrowheads="1"/>
            </p:cNvSpPr>
            <p:nvPr userDrawn="1"/>
          </p:nvSpPr>
          <p:spPr bwMode="auto">
            <a:xfrm>
              <a:off x="79764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385"/>
            <p:cNvSpPr>
              <a:spLocks noChangeArrowheads="1"/>
            </p:cNvSpPr>
            <p:nvPr userDrawn="1"/>
          </p:nvSpPr>
          <p:spPr bwMode="auto">
            <a:xfrm>
              <a:off x="80685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386"/>
            <p:cNvSpPr>
              <a:spLocks noChangeArrowheads="1"/>
            </p:cNvSpPr>
            <p:nvPr userDrawn="1"/>
          </p:nvSpPr>
          <p:spPr bwMode="auto">
            <a:xfrm>
              <a:off x="816381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387"/>
            <p:cNvSpPr>
              <a:spLocks noChangeArrowheads="1"/>
            </p:cNvSpPr>
            <p:nvPr userDrawn="1"/>
          </p:nvSpPr>
          <p:spPr bwMode="auto">
            <a:xfrm>
              <a:off x="82558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388"/>
            <p:cNvSpPr>
              <a:spLocks noChangeArrowheads="1"/>
            </p:cNvSpPr>
            <p:nvPr userDrawn="1"/>
          </p:nvSpPr>
          <p:spPr bwMode="auto">
            <a:xfrm>
              <a:off x="834796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408"/>
            <p:cNvSpPr>
              <a:spLocks noChangeArrowheads="1"/>
            </p:cNvSpPr>
            <p:nvPr userDrawn="1"/>
          </p:nvSpPr>
          <p:spPr bwMode="auto">
            <a:xfrm>
              <a:off x="76034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409"/>
            <p:cNvSpPr>
              <a:spLocks noChangeArrowheads="1"/>
            </p:cNvSpPr>
            <p:nvPr userDrawn="1"/>
          </p:nvSpPr>
          <p:spPr bwMode="auto">
            <a:xfrm>
              <a:off x="7695505"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410"/>
            <p:cNvSpPr>
              <a:spLocks noChangeArrowheads="1"/>
            </p:cNvSpPr>
            <p:nvPr userDrawn="1"/>
          </p:nvSpPr>
          <p:spPr bwMode="auto">
            <a:xfrm>
              <a:off x="77891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411"/>
            <p:cNvSpPr>
              <a:spLocks noChangeArrowheads="1"/>
            </p:cNvSpPr>
            <p:nvPr userDrawn="1"/>
          </p:nvSpPr>
          <p:spPr bwMode="auto">
            <a:xfrm>
              <a:off x="78828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412"/>
            <p:cNvSpPr>
              <a:spLocks noChangeArrowheads="1"/>
            </p:cNvSpPr>
            <p:nvPr userDrawn="1"/>
          </p:nvSpPr>
          <p:spPr bwMode="auto">
            <a:xfrm>
              <a:off x="79764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413"/>
            <p:cNvSpPr>
              <a:spLocks noChangeArrowheads="1"/>
            </p:cNvSpPr>
            <p:nvPr userDrawn="1"/>
          </p:nvSpPr>
          <p:spPr bwMode="auto">
            <a:xfrm>
              <a:off x="80685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414"/>
            <p:cNvSpPr>
              <a:spLocks noChangeArrowheads="1"/>
            </p:cNvSpPr>
            <p:nvPr userDrawn="1"/>
          </p:nvSpPr>
          <p:spPr bwMode="auto">
            <a:xfrm>
              <a:off x="81638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Oval 415"/>
            <p:cNvSpPr>
              <a:spLocks noChangeArrowheads="1"/>
            </p:cNvSpPr>
            <p:nvPr userDrawn="1"/>
          </p:nvSpPr>
          <p:spPr bwMode="auto">
            <a:xfrm>
              <a:off x="82558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4" name="Oval 416"/>
            <p:cNvSpPr>
              <a:spLocks noChangeArrowheads="1"/>
            </p:cNvSpPr>
            <p:nvPr userDrawn="1"/>
          </p:nvSpPr>
          <p:spPr bwMode="auto">
            <a:xfrm>
              <a:off x="834796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5" name="Oval 417"/>
            <p:cNvSpPr>
              <a:spLocks noChangeArrowheads="1"/>
            </p:cNvSpPr>
            <p:nvPr userDrawn="1"/>
          </p:nvSpPr>
          <p:spPr bwMode="auto">
            <a:xfrm>
              <a:off x="84432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9" name="Oval 380"/>
            <p:cNvSpPr>
              <a:spLocks noChangeArrowheads="1"/>
            </p:cNvSpPr>
            <p:nvPr userDrawn="1"/>
          </p:nvSpPr>
          <p:spPr bwMode="auto">
            <a:xfrm>
              <a:off x="7603430"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0" name="Oval 381"/>
            <p:cNvSpPr>
              <a:spLocks noChangeArrowheads="1"/>
            </p:cNvSpPr>
            <p:nvPr userDrawn="1"/>
          </p:nvSpPr>
          <p:spPr bwMode="auto">
            <a:xfrm>
              <a:off x="7695505"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1" name="Oval 382"/>
            <p:cNvSpPr>
              <a:spLocks noChangeArrowheads="1"/>
            </p:cNvSpPr>
            <p:nvPr userDrawn="1"/>
          </p:nvSpPr>
          <p:spPr bwMode="auto">
            <a:xfrm>
              <a:off x="778916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2" name="Oval 408"/>
            <p:cNvSpPr>
              <a:spLocks noChangeArrowheads="1"/>
            </p:cNvSpPr>
            <p:nvPr userDrawn="1"/>
          </p:nvSpPr>
          <p:spPr bwMode="auto">
            <a:xfrm>
              <a:off x="7603430"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3" name="Oval 409"/>
            <p:cNvSpPr>
              <a:spLocks noChangeArrowheads="1"/>
            </p:cNvSpPr>
            <p:nvPr userDrawn="1"/>
          </p:nvSpPr>
          <p:spPr bwMode="auto">
            <a:xfrm>
              <a:off x="7695505"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155" name="正方形/長方形 315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6" name="正方形/長方形 315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7" name="Rectangle 10"/>
          <p:cNvSpPr>
            <a:spLocks noGrp="1" noChangeArrowheads="1"/>
          </p:cNvSpPr>
          <p:nvPr userDrawn="1">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Tree>
    <p:extLst>
      <p:ext uri="{BB962C8B-B14F-4D97-AF65-F5344CB8AC3E}">
        <p14:creationId xmlns:p14="http://schemas.microsoft.com/office/powerpoint/2010/main" val="221448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209466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7" Type="http://schemas.openxmlformats.org/officeDocument/2006/relationships/tags" Target="../tags/tag653.xml"/><Relationship Id="rId21" Type="http://schemas.openxmlformats.org/officeDocument/2006/relationships/tags" Target="../tags/tag557.xml"/><Relationship Id="rId42" Type="http://schemas.openxmlformats.org/officeDocument/2006/relationships/tags" Target="../tags/tag578.xml"/><Relationship Id="rId63" Type="http://schemas.openxmlformats.org/officeDocument/2006/relationships/tags" Target="../tags/tag599.xml"/><Relationship Id="rId84" Type="http://schemas.openxmlformats.org/officeDocument/2006/relationships/tags" Target="../tags/tag620.xml"/><Relationship Id="rId138" Type="http://schemas.openxmlformats.org/officeDocument/2006/relationships/tags" Target="../tags/tag674.xml"/><Relationship Id="rId159" Type="http://schemas.openxmlformats.org/officeDocument/2006/relationships/tags" Target="../tags/tag695.xml"/><Relationship Id="rId170" Type="http://schemas.openxmlformats.org/officeDocument/2006/relationships/tags" Target="../tags/tag706.xml"/><Relationship Id="rId191" Type="http://schemas.openxmlformats.org/officeDocument/2006/relationships/image" Target="../media/image1.emf"/><Relationship Id="rId107" Type="http://schemas.openxmlformats.org/officeDocument/2006/relationships/tags" Target="../tags/tag643.xml"/><Relationship Id="rId11" Type="http://schemas.openxmlformats.org/officeDocument/2006/relationships/tags" Target="../tags/tag547.xml"/><Relationship Id="rId32" Type="http://schemas.openxmlformats.org/officeDocument/2006/relationships/tags" Target="../tags/tag568.xml"/><Relationship Id="rId53" Type="http://schemas.openxmlformats.org/officeDocument/2006/relationships/tags" Target="../tags/tag589.xml"/><Relationship Id="rId74" Type="http://schemas.openxmlformats.org/officeDocument/2006/relationships/tags" Target="../tags/tag610.xml"/><Relationship Id="rId128" Type="http://schemas.openxmlformats.org/officeDocument/2006/relationships/tags" Target="../tags/tag664.xml"/><Relationship Id="rId149" Type="http://schemas.openxmlformats.org/officeDocument/2006/relationships/tags" Target="../tags/tag685.xml"/><Relationship Id="rId5" Type="http://schemas.openxmlformats.org/officeDocument/2006/relationships/tags" Target="../tags/tag541.xml"/><Relationship Id="rId95" Type="http://schemas.openxmlformats.org/officeDocument/2006/relationships/tags" Target="../tags/tag631.xml"/><Relationship Id="rId160" Type="http://schemas.openxmlformats.org/officeDocument/2006/relationships/tags" Target="../tags/tag696.xml"/><Relationship Id="rId181" Type="http://schemas.openxmlformats.org/officeDocument/2006/relationships/tags" Target="../tags/tag717.xml"/><Relationship Id="rId22" Type="http://schemas.openxmlformats.org/officeDocument/2006/relationships/tags" Target="../tags/tag558.xml"/><Relationship Id="rId43" Type="http://schemas.openxmlformats.org/officeDocument/2006/relationships/tags" Target="../tags/tag579.xml"/><Relationship Id="rId64" Type="http://schemas.openxmlformats.org/officeDocument/2006/relationships/tags" Target="../tags/tag600.xml"/><Relationship Id="rId118" Type="http://schemas.openxmlformats.org/officeDocument/2006/relationships/tags" Target="../tags/tag654.xml"/><Relationship Id="rId139" Type="http://schemas.openxmlformats.org/officeDocument/2006/relationships/tags" Target="../tags/tag675.xml"/><Relationship Id="rId85" Type="http://schemas.openxmlformats.org/officeDocument/2006/relationships/tags" Target="../tags/tag621.xml"/><Relationship Id="rId150" Type="http://schemas.openxmlformats.org/officeDocument/2006/relationships/tags" Target="../tags/tag686.xml"/><Relationship Id="rId171" Type="http://schemas.openxmlformats.org/officeDocument/2006/relationships/tags" Target="../tags/tag707.xml"/><Relationship Id="rId192" Type="http://schemas.openxmlformats.org/officeDocument/2006/relationships/chart" Target="../charts/chart9.xml"/><Relationship Id="rId12" Type="http://schemas.openxmlformats.org/officeDocument/2006/relationships/tags" Target="../tags/tag548.xml"/><Relationship Id="rId33" Type="http://schemas.openxmlformats.org/officeDocument/2006/relationships/tags" Target="../tags/tag569.xml"/><Relationship Id="rId108" Type="http://schemas.openxmlformats.org/officeDocument/2006/relationships/tags" Target="../tags/tag644.xml"/><Relationship Id="rId129" Type="http://schemas.openxmlformats.org/officeDocument/2006/relationships/tags" Target="../tags/tag665.xml"/><Relationship Id="rId54" Type="http://schemas.openxmlformats.org/officeDocument/2006/relationships/tags" Target="../tags/tag590.xml"/><Relationship Id="rId75" Type="http://schemas.openxmlformats.org/officeDocument/2006/relationships/tags" Target="../tags/tag611.xml"/><Relationship Id="rId96" Type="http://schemas.openxmlformats.org/officeDocument/2006/relationships/tags" Target="../tags/tag632.xml"/><Relationship Id="rId140" Type="http://schemas.openxmlformats.org/officeDocument/2006/relationships/tags" Target="../tags/tag676.xml"/><Relationship Id="rId161" Type="http://schemas.openxmlformats.org/officeDocument/2006/relationships/tags" Target="../tags/tag697.xml"/><Relationship Id="rId182" Type="http://schemas.openxmlformats.org/officeDocument/2006/relationships/tags" Target="../tags/tag718.xml"/><Relationship Id="rId6" Type="http://schemas.openxmlformats.org/officeDocument/2006/relationships/tags" Target="../tags/tag542.xml"/><Relationship Id="rId23" Type="http://schemas.openxmlformats.org/officeDocument/2006/relationships/tags" Target="../tags/tag559.xml"/><Relationship Id="rId119" Type="http://schemas.openxmlformats.org/officeDocument/2006/relationships/tags" Target="../tags/tag655.xml"/><Relationship Id="rId44" Type="http://schemas.openxmlformats.org/officeDocument/2006/relationships/tags" Target="../tags/tag580.xml"/><Relationship Id="rId65" Type="http://schemas.openxmlformats.org/officeDocument/2006/relationships/tags" Target="../tags/tag601.xml"/><Relationship Id="rId86" Type="http://schemas.openxmlformats.org/officeDocument/2006/relationships/tags" Target="../tags/tag622.xml"/><Relationship Id="rId130" Type="http://schemas.openxmlformats.org/officeDocument/2006/relationships/tags" Target="../tags/tag666.xml"/><Relationship Id="rId151" Type="http://schemas.openxmlformats.org/officeDocument/2006/relationships/tags" Target="../tags/tag687.xml"/><Relationship Id="rId172" Type="http://schemas.openxmlformats.org/officeDocument/2006/relationships/tags" Target="../tags/tag708.xml"/><Relationship Id="rId193" Type="http://schemas.openxmlformats.org/officeDocument/2006/relationships/chart" Target="../charts/chart10.xml"/><Relationship Id="rId13" Type="http://schemas.openxmlformats.org/officeDocument/2006/relationships/tags" Target="../tags/tag549.xml"/><Relationship Id="rId109" Type="http://schemas.openxmlformats.org/officeDocument/2006/relationships/tags" Target="../tags/tag645.xml"/><Relationship Id="rId34" Type="http://schemas.openxmlformats.org/officeDocument/2006/relationships/tags" Target="../tags/tag570.xml"/><Relationship Id="rId50" Type="http://schemas.openxmlformats.org/officeDocument/2006/relationships/tags" Target="../tags/tag586.xml"/><Relationship Id="rId55" Type="http://schemas.openxmlformats.org/officeDocument/2006/relationships/tags" Target="../tags/tag591.xml"/><Relationship Id="rId76" Type="http://schemas.openxmlformats.org/officeDocument/2006/relationships/tags" Target="../tags/tag612.xml"/><Relationship Id="rId97" Type="http://schemas.openxmlformats.org/officeDocument/2006/relationships/tags" Target="../tags/tag633.xml"/><Relationship Id="rId104" Type="http://schemas.openxmlformats.org/officeDocument/2006/relationships/tags" Target="../tags/tag640.xml"/><Relationship Id="rId120" Type="http://schemas.openxmlformats.org/officeDocument/2006/relationships/tags" Target="../tags/tag656.xml"/><Relationship Id="rId125" Type="http://schemas.openxmlformats.org/officeDocument/2006/relationships/tags" Target="../tags/tag661.xml"/><Relationship Id="rId141" Type="http://schemas.openxmlformats.org/officeDocument/2006/relationships/tags" Target="../tags/tag677.xml"/><Relationship Id="rId146" Type="http://schemas.openxmlformats.org/officeDocument/2006/relationships/tags" Target="../tags/tag682.xml"/><Relationship Id="rId167" Type="http://schemas.openxmlformats.org/officeDocument/2006/relationships/tags" Target="../tags/tag703.xml"/><Relationship Id="rId188" Type="http://schemas.openxmlformats.org/officeDocument/2006/relationships/slideLayout" Target="../slideLayouts/slideLayout2.xml"/><Relationship Id="rId7" Type="http://schemas.openxmlformats.org/officeDocument/2006/relationships/tags" Target="../tags/tag543.xml"/><Relationship Id="rId71" Type="http://schemas.openxmlformats.org/officeDocument/2006/relationships/tags" Target="../tags/tag607.xml"/><Relationship Id="rId92" Type="http://schemas.openxmlformats.org/officeDocument/2006/relationships/tags" Target="../tags/tag628.xml"/><Relationship Id="rId162" Type="http://schemas.openxmlformats.org/officeDocument/2006/relationships/tags" Target="../tags/tag698.xml"/><Relationship Id="rId183" Type="http://schemas.openxmlformats.org/officeDocument/2006/relationships/tags" Target="../tags/tag719.xml"/><Relationship Id="rId2" Type="http://schemas.openxmlformats.org/officeDocument/2006/relationships/tags" Target="../tags/tag538.xml"/><Relationship Id="rId29" Type="http://schemas.openxmlformats.org/officeDocument/2006/relationships/tags" Target="../tags/tag565.xml"/><Relationship Id="rId24" Type="http://schemas.openxmlformats.org/officeDocument/2006/relationships/tags" Target="../tags/tag560.xml"/><Relationship Id="rId40" Type="http://schemas.openxmlformats.org/officeDocument/2006/relationships/tags" Target="../tags/tag576.xml"/><Relationship Id="rId45" Type="http://schemas.openxmlformats.org/officeDocument/2006/relationships/tags" Target="../tags/tag581.xml"/><Relationship Id="rId66" Type="http://schemas.openxmlformats.org/officeDocument/2006/relationships/tags" Target="../tags/tag602.xml"/><Relationship Id="rId87" Type="http://schemas.openxmlformats.org/officeDocument/2006/relationships/tags" Target="../tags/tag623.xml"/><Relationship Id="rId110" Type="http://schemas.openxmlformats.org/officeDocument/2006/relationships/tags" Target="../tags/tag646.xml"/><Relationship Id="rId115" Type="http://schemas.openxmlformats.org/officeDocument/2006/relationships/tags" Target="../tags/tag651.xml"/><Relationship Id="rId131" Type="http://schemas.openxmlformats.org/officeDocument/2006/relationships/tags" Target="../tags/tag667.xml"/><Relationship Id="rId136" Type="http://schemas.openxmlformats.org/officeDocument/2006/relationships/tags" Target="../tags/tag672.xml"/><Relationship Id="rId157" Type="http://schemas.openxmlformats.org/officeDocument/2006/relationships/tags" Target="../tags/tag693.xml"/><Relationship Id="rId178" Type="http://schemas.openxmlformats.org/officeDocument/2006/relationships/tags" Target="../tags/tag714.xml"/><Relationship Id="rId61" Type="http://schemas.openxmlformats.org/officeDocument/2006/relationships/tags" Target="../tags/tag597.xml"/><Relationship Id="rId82" Type="http://schemas.openxmlformats.org/officeDocument/2006/relationships/tags" Target="../tags/tag618.xml"/><Relationship Id="rId152" Type="http://schemas.openxmlformats.org/officeDocument/2006/relationships/tags" Target="../tags/tag688.xml"/><Relationship Id="rId173" Type="http://schemas.openxmlformats.org/officeDocument/2006/relationships/tags" Target="../tags/tag709.xml"/><Relationship Id="rId194" Type="http://schemas.openxmlformats.org/officeDocument/2006/relationships/chart" Target="../charts/chart11.xml"/><Relationship Id="rId19" Type="http://schemas.openxmlformats.org/officeDocument/2006/relationships/tags" Target="../tags/tag555.xml"/><Relationship Id="rId14" Type="http://schemas.openxmlformats.org/officeDocument/2006/relationships/tags" Target="../tags/tag550.xml"/><Relationship Id="rId30" Type="http://schemas.openxmlformats.org/officeDocument/2006/relationships/tags" Target="../tags/tag566.xml"/><Relationship Id="rId35" Type="http://schemas.openxmlformats.org/officeDocument/2006/relationships/tags" Target="../tags/tag571.xml"/><Relationship Id="rId56" Type="http://schemas.openxmlformats.org/officeDocument/2006/relationships/tags" Target="../tags/tag592.xml"/><Relationship Id="rId77" Type="http://schemas.openxmlformats.org/officeDocument/2006/relationships/tags" Target="../tags/tag613.xml"/><Relationship Id="rId100" Type="http://schemas.openxmlformats.org/officeDocument/2006/relationships/tags" Target="../tags/tag636.xml"/><Relationship Id="rId105" Type="http://schemas.openxmlformats.org/officeDocument/2006/relationships/tags" Target="../tags/tag641.xml"/><Relationship Id="rId126" Type="http://schemas.openxmlformats.org/officeDocument/2006/relationships/tags" Target="../tags/tag662.xml"/><Relationship Id="rId147" Type="http://schemas.openxmlformats.org/officeDocument/2006/relationships/tags" Target="../tags/tag683.xml"/><Relationship Id="rId168" Type="http://schemas.openxmlformats.org/officeDocument/2006/relationships/tags" Target="../tags/tag704.xml"/><Relationship Id="rId8" Type="http://schemas.openxmlformats.org/officeDocument/2006/relationships/tags" Target="../tags/tag544.xml"/><Relationship Id="rId51" Type="http://schemas.openxmlformats.org/officeDocument/2006/relationships/tags" Target="../tags/tag587.xml"/><Relationship Id="rId72" Type="http://schemas.openxmlformats.org/officeDocument/2006/relationships/tags" Target="../tags/tag608.xml"/><Relationship Id="rId93" Type="http://schemas.openxmlformats.org/officeDocument/2006/relationships/tags" Target="../tags/tag629.xml"/><Relationship Id="rId98" Type="http://schemas.openxmlformats.org/officeDocument/2006/relationships/tags" Target="../tags/tag634.xml"/><Relationship Id="rId121" Type="http://schemas.openxmlformats.org/officeDocument/2006/relationships/tags" Target="../tags/tag657.xml"/><Relationship Id="rId142" Type="http://schemas.openxmlformats.org/officeDocument/2006/relationships/tags" Target="../tags/tag678.xml"/><Relationship Id="rId163" Type="http://schemas.openxmlformats.org/officeDocument/2006/relationships/tags" Target="../tags/tag699.xml"/><Relationship Id="rId184" Type="http://schemas.openxmlformats.org/officeDocument/2006/relationships/tags" Target="../tags/tag720.xml"/><Relationship Id="rId189" Type="http://schemas.openxmlformats.org/officeDocument/2006/relationships/notesSlide" Target="../notesSlides/notesSlide5.xml"/><Relationship Id="rId3" Type="http://schemas.openxmlformats.org/officeDocument/2006/relationships/tags" Target="../tags/tag539.xml"/><Relationship Id="rId25" Type="http://schemas.openxmlformats.org/officeDocument/2006/relationships/tags" Target="../tags/tag561.xml"/><Relationship Id="rId46" Type="http://schemas.openxmlformats.org/officeDocument/2006/relationships/tags" Target="../tags/tag582.xml"/><Relationship Id="rId67" Type="http://schemas.openxmlformats.org/officeDocument/2006/relationships/tags" Target="../tags/tag603.xml"/><Relationship Id="rId116" Type="http://schemas.openxmlformats.org/officeDocument/2006/relationships/tags" Target="../tags/tag652.xml"/><Relationship Id="rId137" Type="http://schemas.openxmlformats.org/officeDocument/2006/relationships/tags" Target="../tags/tag673.xml"/><Relationship Id="rId158" Type="http://schemas.openxmlformats.org/officeDocument/2006/relationships/tags" Target="../tags/tag694.xml"/><Relationship Id="rId20" Type="http://schemas.openxmlformats.org/officeDocument/2006/relationships/tags" Target="../tags/tag556.xml"/><Relationship Id="rId41" Type="http://schemas.openxmlformats.org/officeDocument/2006/relationships/tags" Target="../tags/tag577.xml"/><Relationship Id="rId62" Type="http://schemas.openxmlformats.org/officeDocument/2006/relationships/tags" Target="../tags/tag598.xml"/><Relationship Id="rId83" Type="http://schemas.openxmlformats.org/officeDocument/2006/relationships/tags" Target="../tags/tag619.xml"/><Relationship Id="rId88" Type="http://schemas.openxmlformats.org/officeDocument/2006/relationships/tags" Target="../tags/tag624.xml"/><Relationship Id="rId111" Type="http://schemas.openxmlformats.org/officeDocument/2006/relationships/tags" Target="../tags/tag647.xml"/><Relationship Id="rId132" Type="http://schemas.openxmlformats.org/officeDocument/2006/relationships/tags" Target="../tags/tag668.xml"/><Relationship Id="rId153" Type="http://schemas.openxmlformats.org/officeDocument/2006/relationships/tags" Target="../tags/tag689.xml"/><Relationship Id="rId174" Type="http://schemas.openxmlformats.org/officeDocument/2006/relationships/tags" Target="../tags/tag710.xml"/><Relationship Id="rId179" Type="http://schemas.openxmlformats.org/officeDocument/2006/relationships/tags" Target="../tags/tag715.xml"/><Relationship Id="rId190" Type="http://schemas.openxmlformats.org/officeDocument/2006/relationships/oleObject" Target="../embeddings/oleObject9.bin"/><Relationship Id="rId15" Type="http://schemas.openxmlformats.org/officeDocument/2006/relationships/tags" Target="../tags/tag551.xml"/><Relationship Id="rId36" Type="http://schemas.openxmlformats.org/officeDocument/2006/relationships/tags" Target="../tags/tag572.xml"/><Relationship Id="rId57" Type="http://schemas.openxmlformats.org/officeDocument/2006/relationships/tags" Target="../tags/tag593.xml"/><Relationship Id="rId106" Type="http://schemas.openxmlformats.org/officeDocument/2006/relationships/tags" Target="../tags/tag642.xml"/><Relationship Id="rId127" Type="http://schemas.openxmlformats.org/officeDocument/2006/relationships/tags" Target="../tags/tag663.xml"/><Relationship Id="rId10" Type="http://schemas.openxmlformats.org/officeDocument/2006/relationships/tags" Target="../tags/tag546.xml"/><Relationship Id="rId31" Type="http://schemas.openxmlformats.org/officeDocument/2006/relationships/tags" Target="../tags/tag567.xml"/><Relationship Id="rId52" Type="http://schemas.openxmlformats.org/officeDocument/2006/relationships/tags" Target="../tags/tag588.xml"/><Relationship Id="rId73" Type="http://schemas.openxmlformats.org/officeDocument/2006/relationships/tags" Target="../tags/tag609.xml"/><Relationship Id="rId78" Type="http://schemas.openxmlformats.org/officeDocument/2006/relationships/tags" Target="../tags/tag614.xml"/><Relationship Id="rId94" Type="http://schemas.openxmlformats.org/officeDocument/2006/relationships/tags" Target="../tags/tag630.xml"/><Relationship Id="rId99" Type="http://schemas.openxmlformats.org/officeDocument/2006/relationships/tags" Target="../tags/tag635.xml"/><Relationship Id="rId101" Type="http://schemas.openxmlformats.org/officeDocument/2006/relationships/tags" Target="../tags/tag637.xml"/><Relationship Id="rId122" Type="http://schemas.openxmlformats.org/officeDocument/2006/relationships/tags" Target="../tags/tag658.xml"/><Relationship Id="rId143" Type="http://schemas.openxmlformats.org/officeDocument/2006/relationships/tags" Target="../tags/tag679.xml"/><Relationship Id="rId148" Type="http://schemas.openxmlformats.org/officeDocument/2006/relationships/tags" Target="../tags/tag684.xml"/><Relationship Id="rId164" Type="http://schemas.openxmlformats.org/officeDocument/2006/relationships/tags" Target="../tags/tag700.xml"/><Relationship Id="rId169" Type="http://schemas.openxmlformats.org/officeDocument/2006/relationships/tags" Target="../tags/tag705.xml"/><Relationship Id="rId185" Type="http://schemas.openxmlformats.org/officeDocument/2006/relationships/tags" Target="../tags/tag721.xml"/><Relationship Id="rId4" Type="http://schemas.openxmlformats.org/officeDocument/2006/relationships/tags" Target="../tags/tag540.xml"/><Relationship Id="rId9" Type="http://schemas.openxmlformats.org/officeDocument/2006/relationships/tags" Target="../tags/tag545.xml"/><Relationship Id="rId180" Type="http://schemas.openxmlformats.org/officeDocument/2006/relationships/tags" Target="../tags/tag716.xml"/><Relationship Id="rId26" Type="http://schemas.openxmlformats.org/officeDocument/2006/relationships/tags" Target="../tags/tag562.xml"/><Relationship Id="rId47" Type="http://schemas.openxmlformats.org/officeDocument/2006/relationships/tags" Target="../tags/tag583.xml"/><Relationship Id="rId68" Type="http://schemas.openxmlformats.org/officeDocument/2006/relationships/tags" Target="../tags/tag604.xml"/><Relationship Id="rId89" Type="http://schemas.openxmlformats.org/officeDocument/2006/relationships/tags" Target="../tags/tag625.xml"/><Relationship Id="rId112" Type="http://schemas.openxmlformats.org/officeDocument/2006/relationships/tags" Target="../tags/tag648.xml"/><Relationship Id="rId133" Type="http://schemas.openxmlformats.org/officeDocument/2006/relationships/tags" Target="../tags/tag669.xml"/><Relationship Id="rId154" Type="http://schemas.openxmlformats.org/officeDocument/2006/relationships/tags" Target="../tags/tag690.xml"/><Relationship Id="rId175" Type="http://schemas.openxmlformats.org/officeDocument/2006/relationships/tags" Target="../tags/tag711.xml"/><Relationship Id="rId16" Type="http://schemas.openxmlformats.org/officeDocument/2006/relationships/tags" Target="../tags/tag552.xml"/><Relationship Id="rId37" Type="http://schemas.openxmlformats.org/officeDocument/2006/relationships/tags" Target="../tags/tag573.xml"/><Relationship Id="rId58" Type="http://schemas.openxmlformats.org/officeDocument/2006/relationships/tags" Target="../tags/tag594.xml"/><Relationship Id="rId79" Type="http://schemas.openxmlformats.org/officeDocument/2006/relationships/tags" Target="../tags/tag615.xml"/><Relationship Id="rId102" Type="http://schemas.openxmlformats.org/officeDocument/2006/relationships/tags" Target="../tags/tag638.xml"/><Relationship Id="rId123" Type="http://schemas.openxmlformats.org/officeDocument/2006/relationships/tags" Target="../tags/tag659.xml"/><Relationship Id="rId144" Type="http://schemas.openxmlformats.org/officeDocument/2006/relationships/tags" Target="../tags/tag680.xml"/><Relationship Id="rId90" Type="http://schemas.openxmlformats.org/officeDocument/2006/relationships/tags" Target="../tags/tag626.xml"/><Relationship Id="rId165" Type="http://schemas.openxmlformats.org/officeDocument/2006/relationships/tags" Target="../tags/tag701.xml"/><Relationship Id="rId186" Type="http://schemas.openxmlformats.org/officeDocument/2006/relationships/tags" Target="../tags/tag722.xml"/><Relationship Id="rId27" Type="http://schemas.openxmlformats.org/officeDocument/2006/relationships/tags" Target="../tags/tag563.xml"/><Relationship Id="rId48" Type="http://schemas.openxmlformats.org/officeDocument/2006/relationships/tags" Target="../tags/tag584.xml"/><Relationship Id="rId69" Type="http://schemas.openxmlformats.org/officeDocument/2006/relationships/tags" Target="../tags/tag605.xml"/><Relationship Id="rId113" Type="http://schemas.openxmlformats.org/officeDocument/2006/relationships/tags" Target="../tags/tag649.xml"/><Relationship Id="rId134" Type="http://schemas.openxmlformats.org/officeDocument/2006/relationships/tags" Target="../tags/tag670.xml"/><Relationship Id="rId80" Type="http://schemas.openxmlformats.org/officeDocument/2006/relationships/tags" Target="../tags/tag616.xml"/><Relationship Id="rId155" Type="http://schemas.openxmlformats.org/officeDocument/2006/relationships/tags" Target="../tags/tag691.xml"/><Relationship Id="rId176" Type="http://schemas.openxmlformats.org/officeDocument/2006/relationships/tags" Target="../tags/tag712.xml"/><Relationship Id="rId17" Type="http://schemas.openxmlformats.org/officeDocument/2006/relationships/tags" Target="../tags/tag553.xml"/><Relationship Id="rId38" Type="http://schemas.openxmlformats.org/officeDocument/2006/relationships/tags" Target="../tags/tag574.xml"/><Relationship Id="rId59" Type="http://schemas.openxmlformats.org/officeDocument/2006/relationships/tags" Target="../tags/tag595.xml"/><Relationship Id="rId103" Type="http://schemas.openxmlformats.org/officeDocument/2006/relationships/tags" Target="../tags/tag639.xml"/><Relationship Id="rId124" Type="http://schemas.openxmlformats.org/officeDocument/2006/relationships/tags" Target="../tags/tag660.xml"/><Relationship Id="rId70" Type="http://schemas.openxmlformats.org/officeDocument/2006/relationships/tags" Target="../tags/tag606.xml"/><Relationship Id="rId91" Type="http://schemas.openxmlformats.org/officeDocument/2006/relationships/tags" Target="../tags/tag627.xml"/><Relationship Id="rId145" Type="http://schemas.openxmlformats.org/officeDocument/2006/relationships/tags" Target="../tags/tag681.xml"/><Relationship Id="rId166" Type="http://schemas.openxmlformats.org/officeDocument/2006/relationships/tags" Target="../tags/tag702.xml"/><Relationship Id="rId187" Type="http://schemas.openxmlformats.org/officeDocument/2006/relationships/tags" Target="../tags/tag723.xml"/><Relationship Id="rId1" Type="http://schemas.openxmlformats.org/officeDocument/2006/relationships/tags" Target="../tags/tag537.xml"/><Relationship Id="rId28" Type="http://schemas.openxmlformats.org/officeDocument/2006/relationships/tags" Target="../tags/tag564.xml"/><Relationship Id="rId49" Type="http://schemas.openxmlformats.org/officeDocument/2006/relationships/tags" Target="../tags/tag585.xml"/><Relationship Id="rId114" Type="http://schemas.openxmlformats.org/officeDocument/2006/relationships/tags" Target="../tags/tag650.xml"/><Relationship Id="rId60" Type="http://schemas.openxmlformats.org/officeDocument/2006/relationships/tags" Target="../tags/tag596.xml"/><Relationship Id="rId81" Type="http://schemas.openxmlformats.org/officeDocument/2006/relationships/tags" Target="../tags/tag617.xml"/><Relationship Id="rId135" Type="http://schemas.openxmlformats.org/officeDocument/2006/relationships/tags" Target="../tags/tag671.xml"/><Relationship Id="rId156" Type="http://schemas.openxmlformats.org/officeDocument/2006/relationships/tags" Target="../tags/tag692.xml"/><Relationship Id="rId177" Type="http://schemas.openxmlformats.org/officeDocument/2006/relationships/tags" Target="../tags/tag713.xml"/><Relationship Id="rId18" Type="http://schemas.openxmlformats.org/officeDocument/2006/relationships/tags" Target="../tags/tag554.xml"/><Relationship Id="rId39" Type="http://schemas.openxmlformats.org/officeDocument/2006/relationships/tags" Target="../tags/tag575.xml"/></Relationships>
</file>

<file path=ppt/slides/_rels/slide17.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18" Type="http://schemas.openxmlformats.org/officeDocument/2006/relationships/tags" Target="../tags/tag741.xml"/><Relationship Id="rId26" Type="http://schemas.openxmlformats.org/officeDocument/2006/relationships/chart" Target="../charts/chart13.xml"/><Relationship Id="rId3" Type="http://schemas.openxmlformats.org/officeDocument/2006/relationships/tags" Target="../tags/tag726.xml"/><Relationship Id="rId21" Type="http://schemas.openxmlformats.org/officeDocument/2006/relationships/tags" Target="../tags/tag744.xml"/><Relationship Id="rId7" Type="http://schemas.openxmlformats.org/officeDocument/2006/relationships/tags" Target="../tags/tag730.xml"/><Relationship Id="rId12" Type="http://schemas.openxmlformats.org/officeDocument/2006/relationships/tags" Target="../tags/tag735.xml"/><Relationship Id="rId17" Type="http://schemas.openxmlformats.org/officeDocument/2006/relationships/tags" Target="../tags/tag740.xml"/><Relationship Id="rId25" Type="http://schemas.openxmlformats.org/officeDocument/2006/relationships/chart" Target="../charts/chart12.xml"/><Relationship Id="rId2" Type="http://schemas.openxmlformats.org/officeDocument/2006/relationships/tags" Target="../tags/tag725.xml"/><Relationship Id="rId16" Type="http://schemas.openxmlformats.org/officeDocument/2006/relationships/tags" Target="../tags/tag739.xml"/><Relationship Id="rId20" Type="http://schemas.openxmlformats.org/officeDocument/2006/relationships/tags" Target="../tags/tag743.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24" Type="http://schemas.openxmlformats.org/officeDocument/2006/relationships/image" Target="../media/image2.emf"/><Relationship Id="rId5" Type="http://schemas.openxmlformats.org/officeDocument/2006/relationships/tags" Target="../tags/tag728.xml"/><Relationship Id="rId15" Type="http://schemas.openxmlformats.org/officeDocument/2006/relationships/tags" Target="../tags/tag738.xml"/><Relationship Id="rId23" Type="http://schemas.openxmlformats.org/officeDocument/2006/relationships/oleObject" Target="../embeddings/oleObject10.bin"/><Relationship Id="rId10" Type="http://schemas.openxmlformats.org/officeDocument/2006/relationships/tags" Target="../tags/tag733.xml"/><Relationship Id="rId19" Type="http://schemas.openxmlformats.org/officeDocument/2006/relationships/tags" Target="../tags/tag742.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tags" Target="../tags/tag737.xml"/><Relationship Id="rId2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747.xml"/><Relationship Id="rId7" Type="http://schemas.openxmlformats.org/officeDocument/2006/relationships/image" Target="../media/image2.emf"/><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oleObject" Target="../embeddings/oleObject11.bin"/><Relationship Id="rId5" Type="http://schemas.openxmlformats.org/officeDocument/2006/relationships/slideLayout" Target="../slideLayouts/slideLayout2.xml"/><Relationship Id="rId4" Type="http://schemas.openxmlformats.org/officeDocument/2006/relationships/tags" Target="../tags/tag748.xml"/><Relationship Id="rId9"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0.xml"/><Relationship Id="rId1" Type="http://schemas.openxmlformats.org/officeDocument/2006/relationships/tags" Target="../tags/tag749.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2.xml"/><Relationship Id="rId1" Type="http://schemas.openxmlformats.org/officeDocument/2006/relationships/tags" Target="../tags/tag751.xml"/><Relationship Id="rId5" Type="http://schemas.openxmlformats.org/officeDocument/2006/relationships/image" Target="../media/image2.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6" Type="http://schemas.openxmlformats.org/officeDocument/2006/relationships/tags" Target="../tags/tag778.xml"/><Relationship Id="rId21" Type="http://schemas.openxmlformats.org/officeDocument/2006/relationships/tags" Target="../tags/tag773.xml"/><Relationship Id="rId42" Type="http://schemas.openxmlformats.org/officeDocument/2006/relationships/tags" Target="../tags/tag794.xml"/><Relationship Id="rId47" Type="http://schemas.openxmlformats.org/officeDocument/2006/relationships/tags" Target="../tags/tag799.xml"/><Relationship Id="rId63" Type="http://schemas.openxmlformats.org/officeDocument/2006/relationships/tags" Target="../tags/tag815.xml"/><Relationship Id="rId68" Type="http://schemas.openxmlformats.org/officeDocument/2006/relationships/tags" Target="../tags/tag820.xml"/><Relationship Id="rId16" Type="http://schemas.openxmlformats.org/officeDocument/2006/relationships/tags" Target="../tags/tag768.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tags" Target="../tags/tag792.xml"/><Relationship Id="rId45" Type="http://schemas.openxmlformats.org/officeDocument/2006/relationships/tags" Target="../tags/tag797.xml"/><Relationship Id="rId53" Type="http://schemas.openxmlformats.org/officeDocument/2006/relationships/tags" Target="../tags/tag805.xml"/><Relationship Id="rId58" Type="http://schemas.openxmlformats.org/officeDocument/2006/relationships/tags" Target="../tags/tag810.xml"/><Relationship Id="rId66" Type="http://schemas.openxmlformats.org/officeDocument/2006/relationships/tags" Target="../tags/tag818.xml"/><Relationship Id="rId74" Type="http://schemas.openxmlformats.org/officeDocument/2006/relationships/tags" Target="../tags/tag826.xml"/><Relationship Id="rId79" Type="http://schemas.openxmlformats.org/officeDocument/2006/relationships/chart" Target="../charts/chart16.xml"/><Relationship Id="rId5" Type="http://schemas.openxmlformats.org/officeDocument/2006/relationships/tags" Target="../tags/tag757.xml"/><Relationship Id="rId61" Type="http://schemas.openxmlformats.org/officeDocument/2006/relationships/tags" Target="../tags/tag813.xml"/><Relationship Id="rId19" Type="http://schemas.openxmlformats.org/officeDocument/2006/relationships/tags" Target="../tags/tag77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tags" Target="../tags/tag795.xml"/><Relationship Id="rId48" Type="http://schemas.openxmlformats.org/officeDocument/2006/relationships/tags" Target="../tags/tag800.xml"/><Relationship Id="rId56" Type="http://schemas.openxmlformats.org/officeDocument/2006/relationships/tags" Target="../tags/tag808.xml"/><Relationship Id="rId64" Type="http://schemas.openxmlformats.org/officeDocument/2006/relationships/tags" Target="../tags/tag816.xml"/><Relationship Id="rId69" Type="http://schemas.openxmlformats.org/officeDocument/2006/relationships/tags" Target="../tags/tag821.xml"/><Relationship Id="rId77" Type="http://schemas.openxmlformats.org/officeDocument/2006/relationships/oleObject" Target="../embeddings/oleObject14.bin"/><Relationship Id="rId8" Type="http://schemas.openxmlformats.org/officeDocument/2006/relationships/tags" Target="../tags/tag760.xml"/><Relationship Id="rId51" Type="http://schemas.openxmlformats.org/officeDocument/2006/relationships/tags" Target="../tags/tag803.xml"/><Relationship Id="rId72" Type="http://schemas.openxmlformats.org/officeDocument/2006/relationships/tags" Target="../tags/tag824.xml"/><Relationship Id="rId80" Type="http://schemas.openxmlformats.org/officeDocument/2006/relationships/chart" Target="../charts/chart17.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tags" Target="../tags/tag790.xml"/><Relationship Id="rId46" Type="http://schemas.openxmlformats.org/officeDocument/2006/relationships/tags" Target="../tags/tag798.xml"/><Relationship Id="rId59" Type="http://schemas.openxmlformats.org/officeDocument/2006/relationships/tags" Target="../tags/tag811.xml"/><Relationship Id="rId67" Type="http://schemas.openxmlformats.org/officeDocument/2006/relationships/tags" Target="../tags/tag819.xml"/><Relationship Id="rId20" Type="http://schemas.openxmlformats.org/officeDocument/2006/relationships/tags" Target="../tags/tag772.xml"/><Relationship Id="rId41" Type="http://schemas.openxmlformats.org/officeDocument/2006/relationships/tags" Target="../tags/tag793.xml"/><Relationship Id="rId54" Type="http://schemas.openxmlformats.org/officeDocument/2006/relationships/tags" Target="../tags/tag806.xml"/><Relationship Id="rId62" Type="http://schemas.openxmlformats.org/officeDocument/2006/relationships/tags" Target="../tags/tag814.xml"/><Relationship Id="rId70" Type="http://schemas.openxmlformats.org/officeDocument/2006/relationships/tags" Target="../tags/tag822.xml"/><Relationship Id="rId75" Type="http://schemas.openxmlformats.org/officeDocument/2006/relationships/slideLayout" Target="../slideLayouts/slideLayout2.xml"/><Relationship Id="rId1" Type="http://schemas.openxmlformats.org/officeDocument/2006/relationships/tags" Target="../tags/tag753.xml"/><Relationship Id="rId6" Type="http://schemas.openxmlformats.org/officeDocument/2006/relationships/tags" Target="../tags/tag758.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49" Type="http://schemas.openxmlformats.org/officeDocument/2006/relationships/tags" Target="../tags/tag801.xml"/><Relationship Id="rId57" Type="http://schemas.openxmlformats.org/officeDocument/2006/relationships/tags" Target="../tags/tag809.xml"/><Relationship Id="rId10" Type="http://schemas.openxmlformats.org/officeDocument/2006/relationships/tags" Target="../tags/tag762.xml"/><Relationship Id="rId31" Type="http://schemas.openxmlformats.org/officeDocument/2006/relationships/tags" Target="../tags/tag783.xml"/><Relationship Id="rId44" Type="http://schemas.openxmlformats.org/officeDocument/2006/relationships/tags" Target="../tags/tag796.xml"/><Relationship Id="rId52" Type="http://schemas.openxmlformats.org/officeDocument/2006/relationships/tags" Target="../tags/tag804.xml"/><Relationship Id="rId60" Type="http://schemas.openxmlformats.org/officeDocument/2006/relationships/tags" Target="../tags/tag812.xml"/><Relationship Id="rId65" Type="http://schemas.openxmlformats.org/officeDocument/2006/relationships/tags" Target="../tags/tag817.xml"/><Relationship Id="rId73" Type="http://schemas.openxmlformats.org/officeDocument/2006/relationships/tags" Target="../tags/tag825.xml"/><Relationship Id="rId78" Type="http://schemas.openxmlformats.org/officeDocument/2006/relationships/image" Target="../media/image1.emf"/><Relationship Id="rId4" Type="http://schemas.openxmlformats.org/officeDocument/2006/relationships/tags" Target="../tags/tag756.xml"/><Relationship Id="rId9" Type="http://schemas.openxmlformats.org/officeDocument/2006/relationships/tags" Target="../tags/tag761.xml"/><Relationship Id="rId13" Type="http://schemas.openxmlformats.org/officeDocument/2006/relationships/tags" Target="../tags/tag765.xml"/><Relationship Id="rId18" Type="http://schemas.openxmlformats.org/officeDocument/2006/relationships/tags" Target="../tags/tag770.xml"/><Relationship Id="rId39" Type="http://schemas.openxmlformats.org/officeDocument/2006/relationships/tags" Target="../tags/tag791.xml"/><Relationship Id="rId34" Type="http://schemas.openxmlformats.org/officeDocument/2006/relationships/tags" Target="../tags/tag786.xml"/><Relationship Id="rId50" Type="http://schemas.openxmlformats.org/officeDocument/2006/relationships/tags" Target="../tags/tag802.xml"/><Relationship Id="rId55" Type="http://schemas.openxmlformats.org/officeDocument/2006/relationships/tags" Target="../tags/tag807.xml"/><Relationship Id="rId76" Type="http://schemas.openxmlformats.org/officeDocument/2006/relationships/notesSlide" Target="../notesSlides/notesSlide6.xml"/><Relationship Id="rId7" Type="http://schemas.openxmlformats.org/officeDocument/2006/relationships/tags" Target="../tags/tag759.xml"/><Relationship Id="rId71" Type="http://schemas.openxmlformats.org/officeDocument/2006/relationships/tags" Target="../tags/tag823.xml"/><Relationship Id="rId2" Type="http://schemas.openxmlformats.org/officeDocument/2006/relationships/tags" Target="../tags/tag754.xml"/><Relationship Id="rId29" Type="http://schemas.openxmlformats.org/officeDocument/2006/relationships/tags" Target="../tags/tag78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827.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28.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29.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30.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31.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83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833.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6" Type="http://schemas.openxmlformats.org/officeDocument/2006/relationships/tags" Target="../tags/tag859.xml"/><Relationship Id="rId21" Type="http://schemas.openxmlformats.org/officeDocument/2006/relationships/tags" Target="../tags/tag854.xml"/><Relationship Id="rId42" Type="http://schemas.openxmlformats.org/officeDocument/2006/relationships/tags" Target="../tags/tag875.xml"/><Relationship Id="rId47" Type="http://schemas.openxmlformats.org/officeDocument/2006/relationships/tags" Target="../tags/tag880.xml"/><Relationship Id="rId63" Type="http://schemas.openxmlformats.org/officeDocument/2006/relationships/tags" Target="../tags/tag896.xml"/><Relationship Id="rId68" Type="http://schemas.openxmlformats.org/officeDocument/2006/relationships/tags" Target="../tags/tag901.xml"/><Relationship Id="rId84" Type="http://schemas.openxmlformats.org/officeDocument/2006/relationships/image" Target="../media/image2.emf"/><Relationship Id="rId16" Type="http://schemas.openxmlformats.org/officeDocument/2006/relationships/tags" Target="../tags/tag849.xml"/><Relationship Id="rId11" Type="http://schemas.openxmlformats.org/officeDocument/2006/relationships/tags" Target="../tags/tag844.xml"/><Relationship Id="rId32" Type="http://schemas.openxmlformats.org/officeDocument/2006/relationships/tags" Target="../tags/tag865.xml"/><Relationship Id="rId37" Type="http://schemas.openxmlformats.org/officeDocument/2006/relationships/tags" Target="../tags/tag870.xml"/><Relationship Id="rId53" Type="http://schemas.openxmlformats.org/officeDocument/2006/relationships/tags" Target="../tags/tag886.xml"/><Relationship Id="rId58" Type="http://schemas.openxmlformats.org/officeDocument/2006/relationships/tags" Target="../tags/tag891.xml"/><Relationship Id="rId74" Type="http://schemas.openxmlformats.org/officeDocument/2006/relationships/tags" Target="../tags/tag907.xml"/><Relationship Id="rId79" Type="http://schemas.openxmlformats.org/officeDocument/2006/relationships/tags" Target="../tags/tag912.xml"/><Relationship Id="rId5" Type="http://schemas.openxmlformats.org/officeDocument/2006/relationships/tags" Target="../tags/tag838.xml"/><Relationship Id="rId19" Type="http://schemas.openxmlformats.org/officeDocument/2006/relationships/tags" Target="../tags/tag852.xml"/><Relationship Id="rId14" Type="http://schemas.openxmlformats.org/officeDocument/2006/relationships/tags" Target="../tags/tag847.xml"/><Relationship Id="rId22" Type="http://schemas.openxmlformats.org/officeDocument/2006/relationships/tags" Target="../tags/tag855.xml"/><Relationship Id="rId27" Type="http://schemas.openxmlformats.org/officeDocument/2006/relationships/tags" Target="../tags/tag860.xml"/><Relationship Id="rId30" Type="http://schemas.openxmlformats.org/officeDocument/2006/relationships/tags" Target="../tags/tag863.xml"/><Relationship Id="rId35" Type="http://schemas.openxmlformats.org/officeDocument/2006/relationships/tags" Target="../tags/tag868.xml"/><Relationship Id="rId43" Type="http://schemas.openxmlformats.org/officeDocument/2006/relationships/tags" Target="../tags/tag876.xml"/><Relationship Id="rId48" Type="http://schemas.openxmlformats.org/officeDocument/2006/relationships/tags" Target="../tags/tag881.xml"/><Relationship Id="rId56" Type="http://schemas.openxmlformats.org/officeDocument/2006/relationships/tags" Target="../tags/tag889.xml"/><Relationship Id="rId64" Type="http://schemas.openxmlformats.org/officeDocument/2006/relationships/tags" Target="../tags/tag897.xml"/><Relationship Id="rId69" Type="http://schemas.openxmlformats.org/officeDocument/2006/relationships/tags" Target="../tags/tag902.xml"/><Relationship Id="rId77" Type="http://schemas.openxmlformats.org/officeDocument/2006/relationships/tags" Target="../tags/tag910.xml"/><Relationship Id="rId8" Type="http://schemas.openxmlformats.org/officeDocument/2006/relationships/tags" Target="../tags/tag841.xml"/><Relationship Id="rId51" Type="http://schemas.openxmlformats.org/officeDocument/2006/relationships/tags" Target="../tags/tag884.xml"/><Relationship Id="rId72" Type="http://schemas.openxmlformats.org/officeDocument/2006/relationships/tags" Target="../tags/tag905.xml"/><Relationship Id="rId80" Type="http://schemas.openxmlformats.org/officeDocument/2006/relationships/tags" Target="../tags/tag913.xml"/><Relationship Id="rId85" Type="http://schemas.openxmlformats.org/officeDocument/2006/relationships/chart" Target="../charts/chart18.xml"/><Relationship Id="rId3" Type="http://schemas.openxmlformats.org/officeDocument/2006/relationships/tags" Target="../tags/tag836.xml"/><Relationship Id="rId12" Type="http://schemas.openxmlformats.org/officeDocument/2006/relationships/tags" Target="../tags/tag845.xml"/><Relationship Id="rId17" Type="http://schemas.openxmlformats.org/officeDocument/2006/relationships/tags" Target="../tags/tag850.xml"/><Relationship Id="rId25" Type="http://schemas.openxmlformats.org/officeDocument/2006/relationships/tags" Target="../tags/tag858.xml"/><Relationship Id="rId33" Type="http://schemas.openxmlformats.org/officeDocument/2006/relationships/tags" Target="../tags/tag866.xml"/><Relationship Id="rId38" Type="http://schemas.openxmlformats.org/officeDocument/2006/relationships/tags" Target="../tags/tag871.xml"/><Relationship Id="rId46" Type="http://schemas.openxmlformats.org/officeDocument/2006/relationships/tags" Target="../tags/tag879.xml"/><Relationship Id="rId59" Type="http://schemas.openxmlformats.org/officeDocument/2006/relationships/tags" Target="../tags/tag892.xml"/><Relationship Id="rId67" Type="http://schemas.openxmlformats.org/officeDocument/2006/relationships/tags" Target="../tags/tag900.xml"/><Relationship Id="rId20" Type="http://schemas.openxmlformats.org/officeDocument/2006/relationships/tags" Target="../tags/tag853.xml"/><Relationship Id="rId41" Type="http://schemas.openxmlformats.org/officeDocument/2006/relationships/tags" Target="../tags/tag874.xml"/><Relationship Id="rId54" Type="http://schemas.openxmlformats.org/officeDocument/2006/relationships/tags" Target="../tags/tag887.xml"/><Relationship Id="rId62" Type="http://schemas.openxmlformats.org/officeDocument/2006/relationships/tags" Target="../tags/tag895.xml"/><Relationship Id="rId70" Type="http://schemas.openxmlformats.org/officeDocument/2006/relationships/tags" Target="../tags/tag903.xml"/><Relationship Id="rId75" Type="http://schemas.openxmlformats.org/officeDocument/2006/relationships/tags" Target="../tags/tag908.xml"/><Relationship Id="rId83" Type="http://schemas.openxmlformats.org/officeDocument/2006/relationships/oleObject" Target="../embeddings/oleObject19.bin"/><Relationship Id="rId1" Type="http://schemas.openxmlformats.org/officeDocument/2006/relationships/tags" Target="../tags/tag834.xml"/><Relationship Id="rId6" Type="http://schemas.openxmlformats.org/officeDocument/2006/relationships/tags" Target="../tags/tag839.xml"/><Relationship Id="rId15" Type="http://schemas.openxmlformats.org/officeDocument/2006/relationships/tags" Target="../tags/tag848.xml"/><Relationship Id="rId23" Type="http://schemas.openxmlformats.org/officeDocument/2006/relationships/tags" Target="../tags/tag856.xml"/><Relationship Id="rId28" Type="http://schemas.openxmlformats.org/officeDocument/2006/relationships/tags" Target="../tags/tag861.xml"/><Relationship Id="rId36" Type="http://schemas.openxmlformats.org/officeDocument/2006/relationships/tags" Target="../tags/tag869.xml"/><Relationship Id="rId49" Type="http://schemas.openxmlformats.org/officeDocument/2006/relationships/tags" Target="../tags/tag882.xml"/><Relationship Id="rId57" Type="http://schemas.openxmlformats.org/officeDocument/2006/relationships/tags" Target="../tags/tag890.xml"/><Relationship Id="rId10" Type="http://schemas.openxmlformats.org/officeDocument/2006/relationships/tags" Target="../tags/tag843.xml"/><Relationship Id="rId31" Type="http://schemas.openxmlformats.org/officeDocument/2006/relationships/tags" Target="../tags/tag864.xml"/><Relationship Id="rId44" Type="http://schemas.openxmlformats.org/officeDocument/2006/relationships/tags" Target="../tags/tag877.xml"/><Relationship Id="rId52" Type="http://schemas.openxmlformats.org/officeDocument/2006/relationships/tags" Target="../tags/tag885.xml"/><Relationship Id="rId60" Type="http://schemas.openxmlformats.org/officeDocument/2006/relationships/tags" Target="../tags/tag893.xml"/><Relationship Id="rId65" Type="http://schemas.openxmlformats.org/officeDocument/2006/relationships/tags" Target="../tags/tag898.xml"/><Relationship Id="rId73" Type="http://schemas.openxmlformats.org/officeDocument/2006/relationships/tags" Target="../tags/tag906.xml"/><Relationship Id="rId78" Type="http://schemas.openxmlformats.org/officeDocument/2006/relationships/tags" Target="../tags/tag911.xml"/><Relationship Id="rId81" Type="http://schemas.openxmlformats.org/officeDocument/2006/relationships/tags" Target="../tags/tag914.xml"/><Relationship Id="rId4" Type="http://schemas.openxmlformats.org/officeDocument/2006/relationships/tags" Target="../tags/tag837.xml"/><Relationship Id="rId9" Type="http://schemas.openxmlformats.org/officeDocument/2006/relationships/tags" Target="../tags/tag842.xml"/><Relationship Id="rId13" Type="http://schemas.openxmlformats.org/officeDocument/2006/relationships/tags" Target="../tags/tag846.xml"/><Relationship Id="rId18" Type="http://schemas.openxmlformats.org/officeDocument/2006/relationships/tags" Target="../tags/tag851.xml"/><Relationship Id="rId39" Type="http://schemas.openxmlformats.org/officeDocument/2006/relationships/tags" Target="../tags/tag872.xml"/><Relationship Id="rId34" Type="http://schemas.openxmlformats.org/officeDocument/2006/relationships/tags" Target="../tags/tag867.xml"/><Relationship Id="rId50" Type="http://schemas.openxmlformats.org/officeDocument/2006/relationships/tags" Target="../tags/tag883.xml"/><Relationship Id="rId55" Type="http://schemas.openxmlformats.org/officeDocument/2006/relationships/tags" Target="../tags/tag888.xml"/><Relationship Id="rId76" Type="http://schemas.openxmlformats.org/officeDocument/2006/relationships/tags" Target="../tags/tag909.xml"/><Relationship Id="rId7" Type="http://schemas.openxmlformats.org/officeDocument/2006/relationships/tags" Target="../tags/tag840.xml"/><Relationship Id="rId71" Type="http://schemas.openxmlformats.org/officeDocument/2006/relationships/tags" Target="../tags/tag904.xml"/><Relationship Id="rId2" Type="http://schemas.openxmlformats.org/officeDocument/2006/relationships/tags" Target="../tags/tag835.xml"/><Relationship Id="rId29" Type="http://schemas.openxmlformats.org/officeDocument/2006/relationships/tags" Target="../tags/tag862.xml"/><Relationship Id="rId24" Type="http://schemas.openxmlformats.org/officeDocument/2006/relationships/tags" Target="../tags/tag857.xml"/><Relationship Id="rId40" Type="http://schemas.openxmlformats.org/officeDocument/2006/relationships/tags" Target="../tags/tag873.xml"/><Relationship Id="rId45" Type="http://schemas.openxmlformats.org/officeDocument/2006/relationships/tags" Target="../tags/tag878.xml"/><Relationship Id="rId66" Type="http://schemas.openxmlformats.org/officeDocument/2006/relationships/tags" Target="../tags/tag899.xml"/><Relationship Id="rId61" Type="http://schemas.openxmlformats.org/officeDocument/2006/relationships/tags" Target="../tags/tag894.xml"/><Relationship Id="rId8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927.xml"/><Relationship Id="rId18" Type="http://schemas.openxmlformats.org/officeDocument/2006/relationships/tags" Target="../tags/tag932.xml"/><Relationship Id="rId26" Type="http://schemas.openxmlformats.org/officeDocument/2006/relationships/tags" Target="../tags/tag940.xml"/><Relationship Id="rId39" Type="http://schemas.openxmlformats.org/officeDocument/2006/relationships/slideLayout" Target="../slideLayouts/slideLayout2.xml"/><Relationship Id="rId21" Type="http://schemas.openxmlformats.org/officeDocument/2006/relationships/tags" Target="../tags/tag935.xml"/><Relationship Id="rId34" Type="http://schemas.openxmlformats.org/officeDocument/2006/relationships/tags" Target="../tags/tag948.xml"/><Relationship Id="rId42" Type="http://schemas.openxmlformats.org/officeDocument/2006/relationships/chart" Target="../charts/chart19.xml"/><Relationship Id="rId7" Type="http://schemas.openxmlformats.org/officeDocument/2006/relationships/tags" Target="../tags/tag921.xml"/><Relationship Id="rId2" Type="http://schemas.openxmlformats.org/officeDocument/2006/relationships/tags" Target="../tags/tag916.xml"/><Relationship Id="rId16" Type="http://schemas.openxmlformats.org/officeDocument/2006/relationships/tags" Target="../tags/tag930.xml"/><Relationship Id="rId20" Type="http://schemas.openxmlformats.org/officeDocument/2006/relationships/tags" Target="../tags/tag934.xml"/><Relationship Id="rId29" Type="http://schemas.openxmlformats.org/officeDocument/2006/relationships/tags" Target="../tags/tag943.xml"/><Relationship Id="rId41" Type="http://schemas.openxmlformats.org/officeDocument/2006/relationships/image" Target="../media/image2.emf"/><Relationship Id="rId1" Type="http://schemas.openxmlformats.org/officeDocument/2006/relationships/tags" Target="../tags/tag915.xml"/><Relationship Id="rId6" Type="http://schemas.openxmlformats.org/officeDocument/2006/relationships/tags" Target="../tags/tag920.xml"/><Relationship Id="rId11" Type="http://schemas.openxmlformats.org/officeDocument/2006/relationships/tags" Target="../tags/tag925.xml"/><Relationship Id="rId24" Type="http://schemas.openxmlformats.org/officeDocument/2006/relationships/tags" Target="../tags/tag938.xml"/><Relationship Id="rId32" Type="http://schemas.openxmlformats.org/officeDocument/2006/relationships/tags" Target="../tags/tag946.xml"/><Relationship Id="rId37" Type="http://schemas.openxmlformats.org/officeDocument/2006/relationships/tags" Target="../tags/tag951.xml"/><Relationship Id="rId40" Type="http://schemas.openxmlformats.org/officeDocument/2006/relationships/oleObject" Target="../embeddings/oleObject20.bin"/><Relationship Id="rId5" Type="http://schemas.openxmlformats.org/officeDocument/2006/relationships/tags" Target="../tags/tag919.xml"/><Relationship Id="rId15" Type="http://schemas.openxmlformats.org/officeDocument/2006/relationships/tags" Target="../tags/tag929.xml"/><Relationship Id="rId23" Type="http://schemas.openxmlformats.org/officeDocument/2006/relationships/tags" Target="../tags/tag937.xml"/><Relationship Id="rId28" Type="http://schemas.openxmlformats.org/officeDocument/2006/relationships/tags" Target="../tags/tag942.xml"/><Relationship Id="rId36" Type="http://schemas.openxmlformats.org/officeDocument/2006/relationships/tags" Target="../tags/tag950.xml"/><Relationship Id="rId10" Type="http://schemas.openxmlformats.org/officeDocument/2006/relationships/tags" Target="../tags/tag924.xml"/><Relationship Id="rId19" Type="http://schemas.openxmlformats.org/officeDocument/2006/relationships/tags" Target="../tags/tag933.xml"/><Relationship Id="rId31" Type="http://schemas.openxmlformats.org/officeDocument/2006/relationships/tags" Target="../tags/tag945.xml"/><Relationship Id="rId4" Type="http://schemas.openxmlformats.org/officeDocument/2006/relationships/tags" Target="../tags/tag918.xml"/><Relationship Id="rId9" Type="http://schemas.openxmlformats.org/officeDocument/2006/relationships/tags" Target="../tags/tag923.xml"/><Relationship Id="rId14" Type="http://schemas.openxmlformats.org/officeDocument/2006/relationships/tags" Target="../tags/tag928.xml"/><Relationship Id="rId22" Type="http://schemas.openxmlformats.org/officeDocument/2006/relationships/tags" Target="../tags/tag936.xml"/><Relationship Id="rId27" Type="http://schemas.openxmlformats.org/officeDocument/2006/relationships/tags" Target="../tags/tag941.xml"/><Relationship Id="rId30" Type="http://schemas.openxmlformats.org/officeDocument/2006/relationships/tags" Target="../tags/tag944.xml"/><Relationship Id="rId35" Type="http://schemas.openxmlformats.org/officeDocument/2006/relationships/tags" Target="../tags/tag949.xml"/><Relationship Id="rId43" Type="http://schemas.openxmlformats.org/officeDocument/2006/relationships/chart" Target="../charts/chart20.xml"/><Relationship Id="rId8" Type="http://schemas.openxmlformats.org/officeDocument/2006/relationships/tags" Target="../tags/tag922.xml"/><Relationship Id="rId3" Type="http://schemas.openxmlformats.org/officeDocument/2006/relationships/tags" Target="../tags/tag917.xml"/><Relationship Id="rId12" Type="http://schemas.openxmlformats.org/officeDocument/2006/relationships/tags" Target="../tags/tag926.xml"/><Relationship Id="rId17" Type="http://schemas.openxmlformats.org/officeDocument/2006/relationships/tags" Target="../tags/tag931.xml"/><Relationship Id="rId25" Type="http://schemas.openxmlformats.org/officeDocument/2006/relationships/tags" Target="../tags/tag939.xml"/><Relationship Id="rId33" Type="http://schemas.openxmlformats.org/officeDocument/2006/relationships/tags" Target="../tags/tag947.xml"/><Relationship Id="rId38" Type="http://schemas.openxmlformats.org/officeDocument/2006/relationships/tags" Target="../tags/tag9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965.xml"/><Relationship Id="rId18" Type="http://schemas.openxmlformats.org/officeDocument/2006/relationships/tags" Target="../tags/tag970.xml"/><Relationship Id="rId26" Type="http://schemas.openxmlformats.org/officeDocument/2006/relationships/tags" Target="../tags/tag978.xml"/><Relationship Id="rId39" Type="http://schemas.openxmlformats.org/officeDocument/2006/relationships/tags" Target="../tags/tag991.xml"/><Relationship Id="rId21" Type="http://schemas.openxmlformats.org/officeDocument/2006/relationships/tags" Target="../tags/tag973.xml"/><Relationship Id="rId34" Type="http://schemas.openxmlformats.org/officeDocument/2006/relationships/tags" Target="../tags/tag986.xml"/><Relationship Id="rId42" Type="http://schemas.openxmlformats.org/officeDocument/2006/relationships/slideLayout" Target="../slideLayouts/slideLayout2.xml"/><Relationship Id="rId7" Type="http://schemas.openxmlformats.org/officeDocument/2006/relationships/tags" Target="../tags/tag959.xml"/><Relationship Id="rId2" Type="http://schemas.openxmlformats.org/officeDocument/2006/relationships/tags" Target="../tags/tag954.xml"/><Relationship Id="rId16" Type="http://schemas.openxmlformats.org/officeDocument/2006/relationships/tags" Target="../tags/tag968.xml"/><Relationship Id="rId29" Type="http://schemas.openxmlformats.org/officeDocument/2006/relationships/tags" Target="../tags/tag981.xml"/><Relationship Id="rId1" Type="http://schemas.openxmlformats.org/officeDocument/2006/relationships/tags" Target="../tags/tag953.xml"/><Relationship Id="rId6" Type="http://schemas.openxmlformats.org/officeDocument/2006/relationships/tags" Target="../tags/tag958.xml"/><Relationship Id="rId11" Type="http://schemas.openxmlformats.org/officeDocument/2006/relationships/tags" Target="../tags/tag963.xml"/><Relationship Id="rId24" Type="http://schemas.openxmlformats.org/officeDocument/2006/relationships/tags" Target="../tags/tag976.xml"/><Relationship Id="rId32" Type="http://schemas.openxmlformats.org/officeDocument/2006/relationships/tags" Target="../tags/tag984.xml"/><Relationship Id="rId37" Type="http://schemas.openxmlformats.org/officeDocument/2006/relationships/tags" Target="../tags/tag989.xml"/><Relationship Id="rId40" Type="http://schemas.openxmlformats.org/officeDocument/2006/relationships/tags" Target="../tags/tag992.xml"/><Relationship Id="rId45" Type="http://schemas.openxmlformats.org/officeDocument/2006/relationships/chart" Target="../charts/chart21.xml"/><Relationship Id="rId5" Type="http://schemas.openxmlformats.org/officeDocument/2006/relationships/tags" Target="../tags/tag957.xml"/><Relationship Id="rId15" Type="http://schemas.openxmlformats.org/officeDocument/2006/relationships/tags" Target="../tags/tag967.xml"/><Relationship Id="rId23" Type="http://schemas.openxmlformats.org/officeDocument/2006/relationships/tags" Target="../tags/tag975.xml"/><Relationship Id="rId28" Type="http://schemas.openxmlformats.org/officeDocument/2006/relationships/tags" Target="../tags/tag980.xml"/><Relationship Id="rId36" Type="http://schemas.openxmlformats.org/officeDocument/2006/relationships/tags" Target="../tags/tag988.xml"/><Relationship Id="rId10" Type="http://schemas.openxmlformats.org/officeDocument/2006/relationships/tags" Target="../tags/tag962.xml"/><Relationship Id="rId19" Type="http://schemas.openxmlformats.org/officeDocument/2006/relationships/tags" Target="../tags/tag971.xml"/><Relationship Id="rId31" Type="http://schemas.openxmlformats.org/officeDocument/2006/relationships/tags" Target="../tags/tag983.xml"/><Relationship Id="rId44" Type="http://schemas.openxmlformats.org/officeDocument/2006/relationships/image" Target="../media/image2.emf"/><Relationship Id="rId4" Type="http://schemas.openxmlformats.org/officeDocument/2006/relationships/tags" Target="../tags/tag956.xml"/><Relationship Id="rId9" Type="http://schemas.openxmlformats.org/officeDocument/2006/relationships/tags" Target="../tags/tag961.xml"/><Relationship Id="rId14" Type="http://schemas.openxmlformats.org/officeDocument/2006/relationships/tags" Target="../tags/tag966.xml"/><Relationship Id="rId22" Type="http://schemas.openxmlformats.org/officeDocument/2006/relationships/tags" Target="../tags/tag974.xml"/><Relationship Id="rId27" Type="http://schemas.openxmlformats.org/officeDocument/2006/relationships/tags" Target="../tags/tag979.xml"/><Relationship Id="rId30" Type="http://schemas.openxmlformats.org/officeDocument/2006/relationships/tags" Target="../tags/tag982.xml"/><Relationship Id="rId35" Type="http://schemas.openxmlformats.org/officeDocument/2006/relationships/tags" Target="../tags/tag987.xml"/><Relationship Id="rId43" Type="http://schemas.openxmlformats.org/officeDocument/2006/relationships/oleObject" Target="../embeddings/oleObject21.bin"/><Relationship Id="rId8" Type="http://schemas.openxmlformats.org/officeDocument/2006/relationships/tags" Target="../tags/tag960.xml"/><Relationship Id="rId3" Type="http://schemas.openxmlformats.org/officeDocument/2006/relationships/tags" Target="../tags/tag955.xml"/><Relationship Id="rId12" Type="http://schemas.openxmlformats.org/officeDocument/2006/relationships/tags" Target="../tags/tag964.xml"/><Relationship Id="rId17" Type="http://schemas.openxmlformats.org/officeDocument/2006/relationships/tags" Target="../tags/tag969.xml"/><Relationship Id="rId25" Type="http://schemas.openxmlformats.org/officeDocument/2006/relationships/tags" Target="../tags/tag977.xml"/><Relationship Id="rId33" Type="http://schemas.openxmlformats.org/officeDocument/2006/relationships/tags" Target="../tags/tag985.xml"/><Relationship Id="rId38" Type="http://schemas.openxmlformats.org/officeDocument/2006/relationships/tags" Target="../tags/tag990.xml"/><Relationship Id="rId46" Type="http://schemas.openxmlformats.org/officeDocument/2006/relationships/chart" Target="../charts/chart22.xml"/><Relationship Id="rId20" Type="http://schemas.openxmlformats.org/officeDocument/2006/relationships/tags" Target="../tags/tag972.xml"/><Relationship Id="rId41" Type="http://schemas.openxmlformats.org/officeDocument/2006/relationships/tags" Target="../tags/tag9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96.xml"/><Relationship Id="rId7" Type="http://schemas.openxmlformats.org/officeDocument/2006/relationships/tags" Target="../tags/tag1000.xml"/><Relationship Id="rId2" Type="http://schemas.openxmlformats.org/officeDocument/2006/relationships/tags" Target="../tags/tag995.xml"/><Relationship Id="rId1" Type="http://schemas.openxmlformats.org/officeDocument/2006/relationships/tags" Target="../tags/tag994.xml"/><Relationship Id="rId6" Type="http://schemas.openxmlformats.org/officeDocument/2006/relationships/tags" Target="../tags/tag999.xml"/><Relationship Id="rId11" Type="http://schemas.openxmlformats.org/officeDocument/2006/relationships/chart" Target="../charts/chart23.xml"/><Relationship Id="rId5" Type="http://schemas.openxmlformats.org/officeDocument/2006/relationships/tags" Target="../tags/tag998.xml"/><Relationship Id="rId10" Type="http://schemas.openxmlformats.org/officeDocument/2006/relationships/image" Target="../media/image21.emf"/><Relationship Id="rId4" Type="http://schemas.openxmlformats.org/officeDocument/2006/relationships/tags" Target="../tags/tag997.xml"/><Relationship Id="rId9"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1001.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3.xml"/><Relationship Id="rId1" Type="http://schemas.openxmlformats.org/officeDocument/2006/relationships/tags" Target="../tags/tag1002.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1004.x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005.x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99" Type="http://schemas.openxmlformats.org/officeDocument/2006/relationships/tags" Target="../tags/tag305.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268" Type="http://schemas.openxmlformats.org/officeDocument/2006/relationships/tags" Target="../tags/tag274.xml"/><Relationship Id="rId32" Type="http://schemas.openxmlformats.org/officeDocument/2006/relationships/tags" Target="../tags/tag38.xml"/><Relationship Id="rId74" Type="http://schemas.openxmlformats.org/officeDocument/2006/relationships/tags" Target="../tags/tag80.xml"/><Relationship Id="rId128" Type="http://schemas.openxmlformats.org/officeDocument/2006/relationships/tags" Target="../tags/tag134.xml"/><Relationship Id="rId5" Type="http://schemas.openxmlformats.org/officeDocument/2006/relationships/tags" Target="../tags/tag11.xml"/><Relationship Id="rId181" Type="http://schemas.openxmlformats.org/officeDocument/2006/relationships/tags" Target="../tags/tag187.xml"/><Relationship Id="rId237" Type="http://schemas.openxmlformats.org/officeDocument/2006/relationships/tags" Target="../tags/tag243.xml"/><Relationship Id="rId279" Type="http://schemas.openxmlformats.org/officeDocument/2006/relationships/tags" Target="../tags/tag285.xml"/><Relationship Id="rId43" Type="http://schemas.openxmlformats.org/officeDocument/2006/relationships/tags" Target="../tags/tag49.xml"/><Relationship Id="rId139" Type="http://schemas.openxmlformats.org/officeDocument/2006/relationships/tags" Target="../tags/tag145.xml"/><Relationship Id="rId290" Type="http://schemas.openxmlformats.org/officeDocument/2006/relationships/tags" Target="../tags/tag296.xml"/><Relationship Id="rId304" Type="http://schemas.openxmlformats.org/officeDocument/2006/relationships/notesSlide" Target="../notesSlides/notesSlide4.xml"/><Relationship Id="rId85" Type="http://schemas.openxmlformats.org/officeDocument/2006/relationships/tags" Target="../tags/tag91.xml"/><Relationship Id="rId150" Type="http://schemas.openxmlformats.org/officeDocument/2006/relationships/tags" Target="../tags/tag156.xml"/><Relationship Id="rId192" Type="http://schemas.openxmlformats.org/officeDocument/2006/relationships/tags" Target="../tags/tag198.xml"/><Relationship Id="rId206" Type="http://schemas.openxmlformats.org/officeDocument/2006/relationships/tags" Target="../tags/tag212.xml"/><Relationship Id="rId248" Type="http://schemas.openxmlformats.org/officeDocument/2006/relationships/tags" Target="../tags/tag254.xml"/><Relationship Id="rId12" Type="http://schemas.openxmlformats.org/officeDocument/2006/relationships/tags" Target="../tags/tag18.xml"/><Relationship Id="rId108" Type="http://schemas.openxmlformats.org/officeDocument/2006/relationships/tags" Target="../tags/tag114.xml"/><Relationship Id="rId54" Type="http://schemas.openxmlformats.org/officeDocument/2006/relationships/tags" Target="../tags/tag60.xml"/><Relationship Id="rId96" Type="http://schemas.openxmlformats.org/officeDocument/2006/relationships/tags" Target="../tags/tag102.xml"/><Relationship Id="rId161" Type="http://schemas.openxmlformats.org/officeDocument/2006/relationships/tags" Target="../tags/tag167.xml"/><Relationship Id="rId217" Type="http://schemas.openxmlformats.org/officeDocument/2006/relationships/tags" Target="../tags/tag223.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270" Type="http://schemas.openxmlformats.org/officeDocument/2006/relationships/tags" Target="../tags/tag276.xml"/><Relationship Id="rId291" Type="http://schemas.openxmlformats.org/officeDocument/2006/relationships/tags" Target="../tags/tag297.xml"/><Relationship Id="rId305" Type="http://schemas.openxmlformats.org/officeDocument/2006/relationships/oleObject" Target="../embeddings/oleObject5.bin"/><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281" Type="http://schemas.openxmlformats.org/officeDocument/2006/relationships/tags" Target="../tags/tag287.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71" Type="http://schemas.openxmlformats.org/officeDocument/2006/relationships/tags" Target="../tags/tag277.xml"/><Relationship Id="rId292" Type="http://schemas.openxmlformats.org/officeDocument/2006/relationships/tags" Target="../tags/tag298.xml"/><Relationship Id="rId306" Type="http://schemas.openxmlformats.org/officeDocument/2006/relationships/image" Target="../media/image1.emf"/><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tags" Target="../tags/tag267.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282" Type="http://schemas.openxmlformats.org/officeDocument/2006/relationships/tags" Target="../tags/tag288.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72" Type="http://schemas.openxmlformats.org/officeDocument/2006/relationships/tags" Target="../tags/tag278.xml"/><Relationship Id="rId293" Type="http://schemas.openxmlformats.org/officeDocument/2006/relationships/tags" Target="../tags/tag299.xml"/><Relationship Id="rId307" Type="http://schemas.openxmlformats.org/officeDocument/2006/relationships/chart" Target="../charts/chart1.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tags" Target="../tags/tag268.xml"/><Relationship Id="rId283" Type="http://schemas.openxmlformats.org/officeDocument/2006/relationships/tags" Target="../tags/tag289.xml"/><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273" Type="http://schemas.openxmlformats.org/officeDocument/2006/relationships/tags" Target="../tags/tag279.xml"/><Relationship Id="rId294" Type="http://schemas.openxmlformats.org/officeDocument/2006/relationships/tags" Target="../tags/tag300.xml"/><Relationship Id="rId308" Type="http://schemas.openxmlformats.org/officeDocument/2006/relationships/chart" Target="../charts/chart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tags" Target="../tags/tag269.xml"/><Relationship Id="rId284" Type="http://schemas.openxmlformats.org/officeDocument/2006/relationships/tags" Target="../tags/tag290.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4" Type="http://schemas.openxmlformats.org/officeDocument/2006/relationships/tags" Target="../tags/tag280.xml"/><Relationship Id="rId295" Type="http://schemas.openxmlformats.org/officeDocument/2006/relationships/tags" Target="../tags/tag301.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tags" Target="../tags/tag270.xml"/><Relationship Id="rId285" Type="http://schemas.openxmlformats.org/officeDocument/2006/relationships/tags" Target="../tags/tag29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275" Type="http://schemas.openxmlformats.org/officeDocument/2006/relationships/tags" Target="../tags/tag281.xml"/><Relationship Id="rId296" Type="http://schemas.openxmlformats.org/officeDocument/2006/relationships/tags" Target="../tags/tag302.xml"/><Relationship Id="rId300" Type="http://schemas.openxmlformats.org/officeDocument/2006/relationships/tags" Target="../tags/tag306.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tags" Target="../tags/tag271.xml"/><Relationship Id="rId286" Type="http://schemas.openxmlformats.org/officeDocument/2006/relationships/tags" Target="../tags/tag29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276" Type="http://schemas.openxmlformats.org/officeDocument/2006/relationships/tags" Target="../tags/tag282.xml"/><Relationship Id="rId297" Type="http://schemas.openxmlformats.org/officeDocument/2006/relationships/tags" Target="../tags/tag303.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301" Type="http://schemas.openxmlformats.org/officeDocument/2006/relationships/tags" Target="../tags/tag307.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266" Type="http://schemas.openxmlformats.org/officeDocument/2006/relationships/tags" Target="../tags/tag272.xml"/><Relationship Id="rId287" Type="http://schemas.openxmlformats.org/officeDocument/2006/relationships/tags" Target="../tags/tag29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277" Type="http://schemas.openxmlformats.org/officeDocument/2006/relationships/tags" Target="../tags/tag283.xml"/><Relationship Id="rId298" Type="http://schemas.openxmlformats.org/officeDocument/2006/relationships/tags" Target="../tags/tag304.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302" Type="http://schemas.openxmlformats.org/officeDocument/2006/relationships/tags" Target="../tags/tag308.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267" Type="http://schemas.openxmlformats.org/officeDocument/2006/relationships/tags" Target="../tags/tag273.xml"/><Relationship Id="rId288" Type="http://schemas.openxmlformats.org/officeDocument/2006/relationships/tags" Target="../tags/tag294.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278" Type="http://schemas.openxmlformats.org/officeDocument/2006/relationships/tags" Target="../tags/tag284.xml"/><Relationship Id="rId303" Type="http://schemas.openxmlformats.org/officeDocument/2006/relationships/slideLayout" Target="../slideLayouts/slideLayout2.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 Id="rId107" Type="http://schemas.openxmlformats.org/officeDocument/2006/relationships/tags" Target="../tags/tag113.xml"/><Relationship Id="rId289" Type="http://schemas.openxmlformats.org/officeDocument/2006/relationships/tags" Target="../tags/tag295.xml"/><Relationship Id="rId11" Type="http://schemas.openxmlformats.org/officeDocument/2006/relationships/tags" Target="../tags/tag17.xml"/><Relationship Id="rId53" Type="http://schemas.openxmlformats.org/officeDocument/2006/relationships/tags" Target="../tags/tag59.xml"/><Relationship Id="rId149" Type="http://schemas.openxmlformats.org/officeDocument/2006/relationships/tags" Target="../tags/tag155.xml"/><Relationship Id="rId95" Type="http://schemas.openxmlformats.org/officeDocument/2006/relationships/tags" Target="../tags/tag101.xml"/><Relationship Id="rId160" Type="http://schemas.openxmlformats.org/officeDocument/2006/relationships/tags" Target="../tags/tag166.xml"/><Relationship Id="rId216" Type="http://schemas.openxmlformats.org/officeDocument/2006/relationships/tags" Target="../tags/tag222.xml"/><Relationship Id="rId258" Type="http://schemas.openxmlformats.org/officeDocument/2006/relationships/tags" Target="../tags/tag264.xml"/><Relationship Id="rId22" Type="http://schemas.openxmlformats.org/officeDocument/2006/relationships/tags" Target="../tags/tag28.xml"/><Relationship Id="rId64" Type="http://schemas.openxmlformats.org/officeDocument/2006/relationships/tags" Target="../tags/tag70.xml"/><Relationship Id="rId118" Type="http://schemas.openxmlformats.org/officeDocument/2006/relationships/tags" Target="../tags/tag124.xml"/><Relationship Id="rId171" Type="http://schemas.openxmlformats.org/officeDocument/2006/relationships/tags" Target="../tags/tag177.xml"/><Relationship Id="rId227" Type="http://schemas.openxmlformats.org/officeDocument/2006/relationships/tags" Target="../tags/tag233.xml"/><Relationship Id="rId269" Type="http://schemas.openxmlformats.org/officeDocument/2006/relationships/tags" Target="../tags/tag275.xml"/><Relationship Id="rId33" Type="http://schemas.openxmlformats.org/officeDocument/2006/relationships/tags" Target="../tags/tag39.xml"/><Relationship Id="rId129" Type="http://schemas.openxmlformats.org/officeDocument/2006/relationships/tags" Target="../tags/tag135.xml"/><Relationship Id="rId280" Type="http://schemas.openxmlformats.org/officeDocument/2006/relationships/tags" Target="../tags/tag286.xml"/><Relationship Id="rId75" Type="http://schemas.openxmlformats.org/officeDocument/2006/relationships/tags" Target="../tags/tag81.xml"/><Relationship Id="rId140" Type="http://schemas.openxmlformats.org/officeDocument/2006/relationships/tags" Target="../tags/tag146.xml"/><Relationship Id="rId182" Type="http://schemas.openxmlformats.org/officeDocument/2006/relationships/tags" Target="../tags/tag188.xml"/><Relationship Id="rId6" Type="http://schemas.openxmlformats.org/officeDocument/2006/relationships/tags" Target="../tags/tag12.xml"/><Relationship Id="rId238" Type="http://schemas.openxmlformats.org/officeDocument/2006/relationships/tags" Target="../tags/tag2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47" Type="http://schemas.openxmlformats.org/officeDocument/2006/relationships/slideLayout" Target="../slideLayouts/slideLayout2.xml"/><Relationship Id="rId50" Type="http://schemas.openxmlformats.org/officeDocument/2006/relationships/chart" Target="../charts/chart3.xml"/><Relationship Id="rId7" Type="http://schemas.openxmlformats.org/officeDocument/2006/relationships/tags" Target="../tags/tag315.xml"/><Relationship Id="rId2" Type="http://schemas.openxmlformats.org/officeDocument/2006/relationships/tags" Target="../tags/tag310.xml"/><Relationship Id="rId16" Type="http://schemas.openxmlformats.org/officeDocument/2006/relationships/tags" Target="../tags/tag324.xml"/><Relationship Id="rId29" Type="http://schemas.openxmlformats.org/officeDocument/2006/relationships/tags" Target="../tags/tag337.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tags" Target="../tags/tag353.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49" Type="http://schemas.openxmlformats.org/officeDocument/2006/relationships/image" Target="../media/image2.emf"/><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tags" Target="../tags/tag352.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 Id="rId48" Type="http://schemas.openxmlformats.org/officeDocument/2006/relationships/oleObject" Target="../embeddings/oleObject6.bin"/><Relationship Id="rId8" Type="http://schemas.openxmlformats.org/officeDocument/2006/relationships/tags" Target="../tags/tag316.xml"/><Relationship Id="rId51" Type="http://schemas.openxmlformats.org/officeDocument/2006/relationships/chart" Target="../charts/chart4.xml"/><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46" Type="http://schemas.openxmlformats.org/officeDocument/2006/relationships/tags" Target="../tags/tag354.xml"/><Relationship Id="rId20" Type="http://schemas.openxmlformats.org/officeDocument/2006/relationships/tags" Target="../tags/tag328.xml"/><Relationship Id="rId41" Type="http://schemas.openxmlformats.org/officeDocument/2006/relationships/tags" Target="../tags/tag349.xml"/><Relationship Id="rId1" Type="http://schemas.openxmlformats.org/officeDocument/2006/relationships/tags" Target="../tags/tag309.xml"/><Relationship Id="rId6" Type="http://schemas.openxmlformats.org/officeDocument/2006/relationships/tags" Target="../tags/tag3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380.xml"/><Relationship Id="rId21" Type="http://schemas.openxmlformats.org/officeDocument/2006/relationships/tags" Target="../tags/tag375.xml"/><Relationship Id="rId42" Type="http://schemas.openxmlformats.org/officeDocument/2006/relationships/tags" Target="../tags/tag396.xml"/><Relationship Id="rId47" Type="http://schemas.openxmlformats.org/officeDocument/2006/relationships/tags" Target="../tags/tag401.xml"/><Relationship Id="rId63" Type="http://schemas.openxmlformats.org/officeDocument/2006/relationships/tags" Target="../tags/tag417.xml"/><Relationship Id="rId68" Type="http://schemas.openxmlformats.org/officeDocument/2006/relationships/oleObject" Target="../embeddings/oleObject7.bin"/><Relationship Id="rId7" Type="http://schemas.openxmlformats.org/officeDocument/2006/relationships/tags" Target="../tags/tag361.xml"/><Relationship Id="rId71" Type="http://schemas.openxmlformats.org/officeDocument/2006/relationships/chart" Target="../charts/chart6.xml"/><Relationship Id="rId2" Type="http://schemas.openxmlformats.org/officeDocument/2006/relationships/tags" Target="../tags/tag356.xml"/><Relationship Id="rId16" Type="http://schemas.openxmlformats.org/officeDocument/2006/relationships/tags" Target="../tags/tag370.xml"/><Relationship Id="rId29" Type="http://schemas.openxmlformats.org/officeDocument/2006/relationships/tags" Target="../tags/tag383.xml"/><Relationship Id="rId11" Type="http://schemas.openxmlformats.org/officeDocument/2006/relationships/tags" Target="../tags/tag365.xml"/><Relationship Id="rId24" Type="http://schemas.openxmlformats.org/officeDocument/2006/relationships/tags" Target="../tags/tag378.xml"/><Relationship Id="rId32" Type="http://schemas.openxmlformats.org/officeDocument/2006/relationships/tags" Target="../tags/tag386.xml"/><Relationship Id="rId37" Type="http://schemas.openxmlformats.org/officeDocument/2006/relationships/tags" Target="../tags/tag391.xml"/><Relationship Id="rId40" Type="http://schemas.openxmlformats.org/officeDocument/2006/relationships/tags" Target="../tags/tag394.xml"/><Relationship Id="rId45" Type="http://schemas.openxmlformats.org/officeDocument/2006/relationships/tags" Target="../tags/tag399.xml"/><Relationship Id="rId53" Type="http://schemas.openxmlformats.org/officeDocument/2006/relationships/tags" Target="../tags/tag407.xml"/><Relationship Id="rId58" Type="http://schemas.openxmlformats.org/officeDocument/2006/relationships/tags" Target="../tags/tag412.xml"/><Relationship Id="rId66" Type="http://schemas.openxmlformats.org/officeDocument/2006/relationships/tags" Target="../tags/tag420.xml"/><Relationship Id="rId5" Type="http://schemas.openxmlformats.org/officeDocument/2006/relationships/tags" Target="../tags/tag359.xml"/><Relationship Id="rId61" Type="http://schemas.openxmlformats.org/officeDocument/2006/relationships/tags" Target="../tags/tag415.xml"/><Relationship Id="rId19" Type="http://schemas.openxmlformats.org/officeDocument/2006/relationships/tags" Target="../tags/tag373.xml"/><Relationship Id="rId14" Type="http://schemas.openxmlformats.org/officeDocument/2006/relationships/tags" Target="../tags/tag368.xml"/><Relationship Id="rId22" Type="http://schemas.openxmlformats.org/officeDocument/2006/relationships/tags" Target="../tags/tag376.xml"/><Relationship Id="rId27" Type="http://schemas.openxmlformats.org/officeDocument/2006/relationships/tags" Target="../tags/tag381.xml"/><Relationship Id="rId30" Type="http://schemas.openxmlformats.org/officeDocument/2006/relationships/tags" Target="../tags/tag384.xml"/><Relationship Id="rId35" Type="http://schemas.openxmlformats.org/officeDocument/2006/relationships/tags" Target="../tags/tag389.xml"/><Relationship Id="rId43" Type="http://schemas.openxmlformats.org/officeDocument/2006/relationships/tags" Target="../tags/tag397.xml"/><Relationship Id="rId48" Type="http://schemas.openxmlformats.org/officeDocument/2006/relationships/tags" Target="../tags/tag402.xml"/><Relationship Id="rId56" Type="http://schemas.openxmlformats.org/officeDocument/2006/relationships/tags" Target="../tags/tag410.xml"/><Relationship Id="rId64" Type="http://schemas.openxmlformats.org/officeDocument/2006/relationships/tags" Target="../tags/tag418.xml"/><Relationship Id="rId69" Type="http://schemas.openxmlformats.org/officeDocument/2006/relationships/image" Target="../media/image2.emf"/><Relationship Id="rId8" Type="http://schemas.openxmlformats.org/officeDocument/2006/relationships/tags" Target="../tags/tag362.xml"/><Relationship Id="rId51" Type="http://schemas.openxmlformats.org/officeDocument/2006/relationships/tags" Target="../tags/tag405.xml"/><Relationship Id="rId3" Type="http://schemas.openxmlformats.org/officeDocument/2006/relationships/tags" Target="../tags/tag357.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tags" Target="../tags/tag379.xml"/><Relationship Id="rId33" Type="http://schemas.openxmlformats.org/officeDocument/2006/relationships/tags" Target="../tags/tag387.xml"/><Relationship Id="rId38" Type="http://schemas.openxmlformats.org/officeDocument/2006/relationships/tags" Target="../tags/tag392.xml"/><Relationship Id="rId46" Type="http://schemas.openxmlformats.org/officeDocument/2006/relationships/tags" Target="../tags/tag400.xml"/><Relationship Id="rId59" Type="http://schemas.openxmlformats.org/officeDocument/2006/relationships/tags" Target="../tags/tag413.xml"/><Relationship Id="rId67" Type="http://schemas.openxmlformats.org/officeDocument/2006/relationships/slideLayout" Target="../slideLayouts/slideLayout2.xml"/><Relationship Id="rId20" Type="http://schemas.openxmlformats.org/officeDocument/2006/relationships/tags" Target="../tags/tag374.xml"/><Relationship Id="rId41" Type="http://schemas.openxmlformats.org/officeDocument/2006/relationships/tags" Target="../tags/tag395.xml"/><Relationship Id="rId54" Type="http://schemas.openxmlformats.org/officeDocument/2006/relationships/tags" Target="../tags/tag408.xml"/><Relationship Id="rId62" Type="http://schemas.openxmlformats.org/officeDocument/2006/relationships/tags" Target="../tags/tag416.xml"/><Relationship Id="rId70" Type="http://schemas.openxmlformats.org/officeDocument/2006/relationships/chart" Target="../charts/chart5.xml"/><Relationship Id="rId1" Type="http://schemas.openxmlformats.org/officeDocument/2006/relationships/tags" Target="../tags/tag355.xml"/><Relationship Id="rId6" Type="http://schemas.openxmlformats.org/officeDocument/2006/relationships/tags" Target="../tags/tag360.xml"/><Relationship Id="rId15" Type="http://schemas.openxmlformats.org/officeDocument/2006/relationships/tags" Target="../tags/tag369.xml"/><Relationship Id="rId23" Type="http://schemas.openxmlformats.org/officeDocument/2006/relationships/tags" Target="../tags/tag377.xml"/><Relationship Id="rId28" Type="http://schemas.openxmlformats.org/officeDocument/2006/relationships/tags" Target="../tags/tag382.xml"/><Relationship Id="rId36" Type="http://schemas.openxmlformats.org/officeDocument/2006/relationships/tags" Target="../tags/tag390.xml"/><Relationship Id="rId49" Type="http://schemas.openxmlformats.org/officeDocument/2006/relationships/tags" Target="../tags/tag403.xml"/><Relationship Id="rId57" Type="http://schemas.openxmlformats.org/officeDocument/2006/relationships/tags" Target="../tags/tag411.xml"/><Relationship Id="rId10" Type="http://schemas.openxmlformats.org/officeDocument/2006/relationships/tags" Target="../tags/tag364.xml"/><Relationship Id="rId31" Type="http://schemas.openxmlformats.org/officeDocument/2006/relationships/tags" Target="../tags/tag385.xml"/><Relationship Id="rId44" Type="http://schemas.openxmlformats.org/officeDocument/2006/relationships/tags" Target="../tags/tag398.xml"/><Relationship Id="rId52" Type="http://schemas.openxmlformats.org/officeDocument/2006/relationships/tags" Target="../tags/tag406.xml"/><Relationship Id="rId60" Type="http://schemas.openxmlformats.org/officeDocument/2006/relationships/tags" Target="../tags/tag414.xml"/><Relationship Id="rId65" Type="http://schemas.openxmlformats.org/officeDocument/2006/relationships/tags" Target="../tags/tag419.xml"/><Relationship Id="rId4" Type="http://schemas.openxmlformats.org/officeDocument/2006/relationships/tags" Target="../tags/tag358.xml"/><Relationship Id="rId9" Type="http://schemas.openxmlformats.org/officeDocument/2006/relationships/tags" Target="../tags/tag363.xml"/><Relationship Id="rId13" Type="http://schemas.openxmlformats.org/officeDocument/2006/relationships/tags" Target="../tags/tag367.xml"/><Relationship Id="rId18" Type="http://schemas.openxmlformats.org/officeDocument/2006/relationships/tags" Target="../tags/tag372.xml"/><Relationship Id="rId39" Type="http://schemas.openxmlformats.org/officeDocument/2006/relationships/tags" Target="../tags/tag393.xml"/><Relationship Id="rId34" Type="http://schemas.openxmlformats.org/officeDocument/2006/relationships/tags" Target="../tags/tag388.xml"/><Relationship Id="rId50" Type="http://schemas.openxmlformats.org/officeDocument/2006/relationships/tags" Target="../tags/tag404.xml"/><Relationship Id="rId55" Type="http://schemas.openxmlformats.org/officeDocument/2006/relationships/tags" Target="../tags/tag409.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1006.xml"/><Relationship Id="rId4" Type="http://schemas.openxmlformats.org/officeDocument/2006/relationships/image" Target="../media/image23.emf"/></Relationships>
</file>

<file path=ppt/slides/_rels/slide81.xml.rels><?xml version="1.0" encoding="UTF-8" standalone="yes"?>
<Relationships xmlns="http://schemas.openxmlformats.org/package/2006/relationships"><Relationship Id="rId3" Type="http://schemas.openxmlformats.org/officeDocument/2006/relationships/hyperlink" Target="https://www.jetro.go.jp/world/reports/2015/02/be0675a5ff320211.html" TargetMode="External"/><Relationship Id="rId2" Type="http://schemas.openxmlformats.org/officeDocument/2006/relationships/hyperlink" Target="https://www.jetro.go.jp/world/reports/2015/02/be0675a5ff320211.htm" TargetMode="External"/><Relationship Id="rId1" Type="http://schemas.openxmlformats.org/officeDocument/2006/relationships/slideLayout" Target="../slideLayouts/slideLayout2.xml"/><Relationship Id="rId6" Type="http://schemas.openxmlformats.org/officeDocument/2006/relationships/hyperlink" Target="https://www.jetro.go.jp/world/reports/2022/02/ab7026b72051af9f.html" TargetMode="External"/><Relationship Id="rId5" Type="http://schemas.openxmlformats.org/officeDocument/2006/relationships/hyperlink" Target="https://www.jetro.go.jp/world/reports/2018/02/e999e1cbfd5a7b1f.html" TargetMode="External"/><Relationship Id="rId4" Type="http://schemas.openxmlformats.org/officeDocument/2006/relationships/hyperlink" Target="https://www.jetro.go.jp/world/reports/2016/02/995ecff75525fbb4.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46.xml"/><Relationship Id="rId117" Type="http://schemas.openxmlformats.org/officeDocument/2006/relationships/slideLayout" Target="../slideLayouts/slideLayout2.xml"/><Relationship Id="rId21" Type="http://schemas.openxmlformats.org/officeDocument/2006/relationships/tags" Target="../tags/tag441.xml"/><Relationship Id="rId42" Type="http://schemas.openxmlformats.org/officeDocument/2006/relationships/tags" Target="../tags/tag462.xml"/><Relationship Id="rId47" Type="http://schemas.openxmlformats.org/officeDocument/2006/relationships/tags" Target="../tags/tag467.xml"/><Relationship Id="rId63" Type="http://schemas.openxmlformats.org/officeDocument/2006/relationships/tags" Target="../tags/tag483.xml"/><Relationship Id="rId68" Type="http://schemas.openxmlformats.org/officeDocument/2006/relationships/tags" Target="../tags/tag488.xml"/><Relationship Id="rId84" Type="http://schemas.openxmlformats.org/officeDocument/2006/relationships/tags" Target="../tags/tag504.xml"/><Relationship Id="rId89" Type="http://schemas.openxmlformats.org/officeDocument/2006/relationships/tags" Target="../tags/tag509.xml"/><Relationship Id="rId112" Type="http://schemas.openxmlformats.org/officeDocument/2006/relationships/tags" Target="../tags/tag532.xml"/><Relationship Id="rId16" Type="http://schemas.openxmlformats.org/officeDocument/2006/relationships/tags" Target="../tags/tag436.xml"/><Relationship Id="rId107" Type="http://schemas.openxmlformats.org/officeDocument/2006/relationships/tags" Target="../tags/tag527.xml"/><Relationship Id="rId11" Type="http://schemas.openxmlformats.org/officeDocument/2006/relationships/tags" Target="../tags/tag431.xml"/><Relationship Id="rId32" Type="http://schemas.openxmlformats.org/officeDocument/2006/relationships/tags" Target="../tags/tag452.xml"/><Relationship Id="rId37" Type="http://schemas.openxmlformats.org/officeDocument/2006/relationships/tags" Target="../tags/tag457.xml"/><Relationship Id="rId53" Type="http://schemas.openxmlformats.org/officeDocument/2006/relationships/tags" Target="../tags/tag473.xml"/><Relationship Id="rId58" Type="http://schemas.openxmlformats.org/officeDocument/2006/relationships/tags" Target="../tags/tag478.xml"/><Relationship Id="rId74" Type="http://schemas.openxmlformats.org/officeDocument/2006/relationships/tags" Target="../tags/tag494.xml"/><Relationship Id="rId79" Type="http://schemas.openxmlformats.org/officeDocument/2006/relationships/tags" Target="../tags/tag499.xml"/><Relationship Id="rId102" Type="http://schemas.openxmlformats.org/officeDocument/2006/relationships/tags" Target="../tags/tag522.xml"/><Relationship Id="rId5" Type="http://schemas.openxmlformats.org/officeDocument/2006/relationships/tags" Target="../tags/tag425.xml"/><Relationship Id="rId90" Type="http://schemas.openxmlformats.org/officeDocument/2006/relationships/tags" Target="../tags/tag510.xml"/><Relationship Id="rId95" Type="http://schemas.openxmlformats.org/officeDocument/2006/relationships/tags" Target="../tags/tag515.xml"/><Relationship Id="rId22" Type="http://schemas.openxmlformats.org/officeDocument/2006/relationships/tags" Target="../tags/tag442.xml"/><Relationship Id="rId27" Type="http://schemas.openxmlformats.org/officeDocument/2006/relationships/tags" Target="../tags/tag447.xml"/><Relationship Id="rId43" Type="http://schemas.openxmlformats.org/officeDocument/2006/relationships/tags" Target="../tags/tag463.xml"/><Relationship Id="rId48" Type="http://schemas.openxmlformats.org/officeDocument/2006/relationships/tags" Target="../tags/tag468.xml"/><Relationship Id="rId64" Type="http://schemas.openxmlformats.org/officeDocument/2006/relationships/tags" Target="../tags/tag484.xml"/><Relationship Id="rId69" Type="http://schemas.openxmlformats.org/officeDocument/2006/relationships/tags" Target="../tags/tag489.xml"/><Relationship Id="rId113" Type="http://schemas.openxmlformats.org/officeDocument/2006/relationships/tags" Target="../tags/tag533.xml"/><Relationship Id="rId118" Type="http://schemas.openxmlformats.org/officeDocument/2006/relationships/oleObject" Target="../embeddings/oleObject8.bin"/><Relationship Id="rId80" Type="http://schemas.openxmlformats.org/officeDocument/2006/relationships/tags" Target="../tags/tag500.xml"/><Relationship Id="rId85" Type="http://schemas.openxmlformats.org/officeDocument/2006/relationships/tags" Target="../tags/tag505.xml"/><Relationship Id="rId12" Type="http://schemas.openxmlformats.org/officeDocument/2006/relationships/tags" Target="../tags/tag432.xml"/><Relationship Id="rId17" Type="http://schemas.openxmlformats.org/officeDocument/2006/relationships/tags" Target="../tags/tag437.xml"/><Relationship Id="rId33" Type="http://schemas.openxmlformats.org/officeDocument/2006/relationships/tags" Target="../tags/tag453.xml"/><Relationship Id="rId38" Type="http://schemas.openxmlformats.org/officeDocument/2006/relationships/tags" Target="../tags/tag458.xml"/><Relationship Id="rId59" Type="http://schemas.openxmlformats.org/officeDocument/2006/relationships/tags" Target="../tags/tag479.xml"/><Relationship Id="rId103" Type="http://schemas.openxmlformats.org/officeDocument/2006/relationships/tags" Target="../tags/tag523.xml"/><Relationship Id="rId108" Type="http://schemas.openxmlformats.org/officeDocument/2006/relationships/tags" Target="../tags/tag528.xml"/><Relationship Id="rId54" Type="http://schemas.openxmlformats.org/officeDocument/2006/relationships/tags" Target="../tags/tag474.xml"/><Relationship Id="rId70" Type="http://schemas.openxmlformats.org/officeDocument/2006/relationships/tags" Target="../tags/tag490.xml"/><Relationship Id="rId75" Type="http://schemas.openxmlformats.org/officeDocument/2006/relationships/tags" Target="../tags/tag495.xml"/><Relationship Id="rId91" Type="http://schemas.openxmlformats.org/officeDocument/2006/relationships/tags" Target="../tags/tag511.xml"/><Relationship Id="rId96" Type="http://schemas.openxmlformats.org/officeDocument/2006/relationships/tags" Target="../tags/tag516.xml"/><Relationship Id="rId1" Type="http://schemas.openxmlformats.org/officeDocument/2006/relationships/tags" Target="../tags/tag421.xml"/><Relationship Id="rId6" Type="http://schemas.openxmlformats.org/officeDocument/2006/relationships/tags" Target="../tags/tag426.xml"/><Relationship Id="rId23" Type="http://schemas.openxmlformats.org/officeDocument/2006/relationships/tags" Target="../tags/tag443.xml"/><Relationship Id="rId28" Type="http://schemas.openxmlformats.org/officeDocument/2006/relationships/tags" Target="../tags/tag448.xml"/><Relationship Id="rId49" Type="http://schemas.openxmlformats.org/officeDocument/2006/relationships/tags" Target="../tags/tag469.xml"/><Relationship Id="rId114" Type="http://schemas.openxmlformats.org/officeDocument/2006/relationships/tags" Target="../tags/tag534.xml"/><Relationship Id="rId119" Type="http://schemas.openxmlformats.org/officeDocument/2006/relationships/image" Target="../media/image2.emf"/><Relationship Id="rId44" Type="http://schemas.openxmlformats.org/officeDocument/2006/relationships/tags" Target="../tags/tag464.xml"/><Relationship Id="rId60" Type="http://schemas.openxmlformats.org/officeDocument/2006/relationships/tags" Target="../tags/tag480.xml"/><Relationship Id="rId65" Type="http://schemas.openxmlformats.org/officeDocument/2006/relationships/tags" Target="../tags/tag485.xml"/><Relationship Id="rId81" Type="http://schemas.openxmlformats.org/officeDocument/2006/relationships/tags" Target="../tags/tag501.xml"/><Relationship Id="rId86" Type="http://schemas.openxmlformats.org/officeDocument/2006/relationships/tags" Target="../tags/tag506.xml"/><Relationship Id="rId4" Type="http://schemas.openxmlformats.org/officeDocument/2006/relationships/tags" Target="../tags/tag424.xml"/><Relationship Id="rId9" Type="http://schemas.openxmlformats.org/officeDocument/2006/relationships/tags" Target="../tags/tag429.xml"/><Relationship Id="rId13" Type="http://schemas.openxmlformats.org/officeDocument/2006/relationships/tags" Target="../tags/tag433.xml"/><Relationship Id="rId18" Type="http://schemas.openxmlformats.org/officeDocument/2006/relationships/tags" Target="../tags/tag438.xml"/><Relationship Id="rId39" Type="http://schemas.openxmlformats.org/officeDocument/2006/relationships/tags" Target="../tags/tag459.xml"/><Relationship Id="rId109" Type="http://schemas.openxmlformats.org/officeDocument/2006/relationships/tags" Target="../tags/tag529.xml"/><Relationship Id="rId34" Type="http://schemas.openxmlformats.org/officeDocument/2006/relationships/tags" Target="../tags/tag454.xml"/><Relationship Id="rId50" Type="http://schemas.openxmlformats.org/officeDocument/2006/relationships/tags" Target="../tags/tag470.xml"/><Relationship Id="rId55" Type="http://schemas.openxmlformats.org/officeDocument/2006/relationships/tags" Target="../tags/tag475.xml"/><Relationship Id="rId76" Type="http://schemas.openxmlformats.org/officeDocument/2006/relationships/tags" Target="../tags/tag496.xml"/><Relationship Id="rId97" Type="http://schemas.openxmlformats.org/officeDocument/2006/relationships/tags" Target="../tags/tag517.xml"/><Relationship Id="rId104" Type="http://schemas.openxmlformats.org/officeDocument/2006/relationships/tags" Target="../tags/tag524.xml"/><Relationship Id="rId120" Type="http://schemas.openxmlformats.org/officeDocument/2006/relationships/chart" Target="../charts/chart7.xml"/><Relationship Id="rId7" Type="http://schemas.openxmlformats.org/officeDocument/2006/relationships/tags" Target="../tags/tag427.xml"/><Relationship Id="rId71" Type="http://schemas.openxmlformats.org/officeDocument/2006/relationships/tags" Target="../tags/tag491.xml"/><Relationship Id="rId92" Type="http://schemas.openxmlformats.org/officeDocument/2006/relationships/tags" Target="../tags/tag512.xml"/><Relationship Id="rId2" Type="http://schemas.openxmlformats.org/officeDocument/2006/relationships/tags" Target="../tags/tag422.xml"/><Relationship Id="rId29" Type="http://schemas.openxmlformats.org/officeDocument/2006/relationships/tags" Target="../tags/tag449.xml"/><Relationship Id="rId24" Type="http://schemas.openxmlformats.org/officeDocument/2006/relationships/tags" Target="../tags/tag444.xml"/><Relationship Id="rId40" Type="http://schemas.openxmlformats.org/officeDocument/2006/relationships/tags" Target="../tags/tag460.xml"/><Relationship Id="rId45" Type="http://schemas.openxmlformats.org/officeDocument/2006/relationships/tags" Target="../tags/tag465.xml"/><Relationship Id="rId66" Type="http://schemas.openxmlformats.org/officeDocument/2006/relationships/tags" Target="../tags/tag486.xml"/><Relationship Id="rId87" Type="http://schemas.openxmlformats.org/officeDocument/2006/relationships/tags" Target="../tags/tag507.xml"/><Relationship Id="rId110" Type="http://schemas.openxmlformats.org/officeDocument/2006/relationships/tags" Target="../tags/tag530.xml"/><Relationship Id="rId115" Type="http://schemas.openxmlformats.org/officeDocument/2006/relationships/tags" Target="../tags/tag535.xml"/><Relationship Id="rId61" Type="http://schemas.openxmlformats.org/officeDocument/2006/relationships/tags" Target="../tags/tag481.xml"/><Relationship Id="rId82" Type="http://schemas.openxmlformats.org/officeDocument/2006/relationships/tags" Target="../tags/tag502.xml"/><Relationship Id="rId19" Type="http://schemas.openxmlformats.org/officeDocument/2006/relationships/tags" Target="../tags/tag439.xml"/><Relationship Id="rId14" Type="http://schemas.openxmlformats.org/officeDocument/2006/relationships/tags" Target="../tags/tag434.xml"/><Relationship Id="rId30" Type="http://schemas.openxmlformats.org/officeDocument/2006/relationships/tags" Target="../tags/tag450.xml"/><Relationship Id="rId35" Type="http://schemas.openxmlformats.org/officeDocument/2006/relationships/tags" Target="../tags/tag455.xml"/><Relationship Id="rId56" Type="http://schemas.openxmlformats.org/officeDocument/2006/relationships/tags" Target="../tags/tag476.xml"/><Relationship Id="rId77" Type="http://schemas.openxmlformats.org/officeDocument/2006/relationships/tags" Target="../tags/tag497.xml"/><Relationship Id="rId100" Type="http://schemas.openxmlformats.org/officeDocument/2006/relationships/tags" Target="../tags/tag520.xml"/><Relationship Id="rId105" Type="http://schemas.openxmlformats.org/officeDocument/2006/relationships/tags" Target="../tags/tag525.xml"/><Relationship Id="rId8" Type="http://schemas.openxmlformats.org/officeDocument/2006/relationships/tags" Target="../tags/tag428.xml"/><Relationship Id="rId51" Type="http://schemas.openxmlformats.org/officeDocument/2006/relationships/tags" Target="../tags/tag471.xml"/><Relationship Id="rId72" Type="http://schemas.openxmlformats.org/officeDocument/2006/relationships/tags" Target="../tags/tag492.xml"/><Relationship Id="rId93" Type="http://schemas.openxmlformats.org/officeDocument/2006/relationships/tags" Target="../tags/tag513.xml"/><Relationship Id="rId98" Type="http://schemas.openxmlformats.org/officeDocument/2006/relationships/tags" Target="../tags/tag518.xml"/><Relationship Id="rId121" Type="http://schemas.openxmlformats.org/officeDocument/2006/relationships/chart" Target="../charts/chart8.xml"/><Relationship Id="rId3" Type="http://schemas.openxmlformats.org/officeDocument/2006/relationships/tags" Target="../tags/tag423.xml"/><Relationship Id="rId25" Type="http://schemas.openxmlformats.org/officeDocument/2006/relationships/tags" Target="../tags/tag445.xml"/><Relationship Id="rId46" Type="http://schemas.openxmlformats.org/officeDocument/2006/relationships/tags" Target="../tags/tag466.xml"/><Relationship Id="rId67" Type="http://schemas.openxmlformats.org/officeDocument/2006/relationships/tags" Target="../tags/tag487.xml"/><Relationship Id="rId116" Type="http://schemas.openxmlformats.org/officeDocument/2006/relationships/tags" Target="../tags/tag536.xml"/><Relationship Id="rId20" Type="http://schemas.openxmlformats.org/officeDocument/2006/relationships/tags" Target="../tags/tag440.xml"/><Relationship Id="rId41" Type="http://schemas.openxmlformats.org/officeDocument/2006/relationships/tags" Target="../tags/tag461.xml"/><Relationship Id="rId62" Type="http://schemas.openxmlformats.org/officeDocument/2006/relationships/tags" Target="../tags/tag482.xml"/><Relationship Id="rId83" Type="http://schemas.openxmlformats.org/officeDocument/2006/relationships/tags" Target="../tags/tag503.xml"/><Relationship Id="rId88" Type="http://schemas.openxmlformats.org/officeDocument/2006/relationships/tags" Target="../tags/tag508.xml"/><Relationship Id="rId111" Type="http://schemas.openxmlformats.org/officeDocument/2006/relationships/tags" Target="../tags/tag531.xml"/><Relationship Id="rId15" Type="http://schemas.openxmlformats.org/officeDocument/2006/relationships/tags" Target="../tags/tag435.xml"/><Relationship Id="rId36" Type="http://schemas.openxmlformats.org/officeDocument/2006/relationships/tags" Target="../tags/tag456.xml"/><Relationship Id="rId57" Type="http://schemas.openxmlformats.org/officeDocument/2006/relationships/tags" Target="../tags/tag477.xml"/><Relationship Id="rId106" Type="http://schemas.openxmlformats.org/officeDocument/2006/relationships/tags" Target="../tags/tag526.xml"/><Relationship Id="rId10" Type="http://schemas.openxmlformats.org/officeDocument/2006/relationships/tags" Target="../tags/tag430.xml"/><Relationship Id="rId31" Type="http://schemas.openxmlformats.org/officeDocument/2006/relationships/tags" Target="../tags/tag451.xml"/><Relationship Id="rId52" Type="http://schemas.openxmlformats.org/officeDocument/2006/relationships/tags" Target="../tags/tag472.xml"/><Relationship Id="rId73" Type="http://schemas.openxmlformats.org/officeDocument/2006/relationships/tags" Target="../tags/tag493.xml"/><Relationship Id="rId78" Type="http://schemas.openxmlformats.org/officeDocument/2006/relationships/tags" Target="../tags/tag498.xml"/><Relationship Id="rId94" Type="http://schemas.openxmlformats.org/officeDocument/2006/relationships/tags" Target="../tags/tag514.xml"/><Relationship Id="rId99" Type="http://schemas.openxmlformats.org/officeDocument/2006/relationships/tags" Target="../tags/tag519.xml"/><Relationship Id="rId101" Type="http://schemas.openxmlformats.org/officeDocument/2006/relationships/tags" Target="../tags/tag5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213"/>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カンボジア</a:t>
            </a:r>
            <a:r>
              <a:rPr lang="ja-JP" altLang="en-US" sz="3400" dirty="0">
                <a:solidFill>
                  <a:srgbClr val="FFFFFF"/>
                </a:solidFill>
              </a:rPr>
              <a:t>編</a:t>
            </a:r>
          </a:p>
        </p:txBody>
      </p:sp>
    </p:spTree>
    <p:extLst>
      <p:ext uri="{BB962C8B-B14F-4D97-AF65-F5344CB8AC3E}">
        <p14:creationId xmlns:p14="http://schemas.microsoft.com/office/powerpoint/2010/main" val="262680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nvGraphicFramePr>
        <p:xfrm>
          <a:off x="416496" y="2694354"/>
          <a:ext cx="9072000" cy="375898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7776000">
                  <a:extLst>
                    <a:ext uri="{9D8B030D-6E8A-4147-A177-3AD203B41FA5}">
                      <a16:colId xmlns:a16="http://schemas.microsoft.com/office/drawing/2014/main" val="20001"/>
                    </a:ext>
                  </a:extLst>
                </a:gridCol>
              </a:tblGrid>
              <a:tr h="647990">
                <a:tc>
                  <a:txBody>
                    <a:bodyPr/>
                    <a:lstStyle/>
                    <a:p>
                      <a:r>
                        <a:rPr kumimoji="1" lang="ja-JP" altLang="en-US" sz="1200" b="1" dirty="0">
                          <a:solidFill>
                            <a:schemeClr val="bg1"/>
                          </a:solidFill>
                        </a:rPr>
                        <a:t>投資許認可</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カンボジア開発評議会（</a:t>
                      </a:r>
                      <a:r>
                        <a:rPr kumimoji="1" lang="en-US" altLang="ja-JP" sz="1000" b="0" kern="1200" dirty="0">
                          <a:solidFill>
                            <a:srgbClr val="000000"/>
                          </a:solidFill>
                          <a:latin typeface="+mn-lt"/>
                          <a:ea typeface="ＭＳ Ｐゴシック" charset="-128"/>
                          <a:cs typeface="Arial" pitchFamily="34" charset="0"/>
                        </a:rPr>
                        <a:t>Council for the Development of Cambodia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）は、復興・開発と投資活動の監督に対して責任を有する唯一かつワンストップ・サービスを提供する機関である。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次のような条件を含む投資プロジェクトは、</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は、閣僚評議会（</a:t>
                      </a:r>
                      <a:r>
                        <a:rPr kumimoji="1" lang="en-US" altLang="ja-JP" sz="1000" b="0" kern="1200" dirty="0">
                          <a:solidFill>
                            <a:srgbClr val="000000"/>
                          </a:solidFill>
                          <a:latin typeface="+mn-lt"/>
                          <a:ea typeface="ＭＳ Ｐゴシック" charset="-128"/>
                          <a:cs typeface="Arial" pitchFamily="34" charset="0"/>
                        </a:rPr>
                        <a:t>Council of Ministers</a:t>
                      </a:r>
                      <a:r>
                        <a:rPr kumimoji="1" lang="ja-JP" altLang="en-US" sz="1000" b="0" kern="1200" dirty="0">
                          <a:solidFill>
                            <a:srgbClr val="000000"/>
                          </a:solidFill>
                          <a:latin typeface="+mn-lt"/>
                          <a:ea typeface="ＭＳ Ｐゴシック" charset="-128"/>
                          <a:cs typeface="Arial" pitchFamily="34" charset="0"/>
                        </a:rPr>
                        <a:t>）の認可を得なければならない。</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en-US" altLang="ja-JP" sz="900" b="0" kern="1200" dirty="0">
                          <a:solidFill>
                            <a:srgbClr val="000000"/>
                          </a:solidFill>
                          <a:latin typeface="+mn-lt"/>
                          <a:ea typeface="ＭＳ Ｐゴシック" charset="-128"/>
                          <a:cs typeface="Arial" pitchFamily="34" charset="0"/>
                        </a:rPr>
                        <a:t>5,000</a:t>
                      </a:r>
                      <a:r>
                        <a:rPr kumimoji="1" lang="ja-JP" altLang="en-US" sz="900" b="0" kern="1200" dirty="0">
                          <a:solidFill>
                            <a:srgbClr val="000000"/>
                          </a:solidFill>
                          <a:latin typeface="+mn-lt"/>
                          <a:ea typeface="ＭＳ Ｐゴシック" charset="-128"/>
                          <a:cs typeface="Arial" pitchFamily="34" charset="0"/>
                        </a:rPr>
                        <a:t>万米ドルを超える投資</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政治影響を有する事項を含む場合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鉱物資源・自然資源の探索と開発</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環境に対する悪影響が懸念される場合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長期開発戦略を必要とする場合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「建設・所有・譲渡（</a:t>
                      </a:r>
                      <a:r>
                        <a:rPr kumimoji="1" lang="en-US" altLang="ja-JP" sz="900" b="0" kern="1200" dirty="0">
                          <a:solidFill>
                            <a:srgbClr val="000000"/>
                          </a:solidFill>
                          <a:latin typeface="+mn-lt"/>
                          <a:ea typeface="ＭＳ Ｐゴシック" charset="-128"/>
                          <a:cs typeface="Arial" pitchFamily="34" charset="0"/>
                        </a:rPr>
                        <a:t>Build-Own-Transfer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BOT</a:t>
                      </a:r>
                      <a:r>
                        <a:rPr kumimoji="1" lang="ja-JP" altLang="en-US" sz="900" b="0" kern="1200" dirty="0">
                          <a:solidFill>
                            <a:srgbClr val="000000"/>
                          </a:solidFill>
                          <a:latin typeface="+mn-lt"/>
                          <a:ea typeface="ＭＳ Ｐゴシック" charset="-128"/>
                          <a:cs typeface="Arial" pitchFamily="34" charset="0"/>
                        </a:rPr>
                        <a:t>）、「建設・所有・運営・譲渡（</a:t>
                      </a:r>
                      <a:r>
                        <a:rPr kumimoji="1" lang="en-US" altLang="ja-JP" sz="900" b="0" kern="1200" dirty="0">
                          <a:solidFill>
                            <a:srgbClr val="000000"/>
                          </a:solidFill>
                          <a:latin typeface="+mn-lt"/>
                          <a:ea typeface="ＭＳ Ｐゴシック" charset="-128"/>
                          <a:cs typeface="Arial" pitchFamily="34" charset="0"/>
                        </a:rPr>
                        <a:t>Build-Own-Operate-Transfer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BOOT</a:t>
                      </a:r>
                      <a:r>
                        <a:rPr kumimoji="1" lang="ja-JP" altLang="en-US" sz="900" b="0" kern="1200" dirty="0">
                          <a:solidFill>
                            <a:srgbClr val="000000"/>
                          </a:solidFill>
                          <a:latin typeface="+mn-lt"/>
                          <a:ea typeface="ＭＳ Ｐゴシック" charset="-128"/>
                          <a:cs typeface="Arial" pitchFamily="34" charset="0"/>
                        </a:rPr>
                        <a:t>）」、「建設・所有・運営（</a:t>
                      </a:r>
                      <a:r>
                        <a:rPr kumimoji="1" lang="en-US" altLang="ja-JP" sz="900" b="0" kern="1200" dirty="0">
                          <a:solidFill>
                            <a:srgbClr val="000000"/>
                          </a:solidFill>
                          <a:latin typeface="+mn-lt"/>
                          <a:ea typeface="ＭＳ Ｐゴシック" charset="-128"/>
                          <a:cs typeface="Arial" pitchFamily="34" charset="0"/>
                        </a:rPr>
                        <a:t>Build-Own-Operate</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a:t>
                      </a:r>
                      <a:r>
                        <a:rPr kumimoji="1" lang="ja-JP" altLang="en-US" sz="900" b="0" kern="1200" dirty="0">
                          <a:solidFill>
                            <a:srgbClr val="000000"/>
                          </a:solidFill>
                          <a:latin typeface="+mn-lt"/>
                          <a:ea typeface="ＭＳ Ｐゴシック" charset="-128"/>
                          <a:cs typeface="Arial" pitchFamily="34" charset="0"/>
                        </a:rPr>
                        <a:t>）」または</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建設・賃借・譲渡（</a:t>
                      </a:r>
                      <a:r>
                        <a:rPr kumimoji="1" lang="en-US" altLang="ja-JP" sz="900" b="0" kern="1200" dirty="0">
                          <a:solidFill>
                            <a:srgbClr val="000000"/>
                          </a:solidFill>
                          <a:latin typeface="+mn-lt"/>
                          <a:ea typeface="ＭＳ Ｐゴシック" charset="-128"/>
                          <a:cs typeface="Arial" pitchFamily="34" charset="0"/>
                        </a:rPr>
                        <a:t>Build-Lease-Transfer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BLT</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契約に基づくインフラ・プロジェクト</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「改正投資法施行に関する政令</a:t>
                      </a:r>
                      <a:r>
                        <a:rPr kumimoji="1" lang="en-US" altLang="ja-JP" sz="1000" b="0" kern="1200" dirty="0">
                          <a:solidFill>
                            <a:srgbClr val="000000"/>
                          </a:solidFill>
                          <a:latin typeface="+mn-lt"/>
                          <a:ea typeface="ＭＳ Ｐゴシック" charset="-128"/>
                          <a:cs typeface="Arial" pitchFamily="34" charset="0"/>
                        </a:rPr>
                        <a:t>No.111</a:t>
                      </a:r>
                      <a:r>
                        <a:rPr kumimoji="1" lang="ja-JP" altLang="en-US" sz="1000" b="0" kern="1200" dirty="0">
                          <a:solidFill>
                            <a:srgbClr val="000000"/>
                          </a:solidFill>
                          <a:latin typeface="+mn-lt"/>
                          <a:ea typeface="ＭＳ Ｐゴシック" charset="-128"/>
                          <a:cs typeface="Arial" pitchFamily="34" charset="0"/>
                        </a:rPr>
                        <a:t>」の付属文書１（</a:t>
                      </a:r>
                      <a:r>
                        <a:rPr kumimoji="1" lang="en-US" altLang="ja-JP" sz="1000" b="0" kern="1200" dirty="0">
                          <a:solidFill>
                            <a:srgbClr val="000000"/>
                          </a:solidFill>
                          <a:latin typeface="+mn-lt"/>
                          <a:ea typeface="ＭＳ Ｐゴシック" charset="-128"/>
                          <a:cs typeface="Arial" pitchFamily="34" charset="0"/>
                        </a:rPr>
                        <a:t>Negative List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Section 1</a:t>
                      </a:r>
                      <a:r>
                        <a:rPr kumimoji="1" lang="ja-JP" altLang="en-US" sz="1000" b="0" kern="1200" dirty="0">
                          <a:solidFill>
                            <a:srgbClr val="000000"/>
                          </a:solidFill>
                          <a:latin typeface="+mn-lt"/>
                          <a:ea typeface="ＭＳ Ｐゴシック" charset="-128"/>
                          <a:cs typeface="Arial" pitchFamily="34" charset="0"/>
                        </a:rPr>
                        <a:t>に掲載されている事業は、カンボジア及び外国企業による</a:t>
                      </a:r>
                      <a:br>
                        <a:rPr kumimoji="1" lang="en-US" altLang="ja-JP" sz="1000" b="0" kern="1200" dirty="0">
                          <a:solidFill>
                            <a:srgbClr val="000000"/>
                          </a:solidFill>
                          <a:latin typeface="+mn-lt"/>
                          <a:ea typeface="ＭＳ Ｐゴシック" charset="-128"/>
                          <a:cs typeface="Arial" pitchFamily="34" charset="0"/>
                        </a:rPr>
                      </a:br>
                      <a:r>
                        <a:rPr kumimoji="1" lang="ja-JP" altLang="en-US" sz="1000" b="0" kern="1200" dirty="0">
                          <a:solidFill>
                            <a:srgbClr val="000000"/>
                          </a:solidFill>
                          <a:latin typeface="+mn-lt"/>
                          <a:ea typeface="ＭＳ Ｐゴシック" charset="-128"/>
                          <a:cs typeface="Arial" pitchFamily="34" charset="0"/>
                        </a:rPr>
                        <a:t>投資が禁止されている。</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向精神剤及び非合法薬の製造･加工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国際規約または世界保健機関によって禁止され、公衆の健康や環境に影響を及ぼす、毒性を有する化学品、農業用除虫剤・殺虫剤、</a:t>
                      </a:r>
                      <a:br>
                        <a:rPr kumimoji="1" lang="en-US" altLang="ja-JP" sz="900" b="0" kern="1200" dirty="0">
                          <a:solidFill>
                            <a:srgbClr val="000000"/>
                          </a:solidFill>
                          <a:latin typeface="+mn-lt"/>
                          <a:ea typeface="ＭＳ Ｐゴシック" charset="-128"/>
                          <a:cs typeface="Arial" pitchFamily="34" charset="0"/>
                        </a:rPr>
                      </a:br>
                      <a:r>
                        <a:rPr kumimoji="1" lang="ja-JP" altLang="en-US" sz="900" b="0" kern="1200" dirty="0">
                          <a:solidFill>
                            <a:srgbClr val="000000"/>
                          </a:solidFill>
                          <a:latin typeface="+mn-lt"/>
                          <a:ea typeface="ＭＳ Ｐゴシック" charset="-128"/>
                          <a:cs typeface="Arial" pitchFamily="34" charset="0"/>
                        </a:rPr>
                        <a:t>その他の化学品を使用する薬物の製造・加工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外国から輸入する廃棄物を使った電力の加工及び生産</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森林法により禁止されている森林開拓事業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7990">
                <a:tc>
                  <a:txBody>
                    <a:bodyPr/>
                    <a:lstStyle/>
                    <a:p>
                      <a:r>
                        <a:rPr kumimoji="1" lang="ja-JP" altLang="en-US" sz="1200" b="1" dirty="0">
                          <a:solidFill>
                            <a:schemeClr val="bg1"/>
                          </a:solidFill>
                        </a:rPr>
                        <a:t>外国企業の土地所有の可否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投資家による土地保有は、カンボジア市民権を有する自然人かカンボジア企業に限って可能</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ただし土地使用については、カンボジア政府との契約による土地使用（コンセッション）、</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年以上</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年を期限とする永借権に基づく長期賃借（最長</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年ごとの更新可能）、更新可能な有期の短期賃借等が、外国企業にも認められている</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200472" y="1124744"/>
            <a:ext cx="9505056" cy="94795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カンボジアの外国直接投資（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Foreign Direct Investment: 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）に関する法制度は、基本的に投資を奨励するように設計されている。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土地所有（外国人が土地を保有できないことは憲法で規定）を除き内国法人と差別なく扱われており、多くの分野で自由に投資することが許されている。また現行の投資法では、「（投資プロジェクト）最終登録証明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Final Registration Certificates: FRC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）」を入手した投資家に対して種々の優遇措置が与えられている。</a:t>
            </a:r>
          </a:p>
        </p:txBody>
      </p:sp>
      <p:sp>
        <p:nvSpPr>
          <p:cNvPr id="8" name="Rectangle 6"/>
          <p:cNvSpPr>
            <a:spLocks noChangeArrowheads="1"/>
          </p:cNvSpPr>
          <p:nvPr/>
        </p:nvSpPr>
        <p:spPr bwMode="auto">
          <a:xfrm>
            <a:off x="416496" y="240632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海外からの直接投資に関する規制等</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9166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Council for the Development of Cambodia(CDC)</a:t>
            </a:r>
            <a:r>
              <a:rPr lang="ja-JP" altLang="en-US" sz="800" dirty="0"/>
              <a:t>ホームページ、</a:t>
            </a:r>
            <a:r>
              <a:rPr lang="en-US" altLang="ja-JP" sz="800" dirty="0"/>
              <a:t>JETRO</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356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外国企業とは、外国の法律に基づき設立され、カンボジアに拠点を有しビジネスを行なう法人を指す（会社法第</a:t>
            </a:r>
            <a:r>
              <a:rPr lang="en-US" altLang="ja-JP" dirty="0"/>
              <a:t>270</a:t>
            </a:r>
            <a:r>
              <a:rPr lang="ja-JP" altLang="en-US" dirty="0"/>
              <a:t>条）。外国企業は次の形態によりカンボジアでビジネスを行なうことができる（会社法第</a:t>
            </a:r>
            <a:r>
              <a:rPr lang="en-US" altLang="ja-JP" dirty="0"/>
              <a:t>271</a:t>
            </a:r>
            <a:r>
              <a:rPr lang="ja-JP" altLang="en-US" dirty="0"/>
              <a:t>条）。</a:t>
            </a:r>
            <a:endParaRPr lang="en-US" altLang="ja-JP" dirty="0"/>
          </a:p>
        </p:txBody>
      </p:sp>
      <p:graphicFrame>
        <p:nvGraphicFramePr>
          <p:cNvPr id="5" name="表 4"/>
          <p:cNvGraphicFramePr>
            <a:graphicFrameLocks noGrp="1"/>
          </p:cNvGraphicFramePr>
          <p:nvPr/>
        </p:nvGraphicFramePr>
        <p:xfrm>
          <a:off x="416496" y="2132856"/>
          <a:ext cx="9288168" cy="380270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44216">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駐在員事務所（商務代表事務所又は商務連絡事務所）は、以下の業務 については行うことができる。</a:t>
                      </a:r>
                      <a:endParaRPr kumimoji="1" lang="en-US" altLang="ja-JP" sz="1100" kern="1200" dirty="0">
                        <a:solidFill>
                          <a:srgbClr val="000000"/>
                        </a:solidFill>
                        <a:latin typeface="+mn-lt"/>
                        <a:ea typeface="ＭＳ Ｐゴシック" charset="-128"/>
                        <a:cs typeface="Arial" pitchFamily="34" charset="0"/>
                      </a:endParaRP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親会社への紹介を目的とする顧客との接触</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商業情報の調査と親会社への連絡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市場調査の実施</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展示会での物品の売り込みと自己の事務所または展示会でのサンプル・物品の展示</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展示会に向けた物品の購入と保管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事務所の賃貸と雇員の雇用</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親会社の代理としての契約行為</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支店は駐在員事務所と同様の業務を行え、さらに法律により外国人又は外国法 人に対して禁止されている行為を除き、内国企業と同様に定期的な物品及び サービスの売買、製造、加工、建設に従事し得る。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子会社は、外国企業の最低</a:t>
                      </a:r>
                      <a:r>
                        <a:rPr kumimoji="1" lang="en-US" altLang="ja-JP" sz="1100" kern="1200" dirty="0">
                          <a:solidFill>
                            <a:srgbClr val="000000"/>
                          </a:solidFill>
                          <a:latin typeface="+mn-lt"/>
                          <a:ea typeface="ＭＳ Ｐゴシック" charset="-128"/>
                          <a:cs typeface="Arial" pitchFamily="34" charset="0"/>
                        </a:rPr>
                        <a:t>51</a:t>
                      </a:r>
                      <a:r>
                        <a:rPr kumimoji="1" lang="ja-JP" altLang="en-US" sz="1100" kern="1200" dirty="0">
                          <a:solidFill>
                            <a:srgbClr val="000000"/>
                          </a:solidFill>
                          <a:latin typeface="+mn-lt"/>
                          <a:ea typeface="ＭＳ Ｐゴシック" charset="-128"/>
                          <a:cs typeface="Arial" pitchFamily="34" charset="0"/>
                        </a:rPr>
                        <a:t>％の出資によってカンボジアで設立される会社で あり、親会社とは異なる法人格を有する。</a:t>
                      </a:r>
                      <a:endParaRPr kumimoji="1" lang="en-US" altLang="ja-JP" sz="110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子会社は、パートナーシップ又は有 限責任会社として設立でき、カンボジア法規による外国人又は外国法人に対し て禁止されている業務を除き、内国法人と同様の業務を行うことができる。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06908">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駐在員事務所は、定期的な売買行為、 サービスの提供、製造行為、加工、建設を行うことはできない。駐在員事務所は親会社の判断で閉鎖できる。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支店の資産は親会社の資産 であり、親会社は支店の負債に対して責任を負う。支店は親会社の判断により 閉鎖し得る。</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416496"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t>（出所）  </a:t>
            </a:r>
            <a:r>
              <a:rPr lang="en-US" altLang="ja-JP" sz="800" dirty="0"/>
              <a:t>JETRO</a:t>
            </a:r>
            <a:r>
              <a:rPr lang="ja-JP" altLang="en-US" sz="800" dirty="0"/>
              <a:t>「カンボジア会社設立マニュアル」（</a:t>
            </a:r>
            <a:r>
              <a:rPr lang="en-US" altLang="ja-JP" sz="800" dirty="0"/>
              <a:t>2021</a:t>
            </a:r>
            <a:r>
              <a:rPr lang="ja-JP" altLang="en-US" sz="800" dirty="0"/>
              <a:t>）</a:t>
            </a:r>
            <a:r>
              <a:rPr lang="en-US" altLang="ja-JP" sz="800" dirty="0"/>
              <a:t>, JBIC</a:t>
            </a:r>
            <a:r>
              <a:rPr lang="ja-JP" altLang="en-US" sz="800" dirty="0"/>
              <a:t>「カンボジアの投資環境」（</a:t>
            </a:r>
            <a:r>
              <a:rPr lang="en-US" altLang="ja-JP" sz="800" dirty="0"/>
              <a:t>2013</a:t>
            </a:r>
            <a:r>
              <a:rPr lang="ja-JP" altLang="en-US" sz="800" dirty="0"/>
              <a:t>）</a:t>
            </a:r>
            <a:endParaRPr lang="en-US" altLang="ja-JP" sz="800" dirty="0"/>
          </a:p>
          <a:p>
            <a:pPr>
              <a:spcAft>
                <a:spcPts val="100"/>
              </a:spcAft>
            </a:pPr>
            <a:endParaRPr lang="en-US" altLang="ja-JP" sz="800" dirty="0"/>
          </a:p>
        </p:txBody>
      </p:sp>
    </p:spTree>
    <p:extLst>
      <p:ext uri="{BB962C8B-B14F-4D97-AF65-F5344CB8AC3E}">
        <p14:creationId xmlns:p14="http://schemas.microsoft.com/office/powerpoint/2010/main" val="22751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6249144" y="3321184"/>
            <a:ext cx="3388562" cy="2639261"/>
            <a:chOff x="7627484" y="3170032"/>
            <a:chExt cx="2880886" cy="2243846"/>
          </a:xfrm>
        </p:grpSpPr>
        <p:sp>
          <p:nvSpPr>
            <p:cNvPr id="380" name="Oval 420"/>
            <p:cNvSpPr>
              <a:spLocks noChangeArrowheads="1"/>
            </p:cNvSpPr>
            <p:nvPr/>
          </p:nvSpPr>
          <p:spPr bwMode="auto">
            <a:xfrm>
              <a:off x="99575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22"/>
            <p:cNvSpPr>
              <a:spLocks noChangeArrowheads="1"/>
            </p:cNvSpPr>
            <p:nvPr/>
          </p:nvSpPr>
          <p:spPr bwMode="auto">
            <a:xfrm>
              <a:off x="800054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423"/>
            <p:cNvSpPr>
              <a:spLocks noChangeArrowheads="1"/>
            </p:cNvSpPr>
            <p:nvPr/>
          </p:nvSpPr>
          <p:spPr bwMode="auto">
            <a:xfrm>
              <a:off x="80957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24"/>
            <p:cNvSpPr>
              <a:spLocks noChangeArrowheads="1"/>
            </p:cNvSpPr>
            <p:nvPr/>
          </p:nvSpPr>
          <p:spPr bwMode="auto">
            <a:xfrm>
              <a:off x="81878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425"/>
            <p:cNvSpPr>
              <a:spLocks noChangeArrowheads="1"/>
            </p:cNvSpPr>
            <p:nvPr/>
          </p:nvSpPr>
          <p:spPr bwMode="auto">
            <a:xfrm>
              <a:off x="827994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26"/>
            <p:cNvSpPr>
              <a:spLocks noChangeArrowheads="1"/>
            </p:cNvSpPr>
            <p:nvPr/>
          </p:nvSpPr>
          <p:spPr bwMode="auto">
            <a:xfrm>
              <a:off x="83751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427"/>
            <p:cNvSpPr>
              <a:spLocks noChangeArrowheads="1"/>
            </p:cNvSpPr>
            <p:nvPr/>
          </p:nvSpPr>
          <p:spPr bwMode="auto">
            <a:xfrm>
              <a:off x="84672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429"/>
            <p:cNvSpPr>
              <a:spLocks noChangeArrowheads="1"/>
            </p:cNvSpPr>
            <p:nvPr/>
          </p:nvSpPr>
          <p:spPr bwMode="auto">
            <a:xfrm>
              <a:off x="8560934"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430"/>
            <p:cNvSpPr>
              <a:spLocks noChangeArrowheads="1"/>
            </p:cNvSpPr>
            <p:nvPr/>
          </p:nvSpPr>
          <p:spPr bwMode="auto">
            <a:xfrm>
              <a:off x="86545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431"/>
            <p:cNvSpPr>
              <a:spLocks noChangeArrowheads="1"/>
            </p:cNvSpPr>
            <p:nvPr/>
          </p:nvSpPr>
          <p:spPr bwMode="auto">
            <a:xfrm>
              <a:off x="8748259"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393"/>
            <p:cNvSpPr>
              <a:spLocks noChangeArrowheads="1"/>
            </p:cNvSpPr>
            <p:nvPr/>
          </p:nvSpPr>
          <p:spPr bwMode="auto">
            <a:xfrm>
              <a:off x="79084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394"/>
            <p:cNvSpPr>
              <a:spLocks noChangeArrowheads="1"/>
            </p:cNvSpPr>
            <p:nvPr/>
          </p:nvSpPr>
          <p:spPr bwMode="auto">
            <a:xfrm>
              <a:off x="800054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395"/>
            <p:cNvSpPr>
              <a:spLocks noChangeArrowheads="1"/>
            </p:cNvSpPr>
            <p:nvPr/>
          </p:nvSpPr>
          <p:spPr bwMode="auto">
            <a:xfrm>
              <a:off x="80957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396"/>
            <p:cNvSpPr>
              <a:spLocks noChangeArrowheads="1"/>
            </p:cNvSpPr>
            <p:nvPr/>
          </p:nvSpPr>
          <p:spPr bwMode="auto">
            <a:xfrm>
              <a:off x="81878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397"/>
            <p:cNvSpPr>
              <a:spLocks noChangeArrowheads="1"/>
            </p:cNvSpPr>
            <p:nvPr/>
          </p:nvSpPr>
          <p:spPr bwMode="auto">
            <a:xfrm>
              <a:off x="8279947" y="336110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398"/>
            <p:cNvSpPr>
              <a:spLocks noChangeArrowheads="1"/>
            </p:cNvSpPr>
            <p:nvPr/>
          </p:nvSpPr>
          <p:spPr bwMode="auto">
            <a:xfrm>
              <a:off x="83751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399"/>
            <p:cNvSpPr>
              <a:spLocks noChangeArrowheads="1"/>
            </p:cNvSpPr>
            <p:nvPr/>
          </p:nvSpPr>
          <p:spPr bwMode="auto">
            <a:xfrm>
              <a:off x="84672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400"/>
            <p:cNvSpPr>
              <a:spLocks noChangeArrowheads="1"/>
            </p:cNvSpPr>
            <p:nvPr/>
          </p:nvSpPr>
          <p:spPr bwMode="auto">
            <a:xfrm>
              <a:off x="8560934"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401"/>
            <p:cNvSpPr>
              <a:spLocks noChangeArrowheads="1"/>
            </p:cNvSpPr>
            <p:nvPr/>
          </p:nvSpPr>
          <p:spPr bwMode="auto">
            <a:xfrm>
              <a:off x="86545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402"/>
            <p:cNvSpPr>
              <a:spLocks noChangeArrowheads="1"/>
            </p:cNvSpPr>
            <p:nvPr/>
          </p:nvSpPr>
          <p:spPr bwMode="auto">
            <a:xfrm>
              <a:off x="8748259"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421"/>
            <p:cNvSpPr>
              <a:spLocks noChangeArrowheads="1"/>
            </p:cNvSpPr>
            <p:nvPr/>
          </p:nvSpPr>
          <p:spPr bwMode="auto">
            <a:xfrm>
              <a:off x="79084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422"/>
            <p:cNvSpPr>
              <a:spLocks noChangeArrowheads="1"/>
            </p:cNvSpPr>
            <p:nvPr/>
          </p:nvSpPr>
          <p:spPr bwMode="auto">
            <a:xfrm>
              <a:off x="800054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423"/>
            <p:cNvSpPr>
              <a:spLocks noChangeArrowheads="1"/>
            </p:cNvSpPr>
            <p:nvPr/>
          </p:nvSpPr>
          <p:spPr bwMode="auto">
            <a:xfrm>
              <a:off x="80957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424"/>
            <p:cNvSpPr>
              <a:spLocks noChangeArrowheads="1"/>
            </p:cNvSpPr>
            <p:nvPr/>
          </p:nvSpPr>
          <p:spPr bwMode="auto">
            <a:xfrm>
              <a:off x="81878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425"/>
            <p:cNvSpPr>
              <a:spLocks noChangeArrowheads="1"/>
            </p:cNvSpPr>
            <p:nvPr/>
          </p:nvSpPr>
          <p:spPr bwMode="auto">
            <a:xfrm>
              <a:off x="8279947" y="345476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426"/>
            <p:cNvSpPr>
              <a:spLocks noChangeArrowheads="1"/>
            </p:cNvSpPr>
            <p:nvPr/>
          </p:nvSpPr>
          <p:spPr bwMode="auto">
            <a:xfrm>
              <a:off x="83751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427"/>
            <p:cNvSpPr>
              <a:spLocks noChangeArrowheads="1"/>
            </p:cNvSpPr>
            <p:nvPr/>
          </p:nvSpPr>
          <p:spPr bwMode="auto">
            <a:xfrm>
              <a:off x="84672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429"/>
            <p:cNvSpPr>
              <a:spLocks noChangeArrowheads="1"/>
            </p:cNvSpPr>
            <p:nvPr/>
          </p:nvSpPr>
          <p:spPr bwMode="auto">
            <a:xfrm>
              <a:off x="8560934"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430"/>
            <p:cNvSpPr>
              <a:spLocks noChangeArrowheads="1"/>
            </p:cNvSpPr>
            <p:nvPr/>
          </p:nvSpPr>
          <p:spPr bwMode="auto">
            <a:xfrm>
              <a:off x="86545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431"/>
            <p:cNvSpPr>
              <a:spLocks noChangeArrowheads="1"/>
            </p:cNvSpPr>
            <p:nvPr/>
          </p:nvSpPr>
          <p:spPr bwMode="auto">
            <a:xfrm>
              <a:off x="8748259"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391"/>
            <p:cNvSpPr>
              <a:spLocks noChangeArrowheads="1"/>
            </p:cNvSpPr>
            <p:nvPr/>
          </p:nvSpPr>
          <p:spPr bwMode="auto">
            <a:xfrm>
              <a:off x="77211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392"/>
            <p:cNvSpPr>
              <a:spLocks noChangeArrowheads="1"/>
            </p:cNvSpPr>
            <p:nvPr/>
          </p:nvSpPr>
          <p:spPr bwMode="auto">
            <a:xfrm>
              <a:off x="781480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393"/>
            <p:cNvSpPr>
              <a:spLocks noChangeArrowheads="1"/>
            </p:cNvSpPr>
            <p:nvPr/>
          </p:nvSpPr>
          <p:spPr bwMode="auto">
            <a:xfrm>
              <a:off x="79084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394"/>
            <p:cNvSpPr>
              <a:spLocks noChangeArrowheads="1"/>
            </p:cNvSpPr>
            <p:nvPr/>
          </p:nvSpPr>
          <p:spPr bwMode="auto">
            <a:xfrm>
              <a:off x="80005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395"/>
            <p:cNvSpPr>
              <a:spLocks noChangeArrowheads="1"/>
            </p:cNvSpPr>
            <p:nvPr/>
          </p:nvSpPr>
          <p:spPr bwMode="auto">
            <a:xfrm>
              <a:off x="80957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396"/>
            <p:cNvSpPr>
              <a:spLocks noChangeArrowheads="1"/>
            </p:cNvSpPr>
            <p:nvPr/>
          </p:nvSpPr>
          <p:spPr bwMode="auto">
            <a:xfrm>
              <a:off x="81878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397"/>
            <p:cNvSpPr>
              <a:spLocks noChangeArrowheads="1"/>
            </p:cNvSpPr>
            <p:nvPr/>
          </p:nvSpPr>
          <p:spPr bwMode="auto">
            <a:xfrm>
              <a:off x="827994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398"/>
            <p:cNvSpPr>
              <a:spLocks noChangeArrowheads="1"/>
            </p:cNvSpPr>
            <p:nvPr/>
          </p:nvSpPr>
          <p:spPr bwMode="auto">
            <a:xfrm>
              <a:off x="83751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399"/>
            <p:cNvSpPr>
              <a:spLocks noChangeArrowheads="1"/>
            </p:cNvSpPr>
            <p:nvPr/>
          </p:nvSpPr>
          <p:spPr bwMode="auto">
            <a:xfrm>
              <a:off x="84672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400"/>
            <p:cNvSpPr>
              <a:spLocks noChangeArrowheads="1"/>
            </p:cNvSpPr>
            <p:nvPr/>
          </p:nvSpPr>
          <p:spPr bwMode="auto">
            <a:xfrm>
              <a:off x="8560934"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401"/>
            <p:cNvSpPr>
              <a:spLocks noChangeArrowheads="1"/>
            </p:cNvSpPr>
            <p:nvPr/>
          </p:nvSpPr>
          <p:spPr bwMode="auto">
            <a:xfrm>
              <a:off x="86545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402"/>
            <p:cNvSpPr>
              <a:spLocks noChangeArrowheads="1"/>
            </p:cNvSpPr>
            <p:nvPr/>
          </p:nvSpPr>
          <p:spPr bwMode="auto">
            <a:xfrm>
              <a:off x="874825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418"/>
            <p:cNvSpPr>
              <a:spLocks noChangeArrowheads="1"/>
            </p:cNvSpPr>
            <p:nvPr/>
          </p:nvSpPr>
          <p:spPr bwMode="auto">
            <a:xfrm>
              <a:off x="7627484"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419"/>
            <p:cNvSpPr>
              <a:spLocks noChangeArrowheads="1"/>
            </p:cNvSpPr>
            <p:nvPr/>
          </p:nvSpPr>
          <p:spPr bwMode="auto">
            <a:xfrm>
              <a:off x="77211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420"/>
            <p:cNvSpPr>
              <a:spLocks noChangeArrowheads="1"/>
            </p:cNvSpPr>
            <p:nvPr/>
          </p:nvSpPr>
          <p:spPr bwMode="auto">
            <a:xfrm>
              <a:off x="781480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421"/>
            <p:cNvSpPr>
              <a:spLocks noChangeArrowheads="1"/>
            </p:cNvSpPr>
            <p:nvPr/>
          </p:nvSpPr>
          <p:spPr bwMode="auto">
            <a:xfrm>
              <a:off x="79084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422"/>
            <p:cNvSpPr>
              <a:spLocks noChangeArrowheads="1"/>
            </p:cNvSpPr>
            <p:nvPr/>
          </p:nvSpPr>
          <p:spPr bwMode="auto">
            <a:xfrm>
              <a:off x="80005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423"/>
            <p:cNvSpPr>
              <a:spLocks noChangeArrowheads="1"/>
            </p:cNvSpPr>
            <p:nvPr/>
          </p:nvSpPr>
          <p:spPr bwMode="auto">
            <a:xfrm>
              <a:off x="80957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424"/>
            <p:cNvSpPr>
              <a:spLocks noChangeArrowheads="1"/>
            </p:cNvSpPr>
            <p:nvPr/>
          </p:nvSpPr>
          <p:spPr bwMode="auto">
            <a:xfrm>
              <a:off x="81878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425"/>
            <p:cNvSpPr>
              <a:spLocks noChangeArrowheads="1"/>
            </p:cNvSpPr>
            <p:nvPr/>
          </p:nvSpPr>
          <p:spPr bwMode="auto">
            <a:xfrm>
              <a:off x="827994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426"/>
            <p:cNvSpPr>
              <a:spLocks noChangeArrowheads="1"/>
            </p:cNvSpPr>
            <p:nvPr/>
          </p:nvSpPr>
          <p:spPr bwMode="auto">
            <a:xfrm>
              <a:off x="83751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427"/>
            <p:cNvSpPr>
              <a:spLocks noChangeArrowheads="1"/>
            </p:cNvSpPr>
            <p:nvPr/>
          </p:nvSpPr>
          <p:spPr bwMode="auto">
            <a:xfrm>
              <a:off x="84672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429"/>
            <p:cNvSpPr>
              <a:spLocks noChangeArrowheads="1"/>
            </p:cNvSpPr>
            <p:nvPr/>
          </p:nvSpPr>
          <p:spPr bwMode="auto">
            <a:xfrm>
              <a:off x="8560934"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430"/>
            <p:cNvSpPr>
              <a:spLocks noChangeArrowheads="1"/>
            </p:cNvSpPr>
            <p:nvPr/>
          </p:nvSpPr>
          <p:spPr bwMode="auto">
            <a:xfrm>
              <a:off x="86545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431"/>
            <p:cNvSpPr>
              <a:spLocks noChangeArrowheads="1"/>
            </p:cNvSpPr>
            <p:nvPr/>
          </p:nvSpPr>
          <p:spPr bwMode="auto">
            <a:xfrm>
              <a:off x="874825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390"/>
            <p:cNvSpPr>
              <a:spLocks noChangeArrowheads="1"/>
            </p:cNvSpPr>
            <p:nvPr/>
          </p:nvSpPr>
          <p:spPr bwMode="auto">
            <a:xfrm>
              <a:off x="7627484"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391"/>
            <p:cNvSpPr>
              <a:spLocks noChangeArrowheads="1"/>
            </p:cNvSpPr>
            <p:nvPr/>
          </p:nvSpPr>
          <p:spPr bwMode="auto">
            <a:xfrm>
              <a:off x="77211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392"/>
            <p:cNvSpPr>
              <a:spLocks noChangeArrowheads="1"/>
            </p:cNvSpPr>
            <p:nvPr/>
          </p:nvSpPr>
          <p:spPr bwMode="auto">
            <a:xfrm>
              <a:off x="781480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393"/>
            <p:cNvSpPr>
              <a:spLocks noChangeArrowheads="1"/>
            </p:cNvSpPr>
            <p:nvPr/>
          </p:nvSpPr>
          <p:spPr bwMode="auto">
            <a:xfrm>
              <a:off x="79084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394"/>
            <p:cNvSpPr>
              <a:spLocks noChangeArrowheads="1"/>
            </p:cNvSpPr>
            <p:nvPr/>
          </p:nvSpPr>
          <p:spPr bwMode="auto">
            <a:xfrm>
              <a:off x="80005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395"/>
            <p:cNvSpPr>
              <a:spLocks noChangeArrowheads="1"/>
            </p:cNvSpPr>
            <p:nvPr/>
          </p:nvSpPr>
          <p:spPr bwMode="auto">
            <a:xfrm>
              <a:off x="80957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396"/>
            <p:cNvSpPr>
              <a:spLocks noChangeArrowheads="1"/>
            </p:cNvSpPr>
            <p:nvPr/>
          </p:nvSpPr>
          <p:spPr bwMode="auto">
            <a:xfrm>
              <a:off x="81878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397"/>
            <p:cNvSpPr>
              <a:spLocks noChangeArrowheads="1"/>
            </p:cNvSpPr>
            <p:nvPr/>
          </p:nvSpPr>
          <p:spPr bwMode="auto">
            <a:xfrm>
              <a:off x="827994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98"/>
            <p:cNvSpPr>
              <a:spLocks noChangeArrowheads="1"/>
            </p:cNvSpPr>
            <p:nvPr/>
          </p:nvSpPr>
          <p:spPr bwMode="auto">
            <a:xfrm>
              <a:off x="83751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399"/>
            <p:cNvSpPr>
              <a:spLocks noChangeArrowheads="1"/>
            </p:cNvSpPr>
            <p:nvPr/>
          </p:nvSpPr>
          <p:spPr bwMode="auto">
            <a:xfrm>
              <a:off x="84672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400"/>
            <p:cNvSpPr>
              <a:spLocks noChangeArrowheads="1"/>
            </p:cNvSpPr>
            <p:nvPr/>
          </p:nvSpPr>
          <p:spPr bwMode="auto">
            <a:xfrm>
              <a:off x="8560934"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401"/>
            <p:cNvSpPr>
              <a:spLocks noChangeArrowheads="1"/>
            </p:cNvSpPr>
            <p:nvPr/>
          </p:nvSpPr>
          <p:spPr bwMode="auto">
            <a:xfrm>
              <a:off x="86545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02"/>
            <p:cNvSpPr>
              <a:spLocks noChangeArrowheads="1"/>
            </p:cNvSpPr>
            <p:nvPr/>
          </p:nvSpPr>
          <p:spPr bwMode="auto">
            <a:xfrm>
              <a:off x="874825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418"/>
            <p:cNvSpPr>
              <a:spLocks noChangeArrowheads="1"/>
            </p:cNvSpPr>
            <p:nvPr/>
          </p:nvSpPr>
          <p:spPr bwMode="auto">
            <a:xfrm>
              <a:off x="7627484"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19"/>
            <p:cNvSpPr>
              <a:spLocks noChangeArrowheads="1"/>
            </p:cNvSpPr>
            <p:nvPr/>
          </p:nvSpPr>
          <p:spPr bwMode="auto">
            <a:xfrm>
              <a:off x="77211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420"/>
            <p:cNvSpPr>
              <a:spLocks noChangeArrowheads="1"/>
            </p:cNvSpPr>
            <p:nvPr/>
          </p:nvSpPr>
          <p:spPr bwMode="auto">
            <a:xfrm>
              <a:off x="781480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21"/>
            <p:cNvSpPr>
              <a:spLocks noChangeArrowheads="1"/>
            </p:cNvSpPr>
            <p:nvPr/>
          </p:nvSpPr>
          <p:spPr bwMode="auto">
            <a:xfrm>
              <a:off x="79084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422"/>
            <p:cNvSpPr>
              <a:spLocks noChangeArrowheads="1"/>
            </p:cNvSpPr>
            <p:nvPr/>
          </p:nvSpPr>
          <p:spPr bwMode="auto">
            <a:xfrm>
              <a:off x="80005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23"/>
            <p:cNvSpPr>
              <a:spLocks noChangeArrowheads="1"/>
            </p:cNvSpPr>
            <p:nvPr/>
          </p:nvSpPr>
          <p:spPr bwMode="auto">
            <a:xfrm>
              <a:off x="80957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424"/>
            <p:cNvSpPr>
              <a:spLocks noChangeArrowheads="1"/>
            </p:cNvSpPr>
            <p:nvPr/>
          </p:nvSpPr>
          <p:spPr bwMode="auto">
            <a:xfrm>
              <a:off x="81878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25"/>
            <p:cNvSpPr>
              <a:spLocks noChangeArrowheads="1"/>
            </p:cNvSpPr>
            <p:nvPr/>
          </p:nvSpPr>
          <p:spPr bwMode="auto">
            <a:xfrm>
              <a:off x="827994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426"/>
            <p:cNvSpPr>
              <a:spLocks noChangeArrowheads="1"/>
            </p:cNvSpPr>
            <p:nvPr/>
          </p:nvSpPr>
          <p:spPr bwMode="auto">
            <a:xfrm>
              <a:off x="83751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427"/>
            <p:cNvSpPr>
              <a:spLocks noChangeArrowheads="1"/>
            </p:cNvSpPr>
            <p:nvPr/>
          </p:nvSpPr>
          <p:spPr bwMode="auto">
            <a:xfrm>
              <a:off x="84672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429"/>
            <p:cNvSpPr>
              <a:spLocks noChangeArrowheads="1"/>
            </p:cNvSpPr>
            <p:nvPr/>
          </p:nvSpPr>
          <p:spPr bwMode="auto">
            <a:xfrm>
              <a:off x="8560934"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430"/>
            <p:cNvSpPr>
              <a:spLocks noChangeArrowheads="1"/>
            </p:cNvSpPr>
            <p:nvPr/>
          </p:nvSpPr>
          <p:spPr bwMode="auto">
            <a:xfrm>
              <a:off x="86545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431"/>
            <p:cNvSpPr>
              <a:spLocks noChangeArrowheads="1"/>
            </p:cNvSpPr>
            <p:nvPr/>
          </p:nvSpPr>
          <p:spPr bwMode="auto">
            <a:xfrm>
              <a:off x="874825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390"/>
            <p:cNvSpPr>
              <a:spLocks noChangeArrowheads="1"/>
            </p:cNvSpPr>
            <p:nvPr/>
          </p:nvSpPr>
          <p:spPr bwMode="auto">
            <a:xfrm>
              <a:off x="7627484"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391"/>
            <p:cNvSpPr>
              <a:spLocks noChangeArrowheads="1"/>
            </p:cNvSpPr>
            <p:nvPr/>
          </p:nvSpPr>
          <p:spPr bwMode="auto">
            <a:xfrm>
              <a:off x="77211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392"/>
            <p:cNvSpPr>
              <a:spLocks noChangeArrowheads="1"/>
            </p:cNvSpPr>
            <p:nvPr/>
          </p:nvSpPr>
          <p:spPr bwMode="auto">
            <a:xfrm>
              <a:off x="781480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393"/>
            <p:cNvSpPr>
              <a:spLocks noChangeArrowheads="1"/>
            </p:cNvSpPr>
            <p:nvPr/>
          </p:nvSpPr>
          <p:spPr bwMode="auto">
            <a:xfrm>
              <a:off x="79084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394"/>
            <p:cNvSpPr>
              <a:spLocks noChangeArrowheads="1"/>
            </p:cNvSpPr>
            <p:nvPr/>
          </p:nvSpPr>
          <p:spPr bwMode="auto">
            <a:xfrm>
              <a:off x="80005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395"/>
            <p:cNvSpPr>
              <a:spLocks noChangeArrowheads="1"/>
            </p:cNvSpPr>
            <p:nvPr/>
          </p:nvSpPr>
          <p:spPr bwMode="auto">
            <a:xfrm>
              <a:off x="80957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396"/>
            <p:cNvSpPr>
              <a:spLocks noChangeArrowheads="1"/>
            </p:cNvSpPr>
            <p:nvPr/>
          </p:nvSpPr>
          <p:spPr bwMode="auto">
            <a:xfrm>
              <a:off x="81878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397"/>
            <p:cNvSpPr>
              <a:spLocks noChangeArrowheads="1"/>
            </p:cNvSpPr>
            <p:nvPr/>
          </p:nvSpPr>
          <p:spPr bwMode="auto">
            <a:xfrm>
              <a:off x="827994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400"/>
            <p:cNvSpPr>
              <a:spLocks noChangeArrowheads="1"/>
            </p:cNvSpPr>
            <p:nvPr/>
          </p:nvSpPr>
          <p:spPr bwMode="auto">
            <a:xfrm>
              <a:off x="8560934"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401"/>
            <p:cNvSpPr>
              <a:spLocks noChangeArrowheads="1"/>
            </p:cNvSpPr>
            <p:nvPr/>
          </p:nvSpPr>
          <p:spPr bwMode="auto">
            <a:xfrm>
              <a:off x="86545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402"/>
            <p:cNvSpPr>
              <a:spLocks noChangeArrowheads="1"/>
            </p:cNvSpPr>
            <p:nvPr/>
          </p:nvSpPr>
          <p:spPr bwMode="auto">
            <a:xfrm>
              <a:off x="874825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419"/>
            <p:cNvSpPr>
              <a:spLocks noChangeArrowheads="1"/>
            </p:cNvSpPr>
            <p:nvPr/>
          </p:nvSpPr>
          <p:spPr bwMode="auto">
            <a:xfrm>
              <a:off x="77211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420"/>
            <p:cNvSpPr>
              <a:spLocks noChangeArrowheads="1"/>
            </p:cNvSpPr>
            <p:nvPr/>
          </p:nvSpPr>
          <p:spPr bwMode="auto">
            <a:xfrm>
              <a:off x="781480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421"/>
            <p:cNvSpPr>
              <a:spLocks noChangeArrowheads="1"/>
            </p:cNvSpPr>
            <p:nvPr/>
          </p:nvSpPr>
          <p:spPr bwMode="auto">
            <a:xfrm>
              <a:off x="79084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422"/>
            <p:cNvSpPr>
              <a:spLocks noChangeArrowheads="1"/>
            </p:cNvSpPr>
            <p:nvPr/>
          </p:nvSpPr>
          <p:spPr bwMode="auto">
            <a:xfrm>
              <a:off x="80005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423"/>
            <p:cNvSpPr>
              <a:spLocks noChangeArrowheads="1"/>
            </p:cNvSpPr>
            <p:nvPr/>
          </p:nvSpPr>
          <p:spPr bwMode="auto">
            <a:xfrm>
              <a:off x="80957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424"/>
            <p:cNvSpPr>
              <a:spLocks noChangeArrowheads="1"/>
            </p:cNvSpPr>
            <p:nvPr/>
          </p:nvSpPr>
          <p:spPr bwMode="auto">
            <a:xfrm>
              <a:off x="81878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425"/>
            <p:cNvSpPr>
              <a:spLocks noChangeArrowheads="1"/>
            </p:cNvSpPr>
            <p:nvPr/>
          </p:nvSpPr>
          <p:spPr bwMode="auto">
            <a:xfrm>
              <a:off x="827994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426"/>
            <p:cNvSpPr>
              <a:spLocks noChangeArrowheads="1"/>
            </p:cNvSpPr>
            <p:nvPr/>
          </p:nvSpPr>
          <p:spPr bwMode="auto">
            <a:xfrm>
              <a:off x="83751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430"/>
            <p:cNvSpPr>
              <a:spLocks noChangeArrowheads="1"/>
            </p:cNvSpPr>
            <p:nvPr/>
          </p:nvSpPr>
          <p:spPr bwMode="auto">
            <a:xfrm>
              <a:off x="86545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431"/>
            <p:cNvSpPr>
              <a:spLocks noChangeArrowheads="1"/>
            </p:cNvSpPr>
            <p:nvPr/>
          </p:nvSpPr>
          <p:spPr bwMode="auto">
            <a:xfrm>
              <a:off x="874825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391"/>
            <p:cNvSpPr>
              <a:spLocks noChangeArrowheads="1"/>
            </p:cNvSpPr>
            <p:nvPr/>
          </p:nvSpPr>
          <p:spPr bwMode="auto">
            <a:xfrm>
              <a:off x="77211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392"/>
            <p:cNvSpPr>
              <a:spLocks noChangeArrowheads="1"/>
            </p:cNvSpPr>
            <p:nvPr/>
          </p:nvSpPr>
          <p:spPr bwMode="auto">
            <a:xfrm>
              <a:off x="781480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393"/>
            <p:cNvSpPr>
              <a:spLocks noChangeArrowheads="1"/>
            </p:cNvSpPr>
            <p:nvPr/>
          </p:nvSpPr>
          <p:spPr bwMode="auto">
            <a:xfrm>
              <a:off x="79084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394"/>
            <p:cNvSpPr>
              <a:spLocks noChangeArrowheads="1"/>
            </p:cNvSpPr>
            <p:nvPr/>
          </p:nvSpPr>
          <p:spPr bwMode="auto">
            <a:xfrm>
              <a:off x="80005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395"/>
            <p:cNvSpPr>
              <a:spLocks noChangeArrowheads="1"/>
            </p:cNvSpPr>
            <p:nvPr/>
          </p:nvSpPr>
          <p:spPr bwMode="auto">
            <a:xfrm>
              <a:off x="80957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396"/>
            <p:cNvSpPr>
              <a:spLocks noChangeArrowheads="1"/>
            </p:cNvSpPr>
            <p:nvPr/>
          </p:nvSpPr>
          <p:spPr bwMode="auto">
            <a:xfrm>
              <a:off x="81878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397"/>
            <p:cNvSpPr>
              <a:spLocks noChangeArrowheads="1"/>
            </p:cNvSpPr>
            <p:nvPr/>
          </p:nvSpPr>
          <p:spPr bwMode="auto">
            <a:xfrm>
              <a:off x="827994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398"/>
            <p:cNvSpPr>
              <a:spLocks noChangeArrowheads="1"/>
            </p:cNvSpPr>
            <p:nvPr/>
          </p:nvSpPr>
          <p:spPr bwMode="auto">
            <a:xfrm>
              <a:off x="83751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399"/>
            <p:cNvSpPr>
              <a:spLocks noChangeArrowheads="1"/>
            </p:cNvSpPr>
            <p:nvPr/>
          </p:nvSpPr>
          <p:spPr bwMode="auto">
            <a:xfrm>
              <a:off x="84672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402"/>
            <p:cNvSpPr>
              <a:spLocks noChangeArrowheads="1"/>
            </p:cNvSpPr>
            <p:nvPr/>
          </p:nvSpPr>
          <p:spPr bwMode="auto">
            <a:xfrm>
              <a:off x="874825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420"/>
            <p:cNvSpPr>
              <a:spLocks noChangeArrowheads="1"/>
            </p:cNvSpPr>
            <p:nvPr/>
          </p:nvSpPr>
          <p:spPr bwMode="auto">
            <a:xfrm>
              <a:off x="7814809"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421"/>
            <p:cNvSpPr>
              <a:spLocks noChangeArrowheads="1"/>
            </p:cNvSpPr>
            <p:nvPr/>
          </p:nvSpPr>
          <p:spPr bwMode="auto">
            <a:xfrm>
              <a:off x="79084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422"/>
            <p:cNvSpPr>
              <a:spLocks noChangeArrowheads="1"/>
            </p:cNvSpPr>
            <p:nvPr/>
          </p:nvSpPr>
          <p:spPr bwMode="auto">
            <a:xfrm>
              <a:off x="800054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423"/>
            <p:cNvSpPr>
              <a:spLocks noChangeArrowheads="1"/>
            </p:cNvSpPr>
            <p:nvPr/>
          </p:nvSpPr>
          <p:spPr bwMode="auto">
            <a:xfrm>
              <a:off x="80957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424"/>
            <p:cNvSpPr>
              <a:spLocks noChangeArrowheads="1"/>
            </p:cNvSpPr>
            <p:nvPr/>
          </p:nvSpPr>
          <p:spPr bwMode="auto">
            <a:xfrm>
              <a:off x="81878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425"/>
            <p:cNvSpPr>
              <a:spLocks noChangeArrowheads="1"/>
            </p:cNvSpPr>
            <p:nvPr/>
          </p:nvSpPr>
          <p:spPr bwMode="auto">
            <a:xfrm>
              <a:off x="827994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426"/>
            <p:cNvSpPr>
              <a:spLocks noChangeArrowheads="1"/>
            </p:cNvSpPr>
            <p:nvPr/>
          </p:nvSpPr>
          <p:spPr bwMode="auto">
            <a:xfrm>
              <a:off x="83751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427"/>
            <p:cNvSpPr>
              <a:spLocks noChangeArrowheads="1"/>
            </p:cNvSpPr>
            <p:nvPr/>
          </p:nvSpPr>
          <p:spPr bwMode="auto">
            <a:xfrm>
              <a:off x="84672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429"/>
            <p:cNvSpPr>
              <a:spLocks noChangeArrowheads="1"/>
            </p:cNvSpPr>
            <p:nvPr/>
          </p:nvSpPr>
          <p:spPr bwMode="auto">
            <a:xfrm>
              <a:off x="8560934"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392"/>
            <p:cNvSpPr>
              <a:spLocks noChangeArrowheads="1"/>
            </p:cNvSpPr>
            <p:nvPr/>
          </p:nvSpPr>
          <p:spPr bwMode="auto">
            <a:xfrm>
              <a:off x="781480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393"/>
            <p:cNvSpPr>
              <a:spLocks noChangeArrowheads="1"/>
            </p:cNvSpPr>
            <p:nvPr/>
          </p:nvSpPr>
          <p:spPr bwMode="auto">
            <a:xfrm>
              <a:off x="79084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394"/>
            <p:cNvSpPr>
              <a:spLocks noChangeArrowheads="1"/>
            </p:cNvSpPr>
            <p:nvPr/>
          </p:nvSpPr>
          <p:spPr bwMode="auto">
            <a:xfrm>
              <a:off x="800054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395"/>
            <p:cNvSpPr>
              <a:spLocks noChangeArrowheads="1"/>
            </p:cNvSpPr>
            <p:nvPr/>
          </p:nvSpPr>
          <p:spPr bwMode="auto">
            <a:xfrm>
              <a:off x="80957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396"/>
            <p:cNvSpPr>
              <a:spLocks noChangeArrowheads="1"/>
            </p:cNvSpPr>
            <p:nvPr/>
          </p:nvSpPr>
          <p:spPr bwMode="auto">
            <a:xfrm>
              <a:off x="81878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397"/>
            <p:cNvSpPr>
              <a:spLocks noChangeArrowheads="1"/>
            </p:cNvSpPr>
            <p:nvPr/>
          </p:nvSpPr>
          <p:spPr bwMode="auto">
            <a:xfrm>
              <a:off x="827994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398"/>
            <p:cNvSpPr>
              <a:spLocks noChangeArrowheads="1"/>
            </p:cNvSpPr>
            <p:nvPr/>
          </p:nvSpPr>
          <p:spPr bwMode="auto">
            <a:xfrm>
              <a:off x="83751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399"/>
            <p:cNvSpPr>
              <a:spLocks noChangeArrowheads="1"/>
            </p:cNvSpPr>
            <p:nvPr/>
          </p:nvSpPr>
          <p:spPr bwMode="auto">
            <a:xfrm>
              <a:off x="84672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400"/>
            <p:cNvSpPr>
              <a:spLocks noChangeArrowheads="1"/>
            </p:cNvSpPr>
            <p:nvPr/>
          </p:nvSpPr>
          <p:spPr bwMode="auto">
            <a:xfrm>
              <a:off x="8560934"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401"/>
            <p:cNvSpPr>
              <a:spLocks noChangeArrowheads="1"/>
            </p:cNvSpPr>
            <p:nvPr/>
          </p:nvSpPr>
          <p:spPr bwMode="auto">
            <a:xfrm>
              <a:off x="86545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402"/>
            <p:cNvSpPr>
              <a:spLocks noChangeArrowheads="1"/>
            </p:cNvSpPr>
            <p:nvPr/>
          </p:nvSpPr>
          <p:spPr bwMode="auto">
            <a:xfrm>
              <a:off x="874825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420"/>
            <p:cNvSpPr>
              <a:spLocks noChangeArrowheads="1"/>
            </p:cNvSpPr>
            <p:nvPr/>
          </p:nvSpPr>
          <p:spPr bwMode="auto">
            <a:xfrm>
              <a:off x="781480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421"/>
            <p:cNvSpPr>
              <a:spLocks noChangeArrowheads="1"/>
            </p:cNvSpPr>
            <p:nvPr/>
          </p:nvSpPr>
          <p:spPr bwMode="auto">
            <a:xfrm>
              <a:off x="79084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422"/>
            <p:cNvSpPr>
              <a:spLocks noChangeArrowheads="1"/>
            </p:cNvSpPr>
            <p:nvPr/>
          </p:nvSpPr>
          <p:spPr bwMode="auto">
            <a:xfrm>
              <a:off x="800054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423"/>
            <p:cNvSpPr>
              <a:spLocks noChangeArrowheads="1"/>
            </p:cNvSpPr>
            <p:nvPr/>
          </p:nvSpPr>
          <p:spPr bwMode="auto">
            <a:xfrm>
              <a:off x="80957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424"/>
            <p:cNvSpPr>
              <a:spLocks noChangeArrowheads="1"/>
            </p:cNvSpPr>
            <p:nvPr/>
          </p:nvSpPr>
          <p:spPr bwMode="auto">
            <a:xfrm>
              <a:off x="81878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425"/>
            <p:cNvSpPr>
              <a:spLocks noChangeArrowheads="1"/>
            </p:cNvSpPr>
            <p:nvPr/>
          </p:nvSpPr>
          <p:spPr bwMode="auto">
            <a:xfrm>
              <a:off x="827994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426"/>
            <p:cNvSpPr>
              <a:spLocks noChangeArrowheads="1"/>
            </p:cNvSpPr>
            <p:nvPr/>
          </p:nvSpPr>
          <p:spPr bwMode="auto">
            <a:xfrm>
              <a:off x="83751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427"/>
            <p:cNvSpPr>
              <a:spLocks noChangeArrowheads="1"/>
            </p:cNvSpPr>
            <p:nvPr/>
          </p:nvSpPr>
          <p:spPr bwMode="auto">
            <a:xfrm>
              <a:off x="84672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429"/>
            <p:cNvSpPr>
              <a:spLocks noChangeArrowheads="1"/>
            </p:cNvSpPr>
            <p:nvPr/>
          </p:nvSpPr>
          <p:spPr bwMode="auto">
            <a:xfrm>
              <a:off x="8560934"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430"/>
            <p:cNvSpPr>
              <a:spLocks noChangeArrowheads="1"/>
            </p:cNvSpPr>
            <p:nvPr/>
          </p:nvSpPr>
          <p:spPr bwMode="auto">
            <a:xfrm>
              <a:off x="86545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431"/>
            <p:cNvSpPr>
              <a:spLocks noChangeArrowheads="1"/>
            </p:cNvSpPr>
            <p:nvPr/>
          </p:nvSpPr>
          <p:spPr bwMode="auto">
            <a:xfrm>
              <a:off x="874825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392"/>
            <p:cNvSpPr>
              <a:spLocks noChangeArrowheads="1"/>
            </p:cNvSpPr>
            <p:nvPr/>
          </p:nvSpPr>
          <p:spPr bwMode="auto">
            <a:xfrm>
              <a:off x="781480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393"/>
            <p:cNvSpPr>
              <a:spLocks noChangeArrowheads="1"/>
            </p:cNvSpPr>
            <p:nvPr/>
          </p:nvSpPr>
          <p:spPr bwMode="auto">
            <a:xfrm>
              <a:off x="79084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394"/>
            <p:cNvSpPr>
              <a:spLocks noChangeArrowheads="1"/>
            </p:cNvSpPr>
            <p:nvPr/>
          </p:nvSpPr>
          <p:spPr bwMode="auto">
            <a:xfrm>
              <a:off x="800054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395"/>
            <p:cNvSpPr>
              <a:spLocks noChangeArrowheads="1"/>
            </p:cNvSpPr>
            <p:nvPr/>
          </p:nvSpPr>
          <p:spPr bwMode="auto">
            <a:xfrm>
              <a:off x="80957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396"/>
            <p:cNvSpPr>
              <a:spLocks noChangeArrowheads="1"/>
            </p:cNvSpPr>
            <p:nvPr/>
          </p:nvSpPr>
          <p:spPr bwMode="auto">
            <a:xfrm>
              <a:off x="81878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397"/>
            <p:cNvSpPr>
              <a:spLocks noChangeArrowheads="1"/>
            </p:cNvSpPr>
            <p:nvPr/>
          </p:nvSpPr>
          <p:spPr bwMode="auto">
            <a:xfrm>
              <a:off x="827994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398"/>
            <p:cNvSpPr>
              <a:spLocks noChangeArrowheads="1"/>
            </p:cNvSpPr>
            <p:nvPr/>
          </p:nvSpPr>
          <p:spPr bwMode="auto">
            <a:xfrm>
              <a:off x="83751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399"/>
            <p:cNvSpPr>
              <a:spLocks noChangeArrowheads="1"/>
            </p:cNvSpPr>
            <p:nvPr/>
          </p:nvSpPr>
          <p:spPr bwMode="auto">
            <a:xfrm>
              <a:off x="84672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400"/>
            <p:cNvSpPr>
              <a:spLocks noChangeArrowheads="1"/>
            </p:cNvSpPr>
            <p:nvPr/>
          </p:nvSpPr>
          <p:spPr bwMode="auto">
            <a:xfrm>
              <a:off x="8560934"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401"/>
            <p:cNvSpPr>
              <a:spLocks noChangeArrowheads="1"/>
            </p:cNvSpPr>
            <p:nvPr/>
          </p:nvSpPr>
          <p:spPr bwMode="auto">
            <a:xfrm>
              <a:off x="86545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402"/>
            <p:cNvSpPr>
              <a:spLocks noChangeArrowheads="1"/>
            </p:cNvSpPr>
            <p:nvPr/>
          </p:nvSpPr>
          <p:spPr bwMode="auto">
            <a:xfrm>
              <a:off x="874825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420"/>
            <p:cNvSpPr>
              <a:spLocks noChangeArrowheads="1"/>
            </p:cNvSpPr>
            <p:nvPr/>
          </p:nvSpPr>
          <p:spPr bwMode="auto">
            <a:xfrm>
              <a:off x="781480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421"/>
            <p:cNvSpPr>
              <a:spLocks noChangeArrowheads="1"/>
            </p:cNvSpPr>
            <p:nvPr/>
          </p:nvSpPr>
          <p:spPr bwMode="auto">
            <a:xfrm>
              <a:off x="79084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422"/>
            <p:cNvSpPr>
              <a:spLocks noChangeArrowheads="1"/>
            </p:cNvSpPr>
            <p:nvPr/>
          </p:nvSpPr>
          <p:spPr bwMode="auto">
            <a:xfrm>
              <a:off x="800054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423"/>
            <p:cNvSpPr>
              <a:spLocks noChangeArrowheads="1"/>
            </p:cNvSpPr>
            <p:nvPr/>
          </p:nvSpPr>
          <p:spPr bwMode="auto">
            <a:xfrm>
              <a:off x="80957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424"/>
            <p:cNvSpPr>
              <a:spLocks noChangeArrowheads="1"/>
            </p:cNvSpPr>
            <p:nvPr/>
          </p:nvSpPr>
          <p:spPr bwMode="auto">
            <a:xfrm>
              <a:off x="81878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425"/>
            <p:cNvSpPr>
              <a:spLocks noChangeArrowheads="1"/>
            </p:cNvSpPr>
            <p:nvPr/>
          </p:nvSpPr>
          <p:spPr bwMode="auto">
            <a:xfrm>
              <a:off x="827994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426"/>
            <p:cNvSpPr>
              <a:spLocks noChangeArrowheads="1"/>
            </p:cNvSpPr>
            <p:nvPr/>
          </p:nvSpPr>
          <p:spPr bwMode="auto">
            <a:xfrm>
              <a:off x="83751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427"/>
            <p:cNvSpPr>
              <a:spLocks noChangeArrowheads="1"/>
            </p:cNvSpPr>
            <p:nvPr/>
          </p:nvSpPr>
          <p:spPr bwMode="auto">
            <a:xfrm>
              <a:off x="84672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429"/>
            <p:cNvSpPr>
              <a:spLocks noChangeArrowheads="1"/>
            </p:cNvSpPr>
            <p:nvPr/>
          </p:nvSpPr>
          <p:spPr bwMode="auto">
            <a:xfrm>
              <a:off x="8560934"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430"/>
            <p:cNvSpPr>
              <a:spLocks noChangeArrowheads="1"/>
            </p:cNvSpPr>
            <p:nvPr/>
          </p:nvSpPr>
          <p:spPr bwMode="auto">
            <a:xfrm>
              <a:off x="86545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431"/>
            <p:cNvSpPr>
              <a:spLocks noChangeArrowheads="1"/>
            </p:cNvSpPr>
            <p:nvPr/>
          </p:nvSpPr>
          <p:spPr bwMode="auto">
            <a:xfrm>
              <a:off x="874825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390"/>
            <p:cNvSpPr>
              <a:spLocks noChangeArrowheads="1"/>
            </p:cNvSpPr>
            <p:nvPr/>
          </p:nvSpPr>
          <p:spPr bwMode="auto">
            <a:xfrm>
              <a:off x="9770182"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391"/>
            <p:cNvSpPr>
              <a:spLocks noChangeArrowheads="1"/>
            </p:cNvSpPr>
            <p:nvPr/>
          </p:nvSpPr>
          <p:spPr bwMode="auto">
            <a:xfrm>
              <a:off x="9863845" y="31700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395"/>
            <p:cNvSpPr>
              <a:spLocks noChangeArrowheads="1"/>
            </p:cNvSpPr>
            <p:nvPr/>
          </p:nvSpPr>
          <p:spPr bwMode="auto">
            <a:xfrm>
              <a:off x="10238495"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96"/>
            <p:cNvSpPr>
              <a:spLocks noChangeArrowheads="1"/>
            </p:cNvSpPr>
            <p:nvPr/>
          </p:nvSpPr>
          <p:spPr bwMode="auto">
            <a:xfrm>
              <a:off x="10330570"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408"/>
            <p:cNvSpPr>
              <a:spLocks noChangeArrowheads="1"/>
            </p:cNvSpPr>
            <p:nvPr/>
          </p:nvSpPr>
          <p:spPr bwMode="auto">
            <a:xfrm>
              <a:off x="883832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409"/>
            <p:cNvSpPr>
              <a:spLocks noChangeArrowheads="1"/>
            </p:cNvSpPr>
            <p:nvPr/>
          </p:nvSpPr>
          <p:spPr bwMode="auto">
            <a:xfrm>
              <a:off x="89303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410"/>
            <p:cNvSpPr>
              <a:spLocks noChangeArrowheads="1"/>
            </p:cNvSpPr>
            <p:nvPr/>
          </p:nvSpPr>
          <p:spPr bwMode="auto">
            <a:xfrm>
              <a:off x="902405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6"/>
            <p:cNvSpPr>
              <a:spLocks noChangeArrowheads="1"/>
            </p:cNvSpPr>
            <p:nvPr/>
          </p:nvSpPr>
          <p:spPr bwMode="auto">
            <a:xfrm>
              <a:off x="958285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417"/>
            <p:cNvSpPr>
              <a:spLocks noChangeArrowheads="1"/>
            </p:cNvSpPr>
            <p:nvPr/>
          </p:nvSpPr>
          <p:spPr bwMode="auto">
            <a:xfrm>
              <a:off x="96781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18"/>
            <p:cNvSpPr>
              <a:spLocks noChangeArrowheads="1"/>
            </p:cNvSpPr>
            <p:nvPr/>
          </p:nvSpPr>
          <p:spPr bwMode="auto">
            <a:xfrm>
              <a:off x="977018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419"/>
            <p:cNvSpPr>
              <a:spLocks noChangeArrowheads="1"/>
            </p:cNvSpPr>
            <p:nvPr/>
          </p:nvSpPr>
          <p:spPr bwMode="auto">
            <a:xfrm>
              <a:off x="98638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20"/>
            <p:cNvSpPr>
              <a:spLocks noChangeArrowheads="1"/>
            </p:cNvSpPr>
            <p:nvPr/>
          </p:nvSpPr>
          <p:spPr bwMode="auto">
            <a:xfrm>
              <a:off x="99575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421"/>
            <p:cNvSpPr>
              <a:spLocks noChangeArrowheads="1"/>
            </p:cNvSpPr>
            <p:nvPr/>
          </p:nvSpPr>
          <p:spPr bwMode="auto">
            <a:xfrm>
              <a:off x="100511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22"/>
            <p:cNvSpPr>
              <a:spLocks noChangeArrowheads="1"/>
            </p:cNvSpPr>
            <p:nvPr/>
          </p:nvSpPr>
          <p:spPr bwMode="auto">
            <a:xfrm>
              <a:off x="101432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423"/>
            <p:cNvSpPr>
              <a:spLocks noChangeArrowheads="1"/>
            </p:cNvSpPr>
            <p:nvPr/>
          </p:nvSpPr>
          <p:spPr bwMode="auto">
            <a:xfrm>
              <a:off x="102384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24"/>
            <p:cNvSpPr>
              <a:spLocks noChangeArrowheads="1"/>
            </p:cNvSpPr>
            <p:nvPr/>
          </p:nvSpPr>
          <p:spPr bwMode="auto">
            <a:xfrm>
              <a:off x="103305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380"/>
            <p:cNvSpPr>
              <a:spLocks noChangeArrowheads="1"/>
            </p:cNvSpPr>
            <p:nvPr/>
          </p:nvSpPr>
          <p:spPr bwMode="auto">
            <a:xfrm>
              <a:off x="88383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381"/>
            <p:cNvSpPr>
              <a:spLocks noChangeArrowheads="1"/>
            </p:cNvSpPr>
            <p:nvPr/>
          </p:nvSpPr>
          <p:spPr bwMode="auto">
            <a:xfrm>
              <a:off x="89303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382"/>
            <p:cNvSpPr>
              <a:spLocks noChangeArrowheads="1"/>
            </p:cNvSpPr>
            <p:nvPr/>
          </p:nvSpPr>
          <p:spPr bwMode="auto">
            <a:xfrm>
              <a:off x="90240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383"/>
            <p:cNvSpPr>
              <a:spLocks noChangeArrowheads="1"/>
            </p:cNvSpPr>
            <p:nvPr/>
          </p:nvSpPr>
          <p:spPr bwMode="auto">
            <a:xfrm>
              <a:off x="91177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384"/>
            <p:cNvSpPr>
              <a:spLocks noChangeArrowheads="1"/>
            </p:cNvSpPr>
            <p:nvPr/>
          </p:nvSpPr>
          <p:spPr bwMode="auto">
            <a:xfrm>
              <a:off x="92113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385"/>
            <p:cNvSpPr>
              <a:spLocks noChangeArrowheads="1"/>
            </p:cNvSpPr>
            <p:nvPr/>
          </p:nvSpPr>
          <p:spPr bwMode="auto">
            <a:xfrm>
              <a:off x="93034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386"/>
            <p:cNvSpPr>
              <a:spLocks noChangeArrowheads="1"/>
            </p:cNvSpPr>
            <p:nvPr/>
          </p:nvSpPr>
          <p:spPr bwMode="auto">
            <a:xfrm>
              <a:off x="93987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389"/>
            <p:cNvSpPr>
              <a:spLocks noChangeArrowheads="1"/>
            </p:cNvSpPr>
            <p:nvPr/>
          </p:nvSpPr>
          <p:spPr bwMode="auto">
            <a:xfrm>
              <a:off x="96781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390"/>
            <p:cNvSpPr>
              <a:spLocks noChangeArrowheads="1"/>
            </p:cNvSpPr>
            <p:nvPr/>
          </p:nvSpPr>
          <p:spPr bwMode="auto">
            <a:xfrm>
              <a:off x="97701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391"/>
            <p:cNvSpPr>
              <a:spLocks noChangeArrowheads="1"/>
            </p:cNvSpPr>
            <p:nvPr/>
          </p:nvSpPr>
          <p:spPr bwMode="auto">
            <a:xfrm>
              <a:off x="98638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392"/>
            <p:cNvSpPr>
              <a:spLocks noChangeArrowheads="1"/>
            </p:cNvSpPr>
            <p:nvPr/>
          </p:nvSpPr>
          <p:spPr bwMode="auto">
            <a:xfrm>
              <a:off x="99575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393"/>
            <p:cNvSpPr>
              <a:spLocks noChangeArrowheads="1"/>
            </p:cNvSpPr>
            <p:nvPr/>
          </p:nvSpPr>
          <p:spPr bwMode="auto">
            <a:xfrm>
              <a:off x="100511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394"/>
            <p:cNvSpPr>
              <a:spLocks noChangeArrowheads="1"/>
            </p:cNvSpPr>
            <p:nvPr/>
          </p:nvSpPr>
          <p:spPr bwMode="auto">
            <a:xfrm>
              <a:off x="101432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395"/>
            <p:cNvSpPr>
              <a:spLocks noChangeArrowheads="1"/>
            </p:cNvSpPr>
            <p:nvPr/>
          </p:nvSpPr>
          <p:spPr bwMode="auto">
            <a:xfrm>
              <a:off x="102384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396"/>
            <p:cNvSpPr>
              <a:spLocks noChangeArrowheads="1"/>
            </p:cNvSpPr>
            <p:nvPr/>
          </p:nvSpPr>
          <p:spPr bwMode="auto">
            <a:xfrm>
              <a:off x="103305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408"/>
            <p:cNvSpPr>
              <a:spLocks noChangeArrowheads="1"/>
            </p:cNvSpPr>
            <p:nvPr/>
          </p:nvSpPr>
          <p:spPr bwMode="auto">
            <a:xfrm>
              <a:off x="88383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409"/>
            <p:cNvSpPr>
              <a:spLocks noChangeArrowheads="1"/>
            </p:cNvSpPr>
            <p:nvPr/>
          </p:nvSpPr>
          <p:spPr bwMode="auto">
            <a:xfrm>
              <a:off x="89303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410"/>
            <p:cNvSpPr>
              <a:spLocks noChangeArrowheads="1"/>
            </p:cNvSpPr>
            <p:nvPr/>
          </p:nvSpPr>
          <p:spPr bwMode="auto">
            <a:xfrm>
              <a:off x="90240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411"/>
            <p:cNvSpPr>
              <a:spLocks noChangeArrowheads="1"/>
            </p:cNvSpPr>
            <p:nvPr/>
          </p:nvSpPr>
          <p:spPr bwMode="auto">
            <a:xfrm>
              <a:off x="91177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412"/>
            <p:cNvSpPr>
              <a:spLocks noChangeArrowheads="1"/>
            </p:cNvSpPr>
            <p:nvPr/>
          </p:nvSpPr>
          <p:spPr bwMode="auto">
            <a:xfrm>
              <a:off x="92113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413"/>
            <p:cNvSpPr>
              <a:spLocks noChangeArrowheads="1"/>
            </p:cNvSpPr>
            <p:nvPr/>
          </p:nvSpPr>
          <p:spPr bwMode="auto">
            <a:xfrm>
              <a:off x="93034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414"/>
            <p:cNvSpPr>
              <a:spLocks noChangeArrowheads="1"/>
            </p:cNvSpPr>
            <p:nvPr/>
          </p:nvSpPr>
          <p:spPr bwMode="auto">
            <a:xfrm>
              <a:off x="93987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415"/>
            <p:cNvSpPr>
              <a:spLocks noChangeArrowheads="1"/>
            </p:cNvSpPr>
            <p:nvPr/>
          </p:nvSpPr>
          <p:spPr bwMode="auto">
            <a:xfrm>
              <a:off x="94907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417"/>
            <p:cNvSpPr>
              <a:spLocks noChangeArrowheads="1"/>
            </p:cNvSpPr>
            <p:nvPr/>
          </p:nvSpPr>
          <p:spPr bwMode="auto">
            <a:xfrm>
              <a:off x="96781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8"/>
            <p:cNvSpPr>
              <a:spLocks noChangeArrowheads="1"/>
            </p:cNvSpPr>
            <p:nvPr/>
          </p:nvSpPr>
          <p:spPr bwMode="auto">
            <a:xfrm>
              <a:off x="97701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419"/>
            <p:cNvSpPr>
              <a:spLocks noChangeArrowheads="1"/>
            </p:cNvSpPr>
            <p:nvPr/>
          </p:nvSpPr>
          <p:spPr bwMode="auto">
            <a:xfrm>
              <a:off x="98638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20"/>
            <p:cNvSpPr>
              <a:spLocks noChangeArrowheads="1"/>
            </p:cNvSpPr>
            <p:nvPr/>
          </p:nvSpPr>
          <p:spPr bwMode="auto">
            <a:xfrm>
              <a:off x="99575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421"/>
            <p:cNvSpPr>
              <a:spLocks noChangeArrowheads="1"/>
            </p:cNvSpPr>
            <p:nvPr/>
          </p:nvSpPr>
          <p:spPr bwMode="auto">
            <a:xfrm>
              <a:off x="100511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22"/>
            <p:cNvSpPr>
              <a:spLocks noChangeArrowheads="1"/>
            </p:cNvSpPr>
            <p:nvPr/>
          </p:nvSpPr>
          <p:spPr bwMode="auto">
            <a:xfrm>
              <a:off x="101432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423"/>
            <p:cNvSpPr>
              <a:spLocks noChangeArrowheads="1"/>
            </p:cNvSpPr>
            <p:nvPr/>
          </p:nvSpPr>
          <p:spPr bwMode="auto">
            <a:xfrm>
              <a:off x="102384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24"/>
            <p:cNvSpPr>
              <a:spLocks noChangeArrowheads="1"/>
            </p:cNvSpPr>
            <p:nvPr/>
          </p:nvSpPr>
          <p:spPr bwMode="auto">
            <a:xfrm>
              <a:off x="103305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380"/>
            <p:cNvSpPr>
              <a:spLocks noChangeArrowheads="1"/>
            </p:cNvSpPr>
            <p:nvPr/>
          </p:nvSpPr>
          <p:spPr bwMode="auto">
            <a:xfrm>
              <a:off x="88383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381"/>
            <p:cNvSpPr>
              <a:spLocks noChangeArrowheads="1"/>
            </p:cNvSpPr>
            <p:nvPr/>
          </p:nvSpPr>
          <p:spPr bwMode="auto">
            <a:xfrm>
              <a:off x="89303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382"/>
            <p:cNvSpPr>
              <a:spLocks noChangeArrowheads="1"/>
            </p:cNvSpPr>
            <p:nvPr/>
          </p:nvSpPr>
          <p:spPr bwMode="auto">
            <a:xfrm>
              <a:off x="90240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383"/>
            <p:cNvSpPr>
              <a:spLocks noChangeArrowheads="1"/>
            </p:cNvSpPr>
            <p:nvPr/>
          </p:nvSpPr>
          <p:spPr bwMode="auto">
            <a:xfrm>
              <a:off x="91177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384"/>
            <p:cNvSpPr>
              <a:spLocks noChangeArrowheads="1"/>
            </p:cNvSpPr>
            <p:nvPr/>
          </p:nvSpPr>
          <p:spPr bwMode="auto">
            <a:xfrm>
              <a:off x="92113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385"/>
            <p:cNvSpPr>
              <a:spLocks noChangeArrowheads="1"/>
            </p:cNvSpPr>
            <p:nvPr/>
          </p:nvSpPr>
          <p:spPr bwMode="auto">
            <a:xfrm>
              <a:off x="93034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386"/>
            <p:cNvSpPr>
              <a:spLocks noChangeArrowheads="1"/>
            </p:cNvSpPr>
            <p:nvPr/>
          </p:nvSpPr>
          <p:spPr bwMode="auto">
            <a:xfrm>
              <a:off x="93987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387"/>
            <p:cNvSpPr>
              <a:spLocks noChangeArrowheads="1"/>
            </p:cNvSpPr>
            <p:nvPr/>
          </p:nvSpPr>
          <p:spPr bwMode="auto">
            <a:xfrm>
              <a:off x="94907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388"/>
            <p:cNvSpPr>
              <a:spLocks noChangeArrowheads="1"/>
            </p:cNvSpPr>
            <p:nvPr/>
          </p:nvSpPr>
          <p:spPr bwMode="auto">
            <a:xfrm>
              <a:off x="958285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389"/>
            <p:cNvSpPr>
              <a:spLocks noChangeArrowheads="1"/>
            </p:cNvSpPr>
            <p:nvPr/>
          </p:nvSpPr>
          <p:spPr bwMode="auto">
            <a:xfrm>
              <a:off x="96781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390"/>
            <p:cNvSpPr>
              <a:spLocks noChangeArrowheads="1"/>
            </p:cNvSpPr>
            <p:nvPr/>
          </p:nvSpPr>
          <p:spPr bwMode="auto">
            <a:xfrm>
              <a:off x="97701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391"/>
            <p:cNvSpPr>
              <a:spLocks noChangeArrowheads="1"/>
            </p:cNvSpPr>
            <p:nvPr/>
          </p:nvSpPr>
          <p:spPr bwMode="auto">
            <a:xfrm>
              <a:off x="98638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392"/>
            <p:cNvSpPr>
              <a:spLocks noChangeArrowheads="1"/>
            </p:cNvSpPr>
            <p:nvPr/>
          </p:nvSpPr>
          <p:spPr bwMode="auto">
            <a:xfrm>
              <a:off x="99575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393"/>
            <p:cNvSpPr>
              <a:spLocks noChangeArrowheads="1"/>
            </p:cNvSpPr>
            <p:nvPr/>
          </p:nvSpPr>
          <p:spPr bwMode="auto">
            <a:xfrm>
              <a:off x="100511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394"/>
            <p:cNvSpPr>
              <a:spLocks noChangeArrowheads="1"/>
            </p:cNvSpPr>
            <p:nvPr/>
          </p:nvSpPr>
          <p:spPr bwMode="auto">
            <a:xfrm>
              <a:off x="101432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395"/>
            <p:cNvSpPr>
              <a:spLocks noChangeArrowheads="1"/>
            </p:cNvSpPr>
            <p:nvPr/>
          </p:nvSpPr>
          <p:spPr bwMode="auto">
            <a:xfrm>
              <a:off x="102384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396"/>
            <p:cNvSpPr>
              <a:spLocks noChangeArrowheads="1"/>
            </p:cNvSpPr>
            <p:nvPr/>
          </p:nvSpPr>
          <p:spPr bwMode="auto">
            <a:xfrm>
              <a:off x="103305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408"/>
            <p:cNvSpPr>
              <a:spLocks noChangeArrowheads="1"/>
            </p:cNvSpPr>
            <p:nvPr/>
          </p:nvSpPr>
          <p:spPr bwMode="auto">
            <a:xfrm>
              <a:off x="88383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409"/>
            <p:cNvSpPr>
              <a:spLocks noChangeArrowheads="1"/>
            </p:cNvSpPr>
            <p:nvPr/>
          </p:nvSpPr>
          <p:spPr bwMode="auto">
            <a:xfrm>
              <a:off x="89303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410"/>
            <p:cNvSpPr>
              <a:spLocks noChangeArrowheads="1"/>
            </p:cNvSpPr>
            <p:nvPr/>
          </p:nvSpPr>
          <p:spPr bwMode="auto">
            <a:xfrm>
              <a:off x="90240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411"/>
            <p:cNvSpPr>
              <a:spLocks noChangeArrowheads="1"/>
            </p:cNvSpPr>
            <p:nvPr/>
          </p:nvSpPr>
          <p:spPr bwMode="auto">
            <a:xfrm>
              <a:off x="91177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412"/>
            <p:cNvSpPr>
              <a:spLocks noChangeArrowheads="1"/>
            </p:cNvSpPr>
            <p:nvPr/>
          </p:nvSpPr>
          <p:spPr bwMode="auto">
            <a:xfrm>
              <a:off x="92113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413"/>
            <p:cNvSpPr>
              <a:spLocks noChangeArrowheads="1"/>
            </p:cNvSpPr>
            <p:nvPr/>
          </p:nvSpPr>
          <p:spPr bwMode="auto">
            <a:xfrm>
              <a:off x="93034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414"/>
            <p:cNvSpPr>
              <a:spLocks noChangeArrowheads="1"/>
            </p:cNvSpPr>
            <p:nvPr/>
          </p:nvSpPr>
          <p:spPr bwMode="auto">
            <a:xfrm>
              <a:off x="93987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415"/>
            <p:cNvSpPr>
              <a:spLocks noChangeArrowheads="1"/>
            </p:cNvSpPr>
            <p:nvPr/>
          </p:nvSpPr>
          <p:spPr bwMode="auto">
            <a:xfrm>
              <a:off x="94907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416"/>
            <p:cNvSpPr>
              <a:spLocks noChangeArrowheads="1"/>
            </p:cNvSpPr>
            <p:nvPr/>
          </p:nvSpPr>
          <p:spPr bwMode="auto">
            <a:xfrm>
              <a:off x="958285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417"/>
            <p:cNvSpPr>
              <a:spLocks noChangeArrowheads="1"/>
            </p:cNvSpPr>
            <p:nvPr/>
          </p:nvSpPr>
          <p:spPr bwMode="auto">
            <a:xfrm>
              <a:off x="96781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418"/>
            <p:cNvSpPr>
              <a:spLocks noChangeArrowheads="1"/>
            </p:cNvSpPr>
            <p:nvPr/>
          </p:nvSpPr>
          <p:spPr bwMode="auto">
            <a:xfrm>
              <a:off x="97701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419"/>
            <p:cNvSpPr>
              <a:spLocks noChangeArrowheads="1"/>
            </p:cNvSpPr>
            <p:nvPr/>
          </p:nvSpPr>
          <p:spPr bwMode="auto">
            <a:xfrm>
              <a:off x="98638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420"/>
            <p:cNvSpPr>
              <a:spLocks noChangeArrowheads="1"/>
            </p:cNvSpPr>
            <p:nvPr/>
          </p:nvSpPr>
          <p:spPr bwMode="auto">
            <a:xfrm>
              <a:off x="99575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421"/>
            <p:cNvSpPr>
              <a:spLocks noChangeArrowheads="1"/>
            </p:cNvSpPr>
            <p:nvPr/>
          </p:nvSpPr>
          <p:spPr bwMode="auto">
            <a:xfrm>
              <a:off x="100511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422"/>
            <p:cNvSpPr>
              <a:spLocks noChangeArrowheads="1"/>
            </p:cNvSpPr>
            <p:nvPr/>
          </p:nvSpPr>
          <p:spPr bwMode="auto">
            <a:xfrm>
              <a:off x="101432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423"/>
            <p:cNvSpPr>
              <a:spLocks noChangeArrowheads="1"/>
            </p:cNvSpPr>
            <p:nvPr/>
          </p:nvSpPr>
          <p:spPr bwMode="auto">
            <a:xfrm>
              <a:off x="102384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424"/>
            <p:cNvSpPr>
              <a:spLocks noChangeArrowheads="1"/>
            </p:cNvSpPr>
            <p:nvPr/>
          </p:nvSpPr>
          <p:spPr bwMode="auto">
            <a:xfrm>
              <a:off x="103305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425"/>
            <p:cNvSpPr>
              <a:spLocks noChangeArrowheads="1"/>
            </p:cNvSpPr>
            <p:nvPr/>
          </p:nvSpPr>
          <p:spPr bwMode="auto">
            <a:xfrm>
              <a:off x="10422645"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380"/>
            <p:cNvSpPr>
              <a:spLocks noChangeArrowheads="1"/>
            </p:cNvSpPr>
            <p:nvPr/>
          </p:nvSpPr>
          <p:spPr bwMode="auto">
            <a:xfrm>
              <a:off x="88383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381"/>
            <p:cNvSpPr>
              <a:spLocks noChangeArrowheads="1"/>
            </p:cNvSpPr>
            <p:nvPr/>
          </p:nvSpPr>
          <p:spPr bwMode="auto">
            <a:xfrm>
              <a:off x="89303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382"/>
            <p:cNvSpPr>
              <a:spLocks noChangeArrowheads="1"/>
            </p:cNvSpPr>
            <p:nvPr/>
          </p:nvSpPr>
          <p:spPr bwMode="auto">
            <a:xfrm>
              <a:off x="90240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383"/>
            <p:cNvSpPr>
              <a:spLocks noChangeArrowheads="1"/>
            </p:cNvSpPr>
            <p:nvPr/>
          </p:nvSpPr>
          <p:spPr bwMode="auto">
            <a:xfrm>
              <a:off x="91177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384"/>
            <p:cNvSpPr>
              <a:spLocks noChangeArrowheads="1"/>
            </p:cNvSpPr>
            <p:nvPr/>
          </p:nvSpPr>
          <p:spPr bwMode="auto">
            <a:xfrm>
              <a:off x="92113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385"/>
            <p:cNvSpPr>
              <a:spLocks noChangeArrowheads="1"/>
            </p:cNvSpPr>
            <p:nvPr/>
          </p:nvSpPr>
          <p:spPr bwMode="auto">
            <a:xfrm>
              <a:off x="93034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386"/>
            <p:cNvSpPr>
              <a:spLocks noChangeArrowheads="1"/>
            </p:cNvSpPr>
            <p:nvPr/>
          </p:nvSpPr>
          <p:spPr bwMode="auto">
            <a:xfrm>
              <a:off x="93987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387"/>
            <p:cNvSpPr>
              <a:spLocks noChangeArrowheads="1"/>
            </p:cNvSpPr>
            <p:nvPr/>
          </p:nvSpPr>
          <p:spPr bwMode="auto">
            <a:xfrm>
              <a:off x="94907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388"/>
            <p:cNvSpPr>
              <a:spLocks noChangeArrowheads="1"/>
            </p:cNvSpPr>
            <p:nvPr/>
          </p:nvSpPr>
          <p:spPr bwMode="auto">
            <a:xfrm>
              <a:off x="958285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389"/>
            <p:cNvSpPr>
              <a:spLocks noChangeArrowheads="1"/>
            </p:cNvSpPr>
            <p:nvPr/>
          </p:nvSpPr>
          <p:spPr bwMode="auto">
            <a:xfrm>
              <a:off x="96781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390"/>
            <p:cNvSpPr>
              <a:spLocks noChangeArrowheads="1"/>
            </p:cNvSpPr>
            <p:nvPr/>
          </p:nvSpPr>
          <p:spPr bwMode="auto">
            <a:xfrm>
              <a:off x="97701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391"/>
            <p:cNvSpPr>
              <a:spLocks noChangeArrowheads="1"/>
            </p:cNvSpPr>
            <p:nvPr/>
          </p:nvSpPr>
          <p:spPr bwMode="auto">
            <a:xfrm>
              <a:off x="98638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392"/>
            <p:cNvSpPr>
              <a:spLocks noChangeArrowheads="1"/>
            </p:cNvSpPr>
            <p:nvPr/>
          </p:nvSpPr>
          <p:spPr bwMode="auto">
            <a:xfrm>
              <a:off x="99575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393"/>
            <p:cNvSpPr>
              <a:spLocks noChangeArrowheads="1"/>
            </p:cNvSpPr>
            <p:nvPr/>
          </p:nvSpPr>
          <p:spPr bwMode="auto">
            <a:xfrm>
              <a:off x="100511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394"/>
            <p:cNvSpPr>
              <a:spLocks noChangeArrowheads="1"/>
            </p:cNvSpPr>
            <p:nvPr/>
          </p:nvSpPr>
          <p:spPr bwMode="auto">
            <a:xfrm>
              <a:off x="101432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395"/>
            <p:cNvSpPr>
              <a:spLocks noChangeArrowheads="1"/>
            </p:cNvSpPr>
            <p:nvPr/>
          </p:nvSpPr>
          <p:spPr bwMode="auto">
            <a:xfrm>
              <a:off x="102384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396"/>
            <p:cNvSpPr>
              <a:spLocks noChangeArrowheads="1"/>
            </p:cNvSpPr>
            <p:nvPr/>
          </p:nvSpPr>
          <p:spPr bwMode="auto">
            <a:xfrm>
              <a:off x="103305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397"/>
            <p:cNvSpPr>
              <a:spLocks noChangeArrowheads="1"/>
            </p:cNvSpPr>
            <p:nvPr/>
          </p:nvSpPr>
          <p:spPr bwMode="auto">
            <a:xfrm>
              <a:off x="10422645"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408"/>
            <p:cNvSpPr>
              <a:spLocks noChangeArrowheads="1"/>
            </p:cNvSpPr>
            <p:nvPr/>
          </p:nvSpPr>
          <p:spPr bwMode="auto">
            <a:xfrm>
              <a:off x="88383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409"/>
            <p:cNvSpPr>
              <a:spLocks noChangeArrowheads="1"/>
            </p:cNvSpPr>
            <p:nvPr/>
          </p:nvSpPr>
          <p:spPr bwMode="auto">
            <a:xfrm>
              <a:off x="89303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410"/>
            <p:cNvSpPr>
              <a:spLocks noChangeArrowheads="1"/>
            </p:cNvSpPr>
            <p:nvPr/>
          </p:nvSpPr>
          <p:spPr bwMode="auto">
            <a:xfrm>
              <a:off x="90240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411"/>
            <p:cNvSpPr>
              <a:spLocks noChangeArrowheads="1"/>
            </p:cNvSpPr>
            <p:nvPr/>
          </p:nvSpPr>
          <p:spPr bwMode="auto">
            <a:xfrm>
              <a:off x="91177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412"/>
            <p:cNvSpPr>
              <a:spLocks noChangeArrowheads="1"/>
            </p:cNvSpPr>
            <p:nvPr/>
          </p:nvSpPr>
          <p:spPr bwMode="auto">
            <a:xfrm>
              <a:off x="92113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413"/>
            <p:cNvSpPr>
              <a:spLocks noChangeArrowheads="1"/>
            </p:cNvSpPr>
            <p:nvPr/>
          </p:nvSpPr>
          <p:spPr bwMode="auto">
            <a:xfrm>
              <a:off x="93034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414"/>
            <p:cNvSpPr>
              <a:spLocks noChangeArrowheads="1"/>
            </p:cNvSpPr>
            <p:nvPr/>
          </p:nvSpPr>
          <p:spPr bwMode="auto">
            <a:xfrm>
              <a:off x="93987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415"/>
            <p:cNvSpPr>
              <a:spLocks noChangeArrowheads="1"/>
            </p:cNvSpPr>
            <p:nvPr/>
          </p:nvSpPr>
          <p:spPr bwMode="auto">
            <a:xfrm>
              <a:off x="94907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416"/>
            <p:cNvSpPr>
              <a:spLocks noChangeArrowheads="1"/>
            </p:cNvSpPr>
            <p:nvPr/>
          </p:nvSpPr>
          <p:spPr bwMode="auto">
            <a:xfrm>
              <a:off x="958285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417"/>
            <p:cNvSpPr>
              <a:spLocks noChangeArrowheads="1"/>
            </p:cNvSpPr>
            <p:nvPr/>
          </p:nvSpPr>
          <p:spPr bwMode="auto">
            <a:xfrm>
              <a:off x="96781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418"/>
            <p:cNvSpPr>
              <a:spLocks noChangeArrowheads="1"/>
            </p:cNvSpPr>
            <p:nvPr/>
          </p:nvSpPr>
          <p:spPr bwMode="auto">
            <a:xfrm>
              <a:off x="97701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419"/>
            <p:cNvSpPr>
              <a:spLocks noChangeArrowheads="1"/>
            </p:cNvSpPr>
            <p:nvPr/>
          </p:nvSpPr>
          <p:spPr bwMode="auto">
            <a:xfrm>
              <a:off x="98638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420"/>
            <p:cNvSpPr>
              <a:spLocks noChangeArrowheads="1"/>
            </p:cNvSpPr>
            <p:nvPr/>
          </p:nvSpPr>
          <p:spPr bwMode="auto">
            <a:xfrm>
              <a:off x="99575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421"/>
            <p:cNvSpPr>
              <a:spLocks noChangeArrowheads="1"/>
            </p:cNvSpPr>
            <p:nvPr/>
          </p:nvSpPr>
          <p:spPr bwMode="auto">
            <a:xfrm>
              <a:off x="100511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422"/>
            <p:cNvSpPr>
              <a:spLocks noChangeArrowheads="1"/>
            </p:cNvSpPr>
            <p:nvPr/>
          </p:nvSpPr>
          <p:spPr bwMode="auto">
            <a:xfrm>
              <a:off x="101432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423"/>
            <p:cNvSpPr>
              <a:spLocks noChangeArrowheads="1"/>
            </p:cNvSpPr>
            <p:nvPr/>
          </p:nvSpPr>
          <p:spPr bwMode="auto">
            <a:xfrm>
              <a:off x="102384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424"/>
            <p:cNvSpPr>
              <a:spLocks noChangeArrowheads="1"/>
            </p:cNvSpPr>
            <p:nvPr/>
          </p:nvSpPr>
          <p:spPr bwMode="auto">
            <a:xfrm>
              <a:off x="103305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425"/>
            <p:cNvSpPr>
              <a:spLocks noChangeArrowheads="1"/>
            </p:cNvSpPr>
            <p:nvPr/>
          </p:nvSpPr>
          <p:spPr bwMode="auto">
            <a:xfrm>
              <a:off x="10422645"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380"/>
            <p:cNvSpPr>
              <a:spLocks noChangeArrowheads="1"/>
            </p:cNvSpPr>
            <p:nvPr/>
          </p:nvSpPr>
          <p:spPr bwMode="auto">
            <a:xfrm>
              <a:off x="88383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381"/>
            <p:cNvSpPr>
              <a:spLocks noChangeArrowheads="1"/>
            </p:cNvSpPr>
            <p:nvPr/>
          </p:nvSpPr>
          <p:spPr bwMode="auto">
            <a:xfrm>
              <a:off x="89303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382"/>
            <p:cNvSpPr>
              <a:spLocks noChangeArrowheads="1"/>
            </p:cNvSpPr>
            <p:nvPr/>
          </p:nvSpPr>
          <p:spPr bwMode="auto">
            <a:xfrm>
              <a:off x="90240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383"/>
            <p:cNvSpPr>
              <a:spLocks noChangeArrowheads="1"/>
            </p:cNvSpPr>
            <p:nvPr/>
          </p:nvSpPr>
          <p:spPr bwMode="auto">
            <a:xfrm>
              <a:off x="91177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384"/>
            <p:cNvSpPr>
              <a:spLocks noChangeArrowheads="1"/>
            </p:cNvSpPr>
            <p:nvPr/>
          </p:nvSpPr>
          <p:spPr bwMode="auto">
            <a:xfrm>
              <a:off x="92113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385"/>
            <p:cNvSpPr>
              <a:spLocks noChangeArrowheads="1"/>
            </p:cNvSpPr>
            <p:nvPr/>
          </p:nvSpPr>
          <p:spPr bwMode="auto">
            <a:xfrm>
              <a:off x="93034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386"/>
            <p:cNvSpPr>
              <a:spLocks noChangeArrowheads="1"/>
            </p:cNvSpPr>
            <p:nvPr/>
          </p:nvSpPr>
          <p:spPr bwMode="auto">
            <a:xfrm>
              <a:off x="93987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387"/>
            <p:cNvSpPr>
              <a:spLocks noChangeArrowheads="1"/>
            </p:cNvSpPr>
            <p:nvPr/>
          </p:nvSpPr>
          <p:spPr bwMode="auto">
            <a:xfrm>
              <a:off x="94907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388"/>
            <p:cNvSpPr>
              <a:spLocks noChangeArrowheads="1"/>
            </p:cNvSpPr>
            <p:nvPr/>
          </p:nvSpPr>
          <p:spPr bwMode="auto">
            <a:xfrm>
              <a:off x="958285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389"/>
            <p:cNvSpPr>
              <a:spLocks noChangeArrowheads="1"/>
            </p:cNvSpPr>
            <p:nvPr/>
          </p:nvSpPr>
          <p:spPr bwMode="auto">
            <a:xfrm>
              <a:off x="96781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390"/>
            <p:cNvSpPr>
              <a:spLocks noChangeArrowheads="1"/>
            </p:cNvSpPr>
            <p:nvPr/>
          </p:nvSpPr>
          <p:spPr bwMode="auto">
            <a:xfrm>
              <a:off x="97701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391"/>
            <p:cNvSpPr>
              <a:spLocks noChangeArrowheads="1"/>
            </p:cNvSpPr>
            <p:nvPr/>
          </p:nvSpPr>
          <p:spPr bwMode="auto">
            <a:xfrm>
              <a:off x="98638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392"/>
            <p:cNvSpPr>
              <a:spLocks noChangeArrowheads="1"/>
            </p:cNvSpPr>
            <p:nvPr/>
          </p:nvSpPr>
          <p:spPr bwMode="auto">
            <a:xfrm>
              <a:off x="99575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393"/>
            <p:cNvSpPr>
              <a:spLocks noChangeArrowheads="1"/>
            </p:cNvSpPr>
            <p:nvPr/>
          </p:nvSpPr>
          <p:spPr bwMode="auto">
            <a:xfrm>
              <a:off x="100511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394"/>
            <p:cNvSpPr>
              <a:spLocks noChangeArrowheads="1"/>
            </p:cNvSpPr>
            <p:nvPr/>
          </p:nvSpPr>
          <p:spPr bwMode="auto">
            <a:xfrm>
              <a:off x="101432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395"/>
            <p:cNvSpPr>
              <a:spLocks noChangeArrowheads="1"/>
            </p:cNvSpPr>
            <p:nvPr/>
          </p:nvSpPr>
          <p:spPr bwMode="auto">
            <a:xfrm>
              <a:off x="102384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396"/>
            <p:cNvSpPr>
              <a:spLocks noChangeArrowheads="1"/>
            </p:cNvSpPr>
            <p:nvPr/>
          </p:nvSpPr>
          <p:spPr bwMode="auto">
            <a:xfrm>
              <a:off x="103305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408"/>
            <p:cNvSpPr>
              <a:spLocks noChangeArrowheads="1"/>
            </p:cNvSpPr>
            <p:nvPr/>
          </p:nvSpPr>
          <p:spPr bwMode="auto">
            <a:xfrm>
              <a:off x="88383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409"/>
            <p:cNvSpPr>
              <a:spLocks noChangeArrowheads="1"/>
            </p:cNvSpPr>
            <p:nvPr/>
          </p:nvSpPr>
          <p:spPr bwMode="auto">
            <a:xfrm>
              <a:off x="89303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410"/>
            <p:cNvSpPr>
              <a:spLocks noChangeArrowheads="1"/>
            </p:cNvSpPr>
            <p:nvPr/>
          </p:nvSpPr>
          <p:spPr bwMode="auto">
            <a:xfrm>
              <a:off x="90240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411"/>
            <p:cNvSpPr>
              <a:spLocks noChangeArrowheads="1"/>
            </p:cNvSpPr>
            <p:nvPr/>
          </p:nvSpPr>
          <p:spPr bwMode="auto">
            <a:xfrm>
              <a:off x="91177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412"/>
            <p:cNvSpPr>
              <a:spLocks noChangeArrowheads="1"/>
            </p:cNvSpPr>
            <p:nvPr/>
          </p:nvSpPr>
          <p:spPr bwMode="auto">
            <a:xfrm>
              <a:off x="92113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413"/>
            <p:cNvSpPr>
              <a:spLocks noChangeArrowheads="1"/>
            </p:cNvSpPr>
            <p:nvPr/>
          </p:nvSpPr>
          <p:spPr bwMode="auto">
            <a:xfrm>
              <a:off x="93034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414"/>
            <p:cNvSpPr>
              <a:spLocks noChangeArrowheads="1"/>
            </p:cNvSpPr>
            <p:nvPr/>
          </p:nvSpPr>
          <p:spPr bwMode="auto">
            <a:xfrm>
              <a:off x="93987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415"/>
            <p:cNvSpPr>
              <a:spLocks noChangeArrowheads="1"/>
            </p:cNvSpPr>
            <p:nvPr/>
          </p:nvSpPr>
          <p:spPr bwMode="auto">
            <a:xfrm>
              <a:off x="94907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416"/>
            <p:cNvSpPr>
              <a:spLocks noChangeArrowheads="1"/>
            </p:cNvSpPr>
            <p:nvPr/>
          </p:nvSpPr>
          <p:spPr bwMode="auto">
            <a:xfrm>
              <a:off x="958285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417"/>
            <p:cNvSpPr>
              <a:spLocks noChangeArrowheads="1"/>
            </p:cNvSpPr>
            <p:nvPr/>
          </p:nvSpPr>
          <p:spPr bwMode="auto">
            <a:xfrm>
              <a:off x="96781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418"/>
            <p:cNvSpPr>
              <a:spLocks noChangeArrowheads="1"/>
            </p:cNvSpPr>
            <p:nvPr/>
          </p:nvSpPr>
          <p:spPr bwMode="auto">
            <a:xfrm>
              <a:off x="97701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419"/>
            <p:cNvSpPr>
              <a:spLocks noChangeArrowheads="1"/>
            </p:cNvSpPr>
            <p:nvPr/>
          </p:nvSpPr>
          <p:spPr bwMode="auto">
            <a:xfrm>
              <a:off x="98638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421"/>
            <p:cNvSpPr>
              <a:spLocks noChangeArrowheads="1"/>
            </p:cNvSpPr>
            <p:nvPr/>
          </p:nvSpPr>
          <p:spPr bwMode="auto">
            <a:xfrm>
              <a:off x="100511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422"/>
            <p:cNvSpPr>
              <a:spLocks noChangeArrowheads="1"/>
            </p:cNvSpPr>
            <p:nvPr/>
          </p:nvSpPr>
          <p:spPr bwMode="auto">
            <a:xfrm>
              <a:off x="101432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423"/>
            <p:cNvSpPr>
              <a:spLocks noChangeArrowheads="1"/>
            </p:cNvSpPr>
            <p:nvPr/>
          </p:nvSpPr>
          <p:spPr bwMode="auto">
            <a:xfrm>
              <a:off x="102384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424"/>
            <p:cNvSpPr>
              <a:spLocks noChangeArrowheads="1"/>
            </p:cNvSpPr>
            <p:nvPr/>
          </p:nvSpPr>
          <p:spPr bwMode="auto">
            <a:xfrm>
              <a:off x="103305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380"/>
            <p:cNvSpPr>
              <a:spLocks noChangeArrowheads="1"/>
            </p:cNvSpPr>
            <p:nvPr/>
          </p:nvSpPr>
          <p:spPr bwMode="auto">
            <a:xfrm>
              <a:off x="88383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381"/>
            <p:cNvSpPr>
              <a:spLocks noChangeArrowheads="1"/>
            </p:cNvSpPr>
            <p:nvPr/>
          </p:nvSpPr>
          <p:spPr bwMode="auto">
            <a:xfrm>
              <a:off x="89303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382"/>
            <p:cNvSpPr>
              <a:spLocks noChangeArrowheads="1"/>
            </p:cNvSpPr>
            <p:nvPr/>
          </p:nvSpPr>
          <p:spPr bwMode="auto">
            <a:xfrm>
              <a:off x="90240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383"/>
            <p:cNvSpPr>
              <a:spLocks noChangeArrowheads="1"/>
            </p:cNvSpPr>
            <p:nvPr/>
          </p:nvSpPr>
          <p:spPr bwMode="auto">
            <a:xfrm>
              <a:off x="91177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384"/>
            <p:cNvSpPr>
              <a:spLocks noChangeArrowheads="1"/>
            </p:cNvSpPr>
            <p:nvPr/>
          </p:nvSpPr>
          <p:spPr bwMode="auto">
            <a:xfrm>
              <a:off x="92113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385"/>
            <p:cNvSpPr>
              <a:spLocks noChangeArrowheads="1"/>
            </p:cNvSpPr>
            <p:nvPr/>
          </p:nvSpPr>
          <p:spPr bwMode="auto">
            <a:xfrm>
              <a:off x="93034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386"/>
            <p:cNvSpPr>
              <a:spLocks noChangeArrowheads="1"/>
            </p:cNvSpPr>
            <p:nvPr/>
          </p:nvSpPr>
          <p:spPr bwMode="auto">
            <a:xfrm>
              <a:off x="93987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387"/>
            <p:cNvSpPr>
              <a:spLocks noChangeArrowheads="1"/>
            </p:cNvSpPr>
            <p:nvPr/>
          </p:nvSpPr>
          <p:spPr bwMode="auto">
            <a:xfrm>
              <a:off x="94907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388"/>
            <p:cNvSpPr>
              <a:spLocks noChangeArrowheads="1"/>
            </p:cNvSpPr>
            <p:nvPr/>
          </p:nvSpPr>
          <p:spPr bwMode="auto">
            <a:xfrm>
              <a:off x="958285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89"/>
            <p:cNvSpPr>
              <a:spLocks noChangeArrowheads="1"/>
            </p:cNvSpPr>
            <p:nvPr/>
          </p:nvSpPr>
          <p:spPr bwMode="auto">
            <a:xfrm>
              <a:off x="96781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90"/>
            <p:cNvSpPr>
              <a:spLocks noChangeArrowheads="1"/>
            </p:cNvSpPr>
            <p:nvPr/>
          </p:nvSpPr>
          <p:spPr bwMode="auto">
            <a:xfrm>
              <a:off x="97701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91"/>
            <p:cNvSpPr>
              <a:spLocks noChangeArrowheads="1"/>
            </p:cNvSpPr>
            <p:nvPr/>
          </p:nvSpPr>
          <p:spPr bwMode="auto">
            <a:xfrm>
              <a:off x="98638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392"/>
            <p:cNvSpPr>
              <a:spLocks noChangeArrowheads="1"/>
            </p:cNvSpPr>
            <p:nvPr/>
          </p:nvSpPr>
          <p:spPr bwMode="auto">
            <a:xfrm>
              <a:off x="99575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393"/>
            <p:cNvSpPr>
              <a:spLocks noChangeArrowheads="1"/>
            </p:cNvSpPr>
            <p:nvPr/>
          </p:nvSpPr>
          <p:spPr bwMode="auto">
            <a:xfrm>
              <a:off x="100511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394"/>
            <p:cNvSpPr>
              <a:spLocks noChangeArrowheads="1"/>
            </p:cNvSpPr>
            <p:nvPr/>
          </p:nvSpPr>
          <p:spPr bwMode="auto">
            <a:xfrm>
              <a:off x="101432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395"/>
            <p:cNvSpPr>
              <a:spLocks noChangeArrowheads="1"/>
            </p:cNvSpPr>
            <p:nvPr/>
          </p:nvSpPr>
          <p:spPr bwMode="auto">
            <a:xfrm>
              <a:off x="102384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396"/>
            <p:cNvSpPr>
              <a:spLocks noChangeArrowheads="1"/>
            </p:cNvSpPr>
            <p:nvPr/>
          </p:nvSpPr>
          <p:spPr bwMode="auto">
            <a:xfrm>
              <a:off x="103305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397"/>
            <p:cNvSpPr>
              <a:spLocks noChangeArrowheads="1"/>
            </p:cNvSpPr>
            <p:nvPr/>
          </p:nvSpPr>
          <p:spPr bwMode="auto">
            <a:xfrm>
              <a:off x="10422645"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408"/>
            <p:cNvSpPr>
              <a:spLocks noChangeArrowheads="1"/>
            </p:cNvSpPr>
            <p:nvPr/>
          </p:nvSpPr>
          <p:spPr bwMode="auto">
            <a:xfrm>
              <a:off x="88383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409"/>
            <p:cNvSpPr>
              <a:spLocks noChangeArrowheads="1"/>
            </p:cNvSpPr>
            <p:nvPr/>
          </p:nvSpPr>
          <p:spPr bwMode="auto">
            <a:xfrm>
              <a:off x="89303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410"/>
            <p:cNvSpPr>
              <a:spLocks noChangeArrowheads="1"/>
            </p:cNvSpPr>
            <p:nvPr/>
          </p:nvSpPr>
          <p:spPr bwMode="auto">
            <a:xfrm>
              <a:off x="90240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411"/>
            <p:cNvSpPr>
              <a:spLocks noChangeArrowheads="1"/>
            </p:cNvSpPr>
            <p:nvPr/>
          </p:nvSpPr>
          <p:spPr bwMode="auto">
            <a:xfrm>
              <a:off x="91177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412"/>
            <p:cNvSpPr>
              <a:spLocks noChangeArrowheads="1"/>
            </p:cNvSpPr>
            <p:nvPr/>
          </p:nvSpPr>
          <p:spPr bwMode="auto">
            <a:xfrm>
              <a:off x="92113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413"/>
            <p:cNvSpPr>
              <a:spLocks noChangeArrowheads="1"/>
            </p:cNvSpPr>
            <p:nvPr/>
          </p:nvSpPr>
          <p:spPr bwMode="auto">
            <a:xfrm>
              <a:off x="93034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414"/>
            <p:cNvSpPr>
              <a:spLocks noChangeArrowheads="1"/>
            </p:cNvSpPr>
            <p:nvPr/>
          </p:nvSpPr>
          <p:spPr bwMode="auto">
            <a:xfrm>
              <a:off x="93987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415"/>
            <p:cNvSpPr>
              <a:spLocks noChangeArrowheads="1"/>
            </p:cNvSpPr>
            <p:nvPr/>
          </p:nvSpPr>
          <p:spPr bwMode="auto">
            <a:xfrm>
              <a:off x="94907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416"/>
            <p:cNvSpPr>
              <a:spLocks noChangeArrowheads="1"/>
            </p:cNvSpPr>
            <p:nvPr/>
          </p:nvSpPr>
          <p:spPr bwMode="auto">
            <a:xfrm>
              <a:off x="958285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417"/>
            <p:cNvSpPr>
              <a:spLocks noChangeArrowheads="1"/>
            </p:cNvSpPr>
            <p:nvPr/>
          </p:nvSpPr>
          <p:spPr bwMode="auto">
            <a:xfrm>
              <a:off x="96781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418"/>
            <p:cNvSpPr>
              <a:spLocks noChangeArrowheads="1"/>
            </p:cNvSpPr>
            <p:nvPr/>
          </p:nvSpPr>
          <p:spPr bwMode="auto">
            <a:xfrm>
              <a:off x="97701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419"/>
            <p:cNvSpPr>
              <a:spLocks noChangeArrowheads="1"/>
            </p:cNvSpPr>
            <p:nvPr/>
          </p:nvSpPr>
          <p:spPr bwMode="auto">
            <a:xfrm>
              <a:off x="98638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420"/>
            <p:cNvSpPr>
              <a:spLocks noChangeArrowheads="1"/>
            </p:cNvSpPr>
            <p:nvPr/>
          </p:nvSpPr>
          <p:spPr bwMode="auto">
            <a:xfrm>
              <a:off x="99575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421"/>
            <p:cNvSpPr>
              <a:spLocks noChangeArrowheads="1"/>
            </p:cNvSpPr>
            <p:nvPr/>
          </p:nvSpPr>
          <p:spPr bwMode="auto">
            <a:xfrm>
              <a:off x="100511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422"/>
            <p:cNvSpPr>
              <a:spLocks noChangeArrowheads="1"/>
            </p:cNvSpPr>
            <p:nvPr/>
          </p:nvSpPr>
          <p:spPr bwMode="auto">
            <a:xfrm>
              <a:off x="101432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423"/>
            <p:cNvSpPr>
              <a:spLocks noChangeArrowheads="1"/>
            </p:cNvSpPr>
            <p:nvPr/>
          </p:nvSpPr>
          <p:spPr bwMode="auto">
            <a:xfrm>
              <a:off x="102384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424"/>
            <p:cNvSpPr>
              <a:spLocks noChangeArrowheads="1"/>
            </p:cNvSpPr>
            <p:nvPr/>
          </p:nvSpPr>
          <p:spPr bwMode="auto">
            <a:xfrm>
              <a:off x="103305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425"/>
            <p:cNvSpPr>
              <a:spLocks noChangeArrowheads="1"/>
            </p:cNvSpPr>
            <p:nvPr/>
          </p:nvSpPr>
          <p:spPr bwMode="auto">
            <a:xfrm>
              <a:off x="10422645"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381"/>
            <p:cNvSpPr>
              <a:spLocks noChangeArrowheads="1"/>
            </p:cNvSpPr>
            <p:nvPr/>
          </p:nvSpPr>
          <p:spPr bwMode="auto">
            <a:xfrm>
              <a:off x="89303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382"/>
            <p:cNvSpPr>
              <a:spLocks noChangeArrowheads="1"/>
            </p:cNvSpPr>
            <p:nvPr/>
          </p:nvSpPr>
          <p:spPr bwMode="auto">
            <a:xfrm>
              <a:off x="90240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383"/>
            <p:cNvSpPr>
              <a:spLocks noChangeArrowheads="1"/>
            </p:cNvSpPr>
            <p:nvPr/>
          </p:nvSpPr>
          <p:spPr bwMode="auto">
            <a:xfrm>
              <a:off x="911772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384"/>
            <p:cNvSpPr>
              <a:spLocks noChangeArrowheads="1"/>
            </p:cNvSpPr>
            <p:nvPr/>
          </p:nvSpPr>
          <p:spPr bwMode="auto">
            <a:xfrm>
              <a:off x="92113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385"/>
            <p:cNvSpPr>
              <a:spLocks noChangeArrowheads="1"/>
            </p:cNvSpPr>
            <p:nvPr/>
          </p:nvSpPr>
          <p:spPr bwMode="auto">
            <a:xfrm>
              <a:off x="93034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386"/>
            <p:cNvSpPr>
              <a:spLocks noChangeArrowheads="1"/>
            </p:cNvSpPr>
            <p:nvPr/>
          </p:nvSpPr>
          <p:spPr bwMode="auto">
            <a:xfrm>
              <a:off x="93987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387"/>
            <p:cNvSpPr>
              <a:spLocks noChangeArrowheads="1"/>
            </p:cNvSpPr>
            <p:nvPr/>
          </p:nvSpPr>
          <p:spPr bwMode="auto">
            <a:xfrm>
              <a:off x="94907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388"/>
            <p:cNvSpPr>
              <a:spLocks noChangeArrowheads="1"/>
            </p:cNvSpPr>
            <p:nvPr/>
          </p:nvSpPr>
          <p:spPr bwMode="auto">
            <a:xfrm>
              <a:off x="958285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389"/>
            <p:cNvSpPr>
              <a:spLocks noChangeArrowheads="1"/>
            </p:cNvSpPr>
            <p:nvPr/>
          </p:nvSpPr>
          <p:spPr bwMode="auto">
            <a:xfrm>
              <a:off x="96781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390"/>
            <p:cNvSpPr>
              <a:spLocks noChangeArrowheads="1"/>
            </p:cNvSpPr>
            <p:nvPr/>
          </p:nvSpPr>
          <p:spPr bwMode="auto">
            <a:xfrm>
              <a:off x="97701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91"/>
            <p:cNvSpPr>
              <a:spLocks noChangeArrowheads="1"/>
            </p:cNvSpPr>
            <p:nvPr/>
          </p:nvSpPr>
          <p:spPr bwMode="auto">
            <a:xfrm>
              <a:off x="98638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92"/>
            <p:cNvSpPr>
              <a:spLocks noChangeArrowheads="1"/>
            </p:cNvSpPr>
            <p:nvPr/>
          </p:nvSpPr>
          <p:spPr bwMode="auto">
            <a:xfrm>
              <a:off x="99575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93"/>
            <p:cNvSpPr>
              <a:spLocks noChangeArrowheads="1"/>
            </p:cNvSpPr>
            <p:nvPr/>
          </p:nvSpPr>
          <p:spPr bwMode="auto">
            <a:xfrm>
              <a:off x="100511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94"/>
            <p:cNvSpPr>
              <a:spLocks noChangeArrowheads="1"/>
            </p:cNvSpPr>
            <p:nvPr/>
          </p:nvSpPr>
          <p:spPr bwMode="auto">
            <a:xfrm>
              <a:off x="101432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95"/>
            <p:cNvSpPr>
              <a:spLocks noChangeArrowheads="1"/>
            </p:cNvSpPr>
            <p:nvPr/>
          </p:nvSpPr>
          <p:spPr bwMode="auto">
            <a:xfrm>
              <a:off x="102384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96"/>
            <p:cNvSpPr>
              <a:spLocks noChangeArrowheads="1"/>
            </p:cNvSpPr>
            <p:nvPr/>
          </p:nvSpPr>
          <p:spPr bwMode="auto">
            <a:xfrm>
              <a:off x="103305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97"/>
            <p:cNvSpPr>
              <a:spLocks noChangeArrowheads="1"/>
            </p:cNvSpPr>
            <p:nvPr/>
          </p:nvSpPr>
          <p:spPr bwMode="auto">
            <a:xfrm>
              <a:off x="10422645"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08"/>
            <p:cNvSpPr>
              <a:spLocks noChangeArrowheads="1"/>
            </p:cNvSpPr>
            <p:nvPr/>
          </p:nvSpPr>
          <p:spPr bwMode="auto">
            <a:xfrm>
              <a:off x="88383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09"/>
            <p:cNvSpPr>
              <a:spLocks noChangeArrowheads="1"/>
            </p:cNvSpPr>
            <p:nvPr/>
          </p:nvSpPr>
          <p:spPr bwMode="auto">
            <a:xfrm>
              <a:off x="89303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0"/>
            <p:cNvSpPr>
              <a:spLocks noChangeArrowheads="1"/>
            </p:cNvSpPr>
            <p:nvPr/>
          </p:nvSpPr>
          <p:spPr bwMode="auto">
            <a:xfrm>
              <a:off x="90240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1"/>
            <p:cNvSpPr>
              <a:spLocks noChangeArrowheads="1"/>
            </p:cNvSpPr>
            <p:nvPr/>
          </p:nvSpPr>
          <p:spPr bwMode="auto">
            <a:xfrm>
              <a:off x="91177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12"/>
            <p:cNvSpPr>
              <a:spLocks noChangeArrowheads="1"/>
            </p:cNvSpPr>
            <p:nvPr/>
          </p:nvSpPr>
          <p:spPr bwMode="auto">
            <a:xfrm>
              <a:off x="92113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13"/>
            <p:cNvSpPr>
              <a:spLocks noChangeArrowheads="1"/>
            </p:cNvSpPr>
            <p:nvPr/>
          </p:nvSpPr>
          <p:spPr bwMode="auto">
            <a:xfrm>
              <a:off x="93034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14"/>
            <p:cNvSpPr>
              <a:spLocks noChangeArrowheads="1"/>
            </p:cNvSpPr>
            <p:nvPr/>
          </p:nvSpPr>
          <p:spPr bwMode="auto">
            <a:xfrm>
              <a:off x="93987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15"/>
            <p:cNvSpPr>
              <a:spLocks noChangeArrowheads="1"/>
            </p:cNvSpPr>
            <p:nvPr/>
          </p:nvSpPr>
          <p:spPr bwMode="auto">
            <a:xfrm>
              <a:off x="94907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16"/>
            <p:cNvSpPr>
              <a:spLocks noChangeArrowheads="1"/>
            </p:cNvSpPr>
            <p:nvPr/>
          </p:nvSpPr>
          <p:spPr bwMode="auto">
            <a:xfrm>
              <a:off x="958285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17"/>
            <p:cNvSpPr>
              <a:spLocks noChangeArrowheads="1"/>
            </p:cNvSpPr>
            <p:nvPr/>
          </p:nvSpPr>
          <p:spPr bwMode="auto">
            <a:xfrm>
              <a:off x="96781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18"/>
            <p:cNvSpPr>
              <a:spLocks noChangeArrowheads="1"/>
            </p:cNvSpPr>
            <p:nvPr/>
          </p:nvSpPr>
          <p:spPr bwMode="auto">
            <a:xfrm>
              <a:off x="97701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19"/>
            <p:cNvSpPr>
              <a:spLocks noChangeArrowheads="1"/>
            </p:cNvSpPr>
            <p:nvPr/>
          </p:nvSpPr>
          <p:spPr bwMode="auto">
            <a:xfrm>
              <a:off x="98638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0"/>
            <p:cNvSpPr>
              <a:spLocks noChangeArrowheads="1"/>
            </p:cNvSpPr>
            <p:nvPr/>
          </p:nvSpPr>
          <p:spPr bwMode="auto">
            <a:xfrm>
              <a:off x="99575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1"/>
            <p:cNvSpPr>
              <a:spLocks noChangeArrowheads="1"/>
            </p:cNvSpPr>
            <p:nvPr/>
          </p:nvSpPr>
          <p:spPr bwMode="auto">
            <a:xfrm>
              <a:off x="100511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22"/>
            <p:cNvSpPr>
              <a:spLocks noChangeArrowheads="1"/>
            </p:cNvSpPr>
            <p:nvPr/>
          </p:nvSpPr>
          <p:spPr bwMode="auto">
            <a:xfrm>
              <a:off x="101432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23"/>
            <p:cNvSpPr>
              <a:spLocks noChangeArrowheads="1"/>
            </p:cNvSpPr>
            <p:nvPr/>
          </p:nvSpPr>
          <p:spPr bwMode="auto">
            <a:xfrm>
              <a:off x="102384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24"/>
            <p:cNvSpPr>
              <a:spLocks noChangeArrowheads="1"/>
            </p:cNvSpPr>
            <p:nvPr/>
          </p:nvSpPr>
          <p:spPr bwMode="auto">
            <a:xfrm>
              <a:off x="103305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380"/>
            <p:cNvSpPr>
              <a:spLocks noChangeArrowheads="1"/>
            </p:cNvSpPr>
            <p:nvPr/>
          </p:nvSpPr>
          <p:spPr bwMode="auto">
            <a:xfrm>
              <a:off x="88383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381"/>
            <p:cNvSpPr>
              <a:spLocks noChangeArrowheads="1"/>
            </p:cNvSpPr>
            <p:nvPr/>
          </p:nvSpPr>
          <p:spPr bwMode="auto">
            <a:xfrm>
              <a:off x="8930395"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382"/>
            <p:cNvSpPr>
              <a:spLocks noChangeArrowheads="1"/>
            </p:cNvSpPr>
            <p:nvPr/>
          </p:nvSpPr>
          <p:spPr bwMode="auto">
            <a:xfrm>
              <a:off x="90240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383"/>
            <p:cNvSpPr>
              <a:spLocks noChangeArrowheads="1"/>
            </p:cNvSpPr>
            <p:nvPr/>
          </p:nvSpPr>
          <p:spPr bwMode="auto">
            <a:xfrm>
              <a:off x="91177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384"/>
            <p:cNvSpPr>
              <a:spLocks noChangeArrowheads="1"/>
            </p:cNvSpPr>
            <p:nvPr/>
          </p:nvSpPr>
          <p:spPr bwMode="auto">
            <a:xfrm>
              <a:off x="92113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385"/>
            <p:cNvSpPr>
              <a:spLocks noChangeArrowheads="1"/>
            </p:cNvSpPr>
            <p:nvPr/>
          </p:nvSpPr>
          <p:spPr bwMode="auto">
            <a:xfrm>
              <a:off x="93034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386"/>
            <p:cNvSpPr>
              <a:spLocks noChangeArrowheads="1"/>
            </p:cNvSpPr>
            <p:nvPr/>
          </p:nvSpPr>
          <p:spPr bwMode="auto">
            <a:xfrm>
              <a:off x="93987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387"/>
            <p:cNvSpPr>
              <a:spLocks noChangeArrowheads="1"/>
            </p:cNvSpPr>
            <p:nvPr/>
          </p:nvSpPr>
          <p:spPr bwMode="auto">
            <a:xfrm>
              <a:off x="94907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388"/>
            <p:cNvSpPr>
              <a:spLocks noChangeArrowheads="1"/>
            </p:cNvSpPr>
            <p:nvPr/>
          </p:nvSpPr>
          <p:spPr bwMode="auto">
            <a:xfrm>
              <a:off x="958285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389"/>
            <p:cNvSpPr>
              <a:spLocks noChangeArrowheads="1"/>
            </p:cNvSpPr>
            <p:nvPr/>
          </p:nvSpPr>
          <p:spPr bwMode="auto">
            <a:xfrm>
              <a:off x="96781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390"/>
            <p:cNvSpPr>
              <a:spLocks noChangeArrowheads="1"/>
            </p:cNvSpPr>
            <p:nvPr/>
          </p:nvSpPr>
          <p:spPr bwMode="auto">
            <a:xfrm>
              <a:off x="97701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391"/>
            <p:cNvSpPr>
              <a:spLocks noChangeArrowheads="1"/>
            </p:cNvSpPr>
            <p:nvPr/>
          </p:nvSpPr>
          <p:spPr bwMode="auto">
            <a:xfrm>
              <a:off x="9863845"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392"/>
            <p:cNvSpPr>
              <a:spLocks noChangeArrowheads="1"/>
            </p:cNvSpPr>
            <p:nvPr/>
          </p:nvSpPr>
          <p:spPr bwMode="auto">
            <a:xfrm>
              <a:off x="99575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393"/>
            <p:cNvSpPr>
              <a:spLocks noChangeArrowheads="1"/>
            </p:cNvSpPr>
            <p:nvPr/>
          </p:nvSpPr>
          <p:spPr bwMode="auto">
            <a:xfrm>
              <a:off x="1005117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08"/>
            <p:cNvSpPr>
              <a:spLocks noChangeArrowheads="1"/>
            </p:cNvSpPr>
            <p:nvPr/>
          </p:nvSpPr>
          <p:spPr bwMode="auto">
            <a:xfrm>
              <a:off x="88383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09"/>
            <p:cNvSpPr>
              <a:spLocks noChangeArrowheads="1"/>
            </p:cNvSpPr>
            <p:nvPr/>
          </p:nvSpPr>
          <p:spPr bwMode="auto">
            <a:xfrm>
              <a:off x="8930395"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10"/>
            <p:cNvSpPr>
              <a:spLocks noChangeArrowheads="1"/>
            </p:cNvSpPr>
            <p:nvPr/>
          </p:nvSpPr>
          <p:spPr bwMode="auto">
            <a:xfrm>
              <a:off x="90240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11"/>
            <p:cNvSpPr>
              <a:spLocks noChangeArrowheads="1"/>
            </p:cNvSpPr>
            <p:nvPr/>
          </p:nvSpPr>
          <p:spPr bwMode="auto">
            <a:xfrm>
              <a:off x="91177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12"/>
            <p:cNvSpPr>
              <a:spLocks noChangeArrowheads="1"/>
            </p:cNvSpPr>
            <p:nvPr/>
          </p:nvSpPr>
          <p:spPr bwMode="auto">
            <a:xfrm>
              <a:off x="92113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13"/>
            <p:cNvSpPr>
              <a:spLocks noChangeArrowheads="1"/>
            </p:cNvSpPr>
            <p:nvPr/>
          </p:nvSpPr>
          <p:spPr bwMode="auto">
            <a:xfrm>
              <a:off x="93034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14"/>
            <p:cNvSpPr>
              <a:spLocks noChangeArrowheads="1"/>
            </p:cNvSpPr>
            <p:nvPr/>
          </p:nvSpPr>
          <p:spPr bwMode="auto">
            <a:xfrm>
              <a:off x="93987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15"/>
            <p:cNvSpPr>
              <a:spLocks noChangeArrowheads="1"/>
            </p:cNvSpPr>
            <p:nvPr/>
          </p:nvSpPr>
          <p:spPr bwMode="auto">
            <a:xfrm>
              <a:off x="94907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16"/>
            <p:cNvSpPr>
              <a:spLocks noChangeArrowheads="1"/>
            </p:cNvSpPr>
            <p:nvPr/>
          </p:nvSpPr>
          <p:spPr bwMode="auto">
            <a:xfrm>
              <a:off x="958285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17"/>
            <p:cNvSpPr>
              <a:spLocks noChangeArrowheads="1"/>
            </p:cNvSpPr>
            <p:nvPr/>
          </p:nvSpPr>
          <p:spPr bwMode="auto">
            <a:xfrm>
              <a:off x="96781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18"/>
            <p:cNvSpPr>
              <a:spLocks noChangeArrowheads="1"/>
            </p:cNvSpPr>
            <p:nvPr/>
          </p:nvSpPr>
          <p:spPr bwMode="auto">
            <a:xfrm>
              <a:off x="97701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393"/>
            <p:cNvSpPr>
              <a:spLocks noChangeArrowheads="1"/>
            </p:cNvSpPr>
            <p:nvPr/>
          </p:nvSpPr>
          <p:spPr bwMode="auto">
            <a:xfrm>
              <a:off x="79084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394"/>
            <p:cNvSpPr>
              <a:spLocks noChangeArrowheads="1"/>
            </p:cNvSpPr>
            <p:nvPr/>
          </p:nvSpPr>
          <p:spPr bwMode="auto">
            <a:xfrm>
              <a:off x="800054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395"/>
            <p:cNvSpPr>
              <a:spLocks noChangeArrowheads="1"/>
            </p:cNvSpPr>
            <p:nvPr/>
          </p:nvSpPr>
          <p:spPr bwMode="auto">
            <a:xfrm>
              <a:off x="80957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396"/>
            <p:cNvSpPr>
              <a:spLocks noChangeArrowheads="1"/>
            </p:cNvSpPr>
            <p:nvPr/>
          </p:nvSpPr>
          <p:spPr bwMode="auto">
            <a:xfrm>
              <a:off x="81878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397"/>
            <p:cNvSpPr>
              <a:spLocks noChangeArrowheads="1"/>
            </p:cNvSpPr>
            <p:nvPr/>
          </p:nvSpPr>
          <p:spPr bwMode="auto">
            <a:xfrm>
              <a:off x="8279947" y="467128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398"/>
            <p:cNvSpPr>
              <a:spLocks noChangeArrowheads="1"/>
            </p:cNvSpPr>
            <p:nvPr/>
          </p:nvSpPr>
          <p:spPr bwMode="auto">
            <a:xfrm>
              <a:off x="83751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399"/>
            <p:cNvSpPr>
              <a:spLocks noChangeArrowheads="1"/>
            </p:cNvSpPr>
            <p:nvPr/>
          </p:nvSpPr>
          <p:spPr bwMode="auto">
            <a:xfrm>
              <a:off x="84672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00"/>
            <p:cNvSpPr>
              <a:spLocks noChangeArrowheads="1"/>
            </p:cNvSpPr>
            <p:nvPr/>
          </p:nvSpPr>
          <p:spPr bwMode="auto">
            <a:xfrm>
              <a:off x="8560934"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01"/>
            <p:cNvSpPr>
              <a:spLocks noChangeArrowheads="1"/>
            </p:cNvSpPr>
            <p:nvPr/>
          </p:nvSpPr>
          <p:spPr bwMode="auto">
            <a:xfrm>
              <a:off x="86545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02"/>
            <p:cNvSpPr>
              <a:spLocks noChangeArrowheads="1"/>
            </p:cNvSpPr>
            <p:nvPr/>
          </p:nvSpPr>
          <p:spPr bwMode="auto">
            <a:xfrm>
              <a:off x="8748259"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22"/>
            <p:cNvSpPr>
              <a:spLocks noChangeArrowheads="1"/>
            </p:cNvSpPr>
            <p:nvPr/>
          </p:nvSpPr>
          <p:spPr bwMode="auto">
            <a:xfrm>
              <a:off x="800054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23"/>
            <p:cNvSpPr>
              <a:spLocks noChangeArrowheads="1"/>
            </p:cNvSpPr>
            <p:nvPr/>
          </p:nvSpPr>
          <p:spPr bwMode="auto">
            <a:xfrm>
              <a:off x="80957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24"/>
            <p:cNvSpPr>
              <a:spLocks noChangeArrowheads="1"/>
            </p:cNvSpPr>
            <p:nvPr/>
          </p:nvSpPr>
          <p:spPr bwMode="auto">
            <a:xfrm>
              <a:off x="81878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25"/>
            <p:cNvSpPr>
              <a:spLocks noChangeArrowheads="1"/>
            </p:cNvSpPr>
            <p:nvPr/>
          </p:nvSpPr>
          <p:spPr bwMode="auto">
            <a:xfrm>
              <a:off x="8279947" y="476494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26"/>
            <p:cNvSpPr>
              <a:spLocks noChangeArrowheads="1"/>
            </p:cNvSpPr>
            <p:nvPr/>
          </p:nvSpPr>
          <p:spPr bwMode="auto">
            <a:xfrm>
              <a:off x="83751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27"/>
            <p:cNvSpPr>
              <a:spLocks noChangeArrowheads="1"/>
            </p:cNvSpPr>
            <p:nvPr/>
          </p:nvSpPr>
          <p:spPr bwMode="auto">
            <a:xfrm>
              <a:off x="84672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29"/>
            <p:cNvSpPr>
              <a:spLocks noChangeArrowheads="1"/>
            </p:cNvSpPr>
            <p:nvPr/>
          </p:nvSpPr>
          <p:spPr bwMode="auto">
            <a:xfrm>
              <a:off x="8560934"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30"/>
            <p:cNvSpPr>
              <a:spLocks noChangeArrowheads="1"/>
            </p:cNvSpPr>
            <p:nvPr/>
          </p:nvSpPr>
          <p:spPr bwMode="auto">
            <a:xfrm>
              <a:off x="86545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31"/>
            <p:cNvSpPr>
              <a:spLocks noChangeArrowheads="1"/>
            </p:cNvSpPr>
            <p:nvPr/>
          </p:nvSpPr>
          <p:spPr bwMode="auto">
            <a:xfrm>
              <a:off x="8748259"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394"/>
            <p:cNvSpPr>
              <a:spLocks noChangeArrowheads="1"/>
            </p:cNvSpPr>
            <p:nvPr/>
          </p:nvSpPr>
          <p:spPr bwMode="auto">
            <a:xfrm>
              <a:off x="800054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395"/>
            <p:cNvSpPr>
              <a:spLocks noChangeArrowheads="1"/>
            </p:cNvSpPr>
            <p:nvPr/>
          </p:nvSpPr>
          <p:spPr bwMode="auto">
            <a:xfrm>
              <a:off x="80957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396"/>
            <p:cNvSpPr>
              <a:spLocks noChangeArrowheads="1"/>
            </p:cNvSpPr>
            <p:nvPr/>
          </p:nvSpPr>
          <p:spPr bwMode="auto">
            <a:xfrm>
              <a:off x="81878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397"/>
            <p:cNvSpPr>
              <a:spLocks noChangeArrowheads="1"/>
            </p:cNvSpPr>
            <p:nvPr/>
          </p:nvSpPr>
          <p:spPr bwMode="auto">
            <a:xfrm>
              <a:off x="8279947" y="486235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98"/>
            <p:cNvSpPr>
              <a:spLocks noChangeArrowheads="1"/>
            </p:cNvSpPr>
            <p:nvPr/>
          </p:nvSpPr>
          <p:spPr bwMode="auto">
            <a:xfrm>
              <a:off x="83751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99"/>
            <p:cNvSpPr>
              <a:spLocks noChangeArrowheads="1"/>
            </p:cNvSpPr>
            <p:nvPr/>
          </p:nvSpPr>
          <p:spPr bwMode="auto">
            <a:xfrm>
              <a:off x="84672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00"/>
            <p:cNvSpPr>
              <a:spLocks noChangeArrowheads="1"/>
            </p:cNvSpPr>
            <p:nvPr/>
          </p:nvSpPr>
          <p:spPr bwMode="auto">
            <a:xfrm>
              <a:off x="8560934"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01"/>
            <p:cNvSpPr>
              <a:spLocks noChangeArrowheads="1"/>
            </p:cNvSpPr>
            <p:nvPr/>
          </p:nvSpPr>
          <p:spPr bwMode="auto">
            <a:xfrm>
              <a:off x="86545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02"/>
            <p:cNvSpPr>
              <a:spLocks noChangeArrowheads="1"/>
            </p:cNvSpPr>
            <p:nvPr/>
          </p:nvSpPr>
          <p:spPr bwMode="auto">
            <a:xfrm>
              <a:off x="8748259"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22"/>
            <p:cNvSpPr>
              <a:spLocks noChangeArrowheads="1"/>
            </p:cNvSpPr>
            <p:nvPr/>
          </p:nvSpPr>
          <p:spPr bwMode="auto">
            <a:xfrm>
              <a:off x="800054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23"/>
            <p:cNvSpPr>
              <a:spLocks noChangeArrowheads="1"/>
            </p:cNvSpPr>
            <p:nvPr/>
          </p:nvSpPr>
          <p:spPr bwMode="auto">
            <a:xfrm>
              <a:off x="80957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24"/>
            <p:cNvSpPr>
              <a:spLocks noChangeArrowheads="1"/>
            </p:cNvSpPr>
            <p:nvPr/>
          </p:nvSpPr>
          <p:spPr bwMode="auto">
            <a:xfrm>
              <a:off x="81878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25"/>
            <p:cNvSpPr>
              <a:spLocks noChangeArrowheads="1"/>
            </p:cNvSpPr>
            <p:nvPr/>
          </p:nvSpPr>
          <p:spPr bwMode="auto">
            <a:xfrm>
              <a:off x="8279947" y="495601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26"/>
            <p:cNvSpPr>
              <a:spLocks noChangeArrowheads="1"/>
            </p:cNvSpPr>
            <p:nvPr/>
          </p:nvSpPr>
          <p:spPr bwMode="auto">
            <a:xfrm>
              <a:off x="83751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27"/>
            <p:cNvSpPr>
              <a:spLocks noChangeArrowheads="1"/>
            </p:cNvSpPr>
            <p:nvPr/>
          </p:nvSpPr>
          <p:spPr bwMode="auto">
            <a:xfrm>
              <a:off x="84672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29"/>
            <p:cNvSpPr>
              <a:spLocks noChangeArrowheads="1"/>
            </p:cNvSpPr>
            <p:nvPr/>
          </p:nvSpPr>
          <p:spPr bwMode="auto">
            <a:xfrm>
              <a:off x="8560934"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30"/>
            <p:cNvSpPr>
              <a:spLocks noChangeArrowheads="1"/>
            </p:cNvSpPr>
            <p:nvPr/>
          </p:nvSpPr>
          <p:spPr bwMode="auto">
            <a:xfrm>
              <a:off x="86545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31"/>
            <p:cNvSpPr>
              <a:spLocks noChangeArrowheads="1"/>
            </p:cNvSpPr>
            <p:nvPr/>
          </p:nvSpPr>
          <p:spPr bwMode="auto">
            <a:xfrm>
              <a:off x="8748259"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394"/>
            <p:cNvSpPr>
              <a:spLocks noChangeArrowheads="1"/>
            </p:cNvSpPr>
            <p:nvPr/>
          </p:nvSpPr>
          <p:spPr bwMode="auto">
            <a:xfrm>
              <a:off x="800054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395"/>
            <p:cNvSpPr>
              <a:spLocks noChangeArrowheads="1"/>
            </p:cNvSpPr>
            <p:nvPr/>
          </p:nvSpPr>
          <p:spPr bwMode="auto">
            <a:xfrm>
              <a:off x="80957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396"/>
            <p:cNvSpPr>
              <a:spLocks noChangeArrowheads="1"/>
            </p:cNvSpPr>
            <p:nvPr/>
          </p:nvSpPr>
          <p:spPr bwMode="auto">
            <a:xfrm>
              <a:off x="81878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397"/>
            <p:cNvSpPr>
              <a:spLocks noChangeArrowheads="1"/>
            </p:cNvSpPr>
            <p:nvPr/>
          </p:nvSpPr>
          <p:spPr bwMode="auto">
            <a:xfrm>
              <a:off x="827994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398"/>
            <p:cNvSpPr>
              <a:spLocks noChangeArrowheads="1"/>
            </p:cNvSpPr>
            <p:nvPr/>
          </p:nvSpPr>
          <p:spPr bwMode="auto">
            <a:xfrm>
              <a:off x="83751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399"/>
            <p:cNvSpPr>
              <a:spLocks noChangeArrowheads="1"/>
            </p:cNvSpPr>
            <p:nvPr/>
          </p:nvSpPr>
          <p:spPr bwMode="auto">
            <a:xfrm>
              <a:off x="84672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400"/>
            <p:cNvSpPr>
              <a:spLocks noChangeArrowheads="1"/>
            </p:cNvSpPr>
            <p:nvPr/>
          </p:nvSpPr>
          <p:spPr bwMode="auto">
            <a:xfrm>
              <a:off x="8560934"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401"/>
            <p:cNvSpPr>
              <a:spLocks noChangeArrowheads="1"/>
            </p:cNvSpPr>
            <p:nvPr/>
          </p:nvSpPr>
          <p:spPr bwMode="auto">
            <a:xfrm>
              <a:off x="86545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402"/>
            <p:cNvSpPr>
              <a:spLocks noChangeArrowheads="1"/>
            </p:cNvSpPr>
            <p:nvPr/>
          </p:nvSpPr>
          <p:spPr bwMode="auto">
            <a:xfrm>
              <a:off x="8748259"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422"/>
            <p:cNvSpPr>
              <a:spLocks noChangeArrowheads="1"/>
            </p:cNvSpPr>
            <p:nvPr/>
          </p:nvSpPr>
          <p:spPr bwMode="auto">
            <a:xfrm>
              <a:off x="800054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425"/>
            <p:cNvSpPr>
              <a:spLocks noChangeArrowheads="1"/>
            </p:cNvSpPr>
            <p:nvPr/>
          </p:nvSpPr>
          <p:spPr bwMode="auto">
            <a:xfrm>
              <a:off x="827994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426"/>
            <p:cNvSpPr>
              <a:spLocks noChangeArrowheads="1"/>
            </p:cNvSpPr>
            <p:nvPr/>
          </p:nvSpPr>
          <p:spPr bwMode="auto">
            <a:xfrm>
              <a:off x="83751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427"/>
            <p:cNvSpPr>
              <a:spLocks noChangeArrowheads="1"/>
            </p:cNvSpPr>
            <p:nvPr/>
          </p:nvSpPr>
          <p:spPr bwMode="auto">
            <a:xfrm>
              <a:off x="846727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429"/>
            <p:cNvSpPr>
              <a:spLocks noChangeArrowheads="1"/>
            </p:cNvSpPr>
            <p:nvPr/>
          </p:nvSpPr>
          <p:spPr bwMode="auto">
            <a:xfrm>
              <a:off x="8560934"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430"/>
            <p:cNvSpPr>
              <a:spLocks noChangeArrowheads="1"/>
            </p:cNvSpPr>
            <p:nvPr/>
          </p:nvSpPr>
          <p:spPr bwMode="auto">
            <a:xfrm>
              <a:off x="86545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431"/>
            <p:cNvSpPr>
              <a:spLocks noChangeArrowheads="1"/>
            </p:cNvSpPr>
            <p:nvPr/>
          </p:nvSpPr>
          <p:spPr bwMode="auto">
            <a:xfrm>
              <a:off x="8748259"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394"/>
            <p:cNvSpPr>
              <a:spLocks noChangeArrowheads="1"/>
            </p:cNvSpPr>
            <p:nvPr/>
          </p:nvSpPr>
          <p:spPr bwMode="auto">
            <a:xfrm>
              <a:off x="800054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397"/>
            <p:cNvSpPr>
              <a:spLocks noChangeArrowheads="1"/>
            </p:cNvSpPr>
            <p:nvPr/>
          </p:nvSpPr>
          <p:spPr bwMode="auto">
            <a:xfrm>
              <a:off x="8279947" y="523766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398"/>
            <p:cNvSpPr>
              <a:spLocks noChangeArrowheads="1"/>
            </p:cNvSpPr>
            <p:nvPr/>
          </p:nvSpPr>
          <p:spPr bwMode="auto">
            <a:xfrm>
              <a:off x="83751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399"/>
            <p:cNvSpPr>
              <a:spLocks noChangeArrowheads="1"/>
            </p:cNvSpPr>
            <p:nvPr/>
          </p:nvSpPr>
          <p:spPr bwMode="auto">
            <a:xfrm>
              <a:off x="8467272"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400"/>
            <p:cNvSpPr>
              <a:spLocks noChangeArrowheads="1"/>
            </p:cNvSpPr>
            <p:nvPr/>
          </p:nvSpPr>
          <p:spPr bwMode="auto">
            <a:xfrm>
              <a:off x="8560934"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401"/>
            <p:cNvSpPr>
              <a:spLocks noChangeArrowheads="1"/>
            </p:cNvSpPr>
            <p:nvPr/>
          </p:nvSpPr>
          <p:spPr bwMode="auto">
            <a:xfrm>
              <a:off x="86545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402"/>
            <p:cNvSpPr>
              <a:spLocks noChangeArrowheads="1"/>
            </p:cNvSpPr>
            <p:nvPr/>
          </p:nvSpPr>
          <p:spPr bwMode="auto">
            <a:xfrm>
              <a:off x="8748259"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425"/>
            <p:cNvSpPr>
              <a:spLocks noChangeArrowheads="1"/>
            </p:cNvSpPr>
            <p:nvPr/>
          </p:nvSpPr>
          <p:spPr bwMode="auto">
            <a:xfrm>
              <a:off x="8279947" y="533132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426"/>
            <p:cNvSpPr>
              <a:spLocks noChangeArrowheads="1"/>
            </p:cNvSpPr>
            <p:nvPr/>
          </p:nvSpPr>
          <p:spPr bwMode="auto">
            <a:xfrm>
              <a:off x="83751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427"/>
            <p:cNvSpPr>
              <a:spLocks noChangeArrowheads="1"/>
            </p:cNvSpPr>
            <p:nvPr/>
          </p:nvSpPr>
          <p:spPr bwMode="auto">
            <a:xfrm>
              <a:off x="8467272"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429"/>
            <p:cNvSpPr>
              <a:spLocks noChangeArrowheads="1"/>
            </p:cNvSpPr>
            <p:nvPr/>
          </p:nvSpPr>
          <p:spPr bwMode="auto">
            <a:xfrm>
              <a:off x="8560934" y="533132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430"/>
            <p:cNvSpPr>
              <a:spLocks noChangeArrowheads="1"/>
            </p:cNvSpPr>
            <p:nvPr/>
          </p:nvSpPr>
          <p:spPr bwMode="auto">
            <a:xfrm>
              <a:off x="86545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431"/>
            <p:cNvSpPr>
              <a:spLocks noChangeArrowheads="1"/>
            </p:cNvSpPr>
            <p:nvPr/>
          </p:nvSpPr>
          <p:spPr bwMode="auto">
            <a:xfrm>
              <a:off x="8748259"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380"/>
            <p:cNvSpPr>
              <a:spLocks noChangeArrowheads="1"/>
            </p:cNvSpPr>
            <p:nvPr/>
          </p:nvSpPr>
          <p:spPr bwMode="auto">
            <a:xfrm>
              <a:off x="88383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381"/>
            <p:cNvSpPr>
              <a:spLocks noChangeArrowheads="1"/>
            </p:cNvSpPr>
            <p:nvPr/>
          </p:nvSpPr>
          <p:spPr bwMode="auto">
            <a:xfrm>
              <a:off x="8930395"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382"/>
            <p:cNvSpPr>
              <a:spLocks noChangeArrowheads="1"/>
            </p:cNvSpPr>
            <p:nvPr/>
          </p:nvSpPr>
          <p:spPr bwMode="auto">
            <a:xfrm>
              <a:off x="90240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383"/>
            <p:cNvSpPr>
              <a:spLocks noChangeArrowheads="1"/>
            </p:cNvSpPr>
            <p:nvPr/>
          </p:nvSpPr>
          <p:spPr bwMode="auto">
            <a:xfrm>
              <a:off x="91177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384"/>
            <p:cNvSpPr>
              <a:spLocks noChangeArrowheads="1"/>
            </p:cNvSpPr>
            <p:nvPr/>
          </p:nvSpPr>
          <p:spPr bwMode="auto">
            <a:xfrm>
              <a:off x="92113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385"/>
            <p:cNvSpPr>
              <a:spLocks noChangeArrowheads="1"/>
            </p:cNvSpPr>
            <p:nvPr/>
          </p:nvSpPr>
          <p:spPr bwMode="auto">
            <a:xfrm>
              <a:off x="93034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386"/>
            <p:cNvSpPr>
              <a:spLocks noChangeArrowheads="1"/>
            </p:cNvSpPr>
            <p:nvPr/>
          </p:nvSpPr>
          <p:spPr bwMode="auto">
            <a:xfrm>
              <a:off x="93987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387"/>
            <p:cNvSpPr>
              <a:spLocks noChangeArrowheads="1"/>
            </p:cNvSpPr>
            <p:nvPr/>
          </p:nvSpPr>
          <p:spPr bwMode="auto">
            <a:xfrm>
              <a:off x="94907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389"/>
            <p:cNvSpPr>
              <a:spLocks noChangeArrowheads="1"/>
            </p:cNvSpPr>
            <p:nvPr/>
          </p:nvSpPr>
          <p:spPr bwMode="auto">
            <a:xfrm>
              <a:off x="96781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390"/>
            <p:cNvSpPr>
              <a:spLocks noChangeArrowheads="1"/>
            </p:cNvSpPr>
            <p:nvPr/>
          </p:nvSpPr>
          <p:spPr bwMode="auto">
            <a:xfrm>
              <a:off x="97701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408"/>
            <p:cNvSpPr>
              <a:spLocks noChangeArrowheads="1"/>
            </p:cNvSpPr>
            <p:nvPr/>
          </p:nvSpPr>
          <p:spPr bwMode="auto">
            <a:xfrm>
              <a:off x="88383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409"/>
            <p:cNvSpPr>
              <a:spLocks noChangeArrowheads="1"/>
            </p:cNvSpPr>
            <p:nvPr/>
          </p:nvSpPr>
          <p:spPr bwMode="auto">
            <a:xfrm>
              <a:off x="8930395"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410"/>
            <p:cNvSpPr>
              <a:spLocks noChangeArrowheads="1"/>
            </p:cNvSpPr>
            <p:nvPr/>
          </p:nvSpPr>
          <p:spPr bwMode="auto">
            <a:xfrm>
              <a:off x="90240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411"/>
            <p:cNvSpPr>
              <a:spLocks noChangeArrowheads="1"/>
            </p:cNvSpPr>
            <p:nvPr/>
          </p:nvSpPr>
          <p:spPr bwMode="auto">
            <a:xfrm>
              <a:off x="91177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412"/>
            <p:cNvSpPr>
              <a:spLocks noChangeArrowheads="1"/>
            </p:cNvSpPr>
            <p:nvPr/>
          </p:nvSpPr>
          <p:spPr bwMode="auto">
            <a:xfrm>
              <a:off x="92113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413"/>
            <p:cNvSpPr>
              <a:spLocks noChangeArrowheads="1"/>
            </p:cNvSpPr>
            <p:nvPr/>
          </p:nvSpPr>
          <p:spPr bwMode="auto">
            <a:xfrm>
              <a:off x="93034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414"/>
            <p:cNvSpPr>
              <a:spLocks noChangeArrowheads="1"/>
            </p:cNvSpPr>
            <p:nvPr/>
          </p:nvSpPr>
          <p:spPr bwMode="auto">
            <a:xfrm>
              <a:off x="939870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415"/>
            <p:cNvSpPr>
              <a:spLocks noChangeArrowheads="1"/>
            </p:cNvSpPr>
            <p:nvPr/>
          </p:nvSpPr>
          <p:spPr bwMode="auto">
            <a:xfrm>
              <a:off x="94907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380"/>
            <p:cNvSpPr>
              <a:spLocks noChangeArrowheads="1"/>
            </p:cNvSpPr>
            <p:nvPr/>
          </p:nvSpPr>
          <p:spPr bwMode="auto">
            <a:xfrm>
              <a:off x="88383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381"/>
            <p:cNvSpPr>
              <a:spLocks noChangeArrowheads="1"/>
            </p:cNvSpPr>
            <p:nvPr/>
          </p:nvSpPr>
          <p:spPr bwMode="auto">
            <a:xfrm>
              <a:off x="8930395"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382"/>
            <p:cNvSpPr>
              <a:spLocks noChangeArrowheads="1"/>
            </p:cNvSpPr>
            <p:nvPr/>
          </p:nvSpPr>
          <p:spPr bwMode="auto">
            <a:xfrm>
              <a:off x="90240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383"/>
            <p:cNvSpPr>
              <a:spLocks noChangeArrowheads="1"/>
            </p:cNvSpPr>
            <p:nvPr/>
          </p:nvSpPr>
          <p:spPr bwMode="auto">
            <a:xfrm>
              <a:off x="91177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384"/>
            <p:cNvSpPr>
              <a:spLocks noChangeArrowheads="1"/>
            </p:cNvSpPr>
            <p:nvPr/>
          </p:nvSpPr>
          <p:spPr bwMode="auto">
            <a:xfrm>
              <a:off x="92113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385"/>
            <p:cNvSpPr>
              <a:spLocks noChangeArrowheads="1"/>
            </p:cNvSpPr>
            <p:nvPr/>
          </p:nvSpPr>
          <p:spPr bwMode="auto">
            <a:xfrm>
              <a:off x="93034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386"/>
            <p:cNvSpPr>
              <a:spLocks noChangeArrowheads="1"/>
            </p:cNvSpPr>
            <p:nvPr/>
          </p:nvSpPr>
          <p:spPr bwMode="auto">
            <a:xfrm>
              <a:off x="939870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87"/>
            <p:cNvSpPr>
              <a:spLocks noChangeArrowheads="1"/>
            </p:cNvSpPr>
            <p:nvPr/>
          </p:nvSpPr>
          <p:spPr bwMode="auto">
            <a:xfrm>
              <a:off x="94907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408"/>
            <p:cNvSpPr>
              <a:spLocks noChangeArrowheads="1"/>
            </p:cNvSpPr>
            <p:nvPr/>
          </p:nvSpPr>
          <p:spPr bwMode="auto">
            <a:xfrm>
              <a:off x="88383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409"/>
            <p:cNvSpPr>
              <a:spLocks noChangeArrowheads="1"/>
            </p:cNvSpPr>
            <p:nvPr/>
          </p:nvSpPr>
          <p:spPr bwMode="auto">
            <a:xfrm>
              <a:off x="8930395"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410"/>
            <p:cNvSpPr>
              <a:spLocks noChangeArrowheads="1"/>
            </p:cNvSpPr>
            <p:nvPr/>
          </p:nvSpPr>
          <p:spPr bwMode="auto">
            <a:xfrm>
              <a:off x="90240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411"/>
            <p:cNvSpPr>
              <a:spLocks noChangeArrowheads="1"/>
            </p:cNvSpPr>
            <p:nvPr/>
          </p:nvSpPr>
          <p:spPr bwMode="auto">
            <a:xfrm>
              <a:off x="91177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12"/>
            <p:cNvSpPr>
              <a:spLocks noChangeArrowheads="1"/>
            </p:cNvSpPr>
            <p:nvPr/>
          </p:nvSpPr>
          <p:spPr bwMode="auto">
            <a:xfrm>
              <a:off x="92113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13"/>
            <p:cNvSpPr>
              <a:spLocks noChangeArrowheads="1"/>
            </p:cNvSpPr>
            <p:nvPr/>
          </p:nvSpPr>
          <p:spPr bwMode="auto">
            <a:xfrm>
              <a:off x="93034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14"/>
            <p:cNvSpPr>
              <a:spLocks noChangeArrowheads="1"/>
            </p:cNvSpPr>
            <p:nvPr/>
          </p:nvSpPr>
          <p:spPr bwMode="auto">
            <a:xfrm>
              <a:off x="939870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415"/>
            <p:cNvSpPr>
              <a:spLocks noChangeArrowheads="1"/>
            </p:cNvSpPr>
            <p:nvPr/>
          </p:nvSpPr>
          <p:spPr bwMode="auto">
            <a:xfrm>
              <a:off x="94907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380"/>
            <p:cNvSpPr>
              <a:spLocks noChangeArrowheads="1"/>
            </p:cNvSpPr>
            <p:nvPr/>
          </p:nvSpPr>
          <p:spPr bwMode="auto">
            <a:xfrm>
              <a:off x="88383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381"/>
            <p:cNvSpPr>
              <a:spLocks noChangeArrowheads="1"/>
            </p:cNvSpPr>
            <p:nvPr/>
          </p:nvSpPr>
          <p:spPr bwMode="auto">
            <a:xfrm>
              <a:off x="8930395"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382"/>
            <p:cNvSpPr>
              <a:spLocks noChangeArrowheads="1"/>
            </p:cNvSpPr>
            <p:nvPr/>
          </p:nvSpPr>
          <p:spPr bwMode="auto">
            <a:xfrm>
              <a:off x="90240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383"/>
            <p:cNvSpPr>
              <a:spLocks noChangeArrowheads="1"/>
            </p:cNvSpPr>
            <p:nvPr/>
          </p:nvSpPr>
          <p:spPr bwMode="auto">
            <a:xfrm>
              <a:off x="91177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384"/>
            <p:cNvSpPr>
              <a:spLocks noChangeArrowheads="1"/>
            </p:cNvSpPr>
            <p:nvPr/>
          </p:nvSpPr>
          <p:spPr bwMode="auto">
            <a:xfrm>
              <a:off x="92113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385"/>
            <p:cNvSpPr>
              <a:spLocks noChangeArrowheads="1"/>
            </p:cNvSpPr>
            <p:nvPr/>
          </p:nvSpPr>
          <p:spPr bwMode="auto">
            <a:xfrm>
              <a:off x="93034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386"/>
            <p:cNvSpPr>
              <a:spLocks noChangeArrowheads="1"/>
            </p:cNvSpPr>
            <p:nvPr/>
          </p:nvSpPr>
          <p:spPr bwMode="auto">
            <a:xfrm>
              <a:off x="939870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387"/>
            <p:cNvSpPr>
              <a:spLocks noChangeArrowheads="1"/>
            </p:cNvSpPr>
            <p:nvPr/>
          </p:nvSpPr>
          <p:spPr bwMode="auto">
            <a:xfrm>
              <a:off x="94907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388"/>
            <p:cNvSpPr>
              <a:spLocks noChangeArrowheads="1"/>
            </p:cNvSpPr>
            <p:nvPr/>
          </p:nvSpPr>
          <p:spPr bwMode="auto">
            <a:xfrm>
              <a:off x="958285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408"/>
            <p:cNvSpPr>
              <a:spLocks noChangeArrowheads="1"/>
            </p:cNvSpPr>
            <p:nvPr/>
          </p:nvSpPr>
          <p:spPr bwMode="auto">
            <a:xfrm>
              <a:off x="88383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409"/>
            <p:cNvSpPr>
              <a:spLocks noChangeArrowheads="1"/>
            </p:cNvSpPr>
            <p:nvPr/>
          </p:nvSpPr>
          <p:spPr bwMode="auto">
            <a:xfrm>
              <a:off x="8930395"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410"/>
            <p:cNvSpPr>
              <a:spLocks noChangeArrowheads="1"/>
            </p:cNvSpPr>
            <p:nvPr/>
          </p:nvSpPr>
          <p:spPr bwMode="auto">
            <a:xfrm>
              <a:off x="90240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411"/>
            <p:cNvSpPr>
              <a:spLocks noChangeArrowheads="1"/>
            </p:cNvSpPr>
            <p:nvPr/>
          </p:nvSpPr>
          <p:spPr bwMode="auto">
            <a:xfrm>
              <a:off x="91177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412"/>
            <p:cNvSpPr>
              <a:spLocks noChangeArrowheads="1"/>
            </p:cNvSpPr>
            <p:nvPr/>
          </p:nvSpPr>
          <p:spPr bwMode="auto">
            <a:xfrm>
              <a:off x="92113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413"/>
            <p:cNvSpPr>
              <a:spLocks noChangeArrowheads="1"/>
            </p:cNvSpPr>
            <p:nvPr/>
          </p:nvSpPr>
          <p:spPr bwMode="auto">
            <a:xfrm>
              <a:off x="93034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414"/>
            <p:cNvSpPr>
              <a:spLocks noChangeArrowheads="1"/>
            </p:cNvSpPr>
            <p:nvPr/>
          </p:nvSpPr>
          <p:spPr bwMode="auto">
            <a:xfrm>
              <a:off x="93987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415"/>
            <p:cNvSpPr>
              <a:spLocks noChangeArrowheads="1"/>
            </p:cNvSpPr>
            <p:nvPr/>
          </p:nvSpPr>
          <p:spPr bwMode="auto">
            <a:xfrm>
              <a:off x="94907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416"/>
            <p:cNvSpPr>
              <a:spLocks noChangeArrowheads="1"/>
            </p:cNvSpPr>
            <p:nvPr/>
          </p:nvSpPr>
          <p:spPr bwMode="auto">
            <a:xfrm>
              <a:off x="958285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417"/>
            <p:cNvSpPr>
              <a:spLocks noChangeArrowheads="1"/>
            </p:cNvSpPr>
            <p:nvPr/>
          </p:nvSpPr>
          <p:spPr bwMode="auto">
            <a:xfrm>
              <a:off x="96781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380"/>
            <p:cNvSpPr>
              <a:spLocks noChangeArrowheads="1"/>
            </p:cNvSpPr>
            <p:nvPr/>
          </p:nvSpPr>
          <p:spPr bwMode="auto">
            <a:xfrm>
              <a:off x="8838320"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381"/>
            <p:cNvSpPr>
              <a:spLocks noChangeArrowheads="1"/>
            </p:cNvSpPr>
            <p:nvPr/>
          </p:nvSpPr>
          <p:spPr bwMode="auto">
            <a:xfrm>
              <a:off x="8930395"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382"/>
            <p:cNvSpPr>
              <a:spLocks noChangeArrowheads="1"/>
            </p:cNvSpPr>
            <p:nvPr/>
          </p:nvSpPr>
          <p:spPr bwMode="auto">
            <a:xfrm>
              <a:off x="902405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408"/>
            <p:cNvSpPr>
              <a:spLocks noChangeArrowheads="1"/>
            </p:cNvSpPr>
            <p:nvPr/>
          </p:nvSpPr>
          <p:spPr bwMode="auto">
            <a:xfrm>
              <a:off x="8838320"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409"/>
            <p:cNvSpPr>
              <a:spLocks noChangeArrowheads="1"/>
            </p:cNvSpPr>
            <p:nvPr/>
          </p:nvSpPr>
          <p:spPr bwMode="auto">
            <a:xfrm>
              <a:off x="8930395"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20752" y="18090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国内における外貨保有・取引は自由である。居住者・非居住者が</a:t>
            </a:r>
            <a:r>
              <a:rPr lang="en-US" altLang="ja-JP" dirty="0"/>
              <a:t>1</a:t>
            </a:r>
            <a:r>
              <a:rPr lang="ja-JP" altLang="en-US" dirty="0"/>
              <a:t>万</a:t>
            </a:r>
            <a:r>
              <a:rPr lang="en-US" altLang="ja-JP" dirty="0"/>
              <a:t>US$</a:t>
            </a:r>
            <a:r>
              <a:rPr lang="ja-JP" altLang="en-US" dirty="0"/>
              <a:t>を超える現金を持ち込み・持ち出す場合には、</a:t>
            </a:r>
            <a:br>
              <a:rPr lang="en-US" altLang="ja-JP" dirty="0"/>
            </a:br>
            <a:r>
              <a:rPr lang="ja-JP" altLang="en-US" dirty="0"/>
              <a:t>税関への申告が必要である。なお、マネーロンダリング規制が存在し、特に公認銀行において厳格に適用されている。</a:t>
            </a:r>
            <a:endParaRPr lang="en-US" altLang="ja-JP" dirty="0"/>
          </a:p>
          <a:p>
            <a:r>
              <a:rPr lang="ja-JP" altLang="en-US" dirty="0"/>
              <a:t>カンボジア経済は高度に米ドル化しており、現金の</a:t>
            </a:r>
            <a:r>
              <a:rPr lang="en-US" altLang="ja-JP" dirty="0"/>
              <a:t>80</a:t>
            </a:r>
            <a:r>
              <a:rPr lang="ja-JP" altLang="en-US" dirty="0"/>
              <a:t>％以上は米ドル、預金の</a:t>
            </a:r>
            <a:r>
              <a:rPr lang="en-US" altLang="ja-JP" dirty="0"/>
              <a:t>94</a:t>
            </a:r>
            <a:r>
              <a:rPr lang="ja-JP" altLang="en-US" dirty="0"/>
              <a:t>％は外貨建て（主にドル建て）と、現地通貨リエルの役割は小さい。</a:t>
            </a:r>
            <a:endParaRPr lang="en-US" altLang="ja-JP" dirty="0"/>
          </a:p>
        </p:txBody>
      </p:sp>
      <p:sp>
        <p:nvSpPr>
          <p:cNvPr id="28" name="角丸四角形 27"/>
          <p:cNvSpPr/>
          <p:nvPr/>
        </p:nvSpPr>
        <p:spPr>
          <a:xfrm>
            <a:off x="1208584" y="281712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08584" y="468933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04728" y="503873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16696" y="360921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065682" y="267311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18647" y="3486296"/>
              <a:ext cx="1898277"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20752" y="1897574"/>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679132" y="432929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18649" y="3486296"/>
              <a:ext cx="1898277"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4"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12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980728"/>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カンボジアにおける経済特別区は以下の通り。</a:t>
            </a:r>
            <a:endParaRPr lang="en-US" altLang="ja-JP" dirty="0"/>
          </a:p>
          <a:p>
            <a:r>
              <a:rPr lang="ja-JP" altLang="en-US" dirty="0"/>
              <a:t>多くの経済特別区において、登録、ライセンス、許認可等の手続が経済特別区管理事務所におけるワンストップ・サービスで完了する点に加え、工場の設立・設備の調達といった初期投資の支援が付与される。</a:t>
            </a:r>
            <a:endParaRPr lang="en-US" altLang="ja-JP" dirty="0"/>
          </a:p>
        </p:txBody>
      </p:sp>
      <p:sp>
        <p:nvSpPr>
          <p:cNvPr id="16" name="Rectangle 6"/>
          <p:cNvSpPr>
            <a:spLocks noChangeArrowheads="1"/>
          </p:cNvSpPr>
          <p:nvPr/>
        </p:nvSpPr>
        <p:spPr bwMode="auto">
          <a:xfrm>
            <a:off x="345360" y="1767623"/>
            <a:ext cx="7848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主な経済特別区</a:t>
            </a:r>
          </a:p>
        </p:txBody>
      </p:sp>
      <p:graphicFrame>
        <p:nvGraphicFramePr>
          <p:cNvPr id="17" name="表 16"/>
          <p:cNvGraphicFramePr>
            <a:graphicFrameLocks noGrp="1"/>
          </p:cNvGraphicFramePr>
          <p:nvPr>
            <p:extLst>
              <p:ext uri="{D42A27DB-BD31-4B8C-83A1-F6EECF244321}">
                <p14:modId xmlns:p14="http://schemas.microsoft.com/office/powerpoint/2010/main" val="2619135277"/>
              </p:ext>
            </p:extLst>
          </p:nvPr>
        </p:nvGraphicFramePr>
        <p:xfrm>
          <a:off x="344488" y="2039923"/>
          <a:ext cx="9217025" cy="4485421"/>
        </p:xfrm>
        <a:graphic>
          <a:graphicData uri="http://schemas.openxmlformats.org/drawingml/2006/table">
            <a:tbl>
              <a:tblPr firstRow="1" bandRow="1">
                <a:tableStyleId>{5C22544A-7EE6-4342-B048-85BDC9FD1C3A}</a:tableStyleId>
              </a:tblPr>
              <a:tblGrid>
                <a:gridCol w="2663636">
                  <a:extLst>
                    <a:ext uri="{9D8B030D-6E8A-4147-A177-3AD203B41FA5}">
                      <a16:colId xmlns:a16="http://schemas.microsoft.com/office/drawing/2014/main" val="20000"/>
                    </a:ext>
                  </a:extLst>
                </a:gridCol>
                <a:gridCol w="1352958">
                  <a:extLst>
                    <a:ext uri="{9D8B030D-6E8A-4147-A177-3AD203B41FA5}">
                      <a16:colId xmlns:a16="http://schemas.microsoft.com/office/drawing/2014/main" val="20001"/>
                    </a:ext>
                  </a:extLst>
                </a:gridCol>
                <a:gridCol w="2325396">
                  <a:extLst>
                    <a:ext uri="{9D8B030D-6E8A-4147-A177-3AD203B41FA5}">
                      <a16:colId xmlns:a16="http://schemas.microsoft.com/office/drawing/2014/main" val="20002"/>
                    </a:ext>
                  </a:extLst>
                </a:gridCol>
                <a:gridCol w="1056998">
                  <a:extLst>
                    <a:ext uri="{9D8B030D-6E8A-4147-A177-3AD203B41FA5}">
                      <a16:colId xmlns:a16="http://schemas.microsoft.com/office/drawing/2014/main" val="20003"/>
                    </a:ext>
                  </a:extLst>
                </a:gridCol>
                <a:gridCol w="1818037">
                  <a:extLst>
                    <a:ext uri="{9D8B030D-6E8A-4147-A177-3AD203B41FA5}">
                      <a16:colId xmlns:a16="http://schemas.microsoft.com/office/drawing/2014/main" val="20004"/>
                    </a:ext>
                  </a:extLst>
                </a:gridCol>
              </a:tblGrid>
              <a:tr h="484621">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総面積</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（うち、日系企業）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プノンペン市中心部から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360ha+100ha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48020909"/>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ニャンコク コッコン経済特別区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297km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336ha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75913751"/>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サンコーポイペト経済特区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タイ国境から約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154651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ポイペト</a:t>
                      </a:r>
                      <a:r>
                        <a:rPr lang="en-US" altLang="ja-JP"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a:t>
                      </a: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ポイペト市中心部から </a:t>
                      </a:r>
                      <a:r>
                        <a:rPr lang="en-US" altLang="ja-JP" sz="1100" dirty="0">
                          <a:solidFill>
                            <a:schemeClr val="tx1"/>
                          </a:solidFill>
                        </a:rPr>
                        <a:t>8km</a:t>
                      </a:r>
                    </a:p>
                    <a:p>
                      <a:pPr algn="l" fontAlgn="ctr"/>
                      <a:r>
                        <a:rPr lang="ja-JP" altLang="en-US" sz="1100" dirty="0">
                          <a:solidFill>
                            <a:schemeClr val="tx1"/>
                          </a:solidFill>
                        </a:rPr>
                        <a:t>東 カンボジア北西部タイとの主要国境にアクセス可能</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69.2 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4237429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タイセンバベット経済特別区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14093450"/>
                  </a:ext>
                </a:extLst>
              </a:tr>
              <a:tr h="0">
                <a:tc>
                  <a:txBody>
                    <a:bodyPr/>
                    <a:lstStyle/>
                    <a:p>
                      <a:pPr algn="l" fontAlgn="ctr"/>
                      <a:r>
                        <a:rPr kumimoji="1" lang="ja-JP" altLang="en-US" sz="1100" b="1"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シャンドンサンシェル経済特別区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プノンペンからカンボジア国道 </a:t>
                      </a:r>
                      <a:r>
                        <a:rPr lang="en-US" altLang="ja-JP" sz="1100" dirty="0">
                          <a:solidFill>
                            <a:schemeClr val="tx1"/>
                          </a:solidFill>
                        </a:rPr>
                        <a:t>1 </a:t>
                      </a:r>
                      <a:r>
                        <a:rPr lang="ja-JP" altLang="en-US" sz="1100" dirty="0">
                          <a:solidFill>
                            <a:schemeClr val="tx1"/>
                          </a:solidFill>
                        </a:rPr>
                        <a:t>号線で </a:t>
                      </a:r>
                      <a:r>
                        <a:rPr lang="en-US" altLang="ja-JP" sz="1100" dirty="0">
                          <a:solidFill>
                            <a:schemeClr val="tx1"/>
                          </a:solidFill>
                        </a:rPr>
                        <a:t>148km </a:t>
                      </a:r>
                    </a:p>
                    <a:p>
                      <a:pPr algn="l" fontAlgn="ctr"/>
                      <a:r>
                        <a:rPr lang="ja-JP" altLang="en-US" sz="1100" dirty="0">
                          <a:solidFill>
                            <a:schemeClr val="tx1"/>
                          </a:solidFill>
                        </a:rPr>
                        <a:t>ベトナム国境（バベット）から </a:t>
                      </a:r>
                      <a:r>
                        <a:rPr lang="en-US" altLang="ja-JP" sz="1100" dirty="0">
                          <a:solidFill>
                            <a:schemeClr val="tx1"/>
                          </a:solidFill>
                        </a:rPr>
                        <a:t>18km </a:t>
                      </a:r>
                    </a:p>
                    <a:p>
                      <a:pPr algn="l" fontAlgn="ctr"/>
                      <a:r>
                        <a:rPr lang="ja-JP" altLang="en-US" sz="1100" dirty="0">
                          <a:solidFill>
                            <a:schemeClr val="tx1"/>
                          </a:solidFill>
                        </a:rPr>
                        <a:t>ホーチミンからベトナム国道 </a:t>
                      </a:r>
                      <a:r>
                        <a:rPr lang="en-US" altLang="ja-JP" sz="1100" dirty="0">
                          <a:solidFill>
                            <a:schemeClr val="tx1"/>
                          </a:solidFill>
                        </a:rPr>
                        <a:t>22 </a:t>
                      </a:r>
                      <a:r>
                        <a:rPr lang="ja-JP" altLang="en-US" sz="1100" dirty="0">
                          <a:solidFill>
                            <a:schemeClr val="tx1"/>
                          </a:solidFill>
                        </a:rPr>
                        <a:t>号線で </a:t>
                      </a:r>
                      <a:r>
                        <a:rPr lang="en-US" altLang="ja-JP" sz="1100" dirty="0">
                          <a:solidFill>
                            <a:schemeClr val="tx1"/>
                          </a:solidFill>
                        </a:rPr>
                        <a:t>100km </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96.15ha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77805284"/>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ドラゴンキングバベット経済特別区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154km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マンハッタン経済特別区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シハヌークビル港経済特区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230km</a:t>
                      </a: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シハヌーク港隣接</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63.2ha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360304"/>
                  </a:ext>
                </a:extLst>
              </a:tr>
            </a:tbl>
          </a:graphicData>
        </a:graphic>
      </p:graphicFrame>
      <p:sp>
        <p:nvSpPr>
          <p:cNvPr id="20" name="テキスト ボックス 19"/>
          <p:cNvSpPr txBox="1"/>
          <p:nvPr/>
        </p:nvSpPr>
        <p:spPr>
          <a:xfrm>
            <a:off x="200472" y="6525343"/>
            <a:ext cx="7128792" cy="18279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「カンボジア経済特区（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t>, JBIC</a:t>
            </a:r>
            <a:r>
              <a:rPr lang="ja-JP" altLang="en-US" sz="800" dirty="0"/>
              <a:t>「カンボジアの投資環境」（</a:t>
            </a:r>
            <a:r>
              <a:rPr lang="en-US" altLang="ja-JP" sz="800" dirty="0"/>
              <a:t>2013</a:t>
            </a:r>
            <a:r>
              <a:rPr lang="ja-JP" altLang="en-US" sz="800" dirty="0"/>
              <a:t>）、</a:t>
            </a:r>
            <a:r>
              <a:rPr lang="en-US" altLang="ja-JP" sz="800" dirty="0"/>
              <a:t>JETRO </a:t>
            </a:r>
            <a:r>
              <a:rPr lang="ja-JP" altLang="en-US" sz="800" dirty="0"/>
              <a:t>「カンボジア経済特区（</a:t>
            </a:r>
            <a:r>
              <a:rPr lang="en-US" altLang="ja-JP" sz="800" dirty="0"/>
              <a:t>SEZ</a:t>
            </a:r>
            <a:r>
              <a:rPr lang="ja-JP" altLang="en-US" sz="800" dirty="0"/>
              <a:t>）マップ」（</a:t>
            </a:r>
            <a:r>
              <a:rPr lang="en-US" altLang="ja-JP" sz="800" dirty="0"/>
              <a:t>2023</a:t>
            </a:r>
            <a:r>
              <a:rPr lang="ja-JP" altLang="en-US" sz="800" dirty="0"/>
              <a:t>年</a:t>
            </a:r>
            <a:r>
              <a:rPr lang="en-US" altLang="ja-JP" sz="800" dirty="0"/>
              <a:t>4</a:t>
            </a:r>
            <a:r>
              <a:rPr lang="ja-JP" altLang="en-US" sz="800" dirty="0"/>
              <a:t>月）</a:t>
            </a:r>
            <a:endParaRPr lang="en-US" altLang="ja-JP" sz="800" dirty="0"/>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73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68.9</a:t>
            </a:r>
            <a:r>
              <a:rPr lang="ja-JP" altLang="en-US" dirty="0"/>
              <a:t>歳、健康寿命は</a:t>
            </a:r>
            <a:r>
              <a:rPr lang="en-US" altLang="ja-JP" dirty="0"/>
              <a:t>60.6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6" name="表 15"/>
          <p:cNvGraphicFramePr>
            <a:graphicFrameLocks noGrp="1"/>
          </p:cNvGraphicFramePr>
          <p:nvPr>
            <p:extLst>
              <p:ext uri="{D42A27DB-BD31-4B8C-83A1-F6EECF244321}">
                <p14:modId xmlns:p14="http://schemas.microsoft.com/office/powerpoint/2010/main" val="361683449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2737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405388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90" imgW="270" imgH="270" progId="TCLayout.ActiveDocument.1">
                  <p:embed/>
                </p:oleObj>
              </mc:Choice>
              <mc:Fallback>
                <p:oleObj name="think-cellスライド" r:id="rId190" imgW="270" imgH="270" progId="TCLayout.ActiveDocument.1">
                  <p:embed/>
                  <p:pic>
                    <p:nvPicPr>
                      <p:cNvPr id="8" name="オブジェクト 7" hidden="1"/>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53478" y="2068090"/>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F66BC9D3-49D7-4272-81FD-3DF431763A9F}"/>
              </a:ext>
            </a:extLst>
          </p:cNvPr>
          <p:cNvCxnSpPr/>
          <p:nvPr>
            <p:custDataLst>
              <p:tags r:id="rId7"/>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57"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医療費支出は段階的に増加してきており、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に達した。うち政府負担は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年以降緩やかな増加傾向にある。</a:t>
            </a:r>
          </a:p>
        </p:txBody>
      </p:sp>
      <p:sp>
        <p:nvSpPr>
          <p:cNvPr id="206" name="Rectangle 205">
            <a:extLst>
              <a:ext uri="{FF2B5EF4-FFF2-40B4-BE49-F238E27FC236}">
                <a16:creationId xmlns:a16="http://schemas.microsoft.com/office/drawing/2014/main" id="{C766070B-DAAD-4B7A-B2EC-7E1048D42B9E}"/>
              </a:ext>
            </a:extLst>
          </p:cNvPr>
          <p:cNvSpPr/>
          <p:nvPr>
            <p:custDataLst>
              <p:tags r:id="rId10"/>
            </p:custDataLst>
          </p:nvPr>
        </p:nvSpPr>
        <p:spPr bwMode="gray">
          <a:xfrm>
            <a:off x="8188325" y="23368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7" name="Rectangle 206">
            <a:extLst>
              <a:ext uri="{FF2B5EF4-FFF2-40B4-BE49-F238E27FC236}">
                <a16:creationId xmlns:a16="http://schemas.microsoft.com/office/drawing/2014/main" id="{2879E24A-DB97-4DA6-951A-8982110F69A1}"/>
              </a:ext>
            </a:extLst>
          </p:cNvPr>
          <p:cNvSpPr/>
          <p:nvPr>
            <p:custDataLst>
              <p:tags r:id="rId11"/>
            </p:custDataLst>
          </p:nvPr>
        </p:nvSpPr>
        <p:spPr bwMode="gray">
          <a:xfrm>
            <a:off x="8188325" y="25241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プレースホルダ 9">
            <a:extLst>
              <a:ext uri="{FF2B5EF4-FFF2-40B4-BE49-F238E27FC236}">
                <a16:creationId xmlns:a16="http://schemas.microsoft.com/office/drawing/2014/main" id="{05C6B786-F3BF-40A5-BFF1-1746B8E8E876}"/>
              </a:ext>
            </a:extLst>
          </p:cNvPr>
          <p:cNvSpPr>
            <a:spLocks noGrp="1"/>
          </p:cNvSpPr>
          <p:nvPr>
            <p:custDataLst>
              <p:tags r:id="rId12"/>
            </p:custDataLst>
          </p:nvPr>
        </p:nvSpPr>
        <p:spPr bwMode="auto">
          <a:xfrm>
            <a:off x="83994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3539C6-99E1-4821-972C-F942CD8FF08A}" type="datetime'政''府以''外''''の''医''''''療''''費支''''''''''''''出'''''">
              <a:rPr lang="ja-JP" altLang="en-US" sz="900" smtClean="0"/>
              <a:pPr/>
              <a:t>政府以外の医療費支出</a:t>
            </a:fld>
            <a:endParaRPr kumimoji="0" lang="ja-JP" altLang="en-US" sz="900" dirty="0">
              <a:sym typeface="+mn-lt"/>
            </a:endParaRPr>
          </a:p>
        </p:txBody>
      </p:sp>
      <p:sp>
        <p:nvSpPr>
          <p:cNvPr id="209" name="テキスト プレースホルダ 9">
            <a:extLst>
              <a:ext uri="{FF2B5EF4-FFF2-40B4-BE49-F238E27FC236}">
                <a16:creationId xmlns:a16="http://schemas.microsoft.com/office/drawing/2014/main" id="{B3E5F95F-15AC-421E-A597-612C75FC2492}"/>
              </a:ext>
            </a:extLst>
          </p:cNvPr>
          <p:cNvSpPr>
            <a:spLocks noGrp="1"/>
          </p:cNvSpPr>
          <p:nvPr>
            <p:custDataLst>
              <p:tags r:id="rId13"/>
            </p:custDataLst>
          </p:nvPr>
        </p:nvSpPr>
        <p:spPr bwMode="auto">
          <a:xfrm>
            <a:off x="83994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6F2A92-C9F8-4F03-94F0-8EF0502B9E01}" type="datetime'''''''''''''政府''''''''''''''の''医''''療''費''''支''''''''''''出'''">
              <a:rPr lang="ja-JP" altLang="en-US" sz="900" smtClean="0"/>
              <a:pPr/>
              <a:t>政府の医療費支出</a:t>
            </a:fld>
            <a:endParaRPr kumimoji="0" lang="ja-JP" altLang="en-US" sz="900" dirty="0">
              <a:sym typeface="+mn-lt"/>
            </a:endParaRPr>
          </a:p>
        </p:txBody>
      </p:sp>
      <p:sp>
        <p:nvSpPr>
          <p:cNvPr id="348" name="テキスト ボックス 18">
            <a:extLst>
              <a:ext uri="{FF2B5EF4-FFF2-40B4-BE49-F238E27FC236}">
                <a16:creationId xmlns:a16="http://schemas.microsoft.com/office/drawing/2014/main" id="{82046535-3AB4-46EE-8E6F-8AD58E4A49C5}"/>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テキスト ボックス 6">
            <a:extLst>
              <a:ext uri="{FF2B5EF4-FFF2-40B4-BE49-F238E27FC236}">
                <a16:creationId xmlns:a16="http://schemas.microsoft.com/office/drawing/2014/main" id="{C6662316-5729-4B56-9339-7025E2146301}"/>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17" name="Chart 516">
            <a:extLst>
              <a:ext uri="{FF2B5EF4-FFF2-40B4-BE49-F238E27FC236}">
                <a16:creationId xmlns:a16="http://schemas.microsoft.com/office/drawing/2014/main" id="{94D4A54D-7AE5-3F14-E3B3-158D7588789F}"/>
              </a:ext>
            </a:extLst>
          </p:cNvPr>
          <p:cNvGraphicFramePr/>
          <p:nvPr>
            <p:custDataLst>
              <p:tags r:id="rId14"/>
            </p:custDataLst>
            <p:extLst>
              <p:ext uri="{D42A27DB-BD31-4B8C-83A1-F6EECF244321}">
                <p14:modId xmlns:p14="http://schemas.microsoft.com/office/powerpoint/2010/main" val="3780684942"/>
              </p:ext>
            </p:extLst>
          </p:nvPr>
        </p:nvGraphicFramePr>
        <p:xfrm>
          <a:off x="1165225" y="1870075"/>
          <a:ext cx="7148513" cy="1279525"/>
        </p:xfrm>
        <a:graphic>
          <a:graphicData uri="http://schemas.openxmlformats.org/drawingml/2006/chart">
            <c:chart xmlns:c="http://schemas.openxmlformats.org/drawingml/2006/chart" xmlns:r="http://schemas.openxmlformats.org/officeDocument/2006/relationships" r:id="rId192"/>
          </a:graphicData>
        </a:graphic>
      </p:graphicFrame>
      <p:graphicFrame>
        <p:nvGraphicFramePr>
          <p:cNvPr id="821" name="Chart 820">
            <a:extLst>
              <a:ext uri="{FF2B5EF4-FFF2-40B4-BE49-F238E27FC236}">
                <a16:creationId xmlns:a16="http://schemas.microsoft.com/office/drawing/2014/main" id="{B37B0551-CC6A-28C4-397F-B1C6D440CCF0}"/>
              </a:ext>
            </a:extLst>
          </p:cNvPr>
          <p:cNvGraphicFramePr/>
          <p:nvPr>
            <p:custDataLst>
              <p:tags r:id="rId15"/>
            </p:custDataLst>
            <p:extLst>
              <p:ext uri="{D42A27DB-BD31-4B8C-83A1-F6EECF244321}">
                <p14:modId xmlns:p14="http://schemas.microsoft.com/office/powerpoint/2010/main" val="2288299535"/>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193"/>
          </a:graphicData>
        </a:graphic>
      </p:graphicFrame>
      <p:sp>
        <p:nvSpPr>
          <p:cNvPr id="6" name="テキスト プレースホルダ 9">
            <a:extLst>
              <a:ext uri="{FF2B5EF4-FFF2-40B4-BE49-F238E27FC236}">
                <a16:creationId xmlns:a16="http://schemas.microsoft.com/office/drawing/2014/main" id="{F1383925-37DC-35C6-42EF-16995DEAC09A}"/>
              </a:ext>
            </a:extLst>
          </p:cNvPr>
          <p:cNvSpPr>
            <a:spLocks noGrp="1"/>
          </p:cNvSpPr>
          <p:nvPr>
            <p:custDataLst>
              <p:tags r:id="rId16"/>
            </p:custDataLst>
          </p:nvPr>
        </p:nvSpPr>
        <p:spPr bwMode="gray">
          <a:xfrm>
            <a:off x="850900" y="3640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96C6883-C949-4501-8DEA-FB196D81C544}" type="datetime'''''0''''''''.''''''''''''''''''0'''''''''''''">
              <a:rPr lang="ja-JP" altLang="en-US" sz="1000" smtClean="0"/>
              <a:pPr/>
              <a:t>0.0</a:t>
            </a:fld>
            <a:endParaRPr lang="ja-JP" altLang="en-US" sz="1000" dirty="0">
              <a:sym typeface="+mn-lt"/>
            </a:endParaRPr>
          </a:p>
        </p:txBody>
      </p:sp>
      <p:sp>
        <p:nvSpPr>
          <p:cNvPr id="467" name="テキスト プレースホルダ 9">
            <a:extLst>
              <a:ext uri="{FF2B5EF4-FFF2-40B4-BE49-F238E27FC236}">
                <a16:creationId xmlns:a16="http://schemas.microsoft.com/office/drawing/2014/main" id="{D7B0D93D-2E8E-4813-C96F-F432567B997F}"/>
              </a:ext>
            </a:extLst>
          </p:cNvPr>
          <p:cNvSpPr>
            <a:spLocks noGrp="1"/>
          </p:cNvSpPr>
          <p:nvPr>
            <p:custDataLst>
              <p:tags r:id="rId17"/>
            </p:custDataLst>
          </p:nvPr>
        </p:nvSpPr>
        <p:spPr bwMode="gray">
          <a:xfrm>
            <a:off x="850900" y="3416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6D1932E-1FD0-4AB2-B622-91F584A99514}" type="datetime'0''''''''''''''''.''''5'''''''''''''''''''''''''''''''''''">
              <a:rPr lang="ja-JP" altLang="en-US" sz="1000" smtClean="0"/>
              <a:pPr/>
              <a:t>0.5</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1E92E8B1-5C9E-3A06-A5D9-A55857F8F5E4}"/>
              </a:ext>
            </a:extLst>
          </p:cNvPr>
          <p:cNvSpPr>
            <a:spLocks noGrp="1"/>
          </p:cNvSpPr>
          <p:nvPr>
            <p:custDataLst>
              <p:tags r:id="rId18"/>
            </p:custDataLst>
          </p:nvPr>
        </p:nvSpPr>
        <p:spPr bwMode="gray">
          <a:xfrm>
            <a:off x="850901" y="3192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BEF5C7-5699-44C7-BFDE-A41E797799EE}" type="datetime'''''''''1''''''''''''''''''''''''''''''''''''''''.''''''0'''''">
              <a:rPr lang="ja-JP" altLang="en-US" sz="1000" smtClean="0"/>
              <a:pPr/>
              <a:t>1.0</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ED0F616B-5752-7252-A271-12FC13B017C3}"/>
              </a:ext>
            </a:extLst>
          </p:cNvPr>
          <p:cNvSpPr>
            <a:spLocks noGrp="1"/>
          </p:cNvSpPr>
          <p:nvPr>
            <p:custDataLst>
              <p:tags r:id="rId19"/>
            </p:custDataLst>
          </p:nvPr>
        </p:nvSpPr>
        <p:spPr bwMode="gray">
          <a:xfrm>
            <a:off x="850901" y="2968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842722-570F-40A7-B52F-A2C07544E6C1}" type="datetime'''''''''''''''''''''''''''''''1.''''''''''''''''''''''5'''''''">
              <a:rPr lang="ja-JP" altLang="en-US" sz="1000" smtClean="0"/>
              <a:pPr/>
              <a:t>1.5</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C61309C1-3400-5CD2-2BF7-E800BC4C803D}"/>
              </a:ext>
            </a:extLst>
          </p:cNvPr>
          <p:cNvSpPr>
            <a:spLocks noGrp="1"/>
          </p:cNvSpPr>
          <p:nvPr>
            <p:custDataLst>
              <p:tags r:id="rId20"/>
            </p:custDataLst>
          </p:nvPr>
        </p:nvSpPr>
        <p:spPr bwMode="gray">
          <a:xfrm>
            <a:off x="850901" y="2743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6742CD7-C300-4B25-B1C2-CCA0F6F49D78}" type="datetime'''''''''''''''''''''2''''''''''.0'''''''''''''''''''">
              <a:rPr lang="ja-JP" altLang="en-US" sz="1000" smtClean="0"/>
              <a:pPr/>
              <a:t>2.0</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6B8CE584-0AFB-1FE1-83D6-D8465CBDBFD1}"/>
              </a:ext>
            </a:extLst>
          </p:cNvPr>
          <p:cNvSpPr>
            <a:spLocks noGrp="1"/>
          </p:cNvSpPr>
          <p:nvPr>
            <p:custDataLst>
              <p:tags r:id="rId21"/>
            </p:custDataLst>
          </p:nvPr>
        </p:nvSpPr>
        <p:spPr bwMode="gray">
          <a:xfrm>
            <a:off x="850901" y="2519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5AD537-EEB4-4D39-A845-1F114E341E01}" type="datetime'''''''''''''''''2''''''''''''''''''''''''''.''''''5'''''''''">
              <a:rPr lang="ja-JP" altLang="en-US" sz="1000" smtClean="0"/>
              <a:pPr/>
              <a:t>2.5</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75CA85E6-76BF-7172-DFFD-8A7B4511403D}"/>
              </a:ext>
            </a:extLst>
          </p:cNvPr>
          <p:cNvSpPr>
            <a:spLocks noGrp="1"/>
          </p:cNvSpPr>
          <p:nvPr>
            <p:custDataLst>
              <p:tags r:id="rId22"/>
            </p:custDataLst>
          </p:nvPr>
        </p:nvSpPr>
        <p:spPr bwMode="gray">
          <a:xfrm>
            <a:off x="1149350" y="3614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987D1-3E61-474F-B9E4-F58A51670612}" type="datetime'''''''''''''''''''''''''0''''''''''''''''''''.1'''''''">
              <a:rPr lang="ja-JP" altLang="en-US" sz="1000" smtClean="0">
                <a:effectLst/>
              </a:rPr>
              <a:pPr/>
              <a:t>0.1</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FFB5BAA-D91B-CF6B-B2FF-17E5E3376BE3}"/>
              </a:ext>
            </a:extLst>
          </p:cNvPr>
          <p:cNvSpPr>
            <a:spLocks noGrp="1"/>
          </p:cNvSpPr>
          <p:nvPr>
            <p:custDataLst>
              <p:tags r:id="rId23"/>
            </p:custDataLst>
          </p:nvPr>
        </p:nvSpPr>
        <p:spPr bwMode="auto">
          <a:xfrm>
            <a:off x="1152525" y="3811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3ADB8-89BC-4F9F-B516-00A47E5FAEB9}" type="datetime'''''''''''''''''''''''2''00''''''''''''''''''''''''0'">
              <a:rPr lang="ja-JP" altLang="en-US" sz="1000" smtClean="0"/>
              <a:pPr/>
              <a:t>2000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4E5DD78C-53E6-69A4-E6EA-8DB9ED607012}"/>
              </a:ext>
            </a:extLst>
          </p:cNvPr>
          <p:cNvSpPr>
            <a:spLocks noGrp="1"/>
          </p:cNvSpPr>
          <p:nvPr>
            <p:custDataLst>
              <p:tags r:id="rId24"/>
            </p:custDataLst>
          </p:nvPr>
        </p:nvSpPr>
        <p:spPr bwMode="gray">
          <a:xfrm>
            <a:off x="1528763" y="34813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40B5D1-A786-4524-9FB8-9E9E7468AA63}" type="datetime'''''''''''''''''''''0''''''''''''''''''''''''''.''''''''5'">
              <a:rPr lang="ja-JP" altLang="en-US" sz="1000" smtClean="0"/>
              <a:pPr marL="0" lvl="0" indent="0" algn="ctr">
                <a:spcBef>
                  <a:spcPct val="0"/>
                </a:spcBef>
                <a:buNone/>
              </a:pPr>
              <a:t>0.5</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58712200-8519-CC3D-54C2-F9DCA2BAB81F}"/>
              </a:ext>
            </a:extLst>
          </p:cNvPr>
          <p:cNvSpPr>
            <a:spLocks noGrp="1"/>
          </p:cNvSpPr>
          <p:nvPr>
            <p:custDataLst>
              <p:tags r:id="rId25"/>
            </p:custDataLst>
          </p:nvPr>
        </p:nvSpPr>
        <p:spPr bwMode="gray">
          <a:xfrm>
            <a:off x="1438275" y="36163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5FDE13-DC59-4131-973F-E8F92F7EFE8C}" type="datetime'''''''0''''''''''''''.''''''''''''''''''''''''''''1'''''">
              <a:rPr lang="ja-JP" altLang="en-US" sz="1000" smtClean="0">
                <a:effectLst/>
              </a:rPr>
              <a:pPr/>
              <a:t>0.1</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D46265AB-E558-FF0C-DE1A-469C75EA23FD}"/>
              </a:ext>
            </a:extLst>
          </p:cNvPr>
          <p:cNvSpPr>
            <a:spLocks noGrp="1"/>
          </p:cNvSpPr>
          <p:nvPr>
            <p:custDataLst>
              <p:tags r:id="rId26"/>
            </p:custDataLst>
          </p:nvPr>
        </p:nvSpPr>
        <p:spPr bwMode="auto">
          <a:xfrm>
            <a:off x="15113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54467-C6C1-4EAE-85F0-E7AC9646CCF4}" type="datetime'''''''''''''''''''''''''''''''''''''''''0''''1'''''">
              <a:rPr lang="ja-JP" altLang="en-US" sz="1000" smtClean="0"/>
              <a:pPr/>
              <a:t>01</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E3FDE896-943E-2452-9DEE-04CF9BDD9EA8}"/>
              </a:ext>
            </a:extLst>
          </p:cNvPr>
          <p:cNvSpPr>
            <a:spLocks noGrp="1"/>
          </p:cNvSpPr>
          <p:nvPr>
            <p:custDataLst>
              <p:tags r:id="rId27"/>
            </p:custDataLst>
          </p:nvPr>
        </p:nvSpPr>
        <p:spPr bwMode="gray">
          <a:xfrm>
            <a:off x="1816100" y="3465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704C9-16A1-4A86-9FAB-2B3EB23BA90C}" type="datetime'''''''''''''''''0''''.''''''''''''''''''''''''5'''''''''">
              <a:rPr lang="ja-JP" altLang="en-US" sz="1000" smtClean="0"/>
              <a:pPr marL="0" lvl="0" indent="0" algn="ctr">
                <a:spcBef>
                  <a:spcPct val="0"/>
                </a:spcBef>
                <a:buNone/>
              </a:pPr>
              <a:t>0.5</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1ED3D4C5-BD5B-BDE5-1E9A-484E6FB974D4}"/>
              </a:ext>
            </a:extLst>
          </p:cNvPr>
          <p:cNvSpPr>
            <a:spLocks noGrp="1"/>
          </p:cNvSpPr>
          <p:nvPr>
            <p:custDataLst>
              <p:tags r:id="rId28"/>
            </p:custDataLst>
          </p:nvPr>
        </p:nvSpPr>
        <p:spPr bwMode="gray">
          <a:xfrm>
            <a:off x="1725613" y="36099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EB603-E56C-45F8-B8CD-8B37582245AB}" type="datetime'''''''''''''''''''0.''''1'''''''''''''''''''''''">
              <a:rPr lang="ja-JP" altLang="en-US" sz="1000" smtClean="0">
                <a:effectLst/>
              </a:rPr>
              <a:pPr marL="0" lvl="0" indent="0" algn="ctr">
                <a:spcBef>
                  <a:spcPct val="0"/>
                </a:spcBef>
                <a:buNone/>
              </a:pPr>
              <a:t>0.1</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36807DFD-F6E0-C929-E3D5-2D5F96A30C3F}"/>
              </a:ext>
            </a:extLst>
          </p:cNvPr>
          <p:cNvSpPr>
            <a:spLocks noGrp="1"/>
          </p:cNvSpPr>
          <p:nvPr>
            <p:custDataLst>
              <p:tags r:id="rId29"/>
            </p:custDataLst>
          </p:nvPr>
        </p:nvSpPr>
        <p:spPr bwMode="auto">
          <a:xfrm>
            <a:off x="17986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A8ADB3-9AB4-47DF-9FF0-CCF91CA237F8}" type="datetime'''0''''''''''''''''2'''''''''''''''''''''''''''''">
              <a:rPr lang="ja-JP" altLang="en-US" sz="1000" smtClean="0"/>
              <a:pPr/>
              <a:t>02</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96C57F0A-A0AE-5BCF-550F-D9E49E15EE43}"/>
              </a:ext>
            </a:extLst>
          </p:cNvPr>
          <p:cNvSpPr>
            <a:spLocks noGrp="1"/>
          </p:cNvSpPr>
          <p:nvPr>
            <p:custDataLst>
              <p:tags r:id="rId30"/>
            </p:custDataLst>
          </p:nvPr>
        </p:nvSpPr>
        <p:spPr bwMode="gray">
          <a:xfrm>
            <a:off x="2105025" y="3460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33EB02-5932-48CD-8221-D13233AC2B06}" type="datetime'''''''''''''''0''''''''''''''''''''.''''''''''''''''''''''5'''">
              <a:rPr lang="ja-JP" altLang="en-US" sz="1000" smtClean="0"/>
              <a:pPr marL="0" lvl="0" indent="0" algn="ctr">
                <a:spcBef>
                  <a:spcPct val="0"/>
                </a:spcBef>
                <a:buNone/>
              </a:pPr>
              <a:t>0.5</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CD6A7275-1CDE-E161-81EF-12038CD7FEF4}"/>
              </a:ext>
            </a:extLst>
          </p:cNvPr>
          <p:cNvSpPr>
            <a:spLocks noGrp="1"/>
          </p:cNvSpPr>
          <p:nvPr>
            <p:custDataLst>
              <p:tags r:id="rId31"/>
            </p:custDataLst>
          </p:nvPr>
        </p:nvSpPr>
        <p:spPr bwMode="gray">
          <a:xfrm>
            <a:off x="2014538"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8E850-8C2B-4A9F-AB0E-538EF5D76347}"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2E9C511E-0356-6DA2-7C09-0A2416B7A6CC}"/>
              </a:ext>
            </a:extLst>
          </p:cNvPr>
          <p:cNvSpPr>
            <a:spLocks noGrp="1"/>
          </p:cNvSpPr>
          <p:nvPr>
            <p:custDataLst>
              <p:tags r:id="rId32"/>
            </p:custDataLst>
          </p:nvPr>
        </p:nvSpPr>
        <p:spPr bwMode="auto">
          <a:xfrm>
            <a:off x="20875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B888BF-2F13-4139-9F84-FA471018A983}" type="datetime'''''''0''''''''''''''''''''''''''''''''''''''''''3'''''''''">
              <a:rPr lang="ja-JP" altLang="en-US" sz="1000" smtClean="0"/>
              <a:pPr/>
              <a:t>03</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1D5D7DB6-16DD-DD49-11D4-38C0CA17CA29}"/>
              </a:ext>
            </a:extLst>
          </p:cNvPr>
          <p:cNvSpPr>
            <a:spLocks noGrp="1"/>
          </p:cNvSpPr>
          <p:nvPr>
            <p:custDataLst>
              <p:tags r:id="rId33"/>
            </p:custDataLst>
          </p:nvPr>
        </p:nvSpPr>
        <p:spPr bwMode="gray">
          <a:xfrm>
            <a:off x="2393950" y="34559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C74234-9527-4F64-88E4-21658F149986}" type="datetime'''''''''''''''''''0''''''.''''''''''''''''5'''''''">
              <a:rPr lang="ja-JP" altLang="en-US" sz="1000" smtClean="0"/>
              <a:pPr marL="0" lvl="0" indent="0" algn="ctr">
                <a:spcBef>
                  <a:spcPct val="0"/>
                </a:spcBef>
                <a:buNone/>
              </a:pPr>
              <a:t>0.5</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1BE2325-AB4D-B9CB-B8DA-87F37A9C61FF}"/>
              </a:ext>
            </a:extLst>
          </p:cNvPr>
          <p:cNvSpPr>
            <a:spLocks noGrp="1"/>
          </p:cNvSpPr>
          <p:nvPr>
            <p:custDataLst>
              <p:tags r:id="rId34"/>
            </p:custDataLst>
          </p:nvPr>
        </p:nvSpPr>
        <p:spPr bwMode="gray">
          <a:xfrm>
            <a:off x="2303463"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B73D80-052E-4401-AB7D-5AD7B5F4D59A}"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E2AFD912-1BA7-38F4-6669-72C1567342B5}"/>
              </a:ext>
            </a:extLst>
          </p:cNvPr>
          <p:cNvSpPr>
            <a:spLocks noGrp="1"/>
          </p:cNvSpPr>
          <p:nvPr>
            <p:custDataLst>
              <p:tags r:id="rId35"/>
            </p:custDataLst>
          </p:nvPr>
        </p:nvSpPr>
        <p:spPr bwMode="auto">
          <a:xfrm>
            <a:off x="23764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253F9-E847-4EAA-81F2-FBB02C5AE384}" type="datetime'''''0''4'''''''''''''''''''''''''''''''''''">
              <a:rPr lang="ja-JP" altLang="en-US" sz="1000" smtClean="0"/>
              <a:pPr/>
              <a:t>04</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52978DF3-33BC-1152-1224-EF53E819E5F6}"/>
              </a:ext>
            </a:extLst>
          </p:cNvPr>
          <p:cNvSpPr>
            <a:spLocks noGrp="1"/>
          </p:cNvSpPr>
          <p:nvPr>
            <p:custDataLst>
              <p:tags r:id="rId36"/>
            </p:custDataLst>
          </p:nvPr>
        </p:nvSpPr>
        <p:spPr bwMode="gray">
          <a:xfrm>
            <a:off x="2636838" y="34432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C231B-567B-436C-8E3A-CD4F335A4ADD}" type="datetime'''''''''''''''''''''''''''0''''''''''''''''''''.6'''''''''''''">
              <a:rPr lang="ja-JP" altLang="en-US" sz="1000" smtClean="0"/>
              <a:pPr marL="0" lvl="0" indent="0" algn="ctr">
                <a:spcBef>
                  <a:spcPct val="0"/>
                </a:spcBef>
                <a:buNone/>
              </a:pPr>
              <a:t>0.6</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FC1074A4-B57B-9F9B-9BEE-154920AAEEEC}"/>
              </a:ext>
            </a:extLst>
          </p:cNvPr>
          <p:cNvSpPr>
            <a:spLocks noGrp="1"/>
          </p:cNvSpPr>
          <p:nvPr>
            <p:custDataLst>
              <p:tags r:id="rId37"/>
            </p:custDataLst>
          </p:nvPr>
        </p:nvSpPr>
        <p:spPr bwMode="gray">
          <a:xfrm>
            <a:off x="2636838" y="36068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0CB26-CF11-4EA2-82EF-CE5326F415A9}"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3A98D387-9682-C930-5757-1B1E0D61FE87}"/>
              </a:ext>
            </a:extLst>
          </p:cNvPr>
          <p:cNvSpPr>
            <a:spLocks noGrp="1"/>
          </p:cNvSpPr>
          <p:nvPr>
            <p:custDataLst>
              <p:tags r:id="rId38"/>
            </p:custDataLst>
          </p:nvPr>
        </p:nvSpPr>
        <p:spPr bwMode="auto">
          <a:xfrm>
            <a:off x="26654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26BC59-141C-40E1-846B-3E5DCF7A9BC9}" type="datetime'''''''''''''''''''''''''''''''''''''0''''''''''5'''">
              <a:rPr lang="ja-JP" altLang="en-US" sz="1000" smtClean="0"/>
              <a:pPr/>
              <a:t>05</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FC247F68-11BA-1D6C-AD7C-73ED7568248D}"/>
              </a:ext>
            </a:extLst>
          </p:cNvPr>
          <p:cNvSpPr>
            <a:spLocks noGrp="1"/>
          </p:cNvSpPr>
          <p:nvPr>
            <p:custDataLst>
              <p:tags r:id="rId39"/>
            </p:custDataLst>
          </p:nvPr>
        </p:nvSpPr>
        <p:spPr bwMode="gray">
          <a:xfrm>
            <a:off x="2970213" y="3462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996B9-3215-4F23-90DB-AF725FA879CA}" type="datetime'''''''''''''''0''''''''.''''''''''''''''''''''''5'''''''''">
              <a:rPr lang="ja-JP" altLang="en-US" sz="1000" smtClean="0"/>
              <a:pPr marL="0" lvl="0" indent="0" algn="ctr">
                <a:spcBef>
                  <a:spcPct val="0"/>
                </a:spcBef>
                <a:buNone/>
              </a:pPr>
              <a:t>0.5</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A7FBF73D-6C6E-CB03-CC85-80E09E582598}"/>
              </a:ext>
            </a:extLst>
          </p:cNvPr>
          <p:cNvSpPr>
            <a:spLocks noGrp="1"/>
          </p:cNvSpPr>
          <p:nvPr>
            <p:custDataLst>
              <p:tags r:id="rId40"/>
            </p:custDataLst>
          </p:nvPr>
        </p:nvSpPr>
        <p:spPr bwMode="gray">
          <a:xfrm>
            <a:off x="2879725" y="36115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6BBF5-7389-417C-ABD3-C6DF8DEA52ED}" type="datetime'0''''''''''''''''''.''''''''''''''''''1'">
              <a:rPr lang="ja-JP" altLang="en-US" sz="1000" smtClean="0">
                <a:effectLst/>
              </a:rPr>
              <a:pPr marL="0" lvl="0" indent="0" algn="ctr">
                <a:spcBef>
                  <a:spcPct val="0"/>
                </a:spcBef>
                <a:buNone/>
              </a:pPr>
              <a:t>0.1</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DC80012D-2CC3-4E6D-0C3F-ACAD258A0452}"/>
              </a:ext>
            </a:extLst>
          </p:cNvPr>
          <p:cNvSpPr>
            <a:spLocks noGrp="1"/>
          </p:cNvSpPr>
          <p:nvPr>
            <p:custDataLst>
              <p:tags r:id="rId41"/>
            </p:custDataLst>
          </p:nvPr>
        </p:nvSpPr>
        <p:spPr bwMode="auto">
          <a:xfrm>
            <a:off x="295275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15978-FC2B-4769-A88F-A295BDE1BA14}" type="datetime'0''6'''''''''''''''''''''''''''''''''''''''''''''''''''''''">
              <a:rPr lang="ja-JP" altLang="en-US" sz="1000" smtClean="0"/>
              <a:pPr/>
              <a:t>06</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B48DEC7F-BBDB-7254-226D-002C424636DD}"/>
              </a:ext>
            </a:extLst>
          </p:cNvPr>
          <p:cNvSpPr>
            <a:spLocks noGrp="1"/>
          </p:cNvSpPr>
          <p:nvPr>
            <p:custDataLst>
              <p:tags r:id="rId42"/>
            </p:custDataLst>
          </p:nvPr>
        </p:nvSpPr>
        <p:spPr bwMode="gray">
          <a:xfrm>
            <a:off x="3259138" y="34893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EDDFB-647C-41AC-A27F-A22477D99865}" type="datetime'''''''''0''.''''''''''''''''''''4'''''''''''">
              <a:rPr lang="ja-JP" altLang="en-US" sz="1000" smtClean="0"/>
              <a:pPr marL="0" lvl="0" indent="0" algn="ctr">
                <a:spcBef>
                  <a:spcPct val="0"/>
                </a:spcBef>
                <a:buNone/>
              </a:pPr>
              <a:t>0.4</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A0B7501A-3FF0-B624-A118-A4FF3323AE47}"/>
              </a:ext>
            </a:extLst>
          </p:cNvPr>
          <p:cNvSpPr>
            <a:spLocks noGrp="1"/>
          </p:cNvSpPr>
          <p:nvPr>
            <p:custDataLst>
              <p:tags r:id="rId43"/>
            </p:custDataLst>
          </p:nvPr>
        </p:nvSpPr>
        <p:spPr bwMode="gray">
          <a:xfrm>
            <a:off x="3168650" y="36083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E7F85-EAC9-4BFF-9F70-35A358E20627}" type="datetime'''0''''''.''1'''''''''''''''''''''''''''''''''''">
              <a:rPr lang="ja-JP" altLang="en-US" sz="1000" smtClean="0">
                <a:effectLst/>
              </a:rPr>
              <a:pPr/>
              <a:t>0.1</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8FD4F3E0-24BA-3921-762A-32E45ADAB5D5}"/>
              </a:ext>
            </a:extLst>
          </p:cNvPr>
          <p:cNvSpPr>
            <a:spLocks noGrp="1"/>
          </p:cNvSpPr>
          <p:nvPr>
            <p:custDataLst>
              <p:tags r:id="rId44"/>
            </p:custDataLst>
          </p:nvPr>
        </p:nvSpPr>
        <p:spPr bwMode="auto">
          <a:xfrm>
            <a:off x="324167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8F589-09B2-4B1C-BCBF-E824D17B6C65}" type="datetime'''''''''''''''''0''''''''''''7'''''''''''''''''''">
              <a:rPr lang="ja-JP" altLang="en-US" sz="1000" smtClean="0"/>
              <a:pPr/>
              <a:t>07</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E578F47D-1D5C-067B-BDD4-7EFA4B5EC3F5}"/>
              </a:ext>
            </a:extLst>
          </p:cNvPr>
          <p:cNvSpPr>
            <a:spLocks noGrp="1"/>
          </p:cNvSpPr>
          <p:nvPr>
            <p:custDataLst>
              <p:tags r:id="rId45"/>
            </p:custDataLst>
          </p:nvPr>
        </p:nvSpPr>
        <p:spPr bwMode="gray">
          <a:xfrm>
            <a:off x="3502025" y="3413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BB0B7-3F69-4ADF-BEFC-A9D1ADC75C83}" type="datetime'''''''''''''0''''''''''''''''''''''''''''''''.''''''''''''7'">
              <a:rPr lang="ja-JP" altLang="en-US" sz="1000" smtClean="0"/>
              <a:pPr marL="0" lvl="0" indent="0" algn="ctr">
                <a:spcBef>
                  <a:spcPct val="0"/>
                </a:spcBef>
                <a:buNone/>
              </a:pPr>
              <a:t>0.7</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6F505963-0F7B-5761-FBC4-ECE128C4880B}"/>
              </a:ext>
            </a:extLst>
          </p:cNvPr>
          <p:cNvSpPr>
            <a:spLocks noGrp="1"/>
          </p:cNvSpPr>
          <p:nvPr>
            <p:custDataLst>
              <p:tags r:id="rId46"/>
            </p:custDataLst>
          </p:nvPr>
        </p:nvSpPr>
        <p:spPr bwMode="gray">
          <a:xfrm>
            <a:off x="3502025"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F5F9B0-6015-4230-9CE2-A26A117F9F82}"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ED1A903-1D0B-30BF-F1BA-B2AC2E4C8D7C}"/>
              </a:ext>
            </a:extLst>
          </p:cNvPr>
          <p:cNvSpPr>
            <a:spLocks noGrp="1"/>
          </p:cNvSpPr>
          <p:nvPr>
            <p:custDataLst>
              <p:tags r:id="rId47"/>
            </p:custDataLst>
          </p:nvPr>
        </p:nvSpPr>
        <p:spPr bwMode="auto">
          <a:xfrm>
            <a:off x="35306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9A787-C952-4EBB-8DB7-C62DC2FEB02C}" type="datetime'0''''''''''''''''''''''8'''''''''''''''''''''''''''''''''''''">
              <a:rPr lang="ja-JP" altLang="en-US" sz="1000" smtClean="0"/>
              <a:pPr/>
              <a:t>08</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3B92946B-AA46-420D-1B77-DF9306D0C337}"/>
              </a:ext>
            </a:extLst>
          </p:cNvPr>
          <p:cNvSpPr>
            <a:spLocks noGrp="1"/>
          </p:cNvSpPr>
          <p:nvPr>
            <p:custDataLst>
              <p:tags r:id="rId48"/>
            </p:custDataLst>
          </p:nvPr>
        </p:nvSpPr>
        <p:spPr bwMode="gray">
          <a:xfrm>
            <a:off x="3790950" y="33718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9B570-B540-43BC-B83F-C6C9D14A9FC2}" type="datetime'0''''''''''''''''''''''''''.''''''''''8'''">
              <a:rPr lang="ja-JP" altLang="en-US" sz="1000" smtClean="0"/>
              <a:pPr marL="0" lvl="0" indent="0" algn="ctr">
                <a:spcBef>
                  <a:spcPct val="0"/>
                </a:spcBef>
                <a:buNone/>
              </a:pPr>
              <a:t>0.8</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2B1F65D6-285C-08F6-C464-B00EB53D4018}"/>
              </a:ext>
            </a:extLst>
          </p:cNvPr>
          <p:cNvSpPr>
            <a:spLocks noGrp="1"/>
          </p:cNvSpPr>
          <p:nvPr>
            <p:custDataLst>
              <p:tags r:id="rId49"/>
            </p:custDataLst>
          </p:nvPr>
        </p:nvSpPr>
        <p:spPr bwMode="gray">
          <a:xfrm>
            <a:off x="3790950" y="35972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3D5BF-14C7-46F6-93CC-4BB357004E14}"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E238092F-AEAF-C680-2D2B-7A2F793EB5A4}"/>
              </a:ext>
            </a:extLst>
          </p:cNvPr>
          <p:cNvSpPr>
            <a:spLocks noGrp="1"/>
          </p:cNvSpPr>
          <p:nvPr>
            <p:custDataLst>
              <p:tags r:id="rId50"/>
            </p:custDataLst>
          </p:nvPr>
        </p:nvSpPr>
        <p:spPr bwMode="auto">
          <a:xfrm>
            <a:off x="38195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53809-7C82-4149-B5A9-60938700D6F8}" type="datetime'0''''''''''''''''''''''''''''''9'''''''">
              <a:rPr lang="ja-JP" altLang="en-US" sz="1000" smtClean="0"/>
              <a:pPr/>
              <a:t>09</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3707FDD7-BAC1-4956-9CDC-EDDD41BE32A3}"/>
              </a:ext>
            </a:extLst>
          </p:cNvPr>
          <p:cNvSpPr>
            <a:spLocks noGrp="1"/>
          </p:cNvSpPr>
          <p:nvPr>
            <p:custDataLst>
              <p:tags r:id="rId51"/>
            </p:custDataLst>
          </p:nvPr>
        </p:nvSpPr>
        <p:spPr bwMode="gray">
          <a:xfrm>
            <a:off x="4078288" y="33734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D8D17-F611-493C-8123-80C5A1C7555A}" type="datetime'''''''''''''''''''0.''''''''''''''''''''''''''7'">
              <a:rPr lang="ja-JP" altLang="en-US" sz="1000" smtClean="0"/>
              <a:pPr marL="0" lvl="0" indent="0" algn="ctr">
                <a:spcBef>
                  <a:spcPct val="0"/>
                </a:spcBef>
                <a:buNone/>
              </a:pPr>
              <a:t>0.7</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7401CE23-B57A-B5E6-5A12-A818B3597D9F}"/>
              </a:ext>
            </a:extLst>
          </p:cNvPr>
          <p:cNvSpPr>
            <a:spLocks noGrp="1"/>
          </p:cNvSpPr>
          <p:nvPr>
            <p:custDataLst>
              <p:tags r:id="rId52"/>
            </p:custDataLst>
          </p:nvPr>
        </p:nvSpPr>
        <p:spPr bwMode="gray">
          <a:xfrm>
            <a:off x="4078288"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AB8E71-905C-4BC8-9F1B-1B26AE849442}"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5145399F-DF09-91A8-7DBB-CE524F3B74DB}"/>
              </a:ext>
            </a:extLst>
          </p:cNvPr>
          <p:cNvSpPr>
            <a:spLocks noGrp="1"/>
          </p:cNvSpPr>
          <p:nvPr>
            <p:custDataLst>
              <p:tags r:id="rId53"/>
            </p:custDataLst>
          </p:nvPr>
        </p:nvSpPr>
        <p:spPr bwMode="auto">
          <a:xfrm>
            <a:off x="41068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32F4BE-DB5B-4778-B317-B1CB57F4C1FC}" type="datetime'1''''''''''''''''''''''''''''0'''''''''''''''">
              <a:rPr lang="ja-JP" altLang="en-US" sz="1000" smtClean="0"/>
              <a:pPr/>
              <a:t>10</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24273C9A-013B-F2F7-2989-3AF870DD9383}"/>
              </a:ext>
            </a:extLst>
          </p:cNvPr>
          <p:cNvSpPr>
            <a:spLocks noGrp="1"/>
          </p:cNvSpPr>
          <p:nvPr>
            <p:custDataLst>
              <p:tags r:id="rId54"/>
            </p:custDataLst>
          </p:nvPr>
        </p:nvSpPr>
        <p:spPr bwMode="gray">
          <a:xfrm>
            <a:off x="4367213" y="3335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A0A470-90C5-45E1-8911-8D0AD728C857}" type="datetime'''''''''''''''''''''''''''''0''''''''''''''.''9'''''">
              <a:rPr lang="ja-JP" altLang="en-US" sz="1000" smtClean="0"/>
              <a:pPr marL="0" lvl="0" indent="0" algn="ctr">
                <a:spcBef>
                  <a:spcPct val="0"/>
                </a:spcBef>
                <a:buNone/>
              </a:pPr>
              <a:t>0.9</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4E92779A-C298-397C-F5AF-33A27365AA50}"/>
              </a:ext>
            </a:extLst>
          </p:cNvPr>
          <p:cNvSpPr>
            <a:spLocks noGrp="1"/>
          </p:cNvSpPr>
          <p:nvPr>
            <p:custDataLst>
              <p:tags r:id="rId55"/>
            </p:custDataLst>
          </p:nvPr>
        </p:nvSpPr>
        <p:spPr bwMode="gray">
          <a:xfrm>
            <a:off x="4367213"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9C9111-EC35-4A00-9247-2BA79C4EE763}"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3194580C-DA4E-CFEC-766C-7CC612C99F9F}"/>
              </a:ext>
            </a:extLst>
          </p:cNvPr>
          <p:cNvSpPr>
            <a:spLocks noGrp="1"/>
          </p:cNvSpPr>
          <p:nvPr>
            <p:custDataLst>
              <p:tags r:id="rId56"/>
            </p:custDataLst>
          </p:nvPr>
        </p:nvSpPr>
        <p:spPr bwMode="auto">
          <a:xfrm>
            <a:off x="43957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2418A-E600-4692-A8BA-4E101190FDB6}" type="datetime'''''''''''''''''''''''''''''1''''''''''''''''''''''''''''1'">
              <a:rPr lang="ja-JP" altLang="en-US" sz="1000" smtClean="0"/>
              <a:pPr/>
              <a:t>11</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4A90232-D877-7DB7-9EF3-ADBFC1E9B438}"/>
              </a:ext>
            </a:extLst>
          </p:cNvPr>
          <p:cNvSpPr>
            <a:spLocks noGrp="1"/>
          </p:cNvSpPr>
          <p:nvPr>
            <p:custDataLst>
              <p:tags r:id="rId57"/>
            </p:custDataLst>
          </p:nvPr>
        </p:nvSpPr>
        <p:spPr bwMode="gray">
          <a:xfrm>
            <a:off x="4656138" y="33369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A99F1A-5C8A-41FA-BC05-A018DE73D372}" type="datetime'''''''''''''''''''''''''''''''0''''''''''.''''''''''''9'''''''">
              <a:rPr lang="ja-JP" altLang="en-US" sz="1000" smtClean="0"/>
              <a:pPr marL="0" lvl="0" indent="0" algn="ctr">
                <a:spcBef>
                  <a:spcPct val="0"/>
                </a:spcBef>
                <a:buNone/>
              </a:pPr>
              <a:t>0.9</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4AC41564-5282-151C-8724-8A039A5DC028}"/>
              </a:ext>
            </a:extLst>
          </p:cNvPr>
          <p:cNvSpPr>
            <a:spLocks noGrp="1"/>
          </p:cNvSpPr>
          <p:nvPr>
            <p:custDataLst>
              <p:tags r:id="rId58"/>
            </p:custDataLst>
          </p:nvPr>
        </p:nvSpPr>
        <p:spPr bwMode="gray">
          <a:xfrm>
            <a:off x="4656138" y="35845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54F54-84B4-40D6-854E-25F1910475BA}"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F68E701C-D4EF-B42D-8A7A-E4571F9935D7}"/>
              </a:ext>
            </a:extLst>
          </p:cNvPr>
          <p:cNvSpPr>
            <a:spLocks noGrp="1"/>
          </p:cNvSpPr>
          <p:nvPr>
            <p:custDataLst>
              <p:tags r:id="rId59"/>
            </p:custDataLst>
          </p:nvPr>
        </p:nvSpPr>
        <p:spPr bwMode="auto">
          <a:xfrm>
            <a:off x="46847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428B9-5143-415C-9E62-0F96E88D38D7}" type="datetime'''''''''''''''''''''''''''''''''''''''12'''''''''''''''''''">
              <a:rPr lang="ja-JP" altLang="en-US" sz="1000" smtClean="0"/>
              <a:pPr/>
              <a:t>12</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196F83A6-E1E1-1066-6CD2-EF6AF203F01D}"/>
              </a:ext>
            </a:extLst>
          </p:cNvPr>
          <p:cNvSpPr>
            <a:spLocks noGrp="1"/>
          </p:cNvSpPr>
          <p:nvPr>
            <p:custDataLst>
              <p:tags r:id="rId60"/>
            </p:custDataLst>
          </p:nvPr>
        </p:nvSpPr>
        <p:spPr bwMode="gray">
          <a:xfrm>
            <a:off x="4945063" y="3338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55EF21-6C74-4039-81C7-735D127FF9F2}" type="datetime'''''''0''''''''.''''''''''8'''">
              <a:rPr lang="ja-JP" altLang="en-US" sz="1000" smtClean="0"/>
              <a:pPr marL="0" lvl="0" indent="0" algn="ctr">
                <a:spcBef>
                  <a:spcPct val="0"/>
                </a:spcBef>
                <a:buNone/>
              </a:pPr>
              <a:t>0.8</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EB1E081A-0C7C-09F1-5C0B-6D88173A2AC8}"/>
              </a:ext>
            </a:extLst>
          </p:cNvPr>
          <p:cNvSpPr>
            <a:spLocks noGrp="1"/>
          </p:cNvSpPr>
          <p:nvPr>
            <p:custDataLst>
              <p:tags r:id="rId61"/>
            </p:custDataLst>
          </p:nvPr>
        </p:nvSpPr>
        <p:spPr bwMode="gray">
          <a:xfrm>
            <a:off x="4945063"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F6275-A06D-4FEA-A273-7FC1785C6C9B}"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81209318-413A-587E-71CD-1E5F16194827}"/>
              </a:ext>
            </a:extLst>
          </p:cNvPr>
          <p:cNvSpPr>
            <a:spLocks noGrp="1"/>
          </p:cNvSpPr>
          <p:nvPr>
            <p:custDataLst>
              <p:tags r:id="rId62"/>
            </p:custDataLst>
          </p:nvPr>
        </p:nvSpPr>
        <p:spPr bwMode="auto">
          <a:xfrm>
            <a:off x="49736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4DF6-DBBF-40BB-9264-A4A99F222FD4}" type="datetime'''''1''''''''''3'''">
              <a:rPr lang="ja-JP" altLang="en-US" sz="1000" smtClean="0"/>
              <a:pPr/>
              <a:t>13</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C4483C58-4F0A-2A43-7CF9-22CF8CAB5FF5}"/>
              </a:ext>
            </a:extLst>
          </p:cNvPr>
          <p:cNvSpPr>
            <a:spLocks noGrp="1"/>
          </p:cNvSpPr>
          <p:nvPr>
            <p:custDataLst>
              <p:tags r:id="rId63"/>
            </p:custDataLst>
          </p:nvPr>
        </p:nvSpPr>
        <p:spPr bwMode="gray">
          <a:xfrm>
            <a:off x="5232400" y="3352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791917-69EA-45A7-B524-373F8255572F}" type="datetime'''''''''''''''''0''''''''''''.''''''''''''''''''7'''''''">
              <a:rPr lang="ja-JP" altLang="en-US" sz="1000" smtClean="0"/>
              <a:pPr marL="0" lvl="0" indent="0" algn="ctr">
                <a:spcBef>
                  <a:spcPct val="0"/>
                </a:spcBef>
                <a:buNone/>
              </a:pPr>
              <a:t>0.7</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C9722D1E-7B7B-0A1C-3B2D-EF6006D0D8D3}"/>
              </a:ext>
            </a:extLst>
          </p:cNvPr>
          <p:cNvSpPr>
            <a:spLocks noGrp="1"/>
          </p:cNvSpPr>
          <p:nvPr>
            <p:custDataLst>
              <p:tags r:id="rId64"/>
            </p:custDataLst>
          </p:nvPr>
        </p:nvSpPr>
        <p:spPr bwMode="gray">
          <a:xfrm>
            <a:off x="5232400"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C07D7-3696-43C2-9CDF-BE53D43C5442}"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2521DBF7-BDFB-3B63-AD96-20662A32233B}"/>
              </a:ext>
            </a:extLst>
          </p:cNvPr>
          <p:cNvSpPr>
            <a:spLocks noGrp="1"/>
          </p:cNvSpPr>
          <p:nvPr>
            <p:custDataLst>
              <p:tags r:id="rId65"/>
            </p:custDataLst>
          </p:nvPr>
        </p:nvSpPr>
        <p:spPr bwMode="auto">
          <a:xfrm>
            <a:off x="526097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A7BA8F-1091-4DF8-AA4C-FEB28DB36194}" type="datetime'''''''''''''''''''1''''''''''''''''4'''''''''">
              <a:rPr lang="ja-JP" altLang="en-US" sz="1000" smtClean="0"/>
              <a:pPr/>
              <a:t>14</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3D5966C4-F3C8-FE38-4615-CEC24F3328FE}"/>
              </a:ext>
            </a:extLst>
          </p:cNvPr>
          <p:cNvSpPr>
            <a:spLocks noGrp="1"/>
          </p:cNvSpPr>
          <p:nvPr>
            <p:custDataLst>
              <p:tags r:id="rId66"/>
            </p:custDataLst>
          </p:nvPr>
        </p:nvSpPr>
        <p:spPr bwMode="gray">
          <a:xfrm>
            <a:off x="5521325" y="3338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AD7BE7-6ABE-4881-9104-4BF6E2A873E3}" type="datetime'''''0''''''''''''''''''''''''''''''.''''8'''''''''''''">
              <a:rPr lang="ja-JP" altLang="en-US" sz="1000" smtClean="0"/>
              <a:pPr marL="0" lvl="0" indent="0" algn="ctr">
                <a:spcBef>
                  <a:spcPct val="0"/>
                </a:spcBef>
                <a:buNone/>
              </a:pPr>
              <a:t>0.8</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6E944E08-6AA2-3330-EBC1-A89243E44C2D}"/>
              </a:ext>
            </a:extLst>
          </p:cNvPr>
          <p:cNvSpPr>
            <a:spLocks noGrp="1"/>
          </p:cNvSpPr>
          <p:nvPr>
            <p:custDataLst>
              <p:tags r:id="rId67"/>
            </p:custDataLst>
          </p:nvPr>
        </p:nvSpPr>
        <p:spPr bwMode="gray">
          <a:xfrm>
            <a:off x="5521325" y="35750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330CE-6AEF-4E3B-86FB-4B91EBC4FA59}"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A75664DB-D024-B88A-8264-F989876FC775}"/>
              </a:ext>
            </a:extLst>
          </p:cNvPr>
          <p:cNvSpPr>
            <a:spLocks noGrp="1"/>
          </p:cNvSpPr>
          <p:nvPr>
            <p:custDataLst>
              <p:tags r:id="rId68"/>
            </p:custDataLst>
          </p:nvPr>
        </p:nvSpPr>
        <p:spPr bwMode="auto">
          <a:xfrm>
            <a:off x="55499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1D1B1-192C-4050-9EC1-1E095D4D3068}" type="datetime'''1''''''''''''''''''''''''''''5'''''''">
              <a:rPr lang="ja-JP" altLang="en-US" sz="1000" smtClean="0"/>
              <a:pPr/>
              <a:t>15</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CACD0952-66A8-2FBD-6F37-6D736D70033D}"/>
              </a:ext>
            </a:extLst>
          </p:cNvPr>
          <p:cNvSpPr>
            <a:spLocks noGrp="1"/>
          </p:cNvSpPr>
          <p:nvPr>
            <p:custDataLst>
              <p:tags r:id="rId69"/>
            </p:custDataLst>
          </p:nvPr>
        </p:nvSpPr>
        <p:spPr bwMode="gray">
          <a:xfrm>
            <a:off x="5810250" y="3292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9DA6AC-DA05-4908-BCAA-551FD059FAD9}" type="datetime'''''''''''''''''''''''''''''''''''''''''0''''''''''''.9'''''''">
              <a:rPr lang="ja-JP" altLang="en-US" sz="1000" smtClean="0"/>
              <a:pPr marL="0" lvl="0" indent="0" algn="ctr">
                <a:spcBef>
                  <a:spcPct val="0"/>
                </a:spcBef>
                <a:buNone/>
              </a:pPr>
              <a:t>0.9</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EEA480AC-A006-AA22-F503-C87173CC09C7}"/>
              </a:ext>
            </a:extLst>
          </p:cNvPr>
          <p:cNvSpPr>
            <a:spLocks noGrp="1"/>
          </p:cNvSpPr>
          <p:nvPr>
            <p:custDataLst>
              <p:tags r:id="rId70"/>
            </p:custDataLst>
          </p:nvPr>
        </p:nvSpPr>
        <p:spPr bwMode="gray">
          <a:xfrm>
            <a:off x="5810250" y="35671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EDDF9-4390-41C9-8D2F-2F815F066D97}" type="datetime'''''0''''''''''''''''''.''''''''''''''''''''''''3'">
              <a:rPr lang="ja-JP" altLang="en-US" sz="1000" smtClean="0"/>
              <a:pPr marL="0" lvl="0" indent="0" algn="ctr">
                <a:spcBef>
                  <a:spcPct val="0"/>
                </a:spcBef>
                <a:buNone/>
              </a:pPr>
              <a:t>0.3</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1DF0BDA9-0358-4E09-1617-19BE238CA8B0}"/>
              </a:ext>
            </a:extLst>
          </p:cNvPr>
          <p:cNvSpPr>
            <a:spLocks noGrp="1"/>
          </p:cNvSpPr>
          <p:nvPr>
            <p:custDataLst>
              <p:tags r:id="rId71"/>
            </p:custDataLst>
          </p:nvPr>
        </p:nvSpPr>
        <p:spPr bwMode="auto">
          <a:xfrm>
            <a:off x="58388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28FF6C-3C0A-4F67-83AB-05783E868203}" type="datetime'''''''''1''''''''''''''''''''''''''''''''''''6'''''''">
              <a:rPr lang="ja-JP" altLang="en-US" sz="1000" smtClean="0"/>
              <a:pPr/>
              <a:t>16</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E9812C0A-577D-1AFB-153A-1E8745FE0E04}"/>
              </a:ext>
            </a:extLst>
          </p:cNvPr>
          <p:cNvSpPr>
            <a:spLocks noGrp="1"/>
          </p:cNvSpPr>
          <p:nvPr>
            <p:custDataLst>
              <p:tags r:id="rId72"/>
            </p:custDataLst>
          </p:nvPr>
        </p:nvSpPr>
        <p:spPr bwMode="gray">
          <a:xfrm>
            <a:off x="6099174" y="3263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2BF31-28AD-4C9A-85F2-EF5FFF31F200}" type="datetime'''''''''''''0''''''''''''''''.''9'''''''''''">
              <a:rPr lang="ja-JP" altLang="en-US" sz="1000" smtClean="0"/>
              <a:pPr/>
              <a:t>0.9</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2E846EEA-B694-4BD7-AD9A-6DCA7DA5EA19}"/>
              </a:ext>
            </a:extLst>
          </p:cNvPr>
          <p:cNvSpPr>
            <a:spLocks noGrp="1"/>
          </p:cNvSpPr>
          <p:nvPr>
            <p:custDataLst>
              <p:tags r:id="rId73"/>
            </p:custDataLst>
          </p:nvPr>
        </p:nvSpPr>
        <p:spPr bwMode="gray">
          <a:xfrm>
            <a:off x="6099174" y="3554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EEA772-13F8-444F-9D59-AD667F50177D}" type="datetime'''''''''''''''0''''''''''''''''''.''''4'''''''''''''''''''''">
              <a:rPr lang="ja-JP" altLang="en-US" sz="1000" smtClean="0"/>
              <a:pPr/>
              <a:t>0.4</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9EF5BF94-53D6-674F-4071-0293C60CAE68}"/>
              </a:ext>
            </a:extLst>
          </p:cNvPr>
          <p:cNvSpPr>
            <a:spLocks noGrp="1"/>
          </p:cNvSpPr>
          <p:nvPr>
            <p:custDataLst>
              <p:tags r:id="rId74"/>
            </p:custDataLst>
          </p:nvPr>
        </p:nvSpPr>
        <p:spPr bwMode="auto">
          <a:xfrm>
            <a:off x="612775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5C365A-686E-40E5-B0F9-800EACAEBC46}" type="datetime'''''''''''''1''''7'''''''''''''''''''''''''''">
              <a:rPr lang="ja-JP" altLang="en-US" sz="1000" smtClean="0"/>
              <a:pPr/>
              <a:t>17</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3712447E-EA89-5EAF-D685-52BAB8122B71}"/>
              </a:ext>
            </a:extLst>
          </p:cNvPr>
          <p:cNvSpPr>
            <a:spLocks noGrp="1"/>
          </p:cNvSpPr>
          <p:nvPr>
            <p:custDataLst>
              <p:tags r:id="rId75"/>
            </p:custDataLst>
          </p:nvPr>
        </p:nvSpPr>
        <p:spPr bwMode="gray">
          <a:xfrm>
            <a:off x="6386512" y="3197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FED9F-9523-4C2F-A48C-5AD078887B38}" type="datetime'''''''''''''''''''''''''''1''.''''''''''''''''''''1'''">
              <a:rPr lang="ja-JP" altLang="en-US" sz="1000" smtClean="0"/>
              <a:pPr/>
              <a:t>1.1</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BD2733DA-210A-6530-7243-EEB80B952652}"/>
              </a:ext>
            </a:extLst>
          </p:cNvPr>
          <p:cNvSpPr>
            <a:spLocks noGrp="1"/>
          </p:cNvSpPr>
          <p:nvPr>
            <p:custDataLst>
              <p:tags r:id="rId76"/>
            </p:custDataLst>
          </p:nvPr>
        </p:nvSpPr>
        <p:spPr bwMode="gray">
          <a:xfrm>
            <a:off x="6386512" y="35417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0C9A3-E537-46D2-8134-6D26D1CBE9F0}" type="datetime'''''0''''''''''''''''''''''''''''''''''''''''''''''.''''4'">
              <a:rPr lang="ja-JP" altLang="en-US" sz="1000" smtClean="0"/>
              <a:pPr/>
              <a:t>0.4</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82493262-25FA-38EB-63D2-78B2C32194CA}"/>
              </a:ext>
            </a:extLst>
          </p:cNvPr>
          <p:cNvSpPr>
            <a:spLocks noGrp="1"/>
          </p:cNvSpPr>
          <p:nvPr>
            <p:custDataLst>
              <p:tags r:id="rId77"/>
            </p:custDataLst>
          </p:nvPr>
        </p:nvSpPr>
        <p:spPr bwMode="auto">
          <a:xfrm>
            <a:off x="64150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E5E11-E999-4C46-BDC9-24F3868DE596}" type="datetime'1''''''''''''''''''8'''''''">
              <a:rPr lang="ja-JP" altLang="en-US" sz="1000" smtClean="0"/>
              <a:pPr/>
              <a:t>18</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4868E529-33EC-9296-DE8E-718E05E3F897}"/>
              </a:ext>
            </a:extLst>
          </p:cNvPr>
          <p:cNvSpPr>
            <a:spLocks noGrp="1"/>
          </p:cNvSpPr>
          <p:nvPr>
            <p:custDataLst>
              <p:tags r:id="rId78"/>
            </p:custDataLst>
          </p:nvPr>
        </p:nvSpPr>
        <p:spPr bwMode="gray">
          <a:xfrm>
            <a:off x="6675437" y="31146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C48ADB-F599-4025-91CC-D6D86CE96E6B}" type="datetime'''1''''.''''''''''4'''''''''''''''''''''''''''''''''''''''''''">
              <a:rPr lang="ja-JP" altLang="en-US" sz="1000" smtClean="0"/>
              <a:pPr/>
              <a:t>1.4</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979FAA9-6D27-B613-B406-7722A715B13B}"/>
              </a:ext>
            </a:extLst>
          </p:cNvPr>
          <p:cNvSpPr>
            <a:spLocks noGrp="1"/>
          </p:cNvSpPr>
          <p:nvPr>
            <p:custDataLst>
              <p:tags r:id="rId79"/>
            </p:custDataLst>
          </p:nvPr>
        </p:nvSpPr>
        <p:spPr bwMode="gray">
          <a:xfrm>
            <a:off x="6675437" y="35321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69918A-F520-4B14-9A72-8EEB864128C7}" type="datetime'''''''0''''''''.''''''''''''5'''''''''''''''''''''''''''''''">
              <a:rPr lang="ja-JP" altLang="en-US" sz="1000" smtClean="0"/>
              <a:pPr/>
              <a:t>0.5</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A568CA55-632A-CF64-384B-2A372041EB56}"/>
              </a:ext>
            </a:extLst>
          </p:cNvPr>
          <p:cNvSpPr>
            <a:spLocks noGrp="1"/>
          </p:cNvSpPr>
          <p:nvPr>
            <p:custDataLst>
              <p:tags r:id="rId80"/>
            </p:custDataLst>
          </p:nvPr>
        </p:nvSpPr>
        <p:spPr bwMode="auto">
          <a:xfrm>
            <a:off x="67040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DC5872-B69F-4AB8-98F9-B876A0441356}" type="datetime'''1''''''''''''''''''''9'''''''''''''''''''''''''''''''">
              <a:rPr lang="ja-JP" altLang="en-US" sz="1000" smtClean="0"/>
              <a:pPr/>
              <a:t>19</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C96DE56D-B3F3-921B-1846-0EFA16177456}"/>
              </a:ext>
            </a:extLst>
          </p:cNvPr>
          <p:cNvSpPr>
            <a:spLocks noGrp="1"/>
          </p:cNvSpPr>
          <p:nvPr>
            <p:custDataLst>
              <p:tags r:id="rId81"/>
            </p:custDataLst>
          </p:nvPr>
        </p:nvSpPr>
        <p:spPr bwMode="gray">
          <a:xfrm>
            <a:off x="6964362" y="31337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7513A-73C4-4EA0-9797-CE26FABC0269}" type="datetime'''1''''''''''''''''''''''''''''''''''''''''''''.2'''''''''">
              <a:rPr lang="ja-JP" altLang="en-US" sz="1000" smtClean="0"/>
              <a:pPr/>
              <a:t>1.2</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F5F50F1D-FCAB-0725-065E-1FCD9C7224AC}"/>
              </a:ext>
            </a:extLst>
          </p:cNvPr>
          <p:cNvSpPr>
            <a:spLocks noGrp="1"/>
          </p:cNvSpPr>
          <p:nvPr>
            <p:custDataLst>
              <p:tags r:id="rId82"/>
            </p:custDataLst>
          </p:nvPr>
        </p:nvSpPr>
        <p:spPr bwMode="gray">
          <a:xfrm>
            <a:off x="6964362" y="3521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C43692-7E62-411B-987C-1CD7F8261E74}" type="datetime'''''''''''''''0''''''''''''''''''''''''''''''.''''''5'">
              <a:rPr lang="ja-JP" altLang="en-US" sz="1000" smtClean="0"/>
              <a:pPr/>
              <a:t>0.5</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4BD266B7-D55F-B553-C370-1B338DB0C600}"/>
              </a:ext>
            </a:extLst>
          </p:cNvPr>
          <p:cNvSpPr>
            <a:spLocks noGrp="1"/>
          </p:cNvSpPr>
          <p:nvPr>
            <p:custDataLst>
              <p:tags r:id="rId83"/>
            </p:custDataLst>
          </p:nvPr>
        </p:nvSpPr>
        <p:spPr bwMode="auto">
          <a:xfrm>
            <a:off x="69929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75098-46D2-4904-95D1-56484F36A624}" type="datetime'''''''''''''''''''''''''''20'''''''''''''''''''''''">
              <a:rPr lang="ja-JP" altLang="en-US" sz="1000" smtClean="0"/>
              <a:pPr/>
              <a:t>20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7813F67E-C8E4-F94E-C73B-958E5E1BD8FE}"/>
              </a:ext>
            </a:extLst>
          </p:cNvPr>
          <p:cNvSpPr>
            <a:spLocks noGrp="1"/>
          </p:cNvSpPr>
          <p:nvPr>
            <p:custDataLst>
              <p:tags r:id="rId84"/>
            </p:custDataLst>
          </p:nvPr>
        </p:nvSpPr>
        <p:spPr bwMode="gray">
          <a:xfrm>
            <a:off x="7253287" y="28765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7BB6CE-E687-430F-B403-97D4FFC2BBB6}" type="datetime'1.''''''''''''''''''1'''''">
              <a:rPr lang="ja-JP" altLang="en-US" sz="1000" smtClean="0"/>
              <a:pPr/>
              <a:t>1.1</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26121DA6-F4DB-F073-37A5-5B6F04C5D48E}"/>
              </a:ext>
            </a:extLst>
          </p:cNvPr>
          <p:cNvSpPr>
            <a:spLocks noGrp="1"/>
          </p:cNvSpPr>
          <p:nvPr>
            <p:custDataLst>
              <p:tags r:id="rId85"/>
            </p:custDataLst>
          </p:nvPr>
        </p:nvSpPr>
        <p:spPr bwMode="gray">
          <a:xfrm>
            <a:off x="7253287" y="3376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55D3EA-AF01-4BB9-9185-41C013702C7A}" type="datetime'''1''''''''''''''''''''''''''''''''''''''.''''''2'''''''''">
              <a:rPr lang="ja-JP" altLang="en-US" sz="1000" smtClean="0"/>
              <a:pPr/>
              <a:t>1.2</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DC9E5F87-FCC7-2EB6-FCA3-F3C4AD962CCC}"/>
              </a:ext>
            </a:extLst>
          </p:cNvPr>
          <p:cNvSpPr>
            <a:spLocks noGrp="1"/>
          </p:cNvSpPr>
          <p:nvPr>
            <p:custDataLst>
              <p:tags r:id="rId86"/>
            </p:custDataLst>
          </p:nvPr>
        </p:nvSpPr>
        <p:spPr bwMode="auto">
          <a:xfrm>
            <a:off x="72818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010EB-1C38-41DE-A866-C1A90882F1BF}" type="datetime'''''''''2''''1'''''''''''''''''''''''''''">
              <a:rPr lang="ja-JP" altLang="en-US" sz="1000" smtClean="0"/>
              <a:pPr/>
              <a:t>21</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224EA26A-0BD9-16BC-9E4A-350667E9C0FB}"/>
              </a:ext>
            </a:extLst>
          </p:cNvPr>
          <p:cNvSpPr>
            <a:spLocks noGrp="1"/>
          </p:cNvSpPr>
          <p:nvPr>
            <p:custDataLst>
              <p:tags r:id="rId87"/>
            </p:custDataLst>
          </p:nvPr>
        </p:nvSpPr>
        <p:spPr bwMode="gray">
          <a:xfrm>
            <a:off x="7540624" y="31638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C1C42-52F6-4405-ABF9-A2A345FA164E}" type="datetime'''''''''''''''''''''''''''''1''.2'''''''''''''''''">
              <a:rPr lang="ja-JP" altLang="en-US" sz="1000" smtClean="0"/>
              <a:pPr/>
              <a:t>1.2</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827EF253-BA96-DCC1-1E72-BF32EFA86308}"/>
              </a:ext>
            </a:extLst>
          </p:cNvPr>
          <p:cNvSpPr>
            <a:spLocks noGrp="1"/>
          </p:cNvSpPr>
          <p:nvPr>
            <p:custDataLst>
              <p:tags r:id="rId88"/>
            </p:custDataLst>
          </p:nvPr>
        </p:nvSpPr>
        <p:spPr bwMode="gray">
          <a:xfrm>
            <a:off x="7540624"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C2063-6E89-46D0-81EB-BA46DD08D885}" type="datetime'''''''''''''0''''''''''''.''''''''''''''''''''5'''''''''''">
              <a:rPr lang="ja-JP" altLang="en-US" sz="1000" smtClean="0"/>
              <a:pPr/>
              <a:t>0.5</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20A8715D-2B5A-E3D0-8161-DD59D3D1CA46}"/>
              </a:ext>
            </a:extLst>
          </p:cNvPr>
          <p:cNvSpPr>
            <a:spLocks noGrp="1"/>
          </p:cNvSpPr>
          <p:nvPr>
            <p:custDataLst>
              <p:tags r:id="rId89"/>
            </p:custDataLst>
          </p:nvPr>
        </p:nvSpPr>
        <p:spPr bwMode="auto">
          <a:xfrm>
            <a:off x="75692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D8145-6312-4264-A3B8-DAD0A2D9200D}" type="datetime'''2''''''''2'''">
              <a:rPr lang="ja-JP" altLang="en-US" sz="1000" smtClean="0"/>
              <a:pPr/>
              <a:t>22</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EAC569A2-98F6-E9E7-C04C-8599879FD481}"/>
              </a:ext>
            </a:extLst>
          </p:cNvPr>
          <p:cNvSpPr>
            <a:spLocks noGrp="1"/>
          </p:cNvSpPr>
          <p:nvPr>
            <p:custDataLst>
              <p:tags r:id="rId90"/>
            </p:custDataLst>
          </p:nvPr>
        </p:nvSpPr>
        <p:spPr bwMode="gray">
          <a:xfrm>
            <a:off x="7829549" y="31226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C1125-7A2C-4279-AD0D-FCCB41CF9247}" type="datetime'''''1''''''''''.''''''''''''''''''''''''2'">
              <a:rPr lang="ja-JP" altLang="en-US" sz="1000" smtClean="0"/>
              <a:pPr/>
              <a:t>1.2</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AAAF1AD8-0EDC-F0E4-8373-D0F46D9ECF78}"/>
              </a:ext>
            </a:extLst>
          </p:cNvPr>
          <p:cNvSpPr>
            <a:spLocks noGrp="1"/>
          </p:cNvSpPr>
          <p:nvPr>
            <p:custDataLst>
              <p:tags r:id="rId91"/>
            </p:custDataLst>
          </p:nvPr>
        </p:nvSpPr>
        <p:spPr bwMode="gray">
          <a:xfrm>
            <a:off x="7829549" y="3519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40CC21-2D23-4B31-A0B9-DAD962A3D19F}" type="datetime'''''''''''''''0''.''''''''''''''''''''5'''''''''''''''''''''''">
              <a:rPr lang="ja-JP" altLang="en-US" sz="1000" smtClean="0"/>
              <a:pPr/>
              <a:t>0.5</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6300CDED-8A4F-0382-597D-588A50F87E72}"/>
              </a:ext>
            </a:extLst>
          </p:cNvPr>
          <p:cNvSpPr>
            <a:spLocks noGrp="1"/>
          </p:cNvSpPr>
          <p:nvPr>
            <p:custDataLst>
              <p:tags r:id="rId92"/>
            </p:custDataLst>
          </p:nvPr>
        </p:nvSpPr>
        <p:spPr bwMode="auto">
          <a:xfrm>
            <a:off x="78581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6DDE0C-0597-48BE-B9C9-09C6560308E4}" type="datetime'''''''''''''''''''''''''''''''''''''2''''''''''''3'''">
              <a:rPr lang="ja-JP" altLang="en-US" sz="1000" smtClean="0"/>
              <a:pPr/>
              <a:t>23</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E59E5D8E-6606-2170-6498-3E96175F482A}"/>
              </a:ext>
            </a:extLst>
          </p:cNvPr>
          <p:cNvSpPr>
            <a:spLocks noGrp="1"/>
          </p:cNvSpPr>
          <p:nvPr>
            <p:custDataLst>
              <p:tags r:id="rId93"/>
            </p:custDataLst>
          </p:nvPr>
        </p:nvSpPr>
        <p:spPr bwMode="gray">
          <a:xfrm>
            <a:off x="1239838" y="34877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F3F793-AAEB-49C7-BD7F-5DEAB133DC3A}" type="datetime'''''''''''''0''''.''''''''''''''''4'''''''''''''''''">
              <a:rPr lang="ja-JP" altLang="en-US" sz="1000" smtClean="0"/>
              <a:pPr marL="0" lvl="0" indent="0" algn="ctr">
                <a:spcBef>
                  <a:spcPct val="0"/>
                </a:spcBef>
                <a:buNone/>
              </a:pPr>
              <a:t>0.4</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CFA044FD-0DD8-18A7-AEE2-606AAFDC4D71}"/>
              </a:ext>
            </a:extLst>
          </p:cNvPr>
          <p:cNvSpPr>
            <a:spLocks noGrp="1"/>
          </p:cNvSpPr>
          <p:nvPr>
            <p:custDataLst>
              <p:tags r:id="rId94"/>
            </p:custDataLst>
          </p:nvPr>
        </p:nvSpPr>
        <p:spPr bwMode="gray">
          <a:xfrm>
            <a:off x="1482724" y="32702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44C875-B8A8-40D3-9918-F8F4D89F27DA}" type="datetime'''''''''0.''''''6'''''''''''''''''''''''''''''''''''''''''''">
              <a:rPr lang="ja-JP" altLang="en-US" sz="1000" smtClean="0"/>
              <a:pPr/>
              <a:t>0.6</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0F2600D6-9BA0-C72D-2F43-326A58AB1560}"/>
              </a:ext>
            </a:extLst>
          </p:cNvPr>
          <p:cNvSpPr>
            <a:spLocks noGrp="1"/>
          </p:cNvSpPr>
          <p:nvPr>
            <p:custDataLst>
              <p:tags r:id="rId95"/>
            </p:custDataLst>
          </p:nvPr>
        </p:nvSpPr>
        <p:spPr bwMode="gray">
          <a:xfrm>
            <a:off x="1770062" y="324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1C973-BAE5-45B0-BC77-EE379E69F326}" type="datetime'''''''''''0''''''''''''.''''''''''''''''''6'''''''">
              <a:rPr lang="ja-JP" altLang="en-US" sz="1000" smtClean="0"/>
              <a:pPr/>
              <a:t>0.6</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5B3CDA74-9F36-59EA-12B4-F5D7395DE971}"/>
              </a:ext>
            </a:extLst>
          </p:cNvPr>
          <p:cNvSpPr>
            <a:spLocks noGrp="1"/>
          </p:cNvSpPr>
          <p:nvPr>
            <p:custDataLst>
              <p:tags r:id="rId96"/>
            </p:custDataLst>
          </p:nvPr>
        </p:nvSpPr>
        <p:spPr bwMode="gray">
          <a:xfrm>
            <a:off x="2058987" y="324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19E0A1-2D05-4B1A-8C92-25191E684A6B}" type="datetime'''''''''''''''0''''''''.6'''''''''">
              <a:rPr lang="ja-JP" altLang="en-US" sz="1000" smtClean="0"/>
              <a:pPr/>
              <a:t>0.6</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B94B898A-3F4A-20F1-F0AA-77E6CCFAE8BA}"/>
              </a:ext>
            </a:extLst>
          </p:cNvPr>
          <p:cNvSpPr>
            <a:spLocks noGrp="1"/>
          </p:cNvSpPr>
          <p:nvPr>
            <p:custDataLst>
              <p:tags r:id="rId97"/>
            </p:custDataLst>
          </p:nvPr>
        </p:nvSpPr>
        <p:spPr bwMode="gray">
          <a:xfrm>
            <a:off x="2347912" y="3240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DE66EA-0950-4563-8F31-E46596212D50}" type="datetime'''0''''.7'''''''''''''''''''''''''''''''''''''''''''''''''''">
              <a:rPr lang="ja-JP" altLang="en-US" sz="1000" smtClean="0"/>
              <a:pPr/>
              <a:t>0.7</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6F55C9B0-AE6B-3CA7-81AA-A5FB294CB99C}"/>
              </a:ext>
            </a:extLst>
          </p:cNvPr>
          <p:cNvSpPr>
            <a:spLocks noGrp="1"/>
          </p:cNvSpPr>
          <p:nvPr>
            <p:custDataLst>
              <p:tags r:id="rId98"/>
            </p:custDataLst>
          </p:nvPr>
        </p:nvSpPr>
        <p:spPr bwMode="gray">
          <a:xfrm>
            <a:off x="2636837" y="3211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1F54F-CCD5-422C-AC25-DC0A5D12F8C5}" type="datetime'''''''''0''''''.7'''''''''''''">
              <a:rPr lang="ja-JP" altLang="en-US" sz="1000" smtClean="0"/>
              <a:pPr/>
              <a:t>0.7</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6640478D-B82B-CBBB-40CE-C3C20A691795}"/>
              </a:ext>
            </a:extLst>
          </p:cNvPr>
          <p:cNvSpPr>
            <a:spLocks noGrp="1"/>
          </p:cNvSpPr>
          <p:nvPr>
            <p:custDataLst>
              <p:tags r:id="rId99"/>
            </p:custDataLst>
          </p:nvPr>
        </p:nvSpPr>
        <p:spPr bwMode="gray">
          <a:xfrm>
            <a:off x="2924174" y="3241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AACA63-FE2B-44F0-AA43-1625ADE652B7}" type="datetime'''''0''''''''''''''''''''''.''''''''''''''''''''7'''">
              <a:rPr lang="ja-JP" altLang="en-US" sz="1000" smtClean="0"/>
              <a:pPr/>
              <a:t>0.7</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B0D6ACED-DD89-E60C-B443-1CDAF3C6393C}"/>
              </a:ext>
            </a:extLst>
          </p:cNvPr>
          <p:cNvSpPr>
            <a:spLocks noGrp="1"/>
          </p:cNvSpPr>
          <p:nvPr>
            <p:custDataLst>
              <p:tags r:id="rId100"/>
            </p:custDataLst>
          </p:nvPr>
        </p:nvSpPr>
        <p:spPr bwMode="gray">
          <a:xfrm>
            <a:off x="3213099" y="3298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434F4-6966-4A28-8ACC-947899A09460}" type="datetime'''''''''''0''''''''''.''''''''''''''''''''''''5'''''''">
              <a:rPr lang="ja-JP" altLang="en-US" sz="1000" smtClean="0"/>
              <a:pPr/>
              <a:t>0.5</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BC7FEFA7-F7B7-9787-3704-D48DFFB3574C}"/>
              </a:ext>
            </a:extLst>
          </p:cNvPr>
          <p:cNvSpPr>
            <a:spLocks noGrp="1"/>
          </p:cNvSpPr>
          <p:nvPr>
            <p:custDataLst>
              <p:tags r:id="rId101"/>
            </p:custDataLst>
          </p:nvPr>
        </p:nvSpPr>
        <p:spPr bwMode="gray">
          <a:xfrm>
            <a:off x="3502024" y="3154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FBCDD-EEB0-4012-B39F-8E1EA7C8C691}" type="datetime'''''''''''''''''''''''''''''''0''.9'''''''">
              <a:rPr lang="ja-JP" altLang="en-US" sz="1000" smtClean="0"/>
              <a:pPr/>
              <a:t>0.9</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B7712EAA-FD3D-3B15-57F5-C9C66FA64DF2}"/>
              </a:ext>
            </a:extLst>
          </p:cNvPr>
          <p:cNvSpPr>
            <a:spLocks noGrp="1"/>
          </p:cNvSpPr>
          <p:nvPr>
            <p:custDataLst>
              <p:tags r:id="rId102"/>
            </p:custDataLst>
          </p:nvPr>
        </p:nvSpPr>
        <p:spPr bwMode="gray">
          <a:xfrm>
            <a:off x="3790949" y="3089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04D97-FBE7-4E24-921B-E12E5272BA1A}" type="datetime'''''''''''''''''''''''''''''''''''''1''''''''.0'">
              <a:rPr lang="ja-JP" altLang="en-US" sz="1000" smtClean="0"/>
              <a:pPr/>
              <a:t>1.0</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5297B41E-81C9-9285-0698-B07F2E3ABE20}"/>
              </a:ext>
            </a:extLst>
          </p:cNvPr>
          <p:cNvSpPr>
            <a:spLocks noGrp="1"/>
          </p:cNvSpPr>
          <p:nvPr>
            <p:custDataLst>
              <p:tags r:id="rId103"/>
            </p:custDataLst>
          </p:nvPr>
        </p:nvSpPr>
        <p:spPr bwMode="gray">
          <a:xfrm>
            <a:off x="4078287" y="3105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53E70-E01C-4F0D-9BF0-513CB99A8A66}" type="datetime'''''''''''''''''1''''''''''''''.''''''''0'''''''''''''''''''">
              <a:rPr lang="ja-JP" altLang="en-US" sz="1000" smtClean="0"/>
              <a:pPr/>
              <a:t>1.0</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46B3527A-DCEC-224C-9BCB-D3DC4A3867CF}"/>
              </a:ext>
            </a:extLst>
          </p:cNvPr>
          <p:cNvSpPr>
            <a:spLocks noGrp="1"/>
          </p:cNvSpPr>
          <p:nvPr>
            <p:custDataLst>
              <p:tags r:id="rId104"/>
            </p:custDataLst>
          </p:nvPr>
        </p:nvSpPr>
        <p:spPr bwMode="gray">
          <a:xfrm>
            <a:off x="4367212" y="3027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A449E-C31F-4EB6-A7C4-BFA527771FEA}" type="datetime'''1.''''1'''''">
              <a:rPr lang="ja-JP" altLang="en-US" sz="1000" smtClean="0"/>
              <a:pPr/>
              <a:t>1.1</a:t>
            </a:fld>
            <a:endParaRPr kumimoji="1" lang="ja-JP" altLang="en-US" sz="1000" dirty="0">
              <a:sym typeface="+mn-lt"/>
            </a:endParaRPr>
          </a:p>
        </p:txBody>
      </p:sp>
      <p:sp>
        <p:nvSpPr>
          <p:cNvPr id="441" name="テキスト プレースホルダ 9">
            <a:extLst>
              <a:ext uri="{FF2B5EF4-FFF2-40B4-BE49-F238E27FC236}">
                <a16:creationId xmlns:a16="http://schemas.microsoft.com/office/drawing/2014/main" id="{A7311D5B-F417-C6E3-A339-E50E10DC1413}"/>
              </a:ext>
            </a:extLst>
          </p:cNvPr>
          <p:cNvSpPr>
            <a:spLocks noGrp="1"/>
          </p:cNvSpPr>
          <p:nvPr>
            <p:custDataLst>
              <p:tags r:id="rId105"/>
            </p:custDataLst>
          </p:nvPr>
        </p:nvSpPr>
        <p:spPr bwMode="gray">
          <a:xfrm>
            <a:off x="1193799" y="3286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EC12A-E74E-431E-A95E-79CF5D5D1BEA}" type="datetime'''''''''''0''''.6'''''''''''''''''''''''''''''''''''''">
              <a:rPr lang="ja-JP" altLang="en-US" sz="1000" smtClean="0"/>
              <a:pPr/>
              <a:t>0.6</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3AB87671-B51E-6930-E3AD-C3F1DBD66E87}"/>
              </a:ext>
            </a:extLst>
          </p:cNvPr>
          <p:cNvSpPr>
            <a:spLocks noGrp="1"/>
          </p:cNvSpPr>
          <p:nvPr>
            <p:custDataLst>
              <p:tags r:id="rId106"/>
            </p:custDataLst>
          </p:nvPr>
        </p:nvSpPr>
        <p:spPr bwMode="gray">
          <a:xfrm>
            <a:off x="4945062" y="3060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426B8E-E682-4A04-BB1E-FBB79260B50B}" type="datetime'''''''''''''''''''''''''''''1''''.''''''''''''''''''1'">
              <a:rPr lang="ja-JP" altLang="en-US" sz="1000" smtClean="0"/>
              <a:pPr/>
              <a:t>1.1</a:t>
            </a:fld>
            <a:endParaRPr kumimoji="1" lang="ja-JP" altLang="en-US" sz="1000" dirty="0">
              <a:sym typeface="+mn-lt"/>
            </a:endParaRPr>
          </a:p>
        </p:txBody>
      </p:sp>
      <p:sp>
        <p:nvSpPr>
          <p:cNvPr id="455" name="テキスト プレースホルダ 9">
            <a:extLst>
              <a:ext uri="{FF2B5EF4-FFF2-40B4-BE49-F238E27FC236}">
                <a16:creationId xmlns:a16="http://schemas.microsoft.com/office/drawing/2014/main" id="{2E61B667-C50F-2400-710C-88DD14DF9A1D}"/>
              </a:ext>
            </a:extLst>
          </p:cNvPr>
          <p:cNvSpPr>
            <a:spLocks noGrp="1"/>
          </p:cNvSpPr>
          <p:nvPr>
            <p:custDataLst>
              <p:tags r:id="rId107"/>
            </p:custDataLst>
          </p:nvPr>
        </p:nvSpPr>
        <p:spPr bwMode="gray">
          <a:xfrm>
            <a:off x="5232399" y="3087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D61B1B-D3EE-48BB-92DE-E874CA9F3A1B}" type="datetime'''''''''''''''''''''''1''''''''''''''.''''''''''''''0'''''">
              <a:rPr lang="ja-JP" altLang="en-US" sz="1000" smtClean="0"/>
              <a:pPr/>
              <a:t>1.0</a:t>
            </a:fld>
            <a:endParaRPr kumimoji="1" lang="ja-JP" altLang="en-US" sz="1000" dirty="0">
              <a:sym typeface="+mn-lt"/>
            </a:endParaRPr>
          </a:p>
        </p:txBody>
      </p:sp>
      <p:sp>
        <p:nvSpPr>
          <p:cNvPr id="456" name="テキスト プレースホルダ 9">
            <a:extLst>
              <a:ext uri="{FF2B5EF4-FFF2-40B4-BE49-F238E27FC236}">
                <a16:creationId xmlns:a16="http://schemas.microsoft.com/office/drawing/2014/main" id="{7338B548-939A-7823-FDDA-6C4F83C2BFDA}"/>
              </a:ext>
            </a:extLst>
          </p:cNvPr>
          <p:cNvSpPr>
            <a:spLocks noGrp="1"/>
          </p:cNvSpPr>
          <p:nvPr>
            <p:custDataLst>
              <p:tags r:id="rId108"/>
            </p:custDataLst>
          </p:nvPr>
        </p:nvSpPr>
        <p:spPr bwMode="gray">
          <a:xfrm>
            <a:off x="5521324" y="3063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E81AAC-C102-46F4-ABFA-8AD407A2A142}" type="datetime'''1''''''''''''''''''''''''''''.''''''1'''''''">
              <a:rPr lang="ja-JP" altLang="en-US" sz="1000" smtClean="0"/>
              <a:pPr/>
              <a:t>1.1</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0D8AE295-3CFA-C07F-080C-6D8ED1DFC0F5}"/>
              </a:ext>
            </a:extLst>
          </p:cNvPr>
          <p:cNvSpPr>
            <a:spLocks noGrp="1"/>
          </p:cNvSpPr>
          <p:nvPr>
            <p:custDataLst>
              <p:tags r:id="rId109"/>
            </p:custDataLst>
          </p:nvPr>
        </p:nvSpPr>
        <p:spPr bwMode="gray">
          <a:xfrm>
            <a:off x="5810249" y="2987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DC7F4-8762-42EB-84AD-2C0432A55597}" type="datetime'''''''''''''''1''''''''''''''''''.2'''''''''''">
              <a:rPr lang="ja-JP" altLang="en-US" sz="1000" smtClean="0"/>
              <a:pPr/>
              <a:t>1.2</a:t>
            </a:fld>
            <a:endParaRPr kumimoji="1" lang="ja-JP" altLang="en-US" sz="1000" dirty="0">
              <a:sym typeface="+mn-lt"/>
            </a:endParaRPr>
          </a:p>
        </p:txBody>
      </p:sp>
      <p:sp>
        <p:nvSpPr>
          <p:cNvPr id="458" name="テキスト プレースホルダ 9">
            <a:extLst>
              <a:ext uri="{FF2B5EF4-FFF2-40B4-BE49-F238E27FC236}">
                <a16:creationId xmlns:a16="http://schemas.microsoft.com/office/drawing/2014/main" id="{E6D30D49-22E1-21BD-BFE6-3FA13D304D47}"/>
              </a:ext>
            </a:extLst>
          </p:cNvPr>
          <p:cNvSpPr>
            <a:spLocks noGrp="1"/>
          </p:cNvSpPr>
          <p:nvPr>
            <p:custDataLst>
              <p:tags r:id="rId110"/>
            </p:custDataLst>
          </p:nvPr>
        </p:nvSpPr>
        <p:spPr bwMode="gray">
          <a:xfrm>
            <a:off x="6099174" y="2955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3D193-7F32-4005-A717-CB1CFB7F64CB}" type="datetime'''''''''''''''''1''''''''''''''''.''''''''3'''''''''''">
              <a:rPr lang="ja-JP" altLang="en-US" sz="1000" smtClean="0"/>
              <a:pPr/>
              <a:t>1.3</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BD8F4563-DA92-0A31-D7E3-E3280D4E3D6E}"/>
              </a:ext>
            </a:extLst>
          </p:cNvPr>
          <p:cNvSpPr>
            <a:spLocks noGrp="1"/>
          </p:cNvSpPr>
          <p:nvPr>
            <p:custDataLst>
              <p:tags r:id="rId111"/>
            </p:custDataLst>
          </p:nvPr>
        </p:nvSpPr>
        <p:spPr bwMode="gray">
          <a:xfrm>
            <a:off x="6386512" y="2851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FE98D0-C02B-4E64-A438-0504B1AAA7CA}" type="datetime'''''''''''''''''''''''''''1''''''.''''''''''''''''''''5'''''''">
              <a:rPr lang="ja-JP" altLang="en-US" sz="1000" smtClean="0"/>
              <a:pPr/>
              <a:t>1.5</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01DDAF6D-24F8-C32F-2258-C5CF94407330}"/>
              </a:ext>
            </a:extLst>
          </p:cNvPr>
          <p:cNvSpPr>
            <a:spLocks noGrp="1"/>
          </p:cNvSpPr>
          <p:nvPr>
            <p:custDataLst>
              <p:tags r:id="rId112"/>
            </p:custDataLst>
          </p:nvPr>
        </p:nvSpPr>
        <p:spPr bwMode="gray">
          <a:xfrm>
            <a:off x="6675437" y="2703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8253E-6644-4CBB-B66E-8C2A47909EC7}" type="datetime'''''''''''''''''''''1''''.''''''''''''''''''''''''''9'''''''">
              <a:rPr lang="ja-JP" altLang="en-US" sz="1000" smtClean="0"/>
              <a:pPr/>
              <a:t>1.9</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34D0E72-C905-BAF4-A0ED-CC30AEA6BF0B}"/>
              </a:ext>
            </a:extLst>
          </p:cNvPr>
          <p:cNvSpPr>
            <a:spLocks noGrp="1"/>
          </p:cNvSpPr>
          <p:nvPr>
            <p:custDataLst>
              <p:tags r:id="rId113"/>
            </p:custDataLst>
          </p:nvPr>
        </p:nvSpPr>
        <p:spPr bwMode="gray">
          <a:xfrm>
            <a:off x="6964362" y="276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A4DDF4-0D37-47EC-8D2B-388E7B336B71}" type="datetime'''''''''''''''''1''''''''''''''''''''''''''.''7'''''''''''''''">
              <a:rPr lang="ja-JP" altLang="en-US" sz="1000" smtClean="0"/>
              <a:pPr/>
              <a:t>1.7</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3753E398-5FE3-1DA2-82F2-0FC1FB4FF4FD}"/>
              </a:ext>
            </a:extLst>
          </p:cNvPr>
          <p:cNvSpPr>
            <a:spLocks noGrp="1"/>
          </p:cNvSpPr>
          <p:nvPr>
            <p:custDataLst>
              <p:tags r:id="rId114"/>
            </p:custDataLst>
          </p:nvPr>
        </p:nvSpPr>
        <p:spPr bwMode="gray">
          <a:xfrm>
            <a:off x="7253287" y="2540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CAA020-2AC4-4DFB-BD2A-D3DF64668AF6}" type="datetime'''''''2''''''''''''''.''''''''''2'''''''''''''''''''''">
              <a:rPr lang="ja-JP" altLang="en-US" sz="1000" smtClean="0"/>
              <a:pPr/>
              <a:t>2.2</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DAE66935-C47B-284F-E7C9-B467CBC71285}"/>
              </a:ext>
            </a:extLst>
          </p:cNvPr>
          <p:cNvSpPr>
            <a:spLocks noGrp="1"/>
          </p:cNvSpPr>
          <p:nvPr>
            <p:custDataLst>
              <p:tags r:id="rId115"/>
            </p:custDataLst>
          </p:nvPr>
        </p:nvSpPr>
        <p:spPr bwMode="gray">
          <a:xfrm>
            <a:off x="7540624" y="28051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328A48-516A-4A76-91E4-4A696BE1303A}" type="datetime'''''''''''''''''''''''''''''''''''1''''''.6'''">
              <a:rPr lang="ja-JP" altLang="en-US" sz="1000" smtClean="0"/>
              <a:pPr/>
              <a:t>1.6</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6EBC2415-C190-B8EC-F8C6-3729AC703AC3}"/>
              </a:ext>
            </a:extLst>
          </p:cNvPr>
          <p:cNvSpPr>
            <a:spLocks noGrp="1"/>
          </p:cNvSpPr>
          <p:nvPr>
            <p:custDataLst>
              <p:tags r:id="rId116"/>
            </p:custDataLst>
          </p:nvPr>
        </p:nvSpPr>
        <p:spPr bwMode="gray">
          <a:xfrm>
            <a:off x="7829549" y="2744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A95EB-A563-416D-9C3A-2CDF326FA34E}" type="datetime'1''''''''''''''''''.''8'''''''">
              <a:rPr lang="ja-JP" altLang="en-US" sz="1000" smtClean="0"/>
              <a:pPr/>
              <a:t>1.8</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B860FB76-6331-19ED-7012-40FF625A3C3F}"/>
              </a:ext>
            </a:extLst>
          </p:cNvPr>
          <p:cNvSpPr>
            <a:spLocks noGrp="1"/>
          </p:cNvSpPr>
          <p:nvPr>
            <p:custDataLst>
              <p:tags r:id="rId117"/>
            </p:custDataLst>
          </p:nvPr>
        </p:nvSpPr>
        <p:spPr bwMode="gray">
          <a:xfrm>
            <a:off x="4656137" y="3043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8AD214-C2AC-4872-BA76-94EBA52266C1}" type="datetime'''''''''''''1''''''''.''''''''''''''1'''''''''''''''''''''">
              <a:rPr lang="ja-JP" altLang="en-US" sz="1000" smtClean="0"/>
              <a:pPr/>
              <a:t>1.1</a:t>
            </a:fld>
            <a:endParaRPr kumimoji="1" lang="ja-JP" altLang="en-US" sz="1000" dirty="0">
              <a:sym typeface="+mn-lt"/>
            </a:endParaRPr>
          </a:p>
        </p:txBody>
      </p:sp>
      <p:graphicFrame>
        <p:nvGraphicFramePr>
          <p:cNvPr id="855" name="Chart 854">
            <a:extLst>
              <a:ext uri="{FF2B5EF4-FFF2-40B4-BE49-F238E27FC236}">
                <a16:creationId xmlns:a16="http://schemas.microsoft.com/office/drawing/2014/main" id="{B32821E3-F412-8E20-B938-C21F298FBCF5}"/>
              </a:ext>
            </a:extLst>
          </p:cNvPr>
          <p:cNvGraphicFramePr/>
          <p:nvPr>
            <p:custDataLst>
              <p:tags r:id="rId118"/>
            </p:custDataLst>
            <p:extLst>
              <p:ext uri="{D42A27DB-BD31-4B8C-83A1-F6EECF244321}">
                <p14:modId xmlns:p14="http://schemas.microsoft.com/office/powerpoint/2010/main" val="480543924"/>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194"/>
          </a:graphicData>
        </a:graphic>
      </p:graphicFrame>
      <p:sp>
        <p:nvSpPr>
          <p:cNvPr id="595" name="テキスト プレースホルダ 9">
            <a:extLst>
              <a:ext uri="{FF2B5EF4-FFF2-40B4-BE49-F238E27FC236}">
                <a16:creationId xmlns:a16="http://schemas.microsoft.com/office/drawing/2014/main" id="{4C8ECE37-D3C0-6F40-7677-D162A94CD7C8}"/>
              </a:ext>
            </a:extLst>
          </p:cNvPr>
          <p:cNvSpPr>
            <a:spLocks noGrp="1"/>
          </p:cNvSpPr>
          <p:nvPr>
            <p:custDataLst>
              <p:tags r:id="rId119"/>
            </p:custDataLst>
          </p:nvPr>
        </p:nvSpPr>
        <p:spPr bwMode="gray">
          <a:xfrm>
            <a:off x="1217613" y="58261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F92B7-6DAD-4F16-BA2E-9DA3E88854BC}" type="datetime'''''''''''''''''''''''''''''''''''''''''''''''''4'''''">
              <a:rPr lang="ja-JP" altLang="en-US" sz="1000" smtClean="0">
                <a:effectLst/>
                <a:sym typeface="+mn-lt"/>
              </a:rPr>
              <a:pPr marL="0" lvl="0" indent="0" algn="ctr">
                <a:spcBef>
                  <a:spcPct val="0"/>
                </a:spcBef>
                <a:buNone/>
              </a:pPr>
              <a:t>4</a:t>
            </a:fld>
            <a:endParaRPr kumimoji="1" lang="ja-JP" altLang="en-US" sz="1000" dirty="0">
              <a:sym typeface="+mn-lt"/>
            </a:endParaRPr>
          </a:p>
        </p:txBody>
      </p:sp>
      <p:sp>
        <p:nvSpPr>
          <p:cNvPr id="626" name="テキスト プレースホルダ 9">
            <a:extLst>
              <a:ext uri="{FF2B5EF4-FFF2-40B4-BE49-F238E27FC236}">
                <a16:creationId xmlns:a16="http://schemas.microsoft.com/office/drawing/2014/main" id="{FBA53D98-F5F3-36DE-A319-6810BFEDD8D5}"/>
              </a:ext>
            </a:extLst>
          </p:cNvPr>
          <p:cNvSpPr>
            <a:spLocks noGrp="1"/>
          </p:cNvSpPr>
          <p:nvPr>
            <p:custDataLst>
              <p:tags r:id="rId120"/>
            </p:custDataLst>
          </p:nvPr>
        </p:nvSpPr>
        <p:spPr bwMode="gray">
          <a:xfrm>
            <a:off x="1627188" y="57308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C9A94-CB6B-48C7-A7BC-381DDFA143F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77897A4B-2185-7402-C575-7568B454E5F6}"/>
              </a:ext>
            </a:extLst>
          </p:cNvPr>
          <p:cNvSpPr>
            <a:spLocks noGrp="1"/>
          </p:cNvSpPr>
          <p:nvPr>
            <p:custDataLst>
              <p:tags r:id="rId121"/>
            </p:custDataLst>
          </p:nvPr>
        </p:nvSpPr>
        <p:spPr bwMode="gray">
          <a:xfrm>
            <a:off x="1555750" y="58261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76166-DE7D-4102-9D81-F511ED3AE763}" type="datetime'''''''4'''''''''''''''''''''''''''''''">
              <a:rPr lang="ja-JP" altLang="en-US" sz="1000" smtClean="0">
                <a:effectLst/>
                <a:sym typeface="+mn-lt"/>
              </a:rPr>
              <a:pPr marL="0" lvl="0" indent="0" algn="ctr">
                <a:spcBef>
                  <a:spcPct val="0"/>
                </a:spcBef>
                <a:buNone/>
              </a:pPr>
              <a:t>4</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C7F42704-8031-9377-7701-E056241E4DE5}"/>
              </a:ext>
            </a:extLst>
          </p:cNvPr>
          <p:cNvSpPr>
            <a:spLocks noGrp="1"/>
          </p:cNvSpPr>
          <p:nvPr>
            <p:custDataLst>
              <p:tags r:id="rId122"/>
            </p:custDataLst>
          </p:nvPr>
        </p:nvSpPr>
        <p:spPr bwMode="gray">
          <a:xfrm>
            <a:off x="1965325" y="5716588"/>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EA70C-7FF7-4FC6-BC94-297293CA523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5DD31752-80A0-1DAC-6A19-44F8E4827976}"/>
              </a:ext>
            </a:extLst>
          </p:cNvPr>
          <p:cNvSpPr>
            <a:spLocks noGrp="1"/>
          </p:cNvSpPr>
          <p:nvPr>
            <p:custDataLst>
              <p:tags r:id="rId123"/>
            </p:custDataLst>
          </p:nvPr>
        </p:nvSpPr>
        <p:spPr bwMode="gray">
          <a:xfrm>
            <a:off x="1893888" y="58213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42E8C-C63A-47C0-8BA4-21CB6F58BD71}"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42" name="テキスト プレースホルダ 9">
            <a:extLst>
              <a:ext uri="{FF2B5EF4-FFF2-40B4-BE49-F238E27FC236}">
                <a16:creationId xmlns:a16="http://schemas.microsoft.com/office/drawing/2014/main" id="{23428C69-DAC6-33FD-DD53-A43C0B4C765F}"/>
              </a:ext>
            </a:extLst>
          </p:cNvPr>
          <p:cNvSpPr>
            <a:spLocks noGrp="1"/>
          </p:cNvSpPr>
          <p:nvPr>
            <p:custDataLst>
              <p:tags r:id="rId124"/>
            </p:custDataLst>
          </p:nvPr>
        </p:nvSpPr>
        <p:spPr bwMode="gray">
          <a:xfrm>
            <a:off x="2305050" y="5715000"/>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D67BE-F680-4701-8D6F-FFA31F0FA20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23AA20A4-0821-070A-2CA4-A91D52BD3C13}"/>
              </a:ext>
            </a:extLst>
          </p:cNvPr>
          <p:cNvSpPr>
            <a:spLocks noGrp="1"/>
          </p:cNvSpPr>
          <p:nvPr>
            <p:custDataLst>
              <p:tags r:id="rId125"/>
            </p:custDataLst>
          </p:nvPr>
        </p:nvSpPr>
        <p:spPr bwMode="gray">
          <a:xfrm>
            <a:off x="2233613" y="58181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129396-B9F2-4B59-BEA7-B664C05FD957}"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50" name="テキスト プレースホルダ 9">
            <a:extLst>
              <a:ext uri="{FF2B5EF4-FFF2-40B4-BE49-F238E27FC236}">
                <a16:creationId xmlns:a16="http://schemas.microsoft.com/office/drawing/2014/main" id="{9EAC5C87-DFC8-7C11-7286-F6D0331312EC}"/>
              </a:ext>
            </a:extLst>
          </p:cNvPr>
          <p:cNvSpPr>
            <a:spLocks noGrp="1"/>
          </p:cNvSpPr>
          <p:nvPr>
            <p:custDataLst>
              <p:tags r:id="rId126"/>
            </p:custDataLst>
          </p:nvPr>
        </p:nvSpPr>
        <p:spPr bwMode="gray">
          <a:xfrm>
            <a:off x="2643188" y="57054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1C089-7A9B-408A-A3DC-B3F11493BFC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99" name="テキスト プレースホルダ 9">
            <a:extLst>
              <a:ext uri="{FF2B5EF4-FFF2-40B4-BE49-F238E27FC236}">
                <a16:creationId xmlns:a16="http://schemas.microsoft.com/office/drawing/2014/main" id="{F0A7AE96-7CE3-A82F-3D78-C3A86EAAF728}"/>
              </a:ext>
            </a:extLst>
          </p:cNvPr>
          <p:cNvSpPr>
            <a:spLocks noGrp="1"/>
          </p:cNvSpPr>
          <p:nvPr>
            <p:custDataLst>
              <p:tags r:id="rId127"/>
            </p:custDataLst>
          </p:nvPr>
        </p:nvSpPr>
        <p:spPr bwMode="gray">
          <a:xfrm>
            <a:off x="2571750" y="58166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8DD737-44C7-4811-9838-5FE7742C4EA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658" name="テキスト プレースホルダ 9">
            <a:extLst>
              <a:ext uri="{FF2B5EF4-FFF2-40B4-BE49-F238E27FC236}">
                <a16:creationId xmlns:a16="http://schemas.microsoft.com/office/drawing/2014/main" id="{479AF5C3-2F9A-9B89-AD59-421CA510AF0E}"/>
              </a:ext>
            </a:extLst>
          </p:cNvPr>
          <p:cNvSpPr>
            <a:spLocks noGrp="1"/>
          </p:cNvSpPr>
          <p:nvPr>
            <p:custDataLst>
              <p:tags r:id="rId128"/>
            </p:custDataLst>
          </p:nvPr>
        </p:nvSpPr>
        <p:spPr bwMode="gray">
          <a:xfrm>
            <a:off x="2981325" y="56880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4355A-2303-48CD-963A-295A5A3E349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600" name="テキスト プレースホルダ 9">
            <a:extLst>
              <a:ext uri="{FF2B5EF4-FFF2-40B4-BE49-F238E27FC236}">
                <a16:creationId xmlns:a16="http://schemas.microsoft.com/office/drawing/2014/main" id="{0F97F1F1-E3CC-0BF0-7273-F9BDAD6C0D15}"/>
              </a:ext>
            </a:extLst>
          </p:cNvPr>
          <p:cNvSpPr>
            <a:spLocks noGrp="1"/>
          </p:cNvSpPr>
          <p:nvPr>
            <p:custDataLst>
              <p:tags r:id="rId129"/>
            </p:custDataLst>
          </p:nvPr>
        </p:nvSpPr>
        <p:spPr bwMode="gray">
          <a:xfrm>
            <a:off x="2909888" y="58166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BCD58-0FDA-4541-9BF2-A3DE70F06B6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705" name="テキスト プレースホルダ 9">
            <a:extLst>
              <a:ext uri="{FF2B5EF4-FFF2-40B4-BE49-F238E27FC236}">
                <a16:creationId xmlns:a16="http://schemas.microsoft.com/office/drawing/2014/main" id="{DC047469-FE38-84A8-0550-152442BC12CF}"/>
              </a:ext>
            </a:extLst>
          </p:cNvPr>
          <p:cNvSpPr>
            <a:spLocks noGrp="1"/>
          </p:cNvSpPr>
          <p:nvPr>
            <p:custDataLst>
              <p:tags r:id="rId130"/>
            </p:custDataLst>
          </p:nvPr>
        </p:nvSpPr>
        <p:spPr bwMode="gray">
          <a:xfrm>
            <a:off x="3319463" y="5697538"/>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849457-17CD-4E2A-A226-58F3164D9CAF}"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5CA67EFC-8E38-E45B-926D-B970BEC98835}"/>
              </a:ext>
            </a:extLst>
          </p:cNvPr>
          <p:cNvSpPr>
            <a:spLocks noGrp="1"/>
          </p:cNvSpPr>
          <p:nvPr>
            <p:custDataLst>
              <p:tags r:id="rId131"/>
            </p:custDataLst>
          </p:nvPr>
        </p:nvSpPr>
        <p:spPr bwMode="gray">
          <a:xfrm>
            <a:off x="3248025" y="58197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5FFE5C-B400-416B-BE6A-8A7950C59CB9}"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66" name="テキスト プレースホルダ 9">
            <a:extLst>
              <a:ext uri="{FF2B5EF4-FFF2-40B4-BE49-F238E27FC236}">
                <a16:creationId xmlns:a16="http://schemas.microsoft.com/office/drawing/2014/main" id="{B331C49C-65A3-D332-3C4B-9BFD160D5B17}"/>
              </a:ext>
            </a:extLst>
          </p:cNvPr>
          <p:cNvSpPr>
            <a:spLocks noGrp="1"/>
          </p:cNvSpPr>
          <p:nvPr>
            <p:custDataLst>
              <p:tags r:id="rId132"/>
            </p:custDataLst>
          </p:nvPr>
        </p:nvSpPr>
        <p:spPr bwMode="gray">
          <a:xfrm>
            <a:off x="3657600" y="570706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48BFD8-C48E-49AE-AB1F-2385393BF71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02" name="テキスト プレースホルダ 9">
            <a:extLst>
              <a:ext uri="{FF2B5EF4-FFF2-40B4-BE49-F238E27FC236}">
                <a16:creationId xmlns:a16="http://schemas.microsoft.com/office/drawing/2014/main" id="{81522BB7-629C-4EBF-1AAC-AC1BDDFEEA23}"/>
              </a:ext>
            </a:extLst>
          </p:cNvPr>
          <p:cNvSpPr>
            <a:spLocks noGrp="1"/>
          </p:cNvSpPr>
          <p:nvPr>
            <p:custDataLst>
              <p:tags r:id="rId133"/>
            </p:custDataLst>
          </p:nvPr>
        </p:nvSpPr>
        <p:spPr bwMode="gray">
          <a:xfrm>
            <a:off x="3586163" y="58150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EE74AC-5BE8-4E43-9DD3-127ED2FC431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553" name="テキスト プレースホルダ 9">
            <a:extLst>
              <a:ext uri="{FF2B5EF4-FFF2-40B4-BE49-F238E27FC236}">
                <a16:creationId xmlns:a16="http://schemas.microsoft.com/office/drawing/2014/main" id="{26078AAC-1CF4-C043-5B31-2CE9C0598CEA}"/>
              </a:ext>
            </a:extLst>
          </p:cNvPr>
          <p:cNvSpPr>
            <a:spLocks noGrp="1"/>
          </p:cNvSpPr>
          <p:nvPr>
            <p:custDataLst>
              <p:tags r:id="rId134"/>
            </p:custDataLst>
          </p:nvPr>
        </p:nvSpPr>
        <p:spPr bwMode="gray">
          <a:xfrm>
            <a:off x="3976688" y="58086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CF8C99-3915-4821-AF50-5F2BB6D6D9DF}"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554" name="テキスト プレースホルダ 9">
            <a:extLst>
              <a:ext uri="{FF2B5EF4-FFF2-40B4-BE49-F238E27FC236}">
                <a16:creationId xmlns:a16="http://schemas.microsoft.com/office/drawing/2014/main" id="{1EC2601D-A2FD-97CC-A19A-2C65AED9D004}"/>
              </a:ext>
            </a:extLst>
          </p:cNvPr>
          <p:cNvSpPr>
            <a:spLocks noGrp="1"/>
          </p:cNvSpPr>
          <p:nvPr>
            <p:custDataLst>
              <p:tags r:id="rId135"/>
            </p:custDataLst>
          </p:nvPr>
        </p:nvSpPr>
        <p:spPr bwMode="gray">
          <a:xfrm>
            <a:off x="4314825" y="58023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86906E-7F6B-4E09-8B7D-30FFB2CBC85D}"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603" name="テキスト プレースホルダ 9">
            <a:extLst>
              <a:ext uri="{FF2B5EF4-FFF2-40B4-BE49-F238E27FC236}">
                <a16:creationId xmlns:a16="http://schemas.microsoft.com/office/drawing/2014/main" id="{E8C738BB-FC14-3862-E423-F68772D1963D}"/>
              </a:ext>
            </a:extLst>
          </p:cNvPr>
          <p:cNvSpPr>
            <a:spLocks noGrp="1"/>
          </p:cNvSpPr>
          <p:nvPr>
            <p:custDataLst>
              <p:tags r:id="rId136"/>
            </p:custDataLst>
          </p:nvPr>
        </p:nvSpPr>
        <p:spPr bwMode="gray">
          <a:xfrm>
            <a:off x="4618038" y="57943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1C3675-6C19-4A6A-97CA-38BD040E948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4" name="テキスト プレースホルダ 9">
            <a:extLst>
              <a:ext uri="{FF2B5EF4-FFF2-40B4-BE49-F238E27FC236}">
                <a16:creationId xmlns:a16="http://schemas.microsoft.com/office/drawing/2014/main" id="{2DF2CECB-3713-6FDD-A513-457FB377FA60}"/>
              </a:ext>
            </a:extLst>
          </p:cNvPr>
          <p:cNvSpPr>
            <a:spLocks noGrp="1"/>
          </p:cNvSpPr>
          <p:nvPr>
            <p:custDataLst>
              <p:tags r:id="rId137"/>
            </p:custDataLst>
          </p:nvPr>
        </p:nvSpPr>
        <p:spPr bwMode="gray">
          <a:xfrm>
            <a:off x="4957763" y="579120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11D544-77B5-47C6-9327-1F31108FBE1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5" name="テキスト プレースホルダ 9">
            <a:extLst>
              <a:ext uri="{FF2B5EF4-FFF2-40B4-BE49-F238E27FC236}">
                <a16:creationId xmlns:a16="http://schemas.microsoft.com/office/drawing/2014/main" id="{46E51983-85B4-8611-7324-4C7C0E7B4317}"/>
              </a:ext>
            </a:extLst>
          </p:cNvPr>
          <p:cNvSpPr>
            <a:spLocks noGrp="1"/>
          </p:cNvSpPr>
          <p:nvPr>
            <p:custDataLst>
              <p:tags r:id="rId138"/>
            </p:custDataLst>
          </p:nvPr>
        </p:nvSpPr>
        <p:spPr bwMode="gray">
          <a:xfrm>
            <a:off x="5295900" y="578326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4D5FD-93BC-437F-8FCE-3EF6C754A14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6BD3BC27-52BC-01FD-E7BD-21C5CD11B742}"/>
              </a:ext>
            </a:extLst>
          </p:cNvPr>
          <p:cNvSpPr>
            <a:spLocks noGrp="1"/>
          </p:cNvSpPr>
          <p:nvPr>
            <p:custDataLst>
              <p:tags r:id="rId139"/>
            </p:custDataLst>
          </p:nvPr>
        </p:nvSpPr>
        <p:spPr bwMode="gray">
          <a:xfrm>
            <a:off x="1235075" y="5567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52779-371C-461E-A792-C05D6F617AE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E8284C83-F61A-2514-58DF-8599D0581A50}"/>
              </a:ext>
            </a:extLst>
          </p:cNvPr>
          <p:cNvSpPr>
            <a:spLocks noGrp="1"/>
          </p:cNvSpPr>
          <p:nvPr>
            <p:custDataLst>
              <p:tags r:id="rId140"/>
            </p:custDataLst>
          </p:nvPr>
        </p:nvSpPr>
        <p:spPr bwMode="gray">
          <a:xfrm>
            <a:off x="1573213" y="55514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8455D3-1F24-412A-936B-70381D360B3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E6CC2AC3-A9C0-9DEA-C1DC-942AF284E85C}"/>
              </a:ext>
            </a:extLst>
          </p:cNvPr>
          <p:cNvSpPr>
            <a:spLocks noGrp="1"/>
          </p:cNvSpPr>
          <p:nvPr>
            <p:custDataLst>
              <p:tags r:id="rId141"/>
            </p:custDataLst>
          </p:nvPr>
        </p:nvSpPr>
        <p:spPr bwMode="gray">
          <a:xfrm>
            <a:off x="1911350" y="5534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41F2F3-C6CE-4346-A0D5-17DBBED0653D}"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582557CF-4503-2C9E-35CC-A0E947564CFC}"/>
              </a:ext>
            </a:extLst>
          </p:cNvPr>
          <p:cNvSpPr>
            <a:spLocks noGrp="1"/>
          </p:cNvSpPr>
          <p:nvPr>
            <p:custDataLst>
              <p:tags r:id="rId142"/>
            </p:custDataLst>
          </p:nvPr>
        </p:nvSpPr>
        <p:spPr bwMode="gray">
          <a:xfrm>
            <a:off x="2251075" y="5534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B338D0-5C68-45DD-BF9A-47C673C0644D}"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2F618558-5015-F40D-C95D-4658C70B5A20}"/>
              </a:ext>
            </a:extLst>
          </p:cNvPr>
          <p:cNvSpPr>
            <a:spLocks noGrp="1"/>
          </p:cNvSpPr>
          <p:nvPr>
            <p:custDataLst>
              <p:tags r:id="rId143"/>
            </p:custDataLst>
          </p:nvPr>
        </p:nvSpPr>
        <p:spPr bwMode="gray">
          <a:xfrm>
            <a:off x="2589213" y="5518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CCE12C-C083-40CD-98FB-192FDAA93BB6}"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AE94E0D7-AD0E-6D1A-FB66-DD841B4EDC12}"/>
              </a:ext>
            </a:extLst>
          </p:cNvPr>
          <p:cNvSpPr>
            <a:spLocks noGrp="1"/>
          </p:cNvSpPr>
          <p:nvPr>
            <p:custDataLst>
              <p:tags r:id="rId144"/>
            </p:custDataLst>
          </p:nvPr>
        </p:nvSpPr>
        <p:spPr bwMode="gray">
          <a:xfrm>
            <a:off x="2927350" y="5484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E7D638-6E65-4496-930C-C5EDA141F6C8}"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28FD75F7-BDB1-4E3B-23B5-7BF90DD0A48B}"/>
              </a:ext>
            </a:extLst>
          </p:cNvPr>
          <p:cNvSpPr>
            <a:spLocks noGrp="1"/>
          </p:cNvSpPr>
          <p:nvPr>
            <p:custDataLst>
              <p:tags r:id="rId145"/>
            </p:custDataLst>
          </p:nvPr>
        </p:nvSpPr>
        <p:spPr bwMode="gray">
          <a:xfrm>
            <a:off x="3265488" y="5497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B176A4-8949-4E81-ACD8-BE8751F46948}"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44C8D597-1BB2-34A0-6B70-6A156434D592}"/>
              </a:ext>
            </a:extLst>
          </p:cNvPr>
          <p:cNvSpPr>
            <a:spLocks noGrp="1"/>
          </p:cNvSpPr>
          <p:nvPr>
            <p:custDataLst>
              <p:tags r:id="rId146"/>
            </p:custDataLst>
          </p:nvPr>
        </p:nvSpPr>
        <p:spPr bwMode="gray">
          <a:xfrm>
            <a:off x="3603625" y="5527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55078-CFD8-4129-AAD6-2F2BFEA8183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D01A8CA5-C260-D499-F751-F2D4FB2F522E}"/>
              </a:ext>
            </a:extLst>
          </p:cNvPr>
          <p:cNvSpPr>
            <a:spLocks noGrp="1"/>
          </p:cNvSpPr>
          <p:nvPr>
            <p:custDataLst>
              <p:tags r:id="rId147"/>
            </p:custDataLst>
          </p:nvPr>
        </p:nvSpPr>
        <p:spPr bwMode="gray">
          <a:xfrm>
            <a:off x="3941763" y="5364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DDFA41-2AED-4945-AEEB-23A2BB2938D1}"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88B0C943-8948-C22D-D1FE-DB8821070C76}"/>
              </a:ext>
            </a:extLst>
          </p:cNvPr>
          <p:cNvSpPr>
            <a:spLocks noGrp="1"/>
          </p:cNvSpPr>
          <p:nvPr>
            <p:custDataLst>
              <p:tags r:id="rId148"/>
            </p:custDataLst>
          </p:nvPr>
        </p:nvSpPr>
        <p:spPr bwMode="gray">
          <a:xfrm>
            <a:off x="4279900" y="5313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5149D3-8A2C-4A60-B88E-DD2615B3BE7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15776091-FA1F-FA38-797B-6D0DB0C3F574}"/>
              </a:ext>
            </a:extLst>
          </p:cNvPr>
          <p:cNvSpPr>
            <a:spLocks noGrp="1"/>
          </p:cNvSpPr>
          <p:nvPr>
            <p:custDataLst>
              <p:tags r:id="rId149"/>
            </p:custDataLst>
          </p:nvPr>
        </p:nvSpPr>
        <p:spPr bwMode="gray">
          <a:xfrm>
            <a:off x="4618038" y="5314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0DB9B6-05B3-4D29-867F-5756FD41B543}"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17F10154-72FB-70FE-6F3E-2D8AE75714B3}"/>
              </a:ext>
            </a:extLst>
          </p:cNvPr>
          <p:cNvSpPr>
            <a:spLocks noGrp="1"/>
          </p:cNvSpPr>
          <p:nvPr>
            <p:custDataLst>
              <p:tags r:id="rId150"/>
            </p:custDataLst>
          </p:nvPr>
        </p:nvSpPr>
        <p:spPr bwMode="gray">
          <a:xfrm>
            <a:off x="4957763" y="5203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7EA6C3-2F29-4D27-A0F7-88EBA197F1B2}"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FF81CA16-90ED-8BAF-187A-08EF2757BEE3}"/>
              </a:ext>
            </a:extLst>
          </p:cNvPr>
          <p:cNvSpPr>
            <a:spLocks noGrp="1"/>
          </p:cNvSpPr>
          <p:nvPr>
            <p:custDataLst>
              <p:tags r:id="rId151"/>
            </p:custDataLst>
          </p:nvPr>
        </p:nvSpPr>
        <p:spPr bwMode="gray">
          <a:xfrm>
            <a:off x="5295900" y="5211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0ACC0-C4FF-4857-B80B-20168217DAD4}"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2D7FED6C-057A-5803-08E9-27170D7601E5}"/>
              </a:ext>
            </a:extLst>
          </p:cNvPr>
          <p:cNvSpPr>
            <a:spLocks noGrp="1"/>
          </p:cNvSpPr>
          <p:nvPr>
            <p:custDataLst>
              <p:tags r:id="rId152"/>
            </p:custDataLst>
          </p:nvPr>
        </p:nvSpPr>
        <p:spPr bwMode="gray">
          <a:xfrm>
            <a:off x="5634038" y="5222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5EEA5-F8AD-4CBD-9735-19169682BE0C}"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52E8AC41-4DE9-22FA-72EB-38782DBAD96B}"/>
              </a:ext>
            </a:extLst>
          </p:cNvPr>
          <p:cNvSpPr>
            <a:spLocks noGrp="1"/>
          </p:cNvSpPr>
          <p:nvPr>
            <p:custDataLst>
              <p:tags r:id="rId153"/>
            </p:custDataLst>
          </p:nvPr>
        </p:nvSpPr>
        <p:spPr bwMode="gray">
          <a:xfrm>
            <a:off x="5972175" y="5243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5E3E3-E1A3-4EDC-91E9-F02CCFB10B01}"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90776FCF-05BA-8F19-34ED-F24BA96089F8}"/>
              </a:ext>
            </a:extLst>
          </p:cNvPr>
          <p:cNvSpPr>
            <a:spLocks noGrp="1"/>
          </p:cNvSpPr>
          <p:nvPr>
            <p:custDataLst>
              <p:tags r:id="rId154"/>
            </p:custDataLst>
          </p:nvPr>
        </p:nvSpPr>
        <p:spPr bwMode="gray">
          <a:xfrm>
            <a:off x="6310313" y="5213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D9F7F-797C-46DF-A02D-AC4F320EB7F9}"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9035D54B-0CDF-E20A-EEDA-C05F9AD64EF9}"/>
              </a:ext>
            </a:extLst>
          </p:cNvPr>
          <p:cNvSpPr>
            <a:spLocks noGrp="1"/>
          </p:cNvSpPr>
          <p:nvPr>
            <p:custDataLst>
              <p:tags r:id="rId155"/>
            </p:custDataLst>
          </p:nvPr>
        </p:nvSpPr>
        <p:spPr bwMode="gray">
          <a:xfrm>
            <a:off x="6648450" y="5127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5E476D-C8E6-46D2-AB96-DC04ECC3A0E7}" type="datetime'''''''''''''''''''''6''''''''''''''''''6'''''''''''''''''">
              <a:rPr lang="ja-JP" altLang="en-US" sz="1000" smtClean="0">
                <a:effectLst/>
                <a:sym typeface="+mn-lt"/>
              </a:rPr>
              <a:pPr marL="0" lvl="0" indent="0" algn="ctr">
                <a:spcBef>
                  <a:spcPct val="0"/>
                </a:spcBef>
                <a:buNone/>
              </a:pPr>
              <a:t>66</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EFE64231-3D69-8654-1ECE-CCDB7F83C28B}"/>
              </a:ext>
            </a:extLst>
          </p:cNvPr>
          <p:cNvSpPr>
            <a:spLocks noGrp="1"/>
          </p:cNvSpPr>
          <p:nvPr>
            <p:custDataLst>
              <p:tags r:id="rId156"/>
            </p:custDataLst>
          </p:nvPr>
        </p:nvSpPr>
        <p:spPr bwMode="gray">
          <a:xfrm>
            <a:off x="6986588" y="5086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F999EF-44A1-4AC4-9A7D-DFEFFCB8007A}"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541" name="テキスト プレースホルダ 9">
            <a:extLst>
              <a:ext uri="{FF2B5EF4-FFF2-40B4-BE49-F238E27FC236}">
                <a16:creationId xmlns:a16="http://schemas.microsoft.com/office/drawing/2014/main" id="{7671071A-9447-F297-E782-7A4229C380C6}"/>
              </a:ext>
            </a:extLst>
          </p:cNvPr>
          <p:cNvSpPr>
            <a:spLocks noGrp="1"/>
          </p:cNvSpPr>
          <p:nvPr>
            <p:custDataLst>
              <p:tags r:id="rId157"/>
            </p:custDataLst>
          </p:nvPr>
        </p:nvSpPr>
        <p:spPr bwMode="gray">
          <a:xfrm>
            <a:off x="7324725" y="4948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A4D3B-D3B4-4EF7-97AB-77EBF09B6E36}"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sp>
        <p:nvSpPr>
          <p:cNvPr id="542" name="テキスト プレースホルダ 9">
            <a:extLst>
              <a:ext uri="{FF2B5EF4-FFF2-40B4-BE49-F238E27FC236}">
                <a16:creationId xmlns:a16="http://schemas.microsoft.com/office/drawing/2014/main" id="{0448797F-76EF-3E61-D1D8-FE75634B9244}"/>
              </a:ext>
            </a:extLst>
          </p:cNvPr>
          <p:cNvSpPr>
            <a:spLocks noGrp="1"/>
          </p:cNvSpPr>
          <p:nvPr>
            <p:custDataLst>
              <p:tags r:id="rId158"/>
            </p:custDataLst>
          </p:nvPr>
        </p:nvSpPr>
        <p:spPr bwMode="gray">
          <a:xfrm>
            <a:off x="7629525" y="47672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0F752-0ADA-46F2-AA75-A05DC96FC789}"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223229A3-F49F-8002-5577-BE1BB17520E2}"/>
              </a:ext>
            </a:extLst>
          </p:cNvPr>
          <p:cNvSpPr>
            <a:spLocks noGrp="1"/>
          </p:cNvSpPr>
          <p:nvPr>
            <p:custDataLst>
              <p:tags r:id="rId159"/>
            </p:custDataLst>
          </p:nvPr>
        </p:nvSpPr>
        <p:spPr bwMode="gray">
          <a:xfrm>
            <a:off x="8002588" y="4867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582376-94C2-4840-9299-9B5B4A33B805}" type="datetime'''''''''''''''''''''''''''''''''''9''''''''''''''''''''''4'">
              <a:rPr lang="ja-JP" altLang="en-US" sz="1000" smtClean="0">
                <a:effectLst/>
                <a:sym typeface="+mn-lt"/>
              </a:rPr>
              <a:pPr marL="0" lvl="0" indent="0" algn="ctr">
                <a:spcBef>
                  <a:spcPct val="0"/>
                </a:spcBef>
                <a:buNone/>
              </a:pPr>
              <a:t>94</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8FE0E794-2E19-6D11-C6C8-C7B5A9B7C54B}"/>
              </a:ext>
            </a:extLst>
          </p:cNvPr>
          <p:cNvSpPr>
            <a:spLocks noGrp="1"/>
          </p:cNvSpPr>
          <p:nvPr>
            <p:custDataLst>
              <p:tags r:id="rId160"/>
            </p:custDataLst>
          </p:nvPr>
        </p:nvSpPr>
        <p:spPr bwMode="gray">
          <a:xfrm>
            <a:off x="8305800" y="4600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FE3372-D77B-45D6-95D8-766FD361F25A}"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827181FC-3711-5349-E8B5-8DBD952ECE25}"/>
              </a:ext>
            </a:extLst>
          </p:cNvPr>
          <p:cNvSpPr>
            <a:spLocks noGrp="1"/>
          </p:cNvSpPr>
          <p:nvPr>
            <p:custDataLst>
              <p:tags r:id="rId161"/>
            </p:custDataLst>
          </p:nvPr>
        </p:nvSpPr>
        <p:spPr bwMode="gray">
          <a:xfrm>
            <a:off x="8678863" y="4886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60C8DF-001B-4738-B460-E7CDF298B926}" type="datetime'''''''''''''''''''''9''''''''''''''''''2'">
              <a:rPr lang="ja-JP" altLang="en-US" sz="1000" smtClean="0">
                <a:effectLst/>
                <a:sym typeface="+mn-lt"/>
              </a:rPr>
              <a:pPr marL="0" lvl="0" indent="0" algn="ctr">
                <a:spcBef>
                  <a:spcPct val="0"/>
                </a:spcBef>
                <a:buNone/>
              </a:pPr>
              <a:t>92</a:t>
            </a:fld>
            <a:endParaRPr kumimoji="1" lang="ja-JP" altLang="en-US" sz="1000" dirty="0">
              <a:sym typeface="+mn-lt"/>
            </a:endParaRPr>
          </a:p>
        </p:txBody>
      </p:sp>
      <p:sp>
        <p:nvSpPr>
          <p:cNvPr id="546" name="テキスト プレースホルダ 9">
            <a:extLst>
              <a:ext uri="{FF2B5EF4-FFF2-40B4-BE49-F238E27FC236}">
                <a16:creationId xmlns:a16="http://schemas.microsoft.com/office/drawing/2014/main" id="{BBA67EA3-135C-CBA9-9E71-935364D43B50}"/>
              </a:ext>
            </a:extLst>
          </p:cNvPr>
          <p:cNvSpPr>
            <a:spLocks noGrp="1"/>
          </p:cNvSpPr>
          <p:nvPr>
            <p:custDataLst>
              <p:tags r:id="rId162"/>
            </p:custDataLst>
          </p:nvPr>
        </p:nvSpPr>
        <p:spPr bwMode="gray">
          <a:xfrm>
            <a:off x="8982075" y="4800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895E37-0C44-4224-BB0E-0446E5D0BB9A}"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831" name="テキスト プレースホルダ 9">
            <a:extLst>
              <a:ext uri="{FF2B5EF4-FFF2-40B4-BE49-F238E27FC236}">
                <a16:creationId xmlns:a16="http://schemas.microsoft.com/office/drawing/2014/main" id="{F202DAD6-95CD-07A9-1EBF-2B55737E6D75}"/>
              </a:ext>
            </a:extLst>
          </p:cNvPr>
          <p:cNvSpPr>
            <a:spLocks noGrp="1"/>
          </p:cNvSpPr>
          <p:nvPr>
            <p:custDataLst>
              <p:tags r:id="rId163"/>
            </p:custDataLst>
          </p:nvPr>
        </p:nvSpPr>
        <p:spPr bwMode="auto">
          <a:xfrm>
            <a:off x="1176338" y="60213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431AB-3CD5-43EF-B93C-BBFCB10A5B7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32" name="テキスト プレースホルダ 9">
            <a:extLst>
              <a:ext uri="{FF2B5EF4-FFF2-40B4-BE49-F238E27FC236}">
                <a16:creationId xmlns:a16="http://schemas.microsoft.com/office/drawing/2014/main" id="{BC383A64-DCA6-A550-DD77-7A0392D38B9C}"/>
              </a:ext>
            </a:extLst>
          </p:cNvPr>
          <p:cNvSpPr>
            <a:spLocks noGrp="1"/>
          </p:cNvSpPr>
          <p:nvPr>
            <p:custDataLst>
              <p:tags r:id="rId164"/>
            </p:custDataLst>
          </p:nvPr>
        </p:nvSpPr>
        <p:spPr bwMode="auto">
          <a:xfrm>
            <a:off x="15843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76E151-9302-4950-9AAE-DC4912E5D95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33" name="テキスト プレースホルダ 9">
            <a:extLst>
              <a:ext uri="{FF2B5EF4-FFF2-40B4-BE49-F238E27FC236}">
                <a16:creationId xmlns:a16="http://schemas.microsoft.com/office/drawing/2014/main" id="{0196DBA6-9D2F-FA8A-7E03-9D5770EF045D}"/>
              </a:ext>
            </a:extLst>
          </p:cNvPr>
          <p:cNvSpPr>
            <a:spLocks noGrp="1"/>
          </p:cNvSpPr>
          <p:nvPr>
            <p:custDataLst>
              <p:tags r:id="rId165"/>
            </p:custDataLst>
          </p:nvPr>
        </p:nvSpPr>
        <p:spPr bwMode="auto">
          <a:xfrm>
            <a:off x="19224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453DF-4529-46C0-A3A0-B419AAE71BD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34" name="テキスト プレースホルダ 9">
            <a:extLst>
              <a:ext uri="{FF2B5EF4-FFF2-40B4-BE49-F238E27FC236}">
                <a16:creationId xmlns:a16="http://schemas.microsoft.com/office/drawing/2014/main" id="{D8A7DCD7-B0B5-2394-68EA-3811251A2620}"/>
              </a:ext>
            </a:extLst>
          </p:cNvPr>
          <p:cNvSpPr>
            <a:spLocks noGrp="1"/>
          </p:cNvSpPr>
          <p:nvPr>
            <p:custDataLst>
              <p:tags r:id="rId166"/>
            </p:custDataLst>
          </p:nvPr>
        </p:nvSpPr>
        <p:spPr bwMode="auto">
          <a:xfrm>
            <a:off x="226218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ED4E7-E502-4E7F-AD15-A5134E590F53}"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35" name="テキスト プレースホルダ 9">
            <a:extLst>
              <a:ext uri="{FF2B5EF4-FFF2-40B4-BE49-F238E27FC236}">
                <a16:creationId xmlns:a16="http://schemas.microsoft.com/office/drawing/2014/main" id="{DDBF85A8-6661-D0D2-5008-8B554D57224C}"/>
              </a:ext>
            </a:extLst>
          </p:cNvPr>
          <p:cNvSpPr>
            <a:spLocks noGrp="1"/>
          </p:cNvSpPr>
          <p:nvPr>
            <p:custDataLst>
              <p:tags r:id="rId167"/>
            </p:custDataLst>
          </p:nvPr>
        </p:nvSpPr>
        <p:spPr bwMode="auto">
          <a:xfrm>
            <a:off x="26003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D2B2A-A18D-4497-BE91-68E74E9C018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836" name="テキスト プレースホルダ 9">
            <a:extLst>
              <a:ext uri="{FF2B5EF4-FFF2-40B4-BE49-F238E27FC236}">
                <a16:creationId xmlns:a16="http://schemas.microsoft.com/office/drawing/2014/main" id="{A177A9ED-2318-CFDA-0D6A-DB0F073874E3}"/>
              </a:ext>
            </a:extLst>
          </p:cNvPr>
          <p:cNvSpPr>
            <a:spLocks noGrp="1"/>
          </p:cNvSpPr>
          <p:nvPr>
            <p:custDataLst>
              <p:tags r:id="rId168"/>
            </p:custDataLst>
          </p:nvPr>
        </p:nvSpPr>
        <p:spPr bwMode="auto">
          <a:xfrm>
            <a:off x="29384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37A8E2-84A4-4093-93C1-2A8C78C47924}"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837" name="テキスト プレースホルダ 9">
            <a:extLst>
              <a:ext uri="{FF2B5EF4-FFF2-40B4-BE49-F238E27FC236}">
                <a16:creationId xmlns:a16="http://schemas.microsoft.com/office/drawing/2014/main" id="{3F546C91-5E59-EA66-27E4-F47FD55C3483}"/>
              </a:ext>
            </a:extLst>
          </p:cNvPr>
          <p:cNvSpPr>
            <a:spLocks noGrp="1"/>
          </p:cNvSpPr>
          <p:nvPr>
            <p:custDataLst>
              <p:tags r:id="rId169"/>
            </p:custDataLst>
          </p:nvPr>
        </p:nvSpPr>
        <p:spPr bwMode="auto">
          <a:xfrm>
            <a:off x="32766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F8B7C-6457-40CC-96C9-DCBAE3C59F3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838" name="テキスト プレースホルダ 9">
            <a:extLst>
              <a:ext uri="{FF2B5EF4-FFF2-40B4-BE49-F238E27FC236}">
                <a16:creationId xmlns:a16="http://schemas.microsoft.com/office/drawing/2014/main" id="{0E10F206-750F-65F2-C0B2-796D8D0CB108}"/>
              </a:ext>
            </a:extLst>
          </p:cNvPr>
          <p:cNvSpPr>
            <a:spLocks noGrp="1"/>
          </p:cNvSpPr>
          <p:nvPr>
            <p:custDataLst>
              <p:tags r:id="rId170"/>
            </p:custDataLst>
          </p:nvPr>
        </p:nvSpPr>
        <p:spPr bwMode="auto">
          <a:xfrm>
            <a:off x="36147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54C17-A7A2-4EB1-8D40-3AA1512CD2A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673" name="テキスト プレースホルダ 9">
            <a:extLst>
              <a:ext uri="{FF2B5EF4-FFF2-40B4-BE49-F238E27FC236}">
                <a16:creationId xmlns:a16="http://schemas.microsoft.com/office/drawing/2014/main" id="{A9446AFA-F2B9-0E7A-3374-43A8B74373D4}"/>
              </a:ext>
            </a:extLst>
          </p:cNvPr>
          <p:cNvSpPr>
            <a:spLocks noGrp="1"/>
          </p:cNvSpPr>
          <p:nvPr>
            <p:custDataLst>
              <p:tags r:id="rId171"/>
            </p:custDataLst>
          </p:nvPr>
        </p:nvSpPr>
        <p:spPr bwMode="gray">
          <a:xfrm>
            <a:off x="1289050" y="57388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B0AF89-A4B0-41D0-8E72-4F7E79ADB29C}"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40" name="テキスト プレースホルダ 9">
            <a:extLst>
              <a:ext uri="{FF2B5EF4-FFF2-40B4-BE49-F238E27FC236}">
                <a16:creationId xmlns:a16="http://schemas.microsoft.com/office/drawing/2014/main" id="{7902E1C9-117E-EC7C-33FA-587C848B0506}"/>
              </a:ext>
            </a:extLst>
          </p:cNvPr>
          <p:cNvSpPr>
            <a:spLocks noGrp="1"/>
          </p:cNvSpPr>
          <p:nvPr>
            <p:custDataLst>
              <p:tags r:id="rId172"/>
            </p:custDataLst>
          </p:nvPr>
        </p:nvSpPr>
        <p:spPr bwMode="auto">
          <a:xfrm>
            <a:off x="42910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0E99-75CE-4091-8DE1-A041E9DCB45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841" name="テキスト プレースホルダ 9">
            <a:extLst>
              <a:ext uri="{FF2B5EF4-FFF2-40B4-BE49-F238E27FC236}">
                <a16:creationId xmlns:a16="http://schemas.microsoft.com/office/drawing/2014/main" id="{9F7889B4-D365-4D76-CF54-7AFA9E73714A}"/>
              </a:ext>
            </a:extLst>
          </p:cNvPr>
          <p:cNvSpPr>
            <a:spLocks noGrp="1"/>
          </p:cNvSpPr>
          <p:nvPr>
            <p:custDataLst>
              <p:tags r:id="rId173"/>
            </p:custDataLst>
          </p:nvPr>
        </p:nvSpPr>
        <p:spPr bwMode="auto">
          <a:xfrm>
            <a:off x="462915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DBF08C-5B73-4D07-921F-DF8B926EFFAB}"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842" name="テキスト プレースホルダ 9">
            <a:extLst>
              <a:ext uri="{FF2B5EF4-FFF2-40B4-BE49-F238E27FC236}">
                <a16:creationId xmlns:a16="http://schemas.microsoft.com/office/drawing/2014/main" id="{CEC102C4-E91C-D91F-3338-5A5F6F86899F}"/>
              </a:ext>
            </a:extLst>
          </p:cNvPr>
          <p:cNvSpPr>
            <a:spLocks noGrp="1"/>
          </p:cNvSpPr>
          <p:nvPr>
            <p:custDataLst>
              <p:tags r:id="rId174"/>
            </p:custDataLst>
          </p:nvPr>
        </p:nvSpPr>
        <p:spPr bwMode="auto">
          <a:xfrm>
            <a:off x="49688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BD81EE-2A62-4F28-95DB-DD2911E2316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843" name="テキスト プレースホルダ 9">
            <a:extLst>
              <a:ext uri="{FF2B5EF4-FFF2-40B4-BE49-F238E27FC236}">
                <a16:creationId xmlns:a16="http://schemas.microsoft.com/office/drawing/2014/main" id="{EBD7D90F-4CCD-A502-E56E-6895922869D1}"/>
              </a:ext>
            </a:extLst>
          </p:cNvPr>
          <p:cNvSpPr>
            <a:spLocks noGrp="1"/>
          </p:cNvSpPr>
          <p:nvPr>
            <p:custDataLst>
              <p:tags r:id="rId175"/>
            </p:custDataLst>
          </p:nvPr>
        </p:nvSpPr>
        <p:spPr bwMode="auto">
          <a:xfrm>
            <a:off x="53070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06BAD3-E589-4149-895D-CA268E21F883}"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844" name="テキスト プレースホルダ 9">
            <a:extLst>
              <a:ext uri="{FF2B5EF4-FFF2-40B4-BE49-F238E27FC236}">
                <a16:creationId xmlns:a16="http://schemas.microsoft.com/office/drawing/2014/main" id="{D62D88F8-4D9E-A214-7FC5-8411E040489E}"/>
              </a:ext>
            </a:extLst>
          </p:cNvPr>
          <p:cNvSpPr>
            <a:spLocks noGrp="1"/>
          </p:cNvSpPr>
          <p:nvPr>
            <p:custDataLst>
              <p:tags r:id="rId176"/>
            </p:custDataLst>
          </p:nvPr>
        </p:nvSpPr>
        <p:spPr bwMode="auto">
          <a:xfrm>
            <a:off x="564515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284021-5258-4902-9F05-836E876472C8}"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845" name="テキスト プレースホルダ 9">
            <a:extLst>
              <a:ext uri="{FF2B5EF4-FFF2-40B4-BE49-F238E27FC236}">
                <a16:creationId xmlns:a16="http://schemas.microsoft.com/office/drawing/2014/main" id="{294D514A-A19F-6233-E39D-B6A459FDB287}"/>
              </a:ext>
            </a:extLst>
          </p:cNvPr>
          <p:cNvSpPr>
            <a:spLocks noGrp="1"/>
          </p:cNvSpPr>
          <p:nvPr>
            <p:custDataLst>
              <p:tags r:id="rId177"/>
            </p:custDataLst>
          </p:nvPr>
        </p:nvSpPr>
        <p:spPr bwMode="auto">
          <a:xfrm>
            <a:off x="598328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224C07-F26D-416C-80B0-6A87F89F8F7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846" name="テキスト プレースホルダ 9">
            <a:extLst>
              <a:ext uri="{FF2B5EF4-FFF2-40B4-BE49-F238E27FC236}">
                <a16:creationId xmlns:a16="http://schemas.microsoft.com/office/drawing/2014/main" id="{48656E41-0F8D-AA23-AEFA-71FA67DCBAD5}"/>
              </a:ext>
            </a:extLst>
          </p:cNvPr>
          <p:cNvSpPr>
            <a:spLocks noGrp="1"/>
          </p:cNvSpPr>
          <p:nvPr>
            <p:custDataLst>
              <p:tags r:id="rId178"/>
            </p:custDataLst>
          </p:nvPr>
        </p:nvSpPr>
        <p:spPr bwMode="auto">
          <a:xfrm>
            <a:off x="63214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4ADAC-D20E-45DE-A1B5-2CAA7F61C37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39" name="テキスト プレースホルダ 9">
            <a:extLst>
              <a:ext uri="{FF2B5EF4-FFF2-40B4-BE49-F238E27FC236}">
                <a16:creationId xmlns:a16="http://schemas.microsoft.com/office/drawing/2014/main" id="{36C017FE-F1B1-A9FA-9AC8-27434CC4EC82}"/>
              </a:ext>
            </a:extLst>
          </p:cNvPr>
          <p:cNvSpPr>
            <a:spLocks noGrp="1"/>
          </p:cNvSpPr>
          <p:nvPr>
            <p:custDataLst>
              <p:tags r:id="rId179"/>
            </p:custDataLst>
          </p:nvPr>
        </p:nvSpPr>
        <p:spPr bwMode="auto">
          <a:xfrm>
            <a:off x="39528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12207-35FF-4989-8B06-8398AD0DFED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848" name="テキスト プレースホルダ 9">
            <a:extLst>
              <a:ext uri="{FF2B5EF4-FFF2-40B4-BE49-F238E27FC236}">
                <a16:creationId xmlns:a16="http://schemas.microsoft.com/office/drawing/2014/main" id="{1234EC01-7CC8-5252-18A5-C325B2840182}"/>
              </a:ext>
            </a:extLst>
          </p:cNvPr>
          <p:cNvSpPr>
            <a:spLocks noGrp="1"/>
          </p:cNvSpPr>
          <p:nvPr>
            <p:custDataLst>
              <p:tags r:id="rId180"/>
            </p:custDataLst>
          </p:nvPr>
        </p:nvSpPr>
        <p:spPr bwMode="auto">
          <a:xfrm>
            <a:off x="69977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32214-6B5C-4ACD-BE42-EB40D67DB47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849" name="テキスト プレースホルダ 9">
            <a:extLst>
              <a:ext uri="{FF2B5EF4-FFF2-40B4-BE49-F238E27FC236}">
                <a16:creationId xmlns:a16="http://schemas.microsoft.com/office/drawing/2014/main" id="{5EABFC93-CD88-B155-2E58-BA74923D8A6C}"/>
              </a:ext>
            </a:extLst>
          </p:cNvPr>
          <p:cNvSpPr>
            <a:spLocks noGrp="1"/>
          </p:cNvSpPr>
          <p:nvPr>
            <p:custDataLst>
              <p:tags r:id="rId181"/>
            </p:custDataLst>
          </p:nvPr>
        </p:nvSpPr>
        <p:spPr bwMode="auto">
          <a:xfrm>
            <a:off x="73358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AFFD7-D068-4077-B25C-A75D0BF3730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850" name="テキスト プレースホルダ 9">
            <a:extLst>
              <a:ext uri="{FF2B5EF4-FFF2-40B4-BE49-F238E27FC236}">
                <a16:creationId xmlns:a16="http://schemas.microsoft.com/office/drawing/2014/main" id="{113F65C8-E72C-93CA-0419-A5CFE303BCD0}"/>
              </a:ext>
            </a:extLst>
          </p:cNvPr>
          <p:cNvSpPr>
            <a:spLocks noGrp="1"/>
          </p:cNvSpPr>
          <p:nvPr>
            <p:custDataLst>
              <p:tags r:id="rId182"/>
            </p:custDataLst>
          </p:nvPr>
        </p:nvSpPr>
        <p:spPr bwMode="auto">
          <a:xfrm>
            <a:off x="76755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C27F5-26A8-4BDD-B8BD-3F50E7B33BD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851" name="テキスト プレースホルダ 9">
            <a:extLst>
              <a:ext uri="{FF2B5EF4-FFF2-40B4-BE49-F238E27FC236}">
                <a16:creationId xmlns:a16="http://schemas.microsoft.com/office/drawing/2014/main" id="{6966EC18-4A9E-22D8-E50A-CCCD50FD8DEA}"/>
              </a:ext>
            </a:extLst>
          </p:cNvPr>
          <p:cNvSpPr>
            <a:spLocks noGrp="1"/>
          </p:cNvSpPr>
          <p:nvPr>
            <p:custDataLst>
              <p:tags r:id="rId183"/>
            </p:custDataLst>
          </p:nvPr>
        </p:nvSpPr>
        <p:spPr bwMode="auto">
          <a:xfrm>
            <a:off x="80137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610C6-3CCF-4DD7-AF05-5935947A01B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852" name="テキスト プレースホルダ 9">
            <a:extLst>
              <a:ext uri="{FF2B5EF4-FFF2-40B4-BE49-F238E27FC236}">
                <a16:creationId xmlns:a16="http://schemas.microsoft.com/office/drawing/2014/main" id="{C90C8FA5-8462-D312-44CD-FBF34B54EC6C}"/>
              </a:ext>
            </a:extLst>
          </p:cNvPr>
          <p:cNvSpPr>
            <a:spLocks noGrp="1"/>
          </p:cNvSpPr>
          <p:nvPr>
            <p:custDataLst>
              <p:tags r:id="rId184"/>
            </p:custDataLst>
          </p:nvPr>
        </p:nvSpPr>
        <p:spPr bwMode="auto">
          <a:xfrm>
            <a:off x="83518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CFD05-0321-4AC3-A92F-49B81774C0B1}"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853" name="テキスト プレースホルダ 9">
            <a:extLst>
              <a:ext uri="{FF2B5EF4-FFF2-40B4-BE49-F238E27FC236}">
                <a16:creationId xmlns:a16="http://schemas.microsoft.com/office/drawing/2014/main" id="{57D6699A-DAF6-1D28-3DE8-3587C2ADA549}"/>
              </a:ext>
            </a:extLst>
          </p:cNvPr>
          <p:cNvSpPr>
            <a:spLocks noGrp="1"/>
          </p:cNvSpPr>
          <p:nvPr>
            <p:custDataLst>
              <p:tags r:id="rId185"/>
            </p:custDataLst>
          </p:nvPr>
        </p:nvSpPr>
        <p:spPr bwMode="auto">
          <a:xfrm>
            <a:off x="86899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7C321C-9F59-4E90-9C20-743EC813DC0F}"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854" name="テキスト プレースホルダ 9">
            <a:extLst>
              <a:ext uri="{FF2B5EF4-FFF2-40B4-BE49-F238E27FC236}">
                <a16:creationId xmlns:a16="http://schemas.microsoft.com/office/drawing/2014/main" id="{76F04F45-C3B6-2B68-4182-5DD9F7FE7348}"/>
              </a:ext>
            </a:extLst>
          </p:cNvPr>
          <p:cNvSpPr>
            <a:spLocks noGrp="1"/>
          </p:cNvSpPr>
          <p:nvPr>
            <p:custDataLst>
              <p:tags r:id="rId186"/>
            </p:custDataLst>
          </p:nvPr>
        </p:nvSpPr>
        <p:spPr bwMode="auto">
          <a:xfrm>
            <a:off x="90281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A409F0-B67F-437D-9164-25F14D1ECA6D}"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847" name="テキスト プレースホルダ 9">
            <a:extLst>
              <a:ext uri="{FF2B5EF4-FFF2-40B4-BE49-F238E27FC236}">
                <a16:creationId xmlns:a16="http://schemas.microsoft.com/office/drawing/2014/main" id="{0EEF8F39-C6E9-482A-0806-B067ED1CAAFE}"/>
              </a:ext>
            </a:extLst>
          </p:cNvPr>
          <p:cNvSpPr>
            <a:spLocks noGrp="1"/>
          </p:cNvSpPr>
          <p:nvPr>
            <p:custDataLst>
              <p:tags r:id="rId187"/>
            </p:custDataLst>
          </p:nvPr>
        </p:nvSpPr>
        <p:spPr bwMode="auto">
          <a:xfrm>
            <a:off x="66595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49948-B9C7-42D6-874C-279BC419BC5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Tree>
    <p:extLst>
      <p:ext uri="{BB962C8B-B14F-4D97-AF65-F5344CB8AC3E}">
        <p14:creationId xmlns:p14="http://schemas.microsoft.com/office/powerpoint/2010/main" val="86043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18125520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673475"/>
            <a:ext cx="1152128" cy="720725"/>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Chart 24">
            <a:extLst>
              <a:ext uri="{FF2B5EF4-FFF2-40B4-BE49-F238E27FC236}">
                <a16:creationId xmlns:a16="http://schemas.microsoft.com/office/drawing/2014/main" id="{20668911-4489-AF85-7148-CB95D053368F}"/>
              </a:ext>
            </a:extLst>
          </p:cNvPr>
          <p:cNvGraphicFramePr/>
          <p:nvPr>
            <p:custDataLst>
              <p:tags r:id="rId3"/>
            </p:custDataLst>
            <p:extLst>
              <p:ext uri="{D42A27DB-BD31-4B8C-83A1-F6EECF244321}">
                <p14:modId xmlns:p14="http://schemas.microsoft.com/office/powerpoint/2010/main" val="1024151676"/>
              </p:ext>
            </p:extLst>
          </p:nvPr>
        </p:nvGraphicFramePr>
        <p:xfrm>
          <a:off x="5318125" y="2544763"/>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49" name="テキスト プレースホルダ 9"/>
          <p:cNvSpPr>
            <a:spLocks/>
          </p:cNvSpPr>
          <p:nvPr>
            <p:custDataLst>
              <p:tags r:id="rId4"/>
            </p:custDataLst>
          </p:nvPr>
        </p:nvSpPr>
        <p:spPr bwMode="gray">
          <a:xfrm>
            <a:off x="6570663" y="31829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8CB3D9-A1AB-4EAC-9BC9-3897A0F0075A}" type="datetime'''''''7''''.''''''''''''''''''''''''''''''''''7''%'">
              <a:rPr lang="en-US" altLang="en-US" smtClean="0">
                <a:effectLst/>
              </a:rPr>
              <a:pPr/>
              <a:t>7.7%</a:t>
            </a:fld>
            <a:endParaRPr kumimoji="0" lang="ja-JP" altLang="en-US" dirty="0">
              <a:sym typeface="+mn-lt"/>
            </a:endParaRPr>
          </a:p>
        </p:txBody>
      </p:sp>
      <p:sp>
        <p:nvSpPr>
          <p:cNvPr id="14" name="テキスト プレースホルダ 9">
            <a:extLst>
              <a:ext uri="{FF2B5EF4-FFF2-40B4-BE49-F238E27FC236}">
                <a16:creationId xmlns:a16="http://schemas.microsoft.com/office/drawing/2014/main" id="{844FDDAC-ED77-D1EB-0AEB-A5134FA0AC62}"/>
              </a:ext>
            </a:extLst>
          </p:cNvPr>
          <p:cNvSpPr>
            <a:spLocks/>
          </p:cNvSpPr>
          <p:nvPr>
            <p:custDataLst>
              <p:tags r:id="rId5"/>
            </p:custDataLst>
          </p:nvPr>
        </p:nvSpPr>
        <p:spPr bwMode="gray">
          <a:xfrm>
            <a:off x="6892925" y="3427413"/>
            <a:ext cx="520700" cy="244475"/>
          </a:xfrm>
          <a:prstGeom prst="rect">
            <a:avLst/>
          </a:prstGeom>
          <a:solidFill>
            <a:srgbClr val="79A2B3"/>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A4F359-A2EC-44D8-9F15-D2AE9C52D096}" type="datetime'''''''''''''''''''3''.6''''''''''''''''''%'''''''''''''''''''">
              <a:rPr kumimoji="0" lang="en-US" altLang="en-US" smtClean="0">
                <a:effectLst/>
              </a:rPr>
              <a:pPr/>
              <a:t>3.6%</a:t>
            </a:fld>
            <a:endParaRPr kumimoji="0" lang="ja-JP" altLang="en-US" dirty="0">
              <a:sym typeface="+mn-lt"/>
            </a:endParaRPr>
          </a:p>
        </p:txBody>
      </p:sp>
      <p:sp>
        <p:nvSpPr>
          <p:cNvPr id="38" name="テキスト ボックス 2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を占めていた「感染症」による死亡が、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一方で、非感染性疾患による死亡要因の割合が約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倍程度まで増加している。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2" name="Chart 11">
            <a:extLst>
              <a:ext uri="{FF2B5EF4-FFF2-40B4-BE49-F238E27FC236}">
                <a16:creationId xmlns:a16="http://schemas.microsoft.com/office/drawing/2014/main" id="{D88C1737-16CC-6630-F9C7-23F564A362A8}"/>
              </a:ext>
            </a:extLst>
          </p:cNvPr>
          <p:cNvGraphicFramePr/>
          <p:nvPr>
            <p:custDataLst>
              <p:tags r:id="rId6"/>
            </p:custDataLst>
            <p:extLst>
              <p:ext uri="{D42A27DB-BD31-4B8C-83A1-F6EECF244321}">
                <p14:modId xmlns:p14="http://schemas.microsoft.com/office/powerpoint/2010/main" val="3963992824"/>
              </p:ext>
            </p:extLst>
          </p:nvPr>
        </p:nvGraphicFramePr>
        <p:xfrm>
          <a:off x="395288" y="2557463"/>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69" name="テキスト プレースホルダ 9">
            <a:extLst>
              <a:ext uri="{FF2B5EF4-FFF2-40B4-BE49-F238E27FC236}">
                <a16:creationId xmlns:a16="http://schemas.microsoft.com/office/drawing/2014/main" id="{B2729A64-246D-40A3-9E01-0ACA3B7FC1D4}"/>
              </a:ext>
            </a:extLst>
          </p:cNvPr>
          <p:cNvSpPr>
            <a:spLocks/>
          </p:cNvSpPr>
          <p:nvPr>
            <p:custDataLst>
              <p:tags r:id="rId7"/>
            </p:custDataLst>
          </p:nvPr>
        </p:nvSpPr>
        <p:spPr bwMode="gray">
          <a:xfrm>
            <a:off x="1803400" y="31067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CA241-C6D7-43CA-98F1-EAD4E9C4827B}" type="datetime'8''''''''''''.3''''''%'''''''''''''''''''''''''''">
              <a:rPr lang="en-US" altLang="en-US" smtClean="0">
                <a:effectLst/>
              </a:rPr>
              <a:pPr/>
              <a:t>8.3%</a:t>
            </a:fld>
            <a:endParaRPr kumimoji="0" lang="ja-JP" altLang="en-US" dirty="0">
              <a:sym typeface="+mn-lt"/>
            </a:endParaRPr>
          </a:p>
        </p:txBody>
      </p:sp>
      <p:sp>
        <p:nvSpPr>
          <p:cNvPr id="70" name="Rectangle 69">
            <a:extLst>
              <a:ext uri="{FF2B5EF4-FFF2-40B4-BE49-F238E27FC236}">
                <a16:creationId xmlns:a16="http://schemas.microsoft.com/office/drawing/2014/main" id="{D8033304-9B0D-4AF3-B2A1-385401A920E4}"/>
              </a:ext>
            </a:extLst>
          </p:cNvPr>
          <p:cNvSpPr/>
          <p:nvPr>
            <p:custDataLst>
              <p:tags r:id="rId8"/>
            </p:custDataLst>
          </p:nvPr>
        </p:nvSpPr>
        <p:spPr bwMode="gray">
          <a:xfrm>
            <a:off x="981075" y="5284788"/>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1" name="Rectangle 70">
            <a:extLst>
              <a:ext uri="{FF2B5EF4-FFF2-40B4-BE49-F238E27FC236}">
                <a16:creationId xmlns:a16="http://schemas.microsoft.com/office/drawing/2014/main" id="{F1B9A2A5-C8A6-4C5F-A890-6AA21DF2883A}"/>
              </a:ext>
            </a:extLst>
          </p:cNvPr>
          <p:cNvSpPr/>
          <p:nvPr>
            <p:custDataLst>
              <p:tags r:id="rId9"/>
            </p:custDataLst>
          </p:nvPr>
        </p:nvSpPr>
        <p:spPr bwMode="gray">
          <a:xfrm>
            <a:off x="981075" y="5580063"/>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2" name="Rectangle 71">
            <a:extLst>
              <a:ext uri="{FF2B5EF4-FFF2-40B4-BE49-F238E27FC236}">
                <a16:creationId xmlns:a16="http://schemas.microsoft.com/office/drawing/2014/main" id="{A365713A-7175-4FD0-A884-039A3405AE5C}"/>
              </a:ext>
            </a:extLst>
          </p:cNvPr>
          <p:cNvSpPr/>
          <p:nvPr>
            <p:custDataLst>
              <p:tags r:id="rId10"/>
            </p:custDataLst>
          </p:nvPr>
        </p:nvSpPr>
        <p:spPr bwMode="gray">
          <a:xfrm>
            <a:off x="2638425" y="5284788"/>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F45B696D-BA72-4D67-B59B-85013A5C9A0C}"/>
              </a:ext>
            </a:extLst>
          </p:cNvPr>
          <p:cNvSpPr>
            <a:spLocks/>
          </p:cNvSpPr>
          <p:nvPr>
            <p:custDataLst>
              <p:tags r:id="rId11"/>
            </p:custDataLst>
          </p:nvPr>
        </p:nvSpPr>
        <p:spPr bwMode="auto">
          <a:xfrm>
            <a:off x="1317625" y="5278438"/>
            <a:ext cx="12192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75" name="テキスト プレースホルダ 9">
            <a:extLst>
              <a:ext uri="{FF2B5EF4-FFF2-40B4-BE49-F238E27FC236}">
                <a16:creationId xmlns:a16="http://schemas.microsoft.com/office/drawing/2014/main" id="{DCF1AABD-4A3D-43BF-B535-02F36D42ADED}"/>
              </a:ext>
            </a:extLst>
          </p:cNvPr>
          <p:cNvSpPr>
            <a:spLocks/>
          </p:cNvSpPr>
          <p:nvPr>
            <p:custDataLst>
              <p:tags r:id="rId12"/>
            </p:custDataLst>
          </p:nvPr>
        </p:nvSpPr>
        <p:spPr bwMode="auto">
          <a:xfrm>
            <a:off x="1317625" y="557371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A453A8A-68C1-49F1-A2C9-DD7AEFA12222}" type="datetime'''''''''''感''''''''''''''''''''''''''染''''''''''''''''''症'''''">
              <a:rPr lang="ja-JP" altLang="en-US" smtClean="0"/>
              <a:pPr/>
              <a:t>感染症</a:t>
            </a:fld>
            <a:endParaRPr kumimoji="0" lang="ja-JP" altLang="en-US" dirty="0">
              <a:sym typeface="+mn-lt"/>
            </a:endParaRPr>
          </a:p>
        </p:txBody>
      </p:sp>
      <p:sp>
        <p:nvSpPr>
          <p:cNvPr id="74" name="テキスト プレースホルダ 9">
            <a:extLst>
              <a:ext uri="{FF2B5EF4-FFF2-40B4-BE49-F238E27FC236}">
                <a16:creationId xmlns:a16="http://schemas.microsoft.com/office/drawing/2014/main" id="{88CA7F17-FB39-4DEA-ABC6-28ADF74E58FC}"/>
              </a:ext>
            </a:extLst>
          </p:cNvPr>
          <p:cNvSpPr>
            <a:spLocks/>
          </p:cNvSpPr>
          <p:nvPr>
            <p:custDataLst>
              <p:tags r:id="rId13"/>
            </p:custDataLst>
          </p:nvPr>
        </p:nvSpPr>
        <p:spPr bwMode="auto">
          <a:xfrm>
            <a:off x="2974975" y="527843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639884-3501-470D-98B8-1069C8D971F3}" type="datetime'''事''''''故''''''''''''''''''''''''''''''''''''''''''''等'''''''">
              <a:rPr lang="ja-JP" altLang="en-US" smtClean="0"/>
              <a:pPr/>
              <a:t>事故等</a:t>
            </a:fld>
            <a:endParaRPr kumimoji="0" lang="ja-JP" altLang="en-US" dirty="0">
              <a:sym typeface="+mn-lt"/>
            </a:endParaRPr>
          </a:p>
        </p:txBody>
      </p:sp>
      <p:sp>
        <p:nvSpPr>
          <p:cNvPr id="26" name="Rectangle 25">
            <a:extLst>
              <a:ext uri="{FF2B5EF4-FFF2-40B4-BE49-F238E27FC236}">
                <a16:creationId xmlns:a16="http://schemas.microsoft.com/office/drawing/2014/main" id="{E57D074C-318E-2C01-66EF-798A3B578485}"/>
              </a:ext>
            </a:extLst>
          </p:cNvPr>
          <p:cNvSpPr/>
          <p:nvPr>
            <p:custDataLst>
              <p:tags r:id="rId14"/>
            </p:custDataLst>
          </p:nvPr>
        </p:nvSpPr>
        <p:spPr bwMode="auto">
          <a:xfrm>
            <a:off x="4983163" y="5273675"/>
            <a:ext cx="285750" cy="214313"/>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Rectangle 26">
            <a:extLst>
              <a:ext uri="{FF2B5EF4-FFF2-40B4-BE49-F238E27FC236}">
                <a16:creationId xmlns:a16="http://schemas.microsoft.com/office/drawing/2014/main" id="{7505F03D-2603-52D2-45DC-917B96CED114}"/>
              </a:ext>
            </a:extLst>
          </p:cNvPr>
          <p:cNvSpPr/>
          <p:nvPr>
            <p:custDataLst>
              <p:tags r:id="rId15"/>
            </p:custDataLst>
          </p:nvPr>
        </p:nvSpPr>
        <p:spPr bwMode="auto">
          <a:xfrm>
            <a:off x="4983163" y="5568950"/>
            <a:ext cx="285750" cy="214313"/>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Rectangle 27">
            <a:extLst>
              <a:ext uri="{FF2B5EF4-FFF2-40B4-BE49-F238E27FC236}">
                <a16:creationId xmlns:a16="http://schemas.microsoft.com/office/drawing/2014/main" id="{B64B29C2-0F35-44D3-72D8-9C8F74A67DD5}"/>
              </a:ext>
            </a:extLst>
          </p:cNvPr>
          <p:cNvSpPr/>
          <p:nvPr>
            <p:custDataLst>
              <p:tags r:id="rId16"/>
            </p:custDataLst>
          </p:nvPr>
        </p:nvSpPr>
        <p:spPr bwMode="auto">
          <a:xfrm>
            <a:off x="4983163" y="5864225"/>
            <a:ext cx="285750" cy="214313"/>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11EF4F22-16DB-E2A8-264A-35691817553C}"/>
              </a:ext>
            </a:extLst>
          </p:cNvPr>
          <p:cNvSpPr/>
          <p:nvPr>
            <p:custDataLst>
              <p:tags r:id="rId17"/>
            </p:custDataLst>
          </p:nvPr>
        </p:nvSpPr>
        <p:spPr bwMode="auto">
          <a:xfrm>
            <a:off x="4983163" y="6159500"/>
            <a:ext cx="285750" cy="214313"/>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テキスト プレースホルダ 9">
            <a:extLst>
              <a:ext uri="{FF2B5EF4-FFF2-40B4-BE49-F238E27FC236}">
                <a16:creationId xmlns:a16="http://schemas.microsoft.com/office/drawing/2014/main" id="{5887F229-D604-99B4-1359-1208927D9709}"/>
              </a:ext>
            </a:extLst>
          </p:cNvPr>
          <p:cNvSpPr>
            <a:spLocks/>
          </p:cNvSpPr>
          <p:nvPr>
            <p:custDataLst>
              <p:tags r:id="rId18"/>
            </p:custDataLst>
          </p:nvPr>
        </p:nvSpPr>
        <p:spPr bwMode="auto">
          <a:xfrm>
            <a:off x="5319713" y="526732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8F052F1-DC45-4825-BF79-E9117E1606E4}" type="datetime'非''''''感''''''''''染''''''''症'''''''''''''''''''''''">
              <a:rPr lang="ja-JP" altLang="en-US" smtClean="0">
                <a:effectLst/>
                <a:sym typeface="+mn-lt"/>
              </a:rPr>
              <a:pPr marL="0" lvl="0" indent="0">
                <a:spcBef>
                  <a:spcPct val="0"/>
                </a:spcBef>
                <a:buNone/>
              </a:pPr>
              <a:t>非感染症</a:t>
            </a:fld>
            <a:endParaRPr kumimoji="1" lang="ja-JP" altLang="en-US" dirty="0">
              <a:sym typeface="+mn-lt"/>
            </a:endParaRPr>
          </a:p>
        </p:txBody>
      </p:sp>
      <p:sp>
        <p:nvSpPr>
          <p:cNvPr id="22" name="テキスト プレースホルダ 9">
            <a:extLst>
              <a:ext uri="{FF2B5EF4-FFF2-40B4-BE49-F238E27FC236}">
                <a16:creationId xmlns:a16="http://schemas.microsoft.com/office/drawing/2014/main" id="{AFB31D9D-92A8-F361-7CBE-102FF6F12438}"/>
              </a:ext>
            </a:extLst>
          </p:cNvPr>
          <p:cNvSpPr>
            <a:spLocks/>
          </p:cNvSpPr>
          <p:nvPr>
            <p:custDataLst>
              <p:tags r:id="rId19"/>
            </p:custDataLst>
          </p:nvPr>
        </p:nvSpPr>
        <p:spPr bwMode="auto">
          <a:xfrm>
            <a:off x="5319713" y="55626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3A7C4D0-0592-40B1-A084-354E47A9096F}" type="datetime'''''''''''''''''感''''''''''''''''''''''染''''''''''症'">
              <a:rPr lang="ja-JP" altLang="en-US" smtClean="0">
                <a:effectLst/>
                <a:sym typeface="+mn-lt"/>
              </a:rPr>
              <a:pPr marL="0" lvl="0" indent="0">
                <a:spcBef>
                  <a:spcPct val="0"/>
                </a:spcBef>
                <a:buNone/>
              </a:pPr>
              <a:t>感染症</a:t>
            </a:fld>
            <a:endParaRPr kumimoji="1" lang="ja-JP" altLang="en-US" dirty="0">
              <a:sym typeface="+mn-lt"/>
            </a:endParaRPr>
          </a:p>
        </p:txBody>
      </p:sp>
      <p:sp>
        <p:nvSpPr>
          <p:cNvPr id="23" name="テキスト プレースホルダ 9">
            <a:extLst>
              <a:ext uri="{FF2B5EF4-FFF2-40B4-BE49-F238E27FC236}">
                <a16:creationId xmlns:a16="http://schemas.microsoft.com/office/drawing/2014/main" id="{F9477DA8-CD73-6179-0078-02DAD25A2033}"/>
              </a:ext>
            </a:extLst>
          </p:cNvPr>
          <p:cNvSpPr>
            <a:spLocks/>
          </p:cNvSpPr>
          <p:nvPr>
            <p:custDataLst>
              <p:tags r:id="rId20"/>
            </p:custDataLst>
          </p:nvPr>
        </p:nvSpPr>
        <p:spPr bwMode="auto">
          <a:xfrm>
            <a:off x="5319713" y="585787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1CB93B-799F-4AAB-88BA-C8A2AD16CE92}" type="datetime'''''''''''''事''''''''''''故''''''''等'''''''''''''">
              <a:rPr lang="ja-JP" altLang="en-US" smtClean="0">
                <a:effectLst/>
                <a:sym typeface="+mn-lt"/>
              </a:rPr>
              <a:pPr marL="0" lvl="0" indent="0">
                <a:spcBef>
                  <a:spcPct val="0"/>
                </a:spcBef>
                <a:buNone/>
              </a:pPr>
              <a:t>事故等</a:t>
            </a:fld>
            <a:endParaRPr kumimoji="1" lang="ja-JP" altLang="en-US" dirty="0">
              <a:sym typeface="+mn-lt"/>
            </a:endParaRPr>
          </a:p>
        </p:txBody>
      </p:sp>
      <p:sp>
        <p:nvSpPr>
          <p:cNvPr id="24" name="テキスト プレースホルダ 9">
            <a:extLst>
              <a:ext uri="{FF2B5EF4-FFF2-40B4-BE49-F238E27FC236}">
                <a16:creationId xmlns:a16="http://schemas.microsoft.com/office/drawing/2014/main" id="{9F514573-808D-5E66-8F8E-06F9E1A29DBE}"/>
              </a:ext>
            </a:extLst>
          </p:cNvPr>
          <p:cNvSpPr>
            <a:spLocks/>
          </p:cNvSpPr>
          <p:nvPr>
            <p:custDataLst>
              <p:tags r:id="rId21"/>
            </p:custDataLst>
          </p:nvPr>
        </p:nvSpPr>
        <p:spPr bwMode="auto">
          <a:xfrm>
            <a:off x="5319713" y="6153150"/>
            <a:ext cx="41338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1ECF573-3F06-4E30-98F1-FCA85EF6DF9E}" type="datetime'C''O''VI''''D-19パンデ''''''ミ''''ックに''''関連する''''その他''''の結''果'''">
              <a:rPr lang="en-US" altLang="en-US" smtClean="0">
                <a:effectLst/>
                <a:sym typeface="+mn-lt"/>
              </a:rPr>
              <a:pPr marL="0" lvl="0" indent="0">
                <a:spcBef>
                  <a:spcPct val="0"/>
                </a:spcBef>
                <a:buNone/>
              </a:pPr>
              <a:t>COVID-19パンデミックに関連するその他の結果</a:t>
            </a:fld>
            <a:endParaRPr kumimoji="1" lang="ja-JP" altLang="en-US" dirty="0">
              <a:sym typeface="+mn-lt"/>
            </a:endParaRPr>
          </a:p>
        </p:txBody>
      </p:sp>
    </p:spTree>
    <p:extLst>
      <p:ext uri="{BB962C8B-B14F-4D97-AF65-F5344CB8AC3E}">
        <p14:creationId xmlns:p14="http://schemas.microsoft.com/office/powerpoint/2010/main" val="273793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64" name="Chart 3"/>
          <p:cNvGraphicFramePr/>
          <p:nvPr>
            <p:custDataLst>
              <p:tags r:id="rId3"/>
            </p:custDataLst>
          </p:nvPr>
        </p:nvGraphicFramePr>
        <p:xfrm>
          <a:off x="71438" y="4473575"/>
          <a:ext cx="9832975" cy="1592263"/>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5" name="Chart 64">
            <a:extLst>
              <a:ext uri="{FF2B5EF4-FFF2-40B4-BE49-F238E27FC236}">
                <a16:creationId xmlns:a16="http://schemas.microsoft.com/office/drawing/2014/main" id="{C293AF64-12ED-471B-9D63-60BAA062776D}"/>
              </a:ext>
            </a:extLst>
          </p:cNvPr>
          <p:cNvGraphicFramePr/>
          <p:nvPr>
            <p:custDataLst>
              <p:tags r:id="rId4"/>
            </p:custDataLst>
          </p:nvPr>
        </p:nvGraphicFramePr>
        <p:xfrm>
          <a:off x="298450" y="3232150"/>
          <a:ext cx="9377363" cy="1368425"/>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60775" y="2644751"/>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p:cNvSpPr txBox="1"/>
          <p:nvPr/>
        </p:nvSpPr>
        <p:spPr>
          <a:xfrm>
            <a:off x="200470" y="110257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位は「心血管疾患」であり、約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37955"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865804" y="513916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382291" y="384928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1860150" y="514140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4484136" y="381341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77" name="テキスト ボックス 176"/>
          <p:cNvSpPr txBox="1"/>
          <p:nvPr/>
        </p:nvSpPr>
        <p:spPr>
          <a:xfrm>
            <a:off x="2389946" y="51008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3127830" y="5063387"/>
            <a:ext cx="109942" cy="7872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1355593" y="6004551"/>
            <a:ext cx="2237604"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その他の非感染症／慢性呼吸器病／</a:t>
            </a:r>
            <a:endParaRPr lang="en-US" altLang="ja-JP" sz="750" dirty="0"/>
          </a:p>
          <a:p>
            <a:r>
              <a:rPr lang="ja-JP" altLang="en-US" sz="750" dirty="0"/>
              <a:t>糖尿病・腎臓疾患／神経疾患／物質使用障害</a:t>
            </a:r>
            <a:endParaRPr lang="en-US" altLang="ja-JP" sz="750" dirty="0"/>
          </a:p>
          <a:p>
            <a:r>
              <a:rPr lang="ja-JP" altLang="en-US" sz="750" dirty="0"/>
              <a:t>／筋骨格系疾患／皮膚及び皮下疾患</a:t>
            </a:r>
            <a:br>
              <a:rPr lang="en-US" altLang="ja-JP" sz="750" dirty="0"/>
            </a:br>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2474395" y="5511994"/>
            <a:ext cx="708406" cy="49255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251286" y="5119759"/>
            <a:ext cx="971163"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71" name="テキスト ボックス 70"/>
          <p:cNvSpPr txBox="1"/>
          <p:nvPr/>
        </p:nvSpPr>
        <p:spPr>
          <a:xfrm>
            <a:off x="6877701" y="3873405"/>
            <a:ext cx="88361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1" name="テキスト ボックス 110"/>
          <p:cNvSpPr txBox="1"/>
          <p:nvPr/>
        </p:nvSpPr>
        <p:spPr>
          <a:xfrm>
            <a:off x="5016215" y="3794175"/>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5611234" y="3805485"/>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203032" y="3364537"/>
            <a:ext cx="99825" cy="516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376937" y="2725743"/>
            <a:ext cx="157572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神経疾患／その他の非感染症／物質使用障害／</a:t>
            </a:r>
            <a:r>
              <a:rPr lang="ja-JP" altLang="en-US" sz="750" dirty="0"/>
              <a:t>皮膚及び皮下疾患／</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5863560" y="3305175"/>
            <a:ext cx="389384" cy="2875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594985" y="3412904"/>
            <a:ext cx="67099" cy="48325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6843324" y="2684979"/>
            <a:ext cx="2037705"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en-US" altLang="ja-JP" sz="750" dirty="0"/>
              <a:t>HIV /</a:t>
            </a:r>
            <a:r>
              <a:rPr lang="ja-JP" altLang="en-US" sz="750" dirty="0"/>
              <a:t>エイズ・性感染症／その他の感染症／栄養失調／顧みられない熱帯病とマラリア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p:nvPr/>
        </p:nvCxnSpPr>
        <p:spPr>
          <a:xfrm flipH="1">
            <a:off x="8626871" y="3276186"/>
            <a:ext cx="39699" cy="345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931619" y="381341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6038782" y="507833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6989917" y="506092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その他の</a:t>
            </a:r>
            <a:endParaRPr lang="en-US" altLang="ja-JP" sz="750" dirty="0">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703713" y="5005143"/>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腸管</a:t>
            </a:r>
            <a:endParaRPr lang="en-US" altLang="ja-JP" dirty="0"/>
          </a:p>
          <a:p>
            <a:r>
              <a:rPr lang="ja-JP" altLang="en-US" dirty="0"/>
              <a:t>感染症</a:t>
            </a:r>
          </a:p>
        </p:txBody>
      </p:sp>
      <p:sp>
        <p:nvSpPr>
          <p:cNvPr id="131" name="テキスト ボックス 130"/>
          <p:cNvSpPr txBox="1"/>
          <p:nvPr/>
        </p:nvSpPr>
        <p:spPr>
          <a:xfrm>
            <a:off x="6897215" y="6065838"/>
            <a:ext cx="1728193"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p:nvPr/>
        </p:nvSpPr>
        <p:spPr>
          <a:xfrm rot="16200000" flipV="1">
            <a:off x="8295547" y="5300887"/>
            <a:ext cx="66962" cy="28882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7761312" y="5478780"/>
            <a:ext cx="567716" cy="5870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8565013" y="5009562"/>
            <a:ext cx="492443" cy="338554"/>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80"/>
          <p:cNvSpPr/>
          <p:nvPr/>
        </p:nvSpPr>
        <p:spPr>
          <a:xfrm>
            <a:off x="8810259" y="3768137"/>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13" name="テキスト ボックス 112"/>
          <p:cNvSpPr txBox="1"/>
          <p:nvPr/>
        </p:nvSpPr>
        <p:spPr>
          <a:xfrm>
            <a:off x="9236175" y="5060021"/>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9257654" y="381761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6291" y="3773923"/>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3" name="テキスト ボックス 82"/>
          <p:cNvSpPr txBox="1"/>
          <p:nvPr/>
        </p:nvSpPr>
        <p:spPr>
          <a:xfrm flipH="1">
            <a:off x="9521689" y="500186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Tree>
    <p:extLst>
      <p:ext uri="{BB962C8B-B14F-4D97-AF65-F5344CB8AC3E}">
        <p14:creationId xmlns:p14="http://schemas.microsoft.com/office/powerpoint/2010/main" val="1842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0D3A-3526-F58A-274B-38268224C4E2}"/>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CBD11A7-6510-3C03-F976-FD0E2F6EC217}"/>
              </a:ext>
            </a:extLst>
          </p:cNvPr>
          <p:cNvGraphicFramePr>
            <a:graphicFrameLocks/>
          </p:cNvGraphicFramePr>
          <p:nvPr>
            <p:custDataLst>
              <p:tags r:id="rId1"/>
            </p:custDataLst>
            <p:extLst>
              <p:ext uri="{D42A27DB-BD31-4B8C-83A1-F6EECF244321}">
                <p14:modId xmlns:p14="http://schemas.microsoft.com/office/powerpoint/2010/main" val="415199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B01DE718-9143-691F-09F0-1EC1BD26FAB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a:extLst>
              <a:ext uri="{FF2B5EF4-FFF2-40B4-BE49-F238E27FC236}">
                <a16:creationId xmlns:a16="http://schemas.microsoft.com/office/drawing/2014/main" id="{2B0C9CCC-15BE-2272-C43B-CE6CE01F75A5}"/>
              </a:ext>
            </a:extLst>
          </p:cNvPr>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10A6AB77-8F40-47AB-7E01-E74D49E7C729}"/>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a:extLst>
              <a:ext uri="{FF2B5EF4-FFF2-40B4-BE49-F238E27FC236}">
                <a16:creationId xmlns:a16="http://schemas.microsoft.com/office/drawing/2014/main" id="{D469258B-25AE-34B1-91F9-BFFFE6F61DFB}"/>
              </a:ext>
            </a:extLst>
          </p:cNvPr>
          <p:cNvGrpSpPr/>
          <p:nvPr/>
        </p:nvGrpSpPr>
        <p:grpSpPr>
          <a:xfrm>
            <a:off x="218907" y="1556792"/>
            <a:ext cx="9414613" cy="288032"/>
            <a:chOff x="4803500" y="2113806"/>
            <a:chExt cx="2954133" cy="288032"/>
          </a:xfrm>
        </p:grpSpPr>
        <p:cxnSp>
          <p:nvCxnSpPr>
            <p:cNvPr id="76" name="直線コネクタ 75">
              <a:extLst>
                <a:ext uri="{FF2B5EF4-FFF2-40B4-BE49-F238E27FC236}">
                  <a16:creationId xmlns:a16="http://schemas.microsoft.com/office/drawing/2014/main" id="{3805204C-8B37-E296-A0D4-462AA4A4E0D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81661837-269F-B18C-32D4-E94DC148EE3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 死因トップ</a:t>
              </a:r>
              <a:r>
                <a:rPr lang="en-US" altLang="ja-JP" sz="1400" dirty="0">
                  <a:solidFill>
                    <a:srgbClr val="000000"/>
                  </a:solidFill>
                  <a:latin typeface="Arial Black" pitchFamily="34" charset="0"/>
                  <a:ea typeface="HGP創英角ｺﾞｼｯｸUB" pitchFamily="50" charset="-128"/>
                </a:rPr>
                <a:t>10</a:t>
              </a:r>
            </a:p>
          </p:txBody>
        </p:sp>
      </p:grpSp>
      <p:sp>
        <p:nvSpPr>
          <p:cNvPr id="66" name="テキスト ボックス 115">
            <a:extLst>
              <a:ext uri="{FF2B5EF4-FFF2-40B4-BE49-F238E27FC236}">
                <a16:creationId xmlns:a16="http://schemas.microsoft.com/office/drawing/2014/main" id="{F72DA451-B717-F9EE-B886-79AFD18E5212}"/>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Cause-specific mortality, 2000–2021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a:extLst>
              <a:ext uri="{FF2B5EF4-FFF2-40B4-BE49-F238E27FC236}">
                <a16:creationId xmlns:a16="http://schemas.microsoft.com/office/drawing/2014/main" id="{99E259EC-1560-1F00-9BAA-C13AC586A199}"/>
              </a:ext>
            </a:extLst>
          </p:cNvPr>
          <p:cNvSpPr txBox="1"/>
          <p:nvPr/>
        </p:nvSpPr>
        <p:spPr>
          <a:xfrm>
            <a:off x="200470" y="11025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非感染性疾患の中では、脳卒中が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位であり、次いで虚血性心疾患が上位を占めている。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ED0F833C-4484-4E1D-6196-11428D1D00FC}"/>
              </a:ext>
            </a:extLst>
          </p:cNvPr>
          <p:cNvGraphicFramePr>
            <a:graphicFrameLocks/>
          </p:cNvGraphicFramePr>
          <p:nvPr>
            <p:extLst>
              <p:ext uri="{D42A27DB-BD31-4B8C-83A1-F6EECF244321}">
                <p14:modId xmlns:p14="http://schemas.microsoft.com/office/powerpoint/2010/main" val="3901371985"/>
              </p:ext>
            </p:extLst>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107.24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65.77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algn="l" fontAlgn="b"/>
                      <a:r>
                        <a:rPr lang="ja-JP" altLang="en-US" sz="1000" noProof="1"/>
                        <a:t>➂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53.55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algn="l" fontAlgn="b"/>
                      <a:r>
                        <a:rPr lang="en-US" altLang="ja-JP" sz="1000" b="0" i="0" u="none" strike="noStrike" noProof="1">
                          <a:solidFill>
                            <a:srgbClr val="000000"/>
                          </a:solidFill>
                          <a:effectLst/>
                          <a:latin typeface="+mj-lt"/>
                        </a:rPr>
                        <a:t>➃ </a:t>
                      </a:r>
                      <a:r>
                        <a:rPr lang="ja-JP" altLang="en-US" sz="1000" b="0" i="0" u="none" strike="noStrike" noProof="1">
                          <a:solidFill>
                            <a:srgbClr val="000000"/>
                          </a:solidFill>
                          <a:effectLst/>
                          <a:latin typeface="+mj-lt"/>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algn="l" fontAlgn="t"/>
                      <a:r>
                        <a:rPr lang="ja-JP" altLang="en-US" sz="1000" noProof="1"/>
                        <a:t>➄ 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41.23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algn="l" fontAlgn="t"/>
                      <a:r>
                        <a:rPr lang="ja-JP" altLang="en-US" sz="1000" noProof="1"/>
                        <a:t>➅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algn="l" fontAlgn="b"/>
                      <a:r>
                        <a:rPr lang="ja-JP" altLang="en-US" sz="1000" b="0" i="0" u="none" strike="noStrike" noProof="1">
                          <a:solidFill>
                            <a:srgbClr val="000000"/>
                          </a:solidFill>
                          <a:effectLst/>
                          <a:latin typeface="+mj-lt"/>
                        </a:rPr>
                        <a:t>➆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algn="l" fontAlgn="t"/>
                      <a:r>
                        <a:rPr lang="ja-JP" altLang="en-US" sz="1000" noProof="1"/>
                        <a:t>➇ 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22.11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肝臓がん</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20.01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algn="l" fontAlgn="t"/>
                      <a:r>
                        <a:rPr lang="ja-JP" altLang="en-US" sz="1000" b="0" i="0" u="none" strike="noStrike" noProof="1">
                          <a:solidFill>
                            <a:srgbClr val="000000"/>
                          </a:solidFill>
                          <a:effectLst/>
                          <a:latin typeface="+mj-lt"/>
                        </a:rPr>
                        <a:t>➉ 高血圧性心疾患</a:t>
                      </a:r>
                      <a:endParaRPr lang="en-IN" sz="1000" b="0" i="0" u="none" strike="noStrike" noProof="1">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18.91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7" name="Content Placeholder 4">
            <a:extLst>
              <a:ext uri="{FF2B5EF4-FFF2-40B4-BE49-F238E27FC236}">
                <a16:creationId xmlns:a16="http://schemas.microsoft.com/office/drawing/2014/main" id="{BAB8E802-5CE3-0424-73B5-E5B8F2DB1C2D}"/>
              </a:ext>
            </a:extLst>
          </p:cNvPr>
          <p:cNvGraphicFramePr>
            <a:graphicFrameLocks/>
          </p:cNvGraphicFramePr>
          <p:nvPr>
            <p:extLst>
              <p:ext uri="{D42A27DB-BD31-4B8C-83A1-F6EECF244321}">
                <p14:modId xmlns:p14="http://schemas.microsoft.com/office/powerpoint/2010/main" val="2076497737"/>
              </p:ext>
            </p:extLst>
          </p:nvPr>
        </p:nvGraphicFramePr>
        <p:xfrm>
          <a:off x="3383493"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92.97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70.84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algn="l" fontAlgn="b"/>
                      <a:r>
                        <a:rPr lang="ja-JP" altLang="en-US" sz="1000" noProof="1"/>
                        <a:t>➂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61.06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➃ </a:t>
                      </a:r>
                      <a:r>
                        <a:rPr lang="ja-JP" altLang="en-US" sz="1000" noProof="1"/>
                        <a:t>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52.45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➄</a:t>
                      </a:r>
                      <a:r>
                        <a:rPr kumimoji="1" lang="ja-JP" altLang="en-US" sz="1000" b="0" i="0" u="none" strike="noStrike" kern="1200" noProof="1">
                          <a:solidFill>
                            <a:srgbClr val="000000"/>
                          </a:solidFill>
                          <a:effectLst/>
                          <a:latin typeface="+mn-lt"/>
                          <a:ea typeface="+mn-ea"/>
                          <a:cs typeface="+mn-cs"/>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➅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29.18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algn="l" fontAlgn="b"/>
                      <a:r>
                        <a:rPr lang="ja-JP" altLang="en-US" sz="1000" b="0" i="0" u="none" strike="noStrike" noProof="1">
                          <a:solidFill>
                            <a:srgbClr val="000000"/>
                          </a:solidFill>
                          <a:effectLst/>
                          <a:latin typeface="+mj-lt"/>
                        </a:rPr>
                        <a:t>➆ 道路事故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algn="l" fontAlgn="t"/>
                      <a:r>
                        <a:rPr lang="ja-JP" altLang="en-US" sz="1000" noProof="1"/>
                        <a:t>➇ 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肝臓がん</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➉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18.67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8" name="Content Placeholder 4">
            <a:extLst>
              <a:ext uri="{FF2B5EF4-FFF2-40B4-BE49-F238E27FC236}">
                <a16:creationId xmlns:a16="http://schemas.microsoft.com/office/drawing/2014/main" id="{356D1076-E5E5-F5C4-C001-8FD00FFE55E2}"/>
              </a:ext>
            </a:extLst>
          </p:cNvPr>
          <p:cNvGraphicFramePr>
            <a:graphicFrameLocks/>
          </p:cNvGraphicFramePr>
          <p:nvPr>
            <p:extLst>
              <p:ext uri="{D42A27DB-BD31-4B8C-83A1-F6EECF244321}">
                <p14:modId xmlns:p14="http://schemas.microsoft.com/office/powerpoint/2010/main" val="3391677253"/>
              </p:ext>
            </p:extLst>
          </p:nvPr>
        </p:nvGraphicFramePr>
        <p:xfrm>
          <a:off x="6566961"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120.92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60.92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00" noProof="1"/>
                        <a:t>➂</a:t>
                      </a:r>
                      <a:r>
                        <a:rPr kumimoji="1" lang="en-US" altLang="ja-JP" sz="1000" b="0" i="0" u="none" strike="noStrike" kern="1200" noProof="1">
                          <a:solidFill>
                            <a:srgbClr val="000000"/>
                          </a:solidFill>
                          <a:effectLst/>
                          <a:latin typeface="+mn-lt"/>
                          <a:ea typeface="+mn-ea"/>
                          <a:cs typeface="+mn-cs"/>
                        </a:rPr>
                        <a:t> </a:t>
                      </a:r>
                      <a:r>
                        <a:rPr kumimoji="1" lang="ja-JP" altLang="en-US" sz="1000" b="0" i="0" u="none" strike="noStrike" kern="1200" noProof="1">
                          <a:solidFill>
                            <a:srgbClr val="000000"/>
                          </a:solidFill>
                          <a:effectLst/>
                          <a:latin typeface="+mn-lt"/>
                          <a:ea typeface="+mn-ea"/>
                          <a:cs typeface="+mn-cs"/>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➃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46.35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➄</a:t>
                      </a:r>
                      <a:r>
                        <a:rPr kumimoji="1" lang="en-US" altLang="ja-JP" sz="1000" b="0" i="0" u="none" strike="noStrike" kern="1200" noProof="1">
                          <a:solidFill>
                            <a:srgbClr val="000000"/>
                          </a:solidFill>
                          <a:effectLst/>
                          <a:latin typeface="+mn-lt"/>
                          <a:ea typeface="+mn-ea"/>
                          <a:cs typeface="+mn-cs"/>
                        </a:rPr>
                        <a:t> </a:t>
                      </a:r>
                      <a:r>
                        <a:rPr lang="ja-JP" altLang="en-US" sz="1000" noProof="1"/>
                        <a:t>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30.48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➅</a:t>
                      </a:r>
                      <a:r>
                        <a:rPr kumimoji="1" lang="ja-JP" altLang="en-US" sz="1000" b="0" i="0" u="none" strike="noStrike" kern="1200" noProof="1">
                          <a:solidFill>
                            <a:srgbClr val="000000"/>
                          </a:solidFill>
                          <a:effectLst/>
                          <a:latin typeface="+mn-lt"/>
                          <a:ea typeface="+mn-ea"/>
                          <a:cs typeface="+mn-cs"/>
                        </a:rPr>
                        <a:t>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25.52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➆ 高血圧性心疾患</a:t>
                      </a:r>
                      <a:endParaRPr kumimoji="1" lang="en-IN" sz="1000" b="0" i="0" u="none" strike="noStrike" kern="1200" noProof="1">
                        <a:solidFill>
                          <a:srgbClr val="000000"/>
                        </a:solidFill>
                        <a:effectLst/>
                        <a:latin typeface="+mn-lt"/>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21.80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➇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19.90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腎臓病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17.48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➉ </a:t>
                      </a:r>
                      <a:r>
                        <a:rPr lang="ja-JP" altLang="en-US" sz="1000" noProof="1"/>
                        <a:t>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16.78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9" name="Rectangle 8">
            <a:extLst>
              <a:ext uri="{FF2B5EF4-FFF2-40B4-BE49-F238E27FC236}">
                <a16:creationId xmlns:a16="http://schemas.microsoft.com/office/drawing/2014/main" id="{3CC255AA-D556-FC3E-45DB-6694228BCCC7}"/>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55675" fontAlgn="base">
              <a:spcBef>
                <a:spcPct val="0"/>
              </a:spcBef>
              <a:spcAft>
                <a:spcPct val="0"/>
              </a:spcAft>
              <a:buSzPct val="120000"/>
            </a:pPr>
            <a:r>
              <a:rPr lang="ja-JP" altLang="en-US" sz="1400" dirty="0">
                <a:solidFill>
                  <a:srgbClr val="000000"/>
                </a:solidFill>
                <a:latin typeface="Arial Black" pitchFamily="34" charset="0"/>
                <a:ea typeface="HGP創英角ｺﾞｼｯｸUB" pitchFamily="50" charset="-128"/>
              </a:rPr>
              <a:t>合計</a:t>
            </a:r>
            <a:endParaRPr lang="en-IN" sz="1400" dirty="0">
              <a:solidFill>
                <a:srgbClr val="000000"/>
              </a:solidFill>
              <a:latin typeface="Arial Black" pitchFamily="34" charset="0"/>
              <a:ea typeface="HGP創英角ｺﾞｼｯｸUB" pitchFamily="50" charset="-128"/>
            </a:endParaRPr>
          </a:p>
        </p:txBody>
      </p:sp>
      <p:sp>
        <p:nvSpPr>
          <p:cNvPr id="10" name="Rectangle 9">
            <a:extLst>
              <a:ext uri="{FF2B5EF4-FFF2-40B4-BE49-F238E27FC236}">
                <a16:creationId xmlns:a16="http://schemas.microsoft.com/office/drawing/2014/main" id="{7E01ECBA-F529-4E94-1EA1-DF44D21EC37B}"/>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srgbClr val="000000"/>
                </a:solidFill>
                <a:latin typeface="Arial Black" pitchFamily="34" charset="0"/>
                <a:ea typeface="HGP創英角ｺﾞｼｯｸUB" pitchFamily="50" charset="-128"/>
              </a:rPr>
              <a:t>男性</a:t>
            </a:r>
            <a:endParaRPr lang="en-IN" sz="1400" dirty="0">
              <a:solidFill>
                <a:srgbClr val="000000"/>
              </a:solidFill>
              <a:latin typeface="Arial Black" pitchFamily="34" charset="0"/>
              <a:ea typeface="HGP創英角ｺﾞｼｯｸUB" pitchFamily="50" charset="-128"/>
            </a:endParaRPr>
          </a:p>
        </p:txBody>
      </p:sp>
      <p:sp>
        <p:nvSpPr>
          <p:cNvPr id="12" name="Rectangle 11">
            <a:extLst>
              <a:ext uri="{FF2B5EF4-FFF2-40B4-BE49-F238E27FC236}">
                <a16:creationId xmlns:a16="http://schemas.microsoft.com/office/drawing/2014/main" id="{8A2929ED-1D47-BA77-B338-AE0E4E5284EA}"/>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srgbClr val="000000"/>
                </a:solidFill>
                <a:latin typeface="Arial Black" pitchFamily="34" charset="0"/>
                <a:ea typeface="HGP創英角ｺﾞｼｯｸUB" pitchFamily="50" charset="-128"/>
              </a:rPr>
              <a:t>女性</a:t>
            </a:r>
            <a:endParaRPr lang="en-IN"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87408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038A59-9816-4951-9292-AF5D2DF647A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B8038A59-9816-4951-9292-AF5D2DF647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1600"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都市化率、首都の人口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nvGraphicFramePr>
        <p:xfrm>
          <a:off x="5205600" y="1152000"/>
          <a:ext cx="4500000" cy="547492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医療・公衆衛生</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健康水準および医療水準</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医療費支出額</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64514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8890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医療従事者</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09632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公的保険制度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3243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保健に関する制度・行政体制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臨床試験に関する規制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29162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医療現場で使用される言語に関する情報</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965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B74EE606-7B8D-45A3-AFEF-C6ECE875228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EEE7-5222-475A-6A89-DA6E9CA64E55}"/>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B85EA8-8998-01FE-ED37-C05D88F33E3F}"/>
              </a:ext>
            </a:extLst>
          </p:cNvPr>
          <p:cNvGraphicFramePr>
            <a:graphicFrameLocks noChangeAspect="1"/>
          </p:cNvGraphicFramePr>
          <p:nvPr>
            <p:custDataLst>
              <p:tags r:id="rId1"/>
            </p:custDataLst>
            <p:extLst>
              <p:ext uri="{D42A27DB-BD31-4B8C-83A1-F6EECF244321}">
                <p14:modId xmlns:p14="http://schemas.microsoft.com/office/powerpoint/2010/main" val="352428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DCBD11A7-6510-3C03-F976-FD0E2F6EC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Table 50">
            <a:extLst>
              <a:ext uri="{FF2B5EF4-FFF2-40B4-BE49-F238E27FC236}">
                <a16:creationId xmlns:a16="http://schemas.microsoft.com/office/drawing/2014/main" id="{55885958-2A16-E804-E3A4-93A6C748B91A}"/>
              </a:ext>
            </a:extLst>
          </p:cNvPr>
          <p:cNvGraphicFramePr>
            <a:graphicFrameLocks noGrp="1"/>
          </p:cNvGraphicFramePr>
          <p:nvPr>
            <p:extLst>
              <p:ext uri="{D42A27DB-BD31-4B8C-83A1-F6EECF244321}">
                <p14:modId xmlns:p14="http://schemas.microsoft.com/office/powerpoint/2010/main" val="1651690158"/>
              </p:ext>
            </p:extLst>
          </p:nvPr>
        </p:nvGraphicFramePr>
        <p:xfrm>
          <a:off x="5777364" y="2143971"/>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dirty="0">
                          <a:solidFill>
                            <a:srgbClr val="000000"/>
                          </a:solidFill>
                          <a:effectLst/>
                          <a:latin typeface="+mn-lt"/>
                          <a:ea typeface="+mn-ea"/>
                          <a:cs typeface="+mn-cs"/>
                        </a:rPr>
                        <a:t>疾患</a:t>
                      </a:r>
                      <a:endParaRPr kumimoji="1" lang="en-IN" sz="1000" b="1" i="0" u="none" strike="noStrike" kern="1200" dirty="0">
                        <a:solidFill>
                          <a:srgbClr val="000000"/>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algn="ctr"/>
                      <a:r>
                        <a:rPr lang="ja-JP" altLang="en-US" sz="1000" dirty="0"/>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algn="ctr"/>
                      <a:r>
                        <a:rPr lang="ja-JP" altLang="en-US" sz="1000" dirty="0"/>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algn="ctr"/>
                      <a:r>
                        <a:rPr lang="ja-JP" altLang="en-US" sz="1000" dirty="0"/>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algn="ctr"/>
                      <a:r>
                        <a:rPr lang="ja-JP" altLang="en-US" sz="1000" dirty="0"/>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algn="ctr"/>
                      <a:r>
                        <a:rPr lang="ja-JP" altLang="en-US" sz="1000" dirty="0"/>
                        <a:t>不慮の事故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algn="ctr"/>
                      <a:r>
                        <a:rPr lang="ja-JP" altLang="en-US" sz="1000" dirty="0"/>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algn="ctr"/>
                      <a:r>
                        <a:rPr lang="ja-JP" altLang="en-US" sz="1000" dirty="0"/>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algn="ctr"/>
                      <a:r>
                        <a:rPr lang="ja-JP" altLang="en-US" sz="1000" dirty="0"/>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algn="ctr"/>
                      <a:r>
                        <a:rPr lang="ja-JP" altLang="en-US" sz="1000" dirty="0"/>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algn="ctr"/>
                      <a:r>
                        <a:rPr lang="ja-JP" altLang="en-US" sz="1000" dirty="0"/>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algn="ctr"/>
                      <a:r>
                        <a:rPr lang="ja-JP" altLang="en-US" sz="1000" dirty="0"/>
                        <a:t>母体状態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r h="339637">
                <a:tc>
                  <a:txBody>
                    <a:bodyPr/>
                    <a:lstStyle/>
                    <a:p>
                      <a:pPr algn="ctr"/>
                      <a:r>
                        <a:rPr lang="ja-JP" altLang="en-US" sz="1000" dirty="0"/>
                        <a:t>栄養欠乏症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5684026"/>
                  </a:ext>
                </a:extLst>
              </a:tr>
            </a:tbl>
          </a:graphicData>
        </a:graphic>
      </p:graphicFrame>
      <p:graphicFrame>
        <p:nvGraphicFramePr>
          <p:cNvPr id="45" name="Table 44">
            <a:extLst>
              <a:ext uri="{FF2B5EF4-FFF2-40B4-BE49-F238E27FC236}">
                <a16:creationId xmlns:a16="http://schemas.microsoft.com/office/drawing/2014/main" id="{D5E7DDB8-9643-29E1-D5E6-75B8CF84F552}"/>
              </a:ext>
            </a:extLst>
          </p:cNvPr>
          <p:cNvGraphicFramePr>
            <a:graphicFrameLocks noGrp="1"/>
          </p:cNvGraphicFramePr>
          <p:nvPr>
            <p:extLst>
              <p:ext uri="{D42A27DB-BD31-4B8C-83A1-F6EECF244321}">
                <p14:modId xmlns:p14="http://schemas.microsoft.com/office/powerpoint/2010/main" val="4047155023"/>
              </p:ext>
            </p:extLst>
          </p:nvPr>
        </p:nvGraphicFramePr>
        <p:xfrm>
          <a:off x="2008247" y="2143970"/>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dirty="0">
                          <a:solidFill>
                            <a:srgbClr val="000000"/>
                          </a:solidFill>
                          <a:effectLst/>
                          <a:latin typeface="+mn-lt"/>
                          <a:ea typeface="+mn-ea"/>
                          <a:cs typeface="+mn-cs"/>
                        </a:rPr>
                        <a:t>疾患</a:t>
                      </a:r>
                      <a:endParaRPr kumimoji="1" lang="en-IN" sz="1000" b="1" i="0" u="none" strike="noStrike" kern="1200" dirty="0">
                        <a:solidFill>
                          <a:srgbClr val="000000"/>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algn="ctr"/>
                      <a:r>
                        <a:rPr lang="ja-JP" altLang="en-US" sz="1000" dirty="0"/>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algn="ctr"/>
                      <a:r>
                        <a:rPr lang="ja-JP" altLang="en-US" sz="1000" dirty="0"/>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algn="ctr"/>
                      <a:r>
                        <a:rPr lang="ja-JP" altLang="en-US" sz="1000" dirty="0"/>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39637">
                <a:tc>
                  <a:txBody>
                    <a:bodyPr/>
                    <a:lstStyle/>
                    <a:p>
                      <a:pPr algn="ctr"/>
                      <a:r>
                        <a:rPr lang="ja-JP" altLang="en-US" sz="1000" dirty="0"/>
                        <a:t>不慮の事故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39637">
                <a:tc>
                  <a:txBody>
                    <a:bodyPr/>
                    <a:lstStyle/>
                    <a:p>
                      <a:pPr algn="ctr"/>
                      <a:r>
                        <a:rPr lang="ja-JP" altLang="en-US" sz="1000" dirty="0"/>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39637">
                <a:tc>
                  <a:txBody>
                    <a:bodyPr/>
                    <a:lstStyle/>
                    <a:p>
                      <a:pPr algn="ctr"/>
                      <a:r>
                        <a:rPr lang="ja-JP" altLang="en-US" sz="1000" dirty="0"/>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39637">
                <a:tc>
                  <a:txBody>
                    <a:bodyPr/>
                    <a:lstStyle/>
                    <a:p>
                      <a:pPr algn="ctr"/>
                      <a:r>
                        <a:rPr lang="ja-JP" altLang="en-US" sz="1000" dirty="0"/>
                        <a:t>栄養欠乏症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39637">
                <a:tc>
                  <a:txBody>
                    <a:bodyPr/>
                    <a:lstStyle/>
                    <a:p>
                      <a:pPr algn="ctr"/>
                      <a:r>
                        <a:rPr lang="ja-JP" altLang="en-US" sz="1000" dirty="0"/>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39637">
                <a:tc>
                  <a:txBody>
                    <a:bodyPr/>
                    <a:lstStyle/>
                    <a:p>
                      <a:pPr algn="ctr"/>
                      <a:r>
                        <a:rPr lang="ja-JP" altLang="en-US" sz="1000" dirty="0"/>
                        <a:t>母体状態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r h="339637">
                <a:tc>
                  <a:txBody>
                    <a:bodyPr/>
                    <a:lstStyle/>
                    <a:p>
                      <a:pPr algn="ctr"/>
                      <a:r>
                        <a:rPr lang="ja-JP" altLang="en-US" sz="1000" dirty="0"/>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algn="ctr"/>
                      <a:r>
                        <a:rPr lang="ja-JP" altLang="en-US" sz="1000" dirty="0"/>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09969159"/>
                  </a:ext>
                </a:extLst>
              </a:tr>
            </a:tbl>
          </a:graphicData>
        </a:graphic>
      </p:graphicFrame>
      <p:sp>
        <p:nvSpPr>
          <p:cNvPr id="3" name="Rectangle 2" hidden="1">
            <a:extLst>
              <a:ext uri="{FF2B5EF4-FFF2-40B4-BE49-F238E27FC236}">
                <a16:creationId xmlns:a16="http://schemas.microsoft.com/office/drawing/2014/main" id="{CBFCCDA3-AF1D-38C9-B6B9-E1EDD4214DFC}"/>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a:extLst>
              <a:ext uri="{FF2B5EF4-FFF2-40B4-BE49-F238E27FC236}">
                <a16:creationId xmlns:a16="http://schemas.microsoft.com/office/drawing/2014/main" id="{742FD1E7-DCE8-311C-4944-B61D73EB680B}"/>
              </a:ext>
            </a:extLst>
          </p:cNvPr>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91CF047B-DFA0-F937-B957-27F604EEF5AD}"/>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a:extLst>
              <a:ext uri="{FF2B5EF4-FFF2-40B4-BE49-F238E27FC236}">
                <a16:creationId xmlns:a16="http://schemas.microsoft.com/office/drawing/2014/main" id="{2645E10E-2B32-705A-0DF2-5E2F16D6BFB4}"/>
              </a:ext>
            </a:extLst>
          </p:cNvPr>
          <p:cNvGrpSpPr/>
          <p:nvPr/>
        </p:nvGrpSpPr>
        <p:grpSpPr>
          <a:xfrm>
            <a:off x="218907" y="1604417"/>
            <a:ext cx="9414613" cy="288032"/>
            <a:chOff x="4803500" y="2113806"/>
            <a:chExt cx="2954133" cy="288032"/>
          </a:xfrm>
        </p:grpSpPr>
        <p:cxnSp>
          <p:nvCxnSpPr>
            <p:cNvPr id="76" name="直線コネクタ 75">
              <a:extLst>
                <a:ext uri="{FF2B5EF4-FFF2-40B4-BE49-F238E27FC236}">
                  <a16:creationId xmlns:a16="http://schemas.microsoft.com/office/drawing/2014/main" id="{4C50CD4A-4F3A-D64C-E3DA-1D67F7848D4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E1334928-B852-C974-190A-85C6FE1C14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主要死因の推移（</a:t>
              </a: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年と</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p>
          </p:txBody>
        </p:sp>
      </p:grpSp>
      <p:sp>
        <p:nvSpPr>
          <p:cNvPr id="66" name="テキスト ボックス 115">
            <a:extLst>
              <a:ext uri="{FF2B5EF4-FFF2-40B4-BE49-F238E27FC236}">
                <a16:creationId xmlns:a16="http://schemas.microsoft.com/office/drawing/2014/main" id="{6BEBC777-5232-577B-CA74-2BF8FFB2D0AF}"/>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Health at a glance(2024)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a:extLst>
              <a:ext uri="{FF2B5EF4-FFF2-40B4-BE49-F238E27FC236}">
                <a16:creationId xmlns:a16="http://schemas.microsoft.com/office/drawing/2014/main" id="{FAF7D697-228F-05EA-3649-A4D3A155AAF7}"/>
              </a:ext>
            </a:extLst>
          </p:cNvPr>
          <p:cNvSpPr txBox="1"/>
          <p:nvPr/>
        </p:nvSpPr>
        <p:spPr>
          <a:xfrm>
            <a:off x="200470" y="11025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年にかけて、心血管疾患が死亡原因の第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位、呼吸器感染症が第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位となり、悪性腫瘍が第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位に変化した。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TextBox 111">
            <a:extLst>
              <a:ext uri="{FF2B5EF4-FFF2-40B4-BE49-F238E27FC236}">
                <a16:creationId xmlns:a16="http://schemas.microsoft.com/office/drawing/2014/main" id="{9B9ED3E8-ABB9-2F02-4FFC-4F00A7B4EB9F}"/>
              </a:ext>
            </a:extLst>
          </p:cNvPr>
          <p:cNvSpPr txBox="1"/>
          <p:nvPr/>
        </p:nvSpPr>
        <p:spPr>
          <a:xfrm>
            <a:off x="2799338" y="1873431"/>
            <a:ext cx="504056" cy="259879"/>
          </a:xfrm>
          <a:prstGeom prst="rect">
            <a:avLst/>
          </a:prstGeom>
          <a:noFill/>
        </p:spPr>
        <p:txBody>
          <a:bodyPr wrap="square" rtlCol="0">
            <a:spAutoFit/>
          </a:bodyPr>
          <a:lstStyle/>
          <a:p>
            <a:pPr algn="l">
              <a:lnSpc>
                <a:spcPct val="120000"/>
              </a:lnSpc>
            </a:pPr>
            <a:r>
              <a:rPr kumimoji="1" lang="en-IN" altLang="ja-JP" sz="1000" b="1" noProof="1"/>
              <a:t>2000</a:t>
            </a:r>
            <a:endParaRPr kumimoji="1" lang="ja-JP" altLang="en-US" sz="1000" b="1" dirty="0"/>
          </a:p>
        </p:txBody>
      </p:sp>
      <p:sp>
        <p:nvSpPr>
          <p:cNvPr id="46" name="Oval 45">
            <a:extLst>
              <a:ext uri="{FF2B5EF4-FFF2-40B4-BE49-F238E27FC236}">
                <a16:creationId xmlns:a16="http://schemas.microsoft.com/office/drawing/2014/main" id="{000155CC-1F7E-F92F-07CF-8D5D7E389E70}"/>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47" name="Oval 46">
            <a:extLst>
              <a:ext uri="{FF2B5EF4-FFF2-40B4-BE49-F238E27FC236}">
                <a16:creationId xmlns:a16="http://schemas.microsoft.com/office/drawing/2014/main" id="{EF359875-8FDB-4884-2FDE-1316BBE76C6E}"/>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48" name="Oval 47">
            <a:extLst>
              <a:ext uri="{FF2B5EF4-FFF2-40B4-BE49-F238E27FC236}">
                <a16:creationId xmlns:a16="http://schemas.microsoft.com/office/drawing/2014/main" id="{58420552-BDDA-F636-004F-0C501224A745}"/>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49" name="TextBox 48">
            <a:extLst>
              <a:ext uri="{FF2B5EF4-FFF2-40B4-BE49-F238E27FC236}">
                <a16:creationId xmlns:a16="http://schemas.microsoft.com/office/drawing/2014/main" id="{11EB0EFA-BA32-59EB-5CCB-9D127E95D7C5}"/>
              </a:ext>
            </a:extLst>
          </p:cNvPr>
          <p:cNvSpPr txBox="1"/>
          <p:nvPr/>
        </p:nvSpPr>
        <p:spPr>
          <a:xfrm>
            <a:off x="4097326" y="2161919"/>
            <a:ext cx="504056" cy="258661"/>
          </a:xfrm>
          <a:prstGeom prst="rect">
            <a:avLst/>
          </a:prstGeom>
          <a:noFill/>
        </p:spPr>
        <p:txBody>
          <a:bodyPr wrap="square" rtlCol="0">
            <a:spAutoFit/>
          </a:bodyPr>
          <a:lstStyle/>
          <a:p>
            <a:pPr algn="l">
              <a:lnSpc>
                <a:spcPct val="120000"/>
              </a:lnSpc>
            </a:pPr>
            <a:r>
              <a:rPr kumimoji="1" lang="ja-JP" altLang="en-US" sz="1000" dirty="0"/>
              <a:t>順位</a:t>
            </a:r>
            <a:endParaRPr kumimoji="1" lang="en-IN" sz="1000" dirty="0"/>
          </a:p>
        </p:txBody>
      </p:sp>
      <p:sp>
        <p:nvSpPr>
          <p:cNvPr id="50" name="TextBox 49">
            <a:extLst>
              <a:ext uri="{FF2B5EF4-FFF2-40B4-BE49-F238E27FC236}">
                <a16:creationId xmlns:a16="http://schemas.microsoft.com/office/drawing/2014/main" id="{B13A769F-5190-142C-304B-AF32D7B81380}"/>
              </a:ext>
            </a:extLst>
          </p:cNvPr>
          <p:cNvSpPr txBox="1"/>
          <p:nvPr/>
        </p:nvSpPr>
        <p:spPr>
          <a:xfrm>
            <a:off x="5166280" y="2161919"/>
            <a:ext cx="504056" cy="259879"/>
          </a:xfrm>
          <a:prstGeom prst="rect">
            <a:avLst/>
          </a:prstGeom>
          <a:noFill/>
        </p:spPr>
        <p:txBody>
          <a:bodyPr wrap="square" rtlCol="0">
            <a:spAutoFit/>
          </a:bodyPr>
          <a:lstStyle/>
          <a:p>
            <a:pPr algn="l">
              <a:lnSpc>
                <a:spcPct val="120000"/>
              </a:lnSpc>
            </a:pPr>
            <a:r>
              <a:rPr kumimoji="1" lang="ja-JP" altLang="en-US" sz="1000" dirty="0"/>
              <a:t>順位</a:t>
            </a:r>
            <a:endParaRPr kumimoji="1" lang="en-IN" sz="1000" dirty="0"/>
          </a:p>
        </p:txBody>
      </p:sp>
      <p:sp>
        <p:nvSpPr>
          <p:cNvPr id="52" name="Oval 51">
            <a:extLst>
              <a:ext uri="{FF2B5EF4-FFF2-40B4-BE49-F238E27FC236}">
                <a16:creationId xmlns:a16="http://schemas.microsoft.com/office/drawing/2014/main" id="{FE7688FD-3366-696B-6876-A913BD16BFAD}"/>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53" name="Oval 52">
            <a:extLst>
              <a:ext uri="{FF2B5EF4-FFF2-40B4-BE49-F238E27FC236}">
                <a16:creationId xmlns:a16="http://schemas.microsoft.com/office/drawing/2014/main" id="{9683752F-D339-85A1-A2EB-6F3A764FD458}"/>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54" name="Oval 53">
            <a:extLst>
              <a:ext uri="{FF2B5EF4-FFF2-40B4-BE49-F238E27FC236}">
                <a16:creationId xmlns:a16="http://schemas.microsoft.com/office/drawing/2014/main" id="{052F973B-1477-C825-6DA4-E740655B70BF}"/>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55" name="Oval 54">
            <a:extLst>
              <a:ext uri="{FF2B5EF4-FFF2-40B4-BE49-F238E27FC236}">
                <a16:creationId xmlns:a16="http://schemas.microsoft.com/office/drawing/2014/main" id="{5578FFC7-D48D-72E3-2571-FDE9815A413A}"/>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56" name="Oval 55">
            <a:extLst>
              <a:ext uri="{FF2B5EF4-FFF2-40B4-BE49-F238E27FC236}">
                <a16:creationId xmlns:a16="http://schemas.microsoft.com/office/drawing/2014/main" id="{86491273-EFE6-3FFC-2A1F-AD34D9149079}"/>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58" name="Oval 57">
            <a:extLst>
              <a:ext uri="{FF2B5EF4-FFF2-40B4-BE49-F238E27FC236}">
                <a16:creationId xmlns:a16="http://schemas.microsoft.com/office/drawing/2014/main" id="{3410C6DD-AD3A-73E0-E80D-D4467DE16DD4}"/>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59" name="Oval 58">
            <a:extLst>
              <a:ext uri="{FF2B5EF4-FFF2-40B4-BE49-F238E27FC236}">
                <a16:creationId xmlns:a16="http://schemas.microsoft.com/office/drawing/2014/main" id="{A99EFB2D-6582-00D0-0DB5-3DD2195326E5}"/>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60" name="Oval 59">
            <a:extLst>
              <a:ext uri="{FF2B5EF4-FFF2-40B4-BE49-F238E27FC236}">
                <a16:creationId xmlns:a16="http://schemas.microsoft.com/office/drawing/2014/main" id="{DB56243B-C53F-CA9A-4EFC-3B41274E71B7}"/>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sp>
        <p:nvSpPr>
          <p:cNvPr id="61" name="Oval 60">
            <a:extLst>
              <a:ext uri="{FF2B5EF4-FFF2-40B4-BE49-F238E27FC236}">
                <a16:creationId xmlns:a16="http://schemas.microsoft.com/office/drawing/2014/main" id="{854DC52A-264F-B47D-AE08-D726CCF036DB}"/>
              </a:ext>
            </a:extLst>
          </p:cNvPr>
          <p:cNvSpPr/>
          <p:nvPr/>
        </p:nvSpPr>
        <p:spPr>
          <a:xfrm>
            <a:off x="4168152"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sp>
        <p:nvSpPr>
          <p:cNvPr id="62" name="Oval 61">
            <a:extLst>
              <a:ext uri="{FF2B5EF4-FFF2-40B4-BE49-F238E27FC236}">
                <a16:creationId xmlns:a16="http://schemas.microsoft.com/office/drawing/2014/main" id="{73CD38BD-683D-84A8-DEAF-CDC9138B9B25}"/>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63" name="Oval 62">
            <a:extLst>
              <a:ext uri="{FF2B5EF4-FFF2-40B4-BE49-F238E27FC236}">
                <a16:creationId xmlns:a16="http://schemas.microsoft.com/office/drawing/2014/main" id="{9B4BF63D-465D-EB86-E1CF-F157FD22C11E}"/>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64" name="Oval 63">
            <a:extLst>
              <a:ext uri="{FF2B5EF4-FFF2-40B4-BE49-F238E27FC236}">
                <a16:creationId xmlns:a16="http://schemas.microsoft.com/office/drawing/2014/main" id="{0DF20C86-3FA5-4959-678C-799FA1C0DD19}"/>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65" name="Oval 64">
            <a:extLst>
              <a:ext uri="{FF2B5EF4-FFF2-40B4-BE49-F238E27FC236}">
                <a16:creationId xmlns:a16="http://schemas.microsoft.com/office/drawing/2014/main" id="{B6FFC185-82D1-A892-FD86-769F34D90BD0}"/>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67" name="Oval 66">
            <a:extLst>
              <a:ext uri="{FF2B5EF4-FFF2-40B4-BE49-F238E27FC236}">
                <a16:creationId xmlns:a16="http://schemas.microsoft.com/office/drawing/2014/main" id="{8022FA5D-BC44-11DF-DB0A-1D9FF6EF4A71}"/>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68" name="Oval 67">
            <a:extLst>
              <a:ext uri="{FF2B5EF4-FFF2-40B4-BE49-F238E27FC236}">
                <a16:creationId xmlns:a16="http://schemas.microsoft.com/office/drawing/2014/main" id="{4B036A42-F371-7D91-AB31-6FE436716709}"/>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69" name="Oval 68">
            <a:extLst>
              <a:ext uri="{FF2B5EF4-FFF2-40B4-BE49-F238E27FC236}">
                <a16:creationId xmlns:a16="http://schemas.microsoft.com/office/drawing/2014/main" id="{8F695637-D85A-DB7D-4ED3-0FC171168296}"/>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70" name="Oval 69">
            <a:extLst>
              <a:ext uri="{FF2B5EF4-FFF2-40B4-BE49-F238E27FC236}">
                <a16:creationId xmlns:a16="http://schemas.microsoft.com/office/drawing/2014/main" id="{BF602AA9-80C1-F3CD-C069-49E2FC6E1207}"/>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71" name="Oval 70">
            <a:extLst>
              <a:ext uri="{FF2B5EF4-FFF2-40B4-BE49-F238E27FC236}">
                <a16:creationId xmlns:a16="http://schemas.microsoft.com/office/drawing/2014/main" id="{A64A31FE-724C-7DFB-07DB-81E65B3E4154}"/>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72" name="Oval 71">
            <a:extLst>
              <a:ext uri="{FF2B5EF4-FFF2-40B4-BE49-F238E27FC236}">
                <a16:creationId xmlns:a16="http://schemas.microsoft.com/office/drawing/2014/main" id="{A93A8B1B-1157-851B-128B-6F0FB3807002}"/>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73" name="Oval 72">
            <a:extLst>
              <a:ext uri="{FF2B5EF4-FFF2-40B4-BE49-F238E27FC236}">
                <a16:creationId xmlns:a16="http://schemas.microsoft.com/office/drawing/2014/main" id="{FB7B0C11-2FC3-0769-1A04-9CDDEACB0C6C}"/>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14</a:t>
            </a:r>
            <a:endParaRPr kumimoji="1" lang="en-IN" sz="1000" dirty="0">
              <a:solidFill>
                <a:schemeClr val="bg1"/>
              </a:solidFill>
            </a:endParaRPr>
          </a:p>
        </p:txBody>
      </p:sp>
      <p:sp>
        <p:nvSpPr>
          <p:cNvPr id="74" name="Oval 73">
            <a:extLst>
              <a:ext uri="{FF2B5EF4-FFF2-40B4-BE49-F238E27FC236}">
                <a16:creationId xmlns:a16="http://schemas.microsoft.com/office/drawing/2014/main" id="{DD29976C-BA3C-B2C4-80CB-6874C2FCCAD0}"/>
              </a:ext>
            </a:extLst>
          </p:cNvPr>
          <p:cNvSpPr/>
          <p:nvPr/>
        </p:nvSpPr>
        <p:spPr>
          <a:xfrm>
            <a:off x="5272155"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16</a:t>
            </a:r>
            <a:endParaRPr kumimoji="1" lang="en-IN" sz="1000" dirty="0">
              <a:solidFill>
                <a:schemeClr val="bg1"/>
              </a:solidFill>
            </a:endParaRPr>
          </a:p>
        </p:txBody>
      </p:sp>
      <p:cxnSp>
        <p:nvCxnSpPr>
          <p:cNvPr id="78" name="Connector: Curved 77">
            <a:extLst>
              <a:ext uri="{FF2B5EF4-FFF2-40B4-BE49-F238E27FC236}">
                <a16:creationId xmlns:a16="http://schemas.microsoft.com/office/drawing/2014/main" id="{5D1856A2-C12E-BAC7-223F-7384CD0A6655}"/>
              </a:ext>
            </a:extLst>
          </p:cNvPr>
          <p:cNvCxnSpPr>
            <a:cxnSpLocks/>
            <a:stCxn id="47" idx="6"/>
            <a:endCxn id="62" idx="2"/>
          </p:cNvCxnSpPr>
          <p:nvPr/>
        </p:nvCxnSpPr>
        <p:spPr>
          <a:xfrm flipV="1">
            <a:off x="4528192" y="2657696"/>
            <a:ext cx="743963" cy="34110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CFF628DC-047F-49FD-6465-C4F1FEF1C879}"/>
              </a:ext>
            </a:extLst>
          </p:cNvPr>
          <p:cNvCxnSpPr>
            <a:cxnSpLocks/>
            <a:stCxn id="48" idx="6"/>
            <a:endCxn id="64" idx="2"/>
          </p:cNvCxnSpPr>
          <p:nvPr/>
        </p:nvCxnSpPr>
        <p:spPr>
          <a:xfrm>
            <a:off x="4528192" y="4017735"/>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B64D2824-0302-69C7-3E64-5CE5D9E75564}"/>
              </a:ext>
            </a:extLst>
          </p:cNvPr>
          <p:cNvCxnSpPr>
            <a:cxnSpLocks/>
            <a:stCxn id="46" idx="6"/>
            <a:endCxn id="68" idx="2"/>
          </p:cNvCxnSpPr>
          <p:nvPr/>
        </p:nvCxnSpPr>
        <p:spPr>
          <a:xfrm>
            <a:off x="4528192" y="2657696"/>
            <a:ext cx="743963" cy="1693914"/>
          </a:xfrm>
          <a:prstGeom prst="curvedConnector3">
            <a:avLst>
              <a:gd name="adj1" fmla="val 38051"/>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54B34A2B-2881-5243-599A-FD38F451BC14}"/>
              </a:ext>
            </a:extLst>
          </p:cNvPr>
          <p:cNvCxnSpPr>
            <a:cxnSpLocks/>
            <a:stCxn id="52" idx="6"/>
            <a:endCxn id="63" idx="2"/>
          </p:cNvCxnSpPr>
          <p:nvPr/>
        </p:nvCxnSpPr>
        <p:spPr>
          <a:xfrm flipV="1">
            <a:off x="4528192" y="2998801"/>
            <a:ext cx="743963" cy="35270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07C2C978-0C95-7F05-5E08-141B6BA1899D}"/>
              </a:ext>
            </a:extLst>
          </p:cNvPr>
          <p:cNvCxnSpPr>
            <a:cxnSpLocks/>
            <a:stCxn id="53" idx="6"/>
            <a:endCxn id="71" idx="2"/>
          </p:cNvCxnSpPr>
          <p:nvPr/>
        </p:nvCxnSpPr>
        <p:spPr>
          <a:xfrm>
            <a:off x="4528192" y="3684621"/>
            <a:ext cx="743963" cy="1674222"/>
          </a:xfrm>
          <a:prstGeom prst="curvedConnector3">
            <a:avLst>
              <a:gd name="adj1" fmla="val 43172"/>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2BF2BA31-8F82-AB64-D039-C52D4065802A}"/>
              </a:ext>
            </a:extLst>
          </p:cNvPr>
          <p:cNvCxnSpPr>
            <a:cxnSpLocks/>
            <a:stCxn id="54" idx="6"/>
            <a:endCxn id="67" idx="2"/>
          </p:cNvCxnSpPr>
          <p:nvPr/>
        </p:nvCxnSpPr>
        <p:spPr>
          <a:xfrm flipV="1">
            <a:off x="4528192" y="3684621"/>
            <a:ext cx="743963" cy="666989"/>
          </a:xfrm>
          <a:prstGeom prst="curvedConnector3">
            <a:avLst>
              <a:gd name="adj1" fmla="val 68778"/>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54DDDF99-711B-27EE-7E38-F80063B85239}"/>
              </a:ext>
            </a:extLst>
          </p:cNvPr>
          <p:cNvCxnSpPr>
            <a:cxnSpLocks/>
            <a:stCxn id="55" idx="6"/>
            <a:endCxn id="65" idx="2"/>
          </p:cNvCxnSpPr>
          <p:nvPr/>
        </p:nvCxnSpPr>
        <p:spPr>
          <a:xfrm flipV="1">
            <a:off x="4528192" y="3351507"/>
            <a:ext cx="743963" cy="1357900"/>
          </a:xfrm>
          <a:prstGeom prst="curvedConnector3">
            <a:avLst>
              <a:gd name="adj1" fmla="val 1472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7D39B690-4509-88DB-7BFF-8091C0A2212C}"/>
              </a:ext>
            </a:extLst>
          </p:cNvPr>
          <p:cNvCxnSpPr>
            <a:cxnSpLocks/>
            <a:stCxn id="56" idx="6"/>
            <a:endCxn id="74" idx="2"/>
          </p:cNvCxnSpPr>
          <p:nvPr/>
        </p:nvCxnSpPr>
        <p:spPr>
          <a:xfrm>
            <a:off x="4528192" y="5033877"/>
            <a:ext cx="743963" cy="1354195"/>
          </a:xfrm>
          <a:prstGeom prst="curvedConnector3">
            <a:avLst>
              <a:gd name="adj1" fmla="val 17139"/>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6A33FF8B-DA26-7A2F-C638-430C3DF78CC1}"/>
              </a:ext>
            </a:extLst>
          </p:cNvPr>
          <p:cNvCxnSpPr>
            <a:cxnSpLocks/>
            <a:stCxn id="58" idx="6"/>
            <a:endCxn id="69" idx="2"/>
          </p:cNvCxnSpPr>
          <p:nvPr/>
        </p:nvCxnSpPr>
        <p:spPr>
          <a:xfrm flipV="1">
            <a:off x="4528192" y="4709407"/>
            <a:ext cx="743963" cy="64943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E6203515-0A2A-648A-B988-54956B32712A}"/>
              </a:ext>
            </a:extLst>
          </p:cNvPr>
          <p:cNvCxnSpPr>
            <a:cxnSpLocks/>
            <a:stCxn id="60" idx="6"/>
            <a:endCxn id="72" idx="2"/>
          </p:cNvCxnSpPr>
          <p:nvPr/>
        </p:nvCxnSpPr>
        <p:spPr>
          <a:xfrm flipV="1">
            <a:off x="4528192" y="5724970"/>
            <a:ext cx="743963" cy="342454"/>
          </a:xfrm>
          <a:prstGeom prst="curvedConnector3">
            <a:avLst>
              <a:gd name="adj1" fmla="val 3292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20F2C4A3-3409-CA51-6E74-B414322AB008}"/>
              </a:ext>
            </a:extLst>
          </p:cNvPr>
          <p:cNvCxnSpPr>
            <a:cxnSpLocks/>
            <a:stCxn id="61" idx="6"/>
            <a:endCxn id="70" idx="2"/>
          </p:cNvCxnSpPr>
          <p:nvPr/>
        </p:nvCxnSpPr>
        <p:spPr>
          <a:xfrm flipV="1">
            <a:off x="4528192" y="5033877"/>
            <a:ext cx="743963" cy="1354195"/>
          </a:xfrm>
          <a:prstGeom prst="curvedConnector3">
            <a:avLst>
              <a:gd name="adj1" fmla="val 6408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865DD463-BFC2-A9AB-1C38-FBD40DB90395}"/>
              </a:ext>
            </a:extLst>
          </p:cNvPr>
          <p:cNvCxnSpPr>
            <a:cxnSpLocks/>
            <a:stCxn id="59" idx="6"/>
            <a:endCxn id="73" idx="2"/>
          </p:cNvCxnSpPr>
          <p:nvPr/>
        </p:nvCxnSpPr>
        <p:spPr>
          <a:xfrm>
            <a:off x="4528192" y="5724970"/>
            <a:ext cx="743963" cy="342454"/>
          </a:xfrm>
          <a:prstGeom prst="curvedConnector3">
            <a:avLst>
              <a:gd name="adj1" fmla="val 41891"/>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11">
            <a:extLst>
              <a:ext uri="{FF2B5EF4-FFF2-40B4-BE49-F238E27FC236}">
                <a16:creationId xmlns:a16="http://schemas.microsoft.com/office/drawing/2014/main" id="{4FFEB928-1EA3-7F97-0A7F-AD4B9E84332A}"/>
              </a:ext>
            </a:extLst>
          </p:cNvPr>
          <p:cNvSpPr txBox="1"/>
          <p:nvPr/>
        </p:nvSpPr>
        <p:spPr>
          <a:xfrm>
            <a:off x="2800259" y="1873431"/>
            <a:ext cx="504056" cy="259879"/>
          </a:xfrm>
          <a:prstGeom prst="rect">
            <a:avLst/>
          </a:prstGeom>
          <a:noFill/>
        </p:spPr>
        <p:txBody>
          <a:bodyPr wrap="square" rtlCol="0">
            <a:spAutoFit/>
          </a:bodyPr>
          <a:lstStyle/>
          <a:p>
            <a:pPr algn="l">
              <a:lnSpc>
                <a:spcPct val="120000"/>
              </a:lnSpc>
            </a:pPr>
            <a:r>
              <a:rPr kumimoji="1" lang="en-IN" altLang="ja-JP" sz="1000" b="1" noProof="1"/>
              <a:t>2000</a:t>
            </a:r>
            <a:endParaRPr kumimoji="1" lang="ja-JP" altLang="en-US" sz="1000" b="1" dirty="0"/>
          </a:p>
        </p:txBody>
      </p:sp>
      <p:sp>
        <p:nvSpPr>
          <p:cNvPr id="91" name="TextBox 111">
            <a:extLst>
              <a:ext uri="{FF2B5EF4-FFF2-40B4-BE49-F238E27FC236}">
                <a16:creationId xmlns:a16="http://schemas.microsoft.com/office/drawing/2014/main" id="{03F7165F-914D-DBFB-28E3-BBB5C00F357B}"/>
              </a:ext>
            </a:extLst>
          </p:cNvPr>
          <p:cNvSpPr txBox="1"/>
          <p:nvPr/>
        </p:nvSpPr>
        <p:spPr>
          <a:xfrm>
            <a:off x="6601687" y="1873431"/>
            <a:ext cx="504056" cy="259879"/>
          </a:xfrm>
          <a:prstGeom prst="rect">
            <a:avLst/>
          </a:prstGeom>
          <a:noFill/>
        </p:spPr>
        <p:txBody>
          <a:bodyPr wrap="square" rtlCol="0">
            <a:spAutoFit/>
          </a:bodyPr>
          <a:lstStyle/>
          <a:p>
            <a:pPr algn="l">
              <a:lnSpc>
                <a:spcPct val="120000"/>
              </a:lnSpc>
            </a:pPr>
            <a:r>
              <a:rPr kumimoji="1" lang="en-IN" altLang="ja-JP" sz="1000" b="1" noProof="1"/>
              <a:t>2021</a:t>
            </a:r>
            <a:endParaRPr kumimoji="1" lang="ja-JP" altLang="en-US" sz="1000" b="1" dirty="0"/>
          </a:p>
        </p:txBody>
      </p:sp>
    </p:spTree>
    <p:extLst>
      <p:ext uri="{BB962C8B-B14F-4D97-AF65-F5344CB8AC3E}">
        <p14:creationId xmlns:p14="http://schemas.microsoft.com/office/powerpoint/2010/main" val="393639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710384" y="169547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6696" y="1361732"/>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710384" y="191982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302672" y="16794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302672" y="19038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99100" y="436275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nvGraphicFramePr>
        <p:xfrm>
          <a:off x="5299100" y="4587105"/>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1400" dirty="0">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で、心血管疾患による死亡要因の上位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214466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a:t>
            </a:r>
            <a:endParaRPr lang="en-US" altLang="ja-JP" dirty="0"/>
          </a:p>
        </p:txBody>
      </p:sp>
      <p:sp>
        <p:nvSpPr>
          <p:cNvPr id="4" name="角丸四角形 3"/>
          <p:cNvSpPr/>
          <p:nvPr/>
        </p:nvSpPr>
        <p:spPr>
          <a:xfrm>
            <a:off x="200472"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200472"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9,100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920552" y="335676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州／郡病院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（レファラル病院）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920552"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診療所</a:t>
            </a:r>
            <a:endPar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（ヘルスセンター）</a:t>
            </a:r>
          </a:p>
        </p:txBody>
      </p:sp>
      <p:sp>
        <p:nvSpPr>
          <p:cNvPr id="8" name="片側の 2 つの角を丸めた四角形 7"/>
          <p:cNvSpPr/>
          <p:nvPr/>
        </p:nvSpPr>
        <p:spPr>
          <a:xfrm rot="16200000">
            <a:off x="920552" y="4509120"/>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2864768"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000" dirty="0">
                <a:solidFill>
                  <a:srgbClr val="000000"/>
                </a:solidFill>
              </a:rPr>
              <a:t>主に地方の住民向け施設</a:t>
            </a:r>
            <a:endParaRPr lang="en-US" altLang="ja-JP" sz="1000" dirty="0">
              <a:solidFill>
                <a:srgbClr val="000000"/>
              </a:solidFill>
            </a:endParaRPr>
          </a:p>
          <a:p>
            <a:pPr lvl="0" algn="ctr" fontAlgn="base"/>
            <a:r>
              <a:rPr lang="ja-JP" altLang="en-US" sz="1000" dirty="0">
                <a:solidFill>
                  <a:srgbClr val="000000"/>
                </a:solidFill>
              </a:rPr>
              <a:t>人口</a:t>
            </a:r>
            <a:r>
              <a:rPr lang="en-US" altLang="ja-JP" sz="1000" dirty="0">
                <a:solidFill>
                  <a:srgbClr val="000000"/>
                </a:solidFill>
              </a:rPr>
              <a:t>1~2</a:t>
            </a:r>
            <a:r>
              <a:rPr lang="ja-JP" altLang="en-US" sz="1000" dirty="0">
                <a:solidFill>
                  <a:srgbClr val="000000"/>
                </a:solidFill>
              </a:rPr>
              <a:t>万人に一つ設置。</a:t>
            </a:r>
          </a:p>
        </p:txBody>
      </p:sp>
      <p:sp>
        <p:nvSpPr>
          <p:cNvPr id="11" name="片側の 2 つの角を丸めた四角形 10"/>
          <p:cNvSpPr/>
          <p:nvPr/>
        </p:nvSpPr>
        <p:spPr>
          <a:xfrm rot="5400000">
            <a:off x="2864768" y="4509120"/>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9" name="片側の 2 つの角を丸めた四角形 8"/>
          <p:cNvSpPr/>
          <p:nvPr/>
        </p:nvSpPr>
        <p:spPr>
          <a:xfrm rot="5400000">
            <a:off x="2864768" y="335676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概ね</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万人の</a:t>
            </a:r>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人口を擁するように設置。</a:t>
            </a:r>
          </a:p>
          <a:p>
            <a:pPr algn="ctr" fontAlgn="base"/>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cxnSp>
        <p:nvCxnSpPr>
          <p:cNvPr id="22" name="直線コネクタ 21"/>
          <p:cNvCxnSpPr/>
          <p:nvPr/>
        </p:nvCxnSpPr>
        <p:spPr>
          <a:xfrm>
            <a:off x="4953001" y="2060848"/>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953000" y="1844824"/>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公的医療機関のレベル</a:t>
            </a:r>
            <a:endParaRPr lang="zh-TW" altLang="en-US" sz="1400" dirty="0">
              <a:solidFill>
                <a:srgbClr val="000000"/>
              </a:solidFill>
              <a:latin typeface="Arial Black" pitchFamily="34" charset="0"/>
              <a:ea typeface="HGP創英角ｺﾞｼｯｸUB"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332693417"/>
              </p:ext>
            </p:extLst>
          </p:nvPr>
        </p:nvGraphicFramePr>
        <p:xfrm>
          <a:off x="4953001" y="2420888"/>
          <a:ext cx="4752524" cy="2407920"/>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188131">
                  <a:extLst>
                    <a:ext uri="{9D8B030D-6E8A-4147-A177-3AD203B41FA5}">
                      <a16:colId xmlns:a16="http://schemas.microsoft.com/office/drawing/2014/main" val="20002"/>
                    </a:ext>
                  </a:extLst>
                </a:gridCol>
                <a:gridCol w="1188131">
                  <a:extLst>
                    <a:ext uri="{9D8B030D-6E8A-4147-A177-3AD203B41FA5}">
                      <a16:colId xmlns:a16="http://schemas.microsoft.com/office/drawing/2014/main" val="20003"/>
                    </a:ext>
                  </a:extLst>
                </a:gridCol>
              </a:tblGrid>
              <a:tr h="360040">
                <a:tc rowSpan="2">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基本サービスパッケージ（</a:t>
                      </a:r>
                      <a:r>
                        <a:rPr kumimoji="1" lang="en-US" altLang="ja-JP" sz="1000" b="0" dirty="0">
                          <a:latin typeface="HGP創英角ｺﾞｼｯｸUB" panose="020B0900000000000000" pitchFamily="50" charset="-128"/>
                          <a:ea typeface="HGP創英角ｺﾞｼｯｸUB" panose="020B0900000000000000" pitchFamily="50" charset="-128"/>
                        </a:rPr>
                        <a:t>The Minimum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MPA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3">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補完的活動サービスパッケージ</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The Complementary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CPA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vMerge="1">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33</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CPA-2</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CPA-3</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26</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3A4D1"/>
                    </a:solidFill>
                  </a:tcPr>
                </a:tc>
                <a:extLst>
                  <a:ext uri="{0D108BD9-81ED-4DB2-BD59-A6C34878D82A}">
                    <a16:rowId xmlns:a16="http://schemas.microsoft.com/office/drawing/2014/main" val="10001"/>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初診および一次診断、応急手当、慢性疾患の治療、母子保健（出産含む）、産間調節に関するアドバイス、予防接種、健康教育、紹介がある。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大きな手術に対応できず、血液バンクがなく最低限の助産サービスがあるレベル。</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en-US" altLang="ja-JP" sz="1000" dirty="0">
                          <a:latin typeface="Arial" panose="020B0604020202020204" pitchFamily="34" charset="0"/>
                          <a:ea typeface="ＭＳ Ｐゴシック" panose="020B0600070205080204" pitchFamily="50" charset="-128"/>
                          <a:cs typeface="Arial" panose="020B0604020202020204" pitchFamily="34" charset="0"/>
                        </a:rPr>
                        <a:t>CPA1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のレベルに加え、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emergency care services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（救急医療）と麻酔ありの大規模手術に対応できる。集中治療室（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 輸血、耳鼻咽喉科や眼科、歯科サービスを含む。</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en-US" altLang="ja-JP" sz="1000" dirty="0"/>
                        <a:t>CPA2</a:t>
                      </a:r>
                      <a:r>
                        <a:rPr kumimoji="1" lang="ja-JP" altLang="en-US" sz="1000" dirty="0"/>
                        <a:t>と同様、大規模手術に対応でき、かつ患者数や診療行為数がより多い病院。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25" name="テキスト ボックス 24"/>
          <p:cNvSpPr txBox="1"/>
          <p:nvPr/>
        </p:nvSpPr>
        <p:spPr>
          <a:xfrm>
            <a:off x="200472" y="1124744"/>
            <a:ext cx="9577064"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カンボジアには、公立の医療機関と民間医療機関がある。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国民は病気や治療レベルに応じて公立・民間医療サービスを使い分けているが、全体としての医療サービスレベルは依然低い。</a:t>
            </a:r>
          </a:p>
        </p:txBody>
      </p:sp>
      <p:cxnSp>
        <p:nvCxnSpPr>
          <p:cNvPr id="27" name="直線コネクタ 26"/>
          <p:cNvCxnSpPr/>
          <p:nvPr/>
        </p:nvCxnSpPr>
        <p:spPr>
          <a:xfrm>
            <a:off x="209174" y="2060849"/>
            <a:ext cx="44557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1844824"/>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strategic plan 2016-2020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kumimoji="0" lang="en-US" altLang="ja-JP" sz="800" dirty="0" bmk=""/>
          </a:p>
        </p:txBody>
      </p:sp>
      <p:sp>
        <p:nvSpPr>
          <p:cNvPr id="12" name="角丸四角形 11"/>
          <p:cNvSpPr/>
          <p:nvPr/>
        </p:nvSpPr>
        <p:spPr>
          <a:xfrm>
            <a:off x="4953001" y="2132856"/>
            <a:ext cx="1152127"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診療所で提供</a:t>
            </a:r>
          </a:p>
        </p:txBody>
      </p:sp>
      <p:sp>
        <p:nvSpPr>
          <p:cNvPr id="31" name="角丸四角形 30"/>
          <p:cNvSpPr/>
          <p:nvPr/>
        </p:nvSpPr>
        <p:spPr>
          <a:xfrm>
            <a:off x="6141134" y="2132856"/>
            <a:ext cx="3564391"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州／郡病院で提供</a:t>
            </a:r>
          </a:p>
        </p:txBody>
      </p:sp>
      <p:graphicFrame>
        <p:nvGraphicFramePr>
          <p:cNvPr id="34" name="表 33"/>
          <p:cNvGraphicFramePr>
            <a:graphicFrameLocks noGrp="1"/>
          </p:cNvGraphicFramePr>
          <p:nvPr>
            <p:extLst>
              <p:ext uri="{D42A27DB-BD31-4B8C-83A1-F6EECF244321}">
                <p14:modId xmlns:p14="http://schemas.microsoft.com/office/powerpoint/2010/main" val="2050130220"/>
              </p:ext>
            </p:extLst>
          </p:nvPr>
        </p:nvGraphicFramePr>
        <p:xfrm>
          <a:off x="4953001" y="5168240"/>
          <a:ext cx="4752525" cy="1402080"/>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tblGrid>
              <a:tr h="0">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コンサルテーション</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超音波を含む診察、緊急手当、処方箋の発行等を行う。</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少なくとも病床数が</a:t>
                      </a:r>
                      <a:r>
                        <a:rPr kumimoji="1" lang="en-US" altLang="ja-JP" sz="1000" dirty="0"/>
                        <a:t>10</a:t>
                      </a:r>
                      <a:r>
                        <a:rPr kumimoji="1" lang="ja-JP" altLang="en-US" sz="1000" dirty="0"/>
                        <a:t>床あり、外来患者および入院患者へのサービスを提供する。複数の専門医がおり、放射線、保険調剤等のサービスを含む。</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病床数が</a:t>
                      </a:r>
                      <a:r>
                        <a:rPr kumimoji="1" lang="en-US" altLang="ja-JP" sz="1000" dirty="0"/>
                        <a:t>20</a:t>
                      </a:r>
                      <a:r>
                        <a:rPr kumimoji="1" lang="ja-JP" altLang="en-US" sz="1000" dirty="0"/>
                        <a:t>床以上あり、クリニックよりさらに専門の診療科を持つ。</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cxnSp>
        <p:nvCxnSpPr>
          <p:cNvPr id="35" name="直線コネクタ 34"/>
          <p:cNvCxnSpPr/>
          <p:nvPr/>
        </p:nvCxnSpPr>
        <p:spPr>
          <a:xfrm>
            <a:off x="4953001" y="5117036"/>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953000" y="4901012"/>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民間医療機関のタイプ</a:t>
            </a:r>
            <a:endParaRPr lang="en-US" altLang="ja-JP"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27521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705528" cy="24849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）、カンボジア軍医科大学病院ホームページ、「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Municipality and Province Investment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外務省ホームページ、経済産業省「日本の医療サービスの海外展開に関する調査事業カンボジア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HHRD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Human Resource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）プロジェクト事前調査報告書」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ja-JP" sz="800" dirty="0"/>
          </a:p>
        </p:txBody>
      </p:sp>
      <p:sp>
        <p:nvSpPr>
          <p:cNvPr id="18" name="Rectangle 6"/>
          <p:cNvSpPr>
            <a:spLocks noChangeArrowheads="1"/>
          </p:cNvSpPr>
          <p:nvPr/>
        </p:nvSpPr>
        <p:spPr bwMode="auto">
          <a:xfrm>
            <a:off x="189586" y="150501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514588760"/>
              </p:ext>
            </p:extLst>
          </p:nvPr>
        </p:nvGraphicFramePr>
        <p:xfrm>
          <a:off x="200025" y="1800182"/>
          <a:ext cx="9505057" cy="4716505"/>
        </p:xfrm>
        <a:graphic>
          <a:graphicData uri="http://schemas.openxmlformats.org/drawingml/2006/table">
            <a:tbl>
              <a:tblPr firstRow="1" bandRow="1">
                <a:tableStyleId>{5C22544A-7EE6-4342-B048-85BDC9FD1C3A}</a:tableStyleId>
              </a:tblPr>
              <a:tblGrid>
                <a:gridCol w="1735358">
                  <a:extLst>
                    <a:ext uri="{9D8B030D-6E8A-4147-A177-3AD203B41FA5}">
                      <a16:colId xmlns:a16="http://schemas.microsoft.com/office/drawing/2014/main" val="20000"/>
                    </a:ext>
                  </a:extLst>
                </a:gridCol>
                <a:gridCol w="4673801">
                  <a:extLst>
                    <a:ext uri="{9D8B030D-6E8A-4147-A177-3AD203B41FA5}">
                      <a16:colId xmlns:a16="http://schemas.microsoft.com/office/drawing/2014/main" val="20001"/>
                    </a:ext>
                  </a:extLst>
                </a:gridCol>
                <a:gridCol w="515983">
                  <a:extLst>
                    <a:ext uri="{9D8B030D-6E8A-4147-A177-3AD203B41FA5}">
                      <a16:colId xmlns:a16="http://schemas.microsoft.com/office/drawing/2014/main" val="1905167159"/>
                    </a:ext>
                  </a:extLst>
                </a:gridCol>
                <a:gridCol w="515983">
                  <a:extLst>
                    <a:ext uri="{9D8B030D-6E8A-4147-A177-3AD203B41FA5}">
                      <a16:colId xmlns:a16="http://schemas.microsoft.com/office/drawing/2014/main" val="3309822523"/>
                    </a:ext>
                  </a:extLst>
                </a:gridCol>
                <a:gridCol w="515983">
                  <a:extLst>
                    <a:ext uri="{9D8B030D-6E8A-4147-A177-3AD203B41FA5}">
                      <a16:colId xmlns:a16="http://schemas.microsoft.com/office/drawing/2014/main" val="1901802316"/>
                    </a:ext>
                  </a:extLst>
                </a:gridCol>
                <a:gridCol w="515983">
                  <a:extLst>
                    <a:ext uri="{9D8B030D-6E8A-4147-A177-3AD203B41FA5}">
                      <a16:colId xmlns:a16="http://schemas.microsoft.com/office/drawing/2014/main" val="1680264630"/>
                    </a:ext>
                  </a:extLst>
                </a:gridCol>
                <a:gridCol w="515983">
                  <a:extLst>
                    <a:ext uri="{9D8B030D-6E8A-4147-A177-3AD203B41FA5}">
                      <a16:colId xmlns:a16="http://schemas.microsoft.com/office/drawing/2014/main" val="2891342900"/>
                    </a:ext>
                  </a:extLst>
                </a:gridCol>
                <a:gridCol w="515983">
                  <a:extLst>
                    <a:ext uri="{9D8B030D-6E8A-4147-A177-3AD203B41FA5}">
                      <a16:colId xmlns:a16="http://schemas.microsoft.com/office/drawing/2014/main" val="3311204274"/>
                    </a:ext>
                  </a:extLst>
                </a:gridCol>
              </a:tblGrid>
              <a:tr h="380725">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3376">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Calmette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政府系病院で、カンボジア人が患者数の大半を占める。病床数は約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340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診療科は、がん、心臓外科、腎臓病や血液透析等、整形外科、産婦人科等があり、急患にも対応するセンターもあり、比較的高度な医療が可能、カンボジアで最も大きい病院の一つである。訪問した際に、外来は妊婦患者が待合室の半分ほどを占める様子が見られた。主に低中間所得層の市民の来院する病院にな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33,835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31,335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Khmer Soviet Friendship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同じく政府系の大型病院で患者は多くがカンボジア人である。治療費が安価で一泊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リエル（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米ドル程度）。病床数は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600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ほどと大型であるが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部屋にベッドが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床ほど並ぶ。</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248,266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215,335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30,913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大型の政府系病院の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つ。一般市民にも医療を提供する、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military hospital</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（軍人病院）であり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1927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年創業と歴史は古い。医療費は比較的安価であるため、低中間所得層のカンボジア人が利用する。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Kossamak</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年に開設されたプノンペン市にある国立病院の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つ。低所得者のための病院であるが、資金難のために施設、設備、物資の管理が十分ではない。内科、神経外科、メンタルヘルス領域で有名。</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2536">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Kantha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Bopha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スイスの個人医師が創業した小児病院であり、国立病院として認可されている。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歳未満の子どもは無料で治療を受けることができるため各地方から人が集まり毎朝列をなす、有名かつ規模の大きな病院である。資料によると</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万人以上の子どもを毎年治療しており、医師・看護師の数は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名程。分院が、プノンペンに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つ、シェムリアップに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17.9M+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8797">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カンボジアの軍医科大学病院。もとはカンボジア軍（</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The</a:t>
                      </a:r>
                      <a:r>
                        <a:rPr lang="en-US" altLang="ja-JP" sz="950" kern="0" baseline="0" dirty="0">
                          <a:effectLst/>
                          <a:latin typeface="Arial" panose="020B0604020202020204" pitchFamily="34" charset="0"/>
                          <a:ea typeface="ＭＳ Ｐゴシック" panose="020B0600070205080204" pitchFamily="50" charset="-128"/>
                          <a:cs typeface="Arial" panose="020B0604020202020204" pitchFamily="34" charset="0"/>
                        </a:rPr>
                        <a:t> Royal Cambodian Armed Forces (RCAF) </a:t>
                      </a:r>
                      <a:r>
                        <a:rPr lang="ja-JP" altLang="en-US" sz="950" kern="0" baseline="0" dirty="0">
                          <a:effectLst/>
                          <a:latin typeface="Arial" panose="020B0604020202020204" pitchFamily="34" charset="0"/>
                          <a:ea typeface="ＭＳ Ｐゴシック" panose="020B0600070205080204" pitchFamily="50" charset="-128"/>
                          <a:cs typeface="Arial" panose="020B0604020202020204" pitchFamily="34" charset="0"/>
                        </a:rPr>
                        <a:t>）のための病院であったが、現在はカンボジア国民もヘルスケアサービスを受けることが出来る。</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カンボジアの中で最も大きな病院。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23376">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Maternal and Child Health Center</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国立母子保健センター。</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機能（行政・臨床・研修）を兼ね備えたカンボジア最大の産婦人科病院であり、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を通じた日本の無償資金協力により建設された。交通網の発達に伴う地方からの患者数、帝王切開を含む産科手術数及び分娩数に対する新生児室利用率が増加している。また、母子保健分野の臨床研修機関として医療従事者への卒前・卒後研修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8797">
                <a:tc>
                  <a:txBody>
                    <a:bodyPr/>
                    <a:lstStyle/>
                    <a:p>
                      <a:pPr algn="l" fontAlgn="ctr">
                        <a:spcAft>
                          <a:spcPts val="0"/>
                        </a:spcAft>
                      </a:pPr>
                      <a:r>
                        <a:rPr lang="pt-BR"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Siem Reap Provincial Referral Hospital</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シェムリアップにある総合病院の内のひとつ。診療科も内科、外科、整形外科、脳外科、小児科、眼科、産婦人科、泌尿器科、皮膚科などあり、海外保険にも適応している。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NGO</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等による医療面でのサポートや、韓国出資により新しくなった施設もある。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101,744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78,022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23,722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919" y="1125538"/>
            <a:ext cx="9505056" cy="41453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カンボジアにおける主な公的医療機関は以下の通り。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カンボジアの医学校は、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が最も有名であり、その他</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等がある。</a:t>
            </a:r>
          </a:p>
        </p:txBody>
      </p:sp>
    </p:spTree>
    <p:extLst>
      <p:ext uri="{BB962C8B-B14F-4D97-AF65-F5344CB8AC3E}">
        <p14:creationId xmlns:p14="http://schemas.microsoft.com/office/powerpoint/2010/main" val="188779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766835445"/>
              </p:ext>
            </p:extLst>
          </p:nvPr>
        </p:nvGraphicFramePr>
        <p:xfrm>
          <a:off x="704528" y="2461684"/>
          <a:ext cx="8496945" cy="3703620"/>
        </p:xfrm>
        <a:graphic>
          <a:graphicData uri="http://schemas.openxmlformats.org/drawingml/2006/table">
            <a:tbl>
              <a:tblPr firstRow="1" bandRow="1">
                <a:tableStyleId>{5C22544A-7EE6-4342-B048-85BDC9FD1C3A}</a:tableStyleId>
              </a:tblPr>
              <a:tblGrid>
                <a:gridCol w="1377883">
                  <a:extLst>
                    <a:ext uri="{9D8B030D-6E8A-4147-A177-3AD203B41FA5}">
                      <a16:colId xmlns:a16="http://schemas.microsoft.com/office/drawing/2014/main" val="20000"/>
                    </a:ext>
                  </a:extLst>
                </a:gridCol>
                <a:gridCol w="3100236">
                  <a:extLst>
                    <a:ext uri="{9D8B030D-6E8A-4147-A177-3AD203B41FA5}">
                      <a16:colId xmlns:a16="http://schemas.microsoft.com/office/drawing/2014/main" val="20001"/>
                    </a:ext>
                  </a:extLst>
                </a:gridCol>
                <a:gridCol w="574118">
                  <a:extLst>
                    <a:ext uri="{9D8B030D-6E8A-4147-A177-3AD203B41FA5}">
                      <a16:colId xmlns:a16="http://schemas.microsoft.com/office/drawing/2014/main" val="20002"/>
                    </a:ext>
                  </a:extLst>
                </a:gridCol>
                <a:gridCol w="574118">
                  <a:extLst>
                    <a:ext uri="{9D8B030D-6E8A-4147-A177-3AD203B41FA5}">
                      <a16:colId xmlns:a16="http://schemas.microsoft.com/office/drawing/2014/main" val="20003"/>
                    </a:ext>
                  </a:extLst>
                </a:gridCol>
                <a:gridCol w="574118">
                  <a:extLst>
                    <a:ext uri="{9D8B030D-6E8A-4147-A177-3AD203B41FA5}">
                      <a16:colId xmlns:a16="http://schemas.microsoft.com/office/drawing/2014/main" val="20004"/>
                    </a:ext>
                  </a:extLst>
                </a:gridCol>
                <a:gridCol w="574118">
                  <a:extLst>
                    <a:ext uri="{9D8B030D-6E8A-4147-A177-3AD203B41FA5}">
                      <a16:colId xmlns:a16="http://schemas.microsoft.com/office/drawing/2014/main" val="2240782728"/>
                    </a:ext>
                  </a:extLst>
                </a:gridCol>
                <a:gridCol w="574118">
                  <a:extLst>
                    <a:ext uri="{9D8B030D-6E8A-4147-A177-3AD203B41FA5}">
                      <a16:colId xmlns:a16="http://schemas.microsoft.com/office/drawing/2014/main" val="2308640533"/>
                    </a:ext>
                  </a:extLst>
                </a:gridCol>
                <a:gridCol w="574118">
                  <a:extLst>
                    <a:ext uri="{9D8B030D-6E8A-4147-A177-3AD203B41FA5}">
                      <a16:colId xmlns:a16="http://schemas.microsoft.com/office/drawing/2014/main" val="687455907"/>
                    </a:ext>
                  </a:extLst>
                </a:gridCol>
                <a:gridCol w="574118">
                  <a:extLst>
                    <a:ext uri="{9D8B030D-6E8A-4147-A177-3AD203B41FA5}">
                      <a16:colId xmlns:a16="http://schemas.microsoft.com/office/drawing/2014/main" val="1062527861"/>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Sunrise Japan Hospital</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月に開院した日本系民間病院（北原グループ）。救急救命機能を持つ病院で、北原グループから派遣された日本人、カンボジア人医療者が医療を提供する最高水準の病院となることを目指している。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PHNOM PENH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タイバンコク・ドゥシット・メディカル・サービス（</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BDMS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系列の大型民間病院で、外国人と、カンボジア人の富裕層が半分ずつ程の割合で来院する。医療機器はすべて新品をタイから調達しており中古は一切使用していない。救急医療、内科（一般内科、循環器科、脳神経系内科、外科、消化器内科、腎臓・透析、集中治療部）、外科、産婦人科、小児科、整形外科、放射線科、耳鼻咽喉科、麻酔科など</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の診療科にそれぞれ医師が属している。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16</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159690"/>
                  </a:ext>
                </a:extLst>
              </a:tr>
              <a:tr h="504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 RAY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ベトナム系民間病院。カンボジア人の富裕層の多くは難易度の高い医療についてはベトナムなど海外へ治療を受けに行く事が多いため、その需要を受けて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月に新設された病院である。医療費は政府系に比べると高額なものの、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Royal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系列より安価なためカンボジア人および在カンボジアのベトナム人患者の来院が増えている。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200</a:t>
                      </a:r>
                    </a:p>
                    <a:p>
                      <a:pPr algn="ctr" fontAlgn="ctr"/>
                      <a:r>
                        <a:rPr lang="en-US" altLang="ja-JP" sz="1050" b="0" i="0" u="none" strike="noStrike" dirty="0">
                          <a:solidFill>
                            <a:srgbClr val="000000"/>
                          </a:solidFill>
                          <a:effectLst/>
                          <a:latin typeface="Arial" panose="020B0604020202020204" pitchFamily="34" charset="0"/>
                        </a:rPr>
                        <a:t>(</a:t>
                      </a:r>
                      <a:r>
                        <a:rPr lang="ja-JP" altLang="en-US" sz="1050" b="0" i="0" u="none" strike="noStrike" dirty="0">
                          <a:solidFill>
                            <a:srgbClr val="000000"/>
                          </a:solidFill>
                          <a:effectLst/>
                          <a:latin typeface="Arial" panose="020B0604020202020204" pitchFamily="34" charset="0"/>
                        </a:rPr>
                        <a:t>近々</a:t>
                      </a:r>
                      <a:r>
                        <a:rPr lang="en-US" altLang="ja-JP" sz="1050" b="0" i="0" u="none" strike="noStrike" dirty="0">
                          <a:solidFill>
                            <a:srgbClr val="000000"/>
                          </a:solidFill>
                          <a:effectLst/>
                          <a:latin typeface="Arial" panose="020B0604020202020204" pitchFamily="34" charset="0"/>
                        </a:rPr>
                        <a:t>500</a:t>
                      </a:r>
                      <a:r>
                        <a:rPr lang="ja-JP" altLang="en-US" sz="1050" b="0" i="0" u="none" strike="noStrike" dirty="0">
                          <a:solidFill>
                            <a:srgbClr val="000000"/>
                          </a:solidFill>
                          <a:effectLst/>
                          <a:latin typeface="Arial" panose="020B0604020202020204" pitchFamily="34" charset="0"/>
                        </a:rPr>
                        <a:t>床に達する見込み</a:t>
                      </a: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626,090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4000">
                <a:tc>
                  <a:txBody>
                    <a:bodyPr/>
                    <a:lstStyle/>
                    <a:p>
                      <a:pPr algn="l" fontAlgn="ctr">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Angkor International Hospital</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l" fontAlgn="ctr">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kumimoji="1" 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タイや東南アジア地域全般で、最大な医療ネットワークを駆使しているバンコク病院メディカルセンターの国外グループ病院として、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年にシェムリアップに開院した。一般診療から入院、各種健康診断や妊婦検診、手術の対応可能となっている。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704528" y="202105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カンボジアにおける主な民間医療機関は以下の通り。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月にプノンペン市とベトナム社会主義共和国政府による友好協力覚書が締結された。この覚書のもと、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年にプノンペン市にベトナム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Cho Ray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の分院が建設された。現在、病院建設の第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期にあり、病床数を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床に増設中である。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7712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extLst>
              <p:ext uri="{D42A27DB-BD31-4B8C-83A1-F6EECF244321}">
                <p14:modId xmlns:p14="http://schemas.microsoft.com/office/powerpoint/2010/main" val="4288412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270" imgH="270" progId="TCLayout.ActiveDocument.1">
                  <p:embed/>
                </p:oleObj>
              </mc:Choice>
              <mc:Fallback>
                <p:oleObj name="think-cellスライド" r:id="rId77" imgW="270" imgH="270" progId="TCLayout.ActiveDocument.1">
                  <p:embed/>
                  <p:pic>
                    <p:nvPicPr>
                      <p:cNvPr id="3" name="オブジェクト 2"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grpSp>
        <p:nvGrpSpPr>
          <p:cNvPr id="22" name="グループ化 7"/>
          <p:cNvGrpSpPr/>
          <p:nvPr/>
        </p:nvGrpSpPr>
        <p:grpSpPr>
          <a:xfrm>
            <a:off x="200471" y="2204864"/>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204864"/>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年時点で、総医師数は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人にも満たない。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2026</a:t>
            </a:r>
            <a:r>
              <a:rPr kumimoji="0" lang="ja-JP" altLang="en-US" sz="800" dirty="0" bmk=""/>
              <a:t>年</a:t>
            </a:r>
            <a:r>
              <a:rPr kumimoji="0" lang="en-US" altLang="ja-JP" sz="800" dirty="0" bmk=""/>
              <a:t>1</a:t>
            </a:r>
            <a:r>
              <a:rPr kumimoji="0" lang="ja-JP" altLang="en-US" sz="800" dirty="0" bmk=""/>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241623"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7" name="テキスト ボックス 30"/>
          <p:cNvSpPr txBox="1"/>
          <p:nvPr/>
        </p:nvSpPr>
        <p:spPr>
          <a:xfrm>
            <a:off x="200472" y="249237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98" name="Chart 97">
            <a:extLst>
              <a:ext uri="{FF2B5EF4-FFF2-40B4-BE49-F238E27FC236}">
                <a16:creationId xmlns:a16="http://schemas.microsoft.com/office/drawing/2014/main" id="{A50F806A-040C-25BC-8EA0-20D2C3EEA234}"/>
              </a:ext>
            </a:extLst>
          </p:cNvPr>
          <p:cNvGraphicFramePr/>
          <p:nvPr>
            <p:custDataLst>
              <p:tags r:id="rId3"/>
            </p:custDataLst>
            <p:extLst>
              <p:ext uri="{D42A27DB-BD31-4B8C-83A1-F6EECF244321}">
                <p14:modId xmlns:p14="http://schemas.microsoft.com/office/powerpoint/2010/main" val="1351544352"/>
              </p:ext>
            </p:extLst>
          </p:nvPr>
        </p:nvGraphicFramePr>
        <p:xfrm>
          <a:off x="160338" y="2555875"/>
          <a:ext cx="4616450" cy="3963988"/>
        </p:xfrm>
        <a:graphic>
          <a:graphicData uri="http://schemas.openxmlformats.org/drawingml/2006/chart">
            <c:chart xmlns:c="http://schemas.openxmlformats.org/drawingml/2006/chart" xmlns:r="http://schemas.openxmlformats.org/officeDocument/2006/relationships" r:id="rId79"/>
          </a:graphicData>
        </a:graphic>
      </p:graphicFrame>
      <p:cxnSp>
        <p:nvCxnSpPr>
          <p:cNvPr id="82" name="Straight Connector 81">
            <a:extLst>
              <a:ext uri="{FF2B5EF4-FFF2-40B4-BE49-F238E27FC236}">
                <a16:creationId xmlns:a16="http://schemas.microsoft.com/office/drawing/2014/main" id="{C8F02B7D-390B-4AC9-9EFF-6C69B1A3AABC}"/>
              </a:ext>
            </a:extLst>
          </p:cNvPr>
          <p:cNvCxnSpPr/>
          <p:nvPr>
            <p:custDataLst>
              <p:tags r:id="rId4"/>
            </p:custDataLst>
          </p:nvPr>
        </p:nvCxnSpPr>
        <p:spPr bwMode="auto">
          <a:xfrm flipH="1">
            <a:off x="820738" y="5211763"/>
            <a:ext cx="166687" cy="222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7E3B9E8-354B-51E3-85CA-AA67A591C255}"/>
              </a:ext>
            </a:extLst>
          </p:cNvPr>
          <p:cNvCxnSpPr/>
          <p:nvPr>
            <p:custDataLst>
              <p:tags r:id="rId5"/>
            </p:custDataLst>
          </p:nvPr>
        </p:nvCxnSpPr>
        <p:spPr bwMode="auto">
          <a:xfrm flipH="1">
            <a:off x="808038" y="5878512"/>
            <a:ext cx="74613" cy="153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830B25F-EAE3-1DDE-4270-0608201D8C1D}"/>
              </a:ext>
            </a:extLst>
          </p:cNvPr>
          <p:cNvCxnSpPr/>
          <p:nvPr>
            <p:custDataLst>
              <p:tags r:id="rId6"/>
            </p:custDataLst>
          </p:nvPr>
        </p:nvCxnSpPr>
        <p:spPr bwMode="auto">
          <a:xfrm>
            <a:off x="1181100" y="5868987"/>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E7FC8B4-842C-A81E-1C45-3FD2D260326A}"/>
              </a:ext>
            </a:extLst>
          </p:cNvPr>
          <p:cNvCxnSpPr/>
          <p:nvPr>
            <p:custDataLst>
              <p:tags r:id="rId7"/>
            </p:custDataLst>
          </p:nvPr>
        </p:nvCxnSpPr>
        <p:spPr bwMode="auto">
          <a:xfrm>
            <a:off x="1592263" y="5881687"/>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B88637-15E5-3BC9-8106-765D22732665}"/>
              </a:ext>
            </a:extLst>
          </p:cNvPr>
          <p:cNvCxnSpPr/>
          <p:nvPr>
            <p:custDataLst>
              <p:tags r:id="rId8"/>
            </p:custDataLst>
          </p:nvPr>
        </p:nvCxnSpPr>
        <p:spPr bwMode="auto">
          <a:xfrm>
            <a:off x="2003425" y="58785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90DCE74-96D1-5A72-6EF3-23468D8694B4}"/>
              </a:ext>
            </a:extLst>
          </p:cNvPr>
          <p:cNvCxnSpPr/>
          <p:nvPr>
            <p:custDataLst>
              <p:tags r:id="rId9"/>
            </p:custDataLst>
          </p:nvPr>
        </p:nvCxnSpPr>
        <p:spPr bwMode="auto">
          <a:xfrm>
            <a:off x="2414588" y="587692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9B2304FF-9BAC-60ED-5BD3-8EB15DD58E62}"/>
              </a:ext>
            </a:extLst>
          </p:cNvPr>
          <p:cNvCxnSpPr/>
          <p:nvPr>
            <p:custDataLst>
              <p:tags r:id="rId10"/>
            </p:custDataLst>
          </p:nvPr>
        </p:nvCxnSpPr>
        <p:spPr bwMode="auto">
          <a:xfrm>
            <a:off x="2825750" y="587692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8EDFAFE-65DC-BF25-A167-0B3B67021B40}"/>
              </a:ext>
            </a:extLst>
          </p:cNvPr>
          <p:cNvCxnSpPr/>
          <p:nvPr>
            <p:custDataLst>
              <p:tags r:id="rId11"/>
            </p:custDataLst>
          </p:nvPr>
        </p:nvCxnSpPr>
        <p:spPr bwMode="auto">
          <a:xfrm>
            <a:off x="3236913" y="583247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8D46897-904C-5B0F-20F7-554F806EA0D7}"/>
              </a:ext>
            </a:extLst>
          </p:cNvPr>
          <p:cNvCxnSpPr/>
          <p:nvPr>
            <p:custDataLst>
              <p:tags r:id="rId12"/>
            </p:custDataLst>
          </p:nvPr>
        </p:nvCxnSpPr>
        <p:spPr bwMode="auto">
          <a:xfrm>
            <a:off x="3648075" y="58277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E283494-8B06-E33B-0B52-8AAAD1094DF0}"/>
              </a:ext>
            </a:extLst>
          </p:cNvPr>
          <p:cNvCxnSpPr/>
          <p:nvPr>
            <p:custDataLst>
              <p:tags r:id="rId13"/>
            </p:custDataLst>
          </p:nvPr>
        </p:nvCxnSpPr>
        <p:spPr bwMode="auto">
          <a:xfrm>
            <a:off x="4059238" y="58277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7" name="テキスト プレースホルダ 9">
            <a:extLst>
              <a:ext uri="{FF2B5EF4-FFF2-40B4-BE49-F238E27FC236}">
                <a16:creationId xmlns:a16="http://schemas.microsoft.com/office/drawing/2014/main" id="{B5EE32A0-F78C-02D0-B52F-958BB41AF2C0}"/>
              </a:ext>
            </a:extLst>
          </p:cNvPr>
          <p:cNvSpPr>
            <a:spLocks/>
          </p:cNvSpPr>
          <p:nvPr>
            <p:custDataLst>
              <p:tags r:id="rId14"/>
            </p:custDataLst>
          </p:nvPr>
        </p:nvSpPr>
        <p:spPr bwMode="gray">
          <a:xfrm>
            <a:off x="1466850" y="603885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3EC92F-9D39-4895-88DC-14CFFDA66F04}" type="datetime'''''4''''''''''''8''''''7'''''''''''''''''''''">
              <a:rPr lang="ja-JP" altLang="en-US" sz="1000" smtClean="0">
                <a:effectLst/>
                <a:sym typeface="+mn-lt"/>
              </a:rPr>
              <a:pPr marL="0" lvl="0" indent="0">
                <a:spcBef>
                  <a:spcPct val="0"/>
                </a:spcBef>
                <a:buNone/>
              </a:pPr>
              <a:t>487</a:t>
            </a:fld>
            <a:endParaRPr kumimoji="1" lang="ja-JP" altLang="en-US" sz="1000" dirty="0">
              <a:sym typeface="+mn-lt"/>
            </a:endParaRPr>
          </a:p>
        </p:txBody>
      </p:sp>
      <p:sp useBgFill="1">
        <p:nvSpPr>
          <p:cNvPr id="8" name="テキスト プレースホルダ 9">
            <a:extLst>
              <a:ext uri="{FF2B5EF4-FFF2-40B4-BE49-F238E27FC236}">
                <a16:creationId xmlns:a16="http://schemas.microsoft.com/office/drawing/2014/main" id="{1EF89F76-DC62-4CD2-3B96-9D6BDDEA9CBC}"/>
              </a:ext>
            </a:extLst>
          </p:cNvPr>
          <p:cNvSpPr>
            <a:spLocks/>
          </p:cNvSpPr>
          <p:nvPr>
            <p:custDataLst>
              <p:tags r:id="rId15"/>
            </p:custDataLst>
          </p:nvPr>
        </p:nvSpPr>
        <p:spPr bwMode="gray">
          <a:xfrm>
            <a:off x="1878013" y="603250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7573D9-6EEF-4F33-A8BE-5168889AABA0}" type="datetime'''''''''''''''''''''''''''''''''''525'''''''''''''''''''''">
              <a:rPr lang="ja-JP" altLang="en-US" sz="1000" smtClean="0">
                <a:effectLst/>
                <a:sym typeface="+mn-lt"/>
              </a:rPr>
              <a:pPr marL="0" lvl="0" indent="0">
                <a:spcBef>
                  <a:spcPct val="0"/>
                </a:spcBef>
                <a:buNone/>
              </a:pPr>
              <a:t>525</a:t>
            </a:fld>
            <a:endParaRPr kumimoji="1" lang="ja-JP" altLang="en-US" sz="1000" dirty="0">
              <a:sym typeface="+mn-lt"/>
            </a:endParaRPr>
          </a:p>
        </p:txBody>
      </p:sp>
      <p:sp useBgFill="1">
        <p:nvSpPr>
          <p:cNvPr id="93" name="テキスト プレースホルダ 9">
            <a:extLst>
              <a:ext uri="{FF2B5EF4-FFF2-40B4-BE49-F238E27FC236}">
                <a16:creationId xmlns:a16="http://schemas.microsoft.com/office/drawing/2014/main" id="{62A30BA9-AFBD-43C9-A7E0-23E2A5A0535D}"/>
              </a:ext>
            </a:extLst>
          </p:cNvPr>
          <p:cNvSpPr>
            <a:spLocks/>
          </p:cNvSpPr>
          <p:nvPr>
            <p:custDataLst>
              <p:tags r:id="rId16"/>
            </p:custDataLst>
          </p:nvPr>
        </p:nvSpPr>
        <p:spPr bwMode="gray">
          <a:xfrm>
            <a:off x="2211388" y="33321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2B7A8-7D8F-4D3E-B5C4-9304965056E9}" type="datetime'''''''''''1''''4'',''6''''''''''9''''7'''''''''''''''''''''''">
              <a:rPr lang="ja-JP" altLang="en-US" sz="1000" smtClean="0">
                <a:effectLst/>
                <a:sym typeface="+mn-lt"/>
              </a:rPr>
              <a:pPr marL="0" indent="0" algn="ctr">
                <a:spcBef>
                  <a:spcPct val="0"/>
                </a:spcBef>
                <a:buNone/>
              </a:pPr>
              <a:t>14,697</a:t>
            </a:fld>
            <a:endParaRPr lang="ja-JP" altLang="en-US" sz="1000" dirty="0">
              <a:sym typeface="+mn-lt"/>
            </a:endParaRPr>
          </a:p>
        </p:txBody>
      </p:sp>
      <p:sp useBgFill="1">
        <p:nvSpPr>
          <p:cNvPr id="217" name="テキスト プレースホルダ 9">
            <a:extLst>
              <a:ext uri="{FF2B5EF4-FFF2-40B4-BE49-F238E27FC236}">
                <a16:creationId xmlns:a16="http://schemas.microsoft.com/office/drawing/2014/main" id="{88C820AC-58EC-4C41-B333-FAC3320260D6}"/>
              </a:ext>
            </a:extLst>
          </p:cNvPr>
          <p:cNvSpPr>
            <a:spLocks/>
          </p:cNvSpPr>
          <p:nvPr>
            <p:custDataLst>
              <p:tags r:id="rId17"/>
            </p:custDataLst>
          </p:nvPr>
        </p:nvSpPr>
        <p:spPr bwMode="gray">
          <a:xfrm>
            <a:off x="3033713" y="39957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F0DEB-ED80-4F34-A154-C5F35ACFB53C}" type="datetime'''''1''''''''''1'',''''''''''3''''''''4''''4'''''''">
              <a:rPr lang="ja-JP" altLang="en-US" sz="1000" smtClean="0">
                <a:effectLst/>
                <a:sym typeface="+mn-lt"/>
              </a:rPr>
              <a:pPr marL="0" indent="0" algn="ctr">
                <a:spcBef>
                  <a:spcPct val="0"/>
                </a:spcBef>
                <a:buNone/>
              </a:pPr>
              <a:t>11,344</a:t>
            </a:fld>
            <a:endParaRPr lang="ja-JP" altLang="en-US" sz="1000" dirty="0">
              <a:sym typeface="+mn-lt"/>
            </a:endParaRPr>
          </a:p>
        </p:txBody>
      </p:sp>
      <p:sp useBgFill="1">
        <p:nvSpPr>
          <p:cNvPr id="218" name="テキスト プレースホルダ 9">
            <a:extLst>
              <a:ext uri="{FF2B5EF4-FFF2-40B4-BE49-F238E27FC236}">
                <a16:creationId xmlns:a16="http://schemas.microsoft.com/office/drawing/2014/main" id="{D75B6323-9537-4F9D-A28C-1A4A641DD5C3}"/>
              </a:ext>
            </a:extLst>
          </p:cNvPr>
          <p:cNvSpPr>
            <a:spLocks/>
          </p:cNvSpPr>
          <p:nvPr>
            <p:custDataLst>
              <p:tags r:id="rId18"/>
            </p:custDataLst>
          </p:nvPr>
        </p:nvSpPr>
        <p:spPr bwMode="gray">
          <a:xfrm>
            <a:off x="4267200" y="29543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84F07-87EC-4DE6-90DC-BDF0620B93A4}" type="datetime'''''''1''''''6'''''''''''''''''',''''''611'''''''''''">
              <a:rPr lang="ja-JP" altLang="en-US" sz="1000" smtClean="0">
                <a:effectLst/>
                <a:sym typeface="+mn-lt"/>
              </a:rPr>
              <a:pPr marL="0" indent="0" algn="ctr">
                <a:spcBef>
                  <a:spcPct val="0"/>
                </a:spcBef>
                <a:buNone/>
              </a:pPr>
              <a:t>16,611</a:t>
            </a:fld>
            <a:endParaRPr lang="ja-JP" altLang="en-US" sz="1000" dirty="0">
              <a:sym typeface="+mn-lt"/>
            </a:endParaRPr>
          </a:p>
        </p:txBody>
      </p:sp>
      <p:sp useBgFill="1">
        <p:nvSpPr>
          <p:cNvPr id="76" name="テキスト プレースホルダ 9">
            <a:extLst>
              <a:ext uri="{FF2B5EF4-FFF2-40B4-BE49-F238E27FC236}">
                <a16:creationId xmlns:a16="http://schemas.microsoft.com/office/drawing/2014/main" id="{F578CBB8-A744-55DF-CC81-5F6577E5B86F}"/>
              </a:ext>
            </a:extLst>
          </p:cNvPr>
          <p:cNvSpPr>
            <a:spLocks/>
          </p:cNvSpPr>
          <p:nvPr>
            <p:custDataLst>
              <p:tags r:id="rId19"/>
            </p:custDataLst>
          </p:nvPr>
        </p:nvSpPr>
        <p:spPr bwMode="gray">
          <a:xfrm>
            <a:off x="1055688" y="60213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6BF7F9-6D21-415F-9868-09FDD006259F}" type="datetime'''''''''''''''''''''5''''''''''''8''''''''''''''1'">
              <a:rPr lang="ja-JP" altLang="en-US" sz="1000" smtClean="0">
                <a:effectLst/>
                <a:sym typeface="+mn-lt"/>
              </a:rPr>
              <a:pPr marL="0" lvl="0" indent="0">
                <a:spcBef>
                  <a:spcPct val="0"/>
                </a:spcBef>
                <a:buNone/>
              </a:pPr>
              <a:t>581</a:t>
            </a:fld>
            <a:endParaRPr kumimoji="1" lang="ja-JP" altLang="en-US" sz="1000" dirty="0">
              <a:sym typeface="+mn-lt"/>
            </a:endParaRPr>
          </a:p>
        </p:txBody>
      </p:sp>
      <p:sp useBgFill="1">
        <p:nvSpPr>
          <p:cNvPr id="77" name="テキスト プレースホルダ 9">
            <a:extLst>
              <a:ext uri="{FF2B5EF4-FFF2-40B4-BE49-F238E27FC236}">
                <a16:creationId xmlns:a16="http://schemas.microsoft.com/office/drawing/2014/main" id="{3E7B0297-E935-65A5-F5DA-8BF5A82A7676}"/>
              </a:ext>
            </a:extLst>
          </p:cNvPr>
          <p:cNvSpPr>
            <a:spLocks/>
          </p:cNvSpPr>
          <p:nvPr>
            <p:custDataLst>
              <p:tags r:id="rId20"/>
            </p:custDataLst>
          </p:nvPr>
        </p:nvSpPr>
        <p:spPr bwMode="gray">
          <a:xfrm>
            <a:off x="2289175" y="60309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C9C5CFA-B749-4F66-97D7-91F5DB5F9691}" type="datetime'''''''''''''''5''''''''''''''2''''''''6'''">
              <a:rPr lang="ja-JP" altLang="en-US" sz="1000" smtClean="0">
                <a:effectLst/>
                <a:sym typeface="+mn-lt"/>
              </a:rPr>
              <a:pPr marL="0" lvl="0" indent="0">
                <a:spcBef>
                  <a:spcPct val="0"/>
                </a:spcBef>
                <a:buNone/>
              </a:pPr>
              <a:t>526</a:t>
            </a:fld>
            <a:endParaRPr kumimoji="1" lang="ja-JP" altLang="en-US" sz="1000" dirty="0">
              <a:sym typeface="+mn-lt"/>
            </a:endParaRPr>
          </a:p>
        </p:txBody>
      </p:sp>
      <p:sp useBgFill="1">
        <p:nvSpPr>
          <p:cNvPr id="78" name="テキスト プレースホルダ 9">
            <a:extLst>
              <a:ext uri="{FF2B5EF4-FFF2-40B4-BE49-F238E27FC236}">
                <a16:creationId xmlns:a16="http://schemas.microsoft.com/office/drawing/2014/main" id="{EAFCF242-C0D2-D0E7-3A0B-2E8A4E7A460A}"/>
              </a:ext>
            </a:extLst>
          </p:cNvPr>
          <p:cNvSpPr>
            <a:spLocks/>
          </p:cNvSpPr>
          <p:nvPr>
            <p:custDataLst>
              <p:tags r:id="rId21"/>
            </p:custDataLst>
          </p:nvPr>
        </p:nvSpPr>
        <p:spPr bwMode="gray">
          <a:xfrm>
            <a:off x="2700338" y="603250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681849-B003-48BD-A6B4-C3FA7CE5427D}" type="datetime'''''''5''''''2''''''''''''''''''''''''''''''5'''''''''''''">
              <a:rPr lang="ja-JP" altLang="en-US" sz="1000" smtClean="0">
                <a:effectLst/>
                <a:sym typeface="+mn-lt"/>
              </a:rPr>
              <a:pPr marL="0" lvl="0" indent="0">
                <a:spcBef>
                  <a:spcPct val="0"/>
                </a:spcBef>
                <a:buNone/>
              </a:pPr>
              <a:t>525</a:t>
            </a:fld>
            <a:endParaRPr kumimoji="1" lang="ja-JP" altLang="en-US" sz="1000" dirty="0">
              <a:sym typeface="+mn-lt"/>
            </a:endParaRPr>
          </a:p>
        </p:txBody>
      </p:sp>
      <p:sp useBgFill="1">
        <p:nvSpPr>
          <p:cNvPr id="79" name="テキスト プレースホルダ 9">
            <a:extLst>
              <a:ext uri="{FF2B5EF4-FFF2-40B4-BE49-F238E27FC236}">
                <a16:creationId xmlns:a16="http://schemas.microsoft.com/office/drawing/2014/main" id="{019B601B-C5EA-802B-E431-A742689976D4}"/>
              </a:ext>
            </a:extLst>
          </p:cNvPr>
          <p:cNvSpPr>
            <a:spLocks/>
          </p:cNvSpPr>
          <p:nvPr>
            <p:custDataLst>
              <p:tags r:id="rId22"/>
            </p:custDataLst>
          </p:nvPr>
        </p:nvSpPr>
        <p:spPr bwMode="gray">
          <a:xfrm>
            <a:off x="3111500" y="5984875"/>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AD47568-8B05-47F7-9A66-05EB4A90E50B}" type="datetime'''''''''''75''''9'''''''''''''''''''''''''''''''''''''''">
              <a:rPr lang="ja-JP" altLang="en-US" sz="1000" smtClean="0">
                <a:effectLst/>
                <a:sym typeface="+mn-lt"/>
              </a:rPr>
              <a:pPr marL="0" lvl="0" indent="0">
                <a:spcBef>
                  <a:spcPct val="0"/>
                </a:spcBef>
                <a:buNone/>
              </a:pPr>
              <a:t>759</a:t>
            </a:fld>
            <a:endParaRPr kumimoji="1" lang="ja-JP" altLang="en-US" sz="1000" dirty="0">
              <a:sym typeface="+mn-lt"/>
            </a:endParaRPr>
          </a:p>
        </p:txBody>
      </p:sp>
      <p:sp useBgFill="1">
        <p:nvSpPr>
          <p:cNvPr id="80" name="テキスト プレースホルダ 9">
            <a:extLst>
              <a:ext uri="{FF2B5EF4-FFF2-40B4-BE49-F238E27FC236}">
                <a16:creationId xmlns:a16="http://schemas.microsoft.com/office/drawing/2014/main" id="{51BE2828-BAC6-CB06-AD8E-7C178708FC29}"/>
              </a:ext>
            </a:extLst>
          </p:cNvPr>
          <p:cNvSpPr>
            <a:spLocks/>
          </p:cNvSpPr>
          <p:nvPr>
            <p:custDataLst>
              <p:tags r:id="rId23"/>
            </p:custDataLst>
          </p:nvPr>
        </p:nvSpPr>
        <p:spPr bwMode="gray">
          <a:xfrm>
            <a:off x="3522663" y="59832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241B03A-1A71-4F01-ACC4-0CB9FB17A054}" type="datetime'''''''''''''''7''''''''''''6''''''''''''''''''''9'''''''''''">
              <a:rPr lang="ja-JP" altLang="en-US" sz="1000" smtClean="0">
                <a:effectLst/>
                <a:sym typeface="+mn-lt"/>
              </a:rPr>
              <a:pPr marL="0" lvl="0" indent="0">
                <a:spcBef>
                  <a:spcPct val="0"/>
                </a:spcBef>
                <a:buNone/>
              </a:pPr>
              <a:t>769</a:t>
            </a:fld>
            <a:endParaRPr kumimoji="1" lang="ja-JP" altLang="en-US" sz="1000" dirty="0">
              <a:sym typeface="+mn-lt"/>
            </a:endParaRPr>
          </a:p>
        </p:txBody>
      </p:sp>
      <p:sp useBgFill="1">
        <p:nvSpPr>
          <p:cNvPr id="81" name="テキスト プレースホルダ 9">
            <a:extLst>
              <a:ext uri="{FF2B5EF4-FFF2-40B4-BE49-F238E27FC236}">
                <a16:creationId xmlns:a16="http://schemas.microsoft.com/office/drawing/2014/main" id="{9F106678-2340-FE5D-C264-140D85C10CDD}"/>
              </a:ext>
            </a:extLst>
          </p:cNvPr>
          <p:cNvSpPr>
            <a:spLocks/>
          </p:cNvSpPr>
          <p:nvPr>
            <p:custDataLst>
              <p:tags r:id="rId24"/>
            </p:custDataLst>
          </p:nvPr>
        </p:nvSpPr>
        <p:spPr bwMode="gray">
          <a:xfrm>
            <a:off x="3933825" y="598805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673719-53DD-4868-A4EF-D322CDBAD976}" type="datetime'''''''''''''''''''''''''''''''''''7''''''''''''45'''''''''''">
              <a:rPr lang="ja-JP" altLang="en-US" sz="1000" smtClean="0">
                <a:effectLst/>
                <a:sym typeface="+mn-lt"/>
              </a:rPr>
              <a:pPr marL="0" lvl="0" indent="0">
                <a:spcBef>
                  <a:spcPct val="0"/>
                </a:spcBef>
                <a:buNone/>
              </a:pPr>
              <a:t>745</a:t>
            </a:fld>
            <a:endParaRPr kumimoji="1" lang="ja-JP" altLang="en-US" sz="1000" dirty="0">
              <a:sym typeface="+mn-lt"/>
            </a:endParaRPr>
          </a:p>
        </p:txBody>
      </p:sp>
      <p:sp useBgFill="1">
        <p:nvSpPr>
          <p:cNvPr id="88" name="テキスト プレースホルダ 9">
            <a:extLst>
              <a:ext uri="{FF2B5EF4-FFF2-40B4-BE49-F238E27FC236}">
                <a16:creationId xmlns:a16="http://schemas.microsoft.com/office/drawing/2014/main" id="{800A089B-9907-0F07-7C6F-AD69874BDD74}"/>
              </a:ext>
            </a:extLst>
          </p:cNvPr>
          <p:cNvSpPr>
            <a:spLocks/>
          </p:cNvSpPr>
          <p:nvPr>
            <p:custDataLst>
              <p:tags r:id="rId25"/>
            </p:custDataLst>
          </p:nvPr>
        </p:nvSpPr>
        <p:spPr bwMode="gray">
          <a:xfrm>
            <a:off x="798513" y="602773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0739314-440C-44B0-AB79-F6DEE0AFC340}" type="datetime'''''''''''''''''''''''''''5''4''''''''''''''''8'''''''''''''">
              <a:rPr lang="ja-JP" altLang="en-US" sz="1000" smtClean="0">
                <a:effectLst/>
                <a:sym typeface="+mn-lt"/>
              </a:rPr>
              <a:pPr marL="0" lvl="0" indent="0">
                <a:spcBef>
                  <a:spcPct val="0"/>
                </a:spcBef>
                <a:buNone/>
              </a:pPr>
              <a:t>548</a:t>
            </a:fld>
            <a:endParaRPr kumimoji="1" lang="ja-JP" altLang="en-US" sz="1000" dirty="0">
              <a:sym typeface="+mn-lt"/>
            </a:endParaRPr>
          </a:p>
        </p:txBody>
      </p:sp>
      <p:sp useBgFill="1">
        <p:nvSpPr>
          <p:cNvPr id="97" name="テキスト プレースホルダ 9">
            <a:extLst>
              <a:ext uri="{FF2B5EF4-FFF2-40B4-BE49-F238E27FC236}">
                <a16:creationId xmlns:a16="http://schemas.microsoft.com/office/drawing/2014/main" id="{FC1A666B-E756-EE23-C1E7-4E3D44D484E3}"/>
              </a:ext>
            </a:extLst>
          </p:cNvPr>
          <p:cNvSpPr>
            <a:spLocks/>
          </p:cNvSpPr>
          <p:nvPr>
            <p:custDataLst>
              <p:tags r:id="rId26"/>
            </p:custDataLst>
          </p:nvPr>
        </p:nvSpPr>
        <p:spPr bwMode="gray">
          <a:xfrm>
            <a:off x="1878013" y="57261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1C80C9-DD31-4475-989C-A47721E4DE56}" type="datetime'''''''''2''''''3''''9'''''''''''''''''''''''''''''">
              <a:rPr lang="ja-JP" altLang="en-US" sz="1000" smtClean="0">
                <a:effectLst/>
                <a:sym typeface="+mn-lt"/>
              </a:rPr>
              <a:pPr marL="0" lvl="0" indent="0">
                <a:spcBef>
                  <a:spcPct val="0"/>
                </a:spcBef>
                <a:buNone/>
              </a:pPr>
              <a:t>239</a:t>
            </a:fld>
            <a:endParaRPr kumimoji="1" lang="ja-JP" altLang="en-US" sz="1000" dirty="0">
              <a:sym typeface="+mn-lt"/>
            </a:endParaRPr>
          </a:p>
        </p:txBody>
      </p:sp>
      <p:cxnSp>
        <p:nvCxnSpPr>
          <p:cNvPr id="13" name="Straight Connector 12">
            <a:extLst>
              <a:ext uri="{FF2B5EF4-FFF2-40B4-BE49-F238E27FC236}">
                <a16:creationId xmlns:a16="http://schemas.microsoft.com/office/drawing/2014/main" id="{CD803E06-2FAC-40CD-B8BD-325B3800F838}"/>
              </a:ext>
            </a:extLst>
          </p:cNvPr>
          <p:cNvCxnSpPr/>
          <p:nvPr>
            <p:custDataLst>
              <p:tags r:id="rId27"/>
            </p:custDataLst>
          </p:nvPr>
        </p:nvCxnSpPr>
        <p:spPr bwMode="gray">
          <a:xfrm>
            <a:off x="1143000" y="44513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0989DCD-FFD2-4C14-BEBB-2E232D8ED74F}"/>
              </a:ext>
            </a:extLst>
          </p:cNvPr>
          <p:cNvCxnSpPr/>
          <p:nvPr>
            <p:custDataLst>
              <p:tags r:id="rId28"/>
            </p:custDataLst>
          </p:nvPr>
        </p:nvCxnSpPr>
        <p:spPr bwMode="gray">
          <a:xfrm>
            <a:off x="1143000"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8F4230D-9DB6-4029-B4DA-F8A4443B6BAC}"/>
              </a:ext>
            </a:extLst>
          </p:cNvPr>
          <p:cNvCxnSpPr/>
          <p:nvPr>
            <p:custDataLst>
              <p:tags r:id="rId29"/>
            </p:custDataLst>
          </p:nvPr>
        </p:nvCxnSpPr>
        <p:spPr bwMode="gray">
          <a:xfrm>
            <a:off x="1143000"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6BC5EF6-28AA-41D4-B493-A0CE1C5C031A}"/>
              </a:ext>
            </a:extLst>
          </p:cNvPr>
          <p:cNvCxnSpPr/>
          <p:nvPr>
            <p:custDataLst>
              <p:tags r:id="rId30"/>
            </p:custDataLst>
          </p:nvPr>
        </p:nvCxnSpPr>
        <p:spPr bwMode="gray">
          <a:xfrm>
            <a:off x="1143000"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5" name="Oval 44"/>
          <p:cNvSpPr/>
          <p:nvPr>
            <p:custDataLst>
              <p:tags r:id="rId31"/>
            </p:custDataLst>
          </p:nvPr>
        </p:nvSpPr>
        <p:spPr bwMode="gray">
          <a:xfrm>
            <a:off x="1231900"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F43219A5-0F4F-45EC-8325-B34C8443A2AA}"/>
              </a:ext>
            </a:extLst>
          </p:cNvPr>
          <p:cNvSpPr/>
          <p:nvPr>
            <p:custDataLst>
              <p:tags r:id="rId32"/>
            </p:custDataLst>
          </p:nvPr>
        </p:nvSpPr>
        <p:spPr bwMode="auto">
          <a:xfrm>
            <a:off x="1231900"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Isosceles Triangle 68">
            <a:extLst>
              <a:ext uri="{FF2B5EF4-FFF2-40B4-BE49-F238E27FC236}">
                <a16:creationId xmlns:a16="http://schemas.microsoft.com/office/drawing/2014/main" id="{2A3B4641-3421-49BB-81E0-FCDFC122B2B5}"/>
              </a:ext>
            </a:extLst>
          </p:cNvPr>
          <p:cNvSpPr/>
          <p:nvPr>
            <p:custDataLst>
              <p:tags r:id="rId33"/>
            </p:custDataLst>
          </p:nvPr>
        </p:nvSpPr>
        <p:spPr bwMode="auto">
          <a:xfrm>
            <a:off x="1231900"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Diamond 49">
            <a:extLst>
              <a:ext uri="{FF2B5EF4-FFF2-40B4-BE49-F238E27FC236}">
                <a16:creationId xmlns:a16="http://schemas.microsoft.com/office/drawing/2014/main" id="{81EBEE9F-C336-4490-A944-D9C941A1956D}"/>
              </a:ext>
            </a:extLst>
          </p:cNvPr>
          <p:cNvSpPr/>
          <p:nvPr>
            <p:custDataLst>
              <p:tags r:id="rId34"/>
            </p:custDataLst>
          </p:nvPr>
        </p:nvSpPr>
        <p:spPr bwMode="auto">
          <a:xfrm>
            <a:off x="1231900"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テキスト プレースホルダ 9"/>
          <p:cNvSpPr>
            <a:spLocks/>
          </p:cNvSpPr>
          <p:nvPr>
            <p:custDataLst>
              <p:tags r:id="rId35"/>
            </p:custDataLst>
          </p:nvPr>
        </p:nvSpPr>
        <p:spPr bwMode="auto">
          <a:xfrm>
            <a:off x="1454150"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E14FBB-02FC-4D75-B526-A41EC23F7A35}" type="datetime'''''''''''''''看''護''''''''''''''''''''''''''''''師'''''''''''">
              <a:rPr lang="ja-JP" altLang="en-US" sz="1000"/>
              <a:pPr marL="0" indent="0">
                <a:spcBef>
                  <a:spcPct val="0"/>
                </a:spcBef>
                <a:buNone/>
              </a:pPr>
              <a:t>看護師</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16BD9251-1F63-404B-B063-5031C47F90C8}"/>
              </a:ext>
            </a:extLst>
          </p:cNvPr>
          <p:cNvSpPr>
            <a:spLocks/>
          </p:cNvSpPr>
          <p:nvPr>
            <p:custDataLst>
              <p:tags r:id="rId36"/>
            </p:custDataLst>
          </p:nvPr>
        </p:nvSpPr>
        <p:spPr bwMode="auto">
          <a:xfrm>
            <a:off x="1454150" y="45831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1A0E70-4B79-4C49-9763-2A5EDAA0BCB6}" type="datetime'''''''''医師（''歯''''''科''医''''を''''除''''''''''''く''''''''''）'">
              <a:rPr kumimoji="0" lang="ja-JP" altLang="en-US" sz="1000" smtClean="0"/>
              <a:pPr/>
              <a:t>医師（歯科医を除く）</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9C35FA05-FEAF-4E67-A918-F59DCFA1D83F}"/>
              </a:ext>
            </a:extLst>
          </p:cNvPr>
          <p:cNvSpPr>
            <a:spLocks/>
          </p:cNvSpPr>
          <p:nvPr>
            <p:custDataLst>
              <p:tags r:id="rId37"/>
            </p:custDataLst>
          </p:nvPr>
        </p:nvSpPr>
        <p:spPr bwMode="auto">
          <a:xfrm>
            <a:off x="1454150"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51DB38-3912-4CBC-BF5B-2CD812D2C945}" type="datetime'薬''''剤師'''''''''''''''">
              <a:rPr kumimoji="0" lang="ja-JP" altLang="en-US" sz="1000" smtClean="0"/>
              <a:pPr/>
              <a:t>薬剤師</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E464F3A5-C445-4CFA-A6CF-9CCF7F404FA2}"/>
              </a:ext>
            </a:extLst>
          </p:cNvPr>
          <p:cNvSpPr>
            <a:spLocks/>
          </p:cNvSpPr>
          <p:nvPr>
            <p:custDataLst>
              <p:tags r:id="rId38"/>
            </p:custDataLst>
          </p:nvPr>
        </p:nvSpPr>
        <p:spPr bwMode="auto">
          <a:xfrm>
            <a:off x="1454150"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ACAC4-6E81-46F8-B324-CB08ACBCA69E}" type="datetime'''''''''''''''歯''''''''''''科''''医'''''''''''''''">
              <a:rPr kumimoji="0" lang="ja-JP" altLang="en-US" sz="1000" smtClean="0"/>
              <a:pPr/>
              <a:t>歯科医</a:t>
            </a:fld>
            <a:endParaRPr kumimoji="0" lang="ja-JP" altLang="en-US" sz="1000" dirty="0">
              <a:sym typeface="+mn-lt"/>
            </a:endParaRPr>
          </a:p>
        </p:txBody>
      </p:sp>
      <p:graphicFrame>
        <p:nvGraphicFramePr>
          <p:cNvPr id="226" name="Chart 225">
            <a:extLst>
              <a:ext uri="{FF2B5EF4-FFF2-40B4-BE49-F238E27FC236}">
                <a16:creationId xmlns:a16="http://schemas.microsoft.com/office/drawing/2014/main" id="{88AE69D2-6E7E-40C7-E888-668F44242FF4}"/>
              </a:ext>
            </a:extLst>
          </p:cNvPr>
          <p:cNvGraphicFramePr/>
          <p:nvPr>
            <p:custDataLst>
              <p:tags r:id="rId39"/>
            </p:custDataLst>
            <p:extLst>
              <p:ext uri="{D42A27DB-BD31-4B8C-83A1-F6EECF244321}">
                <p14:modId xmlns:p14="http://schemas.microsoft.com/office/powerpoint/2010/main" val="1912987306"/>
              </p:ext>
            </p:extLst>
          </p:nvPr>
        </p:nvGraphicFramePr>
        <p:xfrm>
          <a:off x="5229225" y="2555875"/>
          <a:ext cx="4371975" cy="3963988"/>
        </p:xfrm>
        <a:graphic>
          <a:graphicData uri="http://schemas.openxmlformats.org/drawingml/2006/chart">
            <c:chart xmlns:c="http://schemas.openxmlformats.org/drawingml/2006/chart" xmlns:r="http://schemas.openxmlformats.org/officeDocument/2006/relationships" r:id="rId80"/>
          </a:graphicData>
        </a:graphic>
      </p:graphicFrame>
      <p:cxnSp>
        <p:nvCxnSpPr>
          <p:cNvPr id="190" name="Straight Connector 189">
            <a:extLst>
              <a:ext uri="{FF2B5EF4-FFF2-40B4-BE49-F238E27FC236}">
                <a16:creationId xmlns:a16="http://schemas.microsoft.com/office/drawing/2014/main" id="{AB43F35B-ACEA-4243-8704-75CFC15C29ED}"/>
              </a:ext>
            </a:extLst>
          </p:cNvPr>
          <p:cNvCxnSpPr/>
          <p:nvPr>
            <p:custDataLst>
              <p:tags r:id="rId40"/>
            </p:custDataLst>
          </p:nvPr>
        </p:nvCxnSpPr>
        <p:spPr bwMode="auto">
          <a:xfrm flipH="1">
            <a:off x="5665788" y="5880100"/>
            <a:ext cx="230188" cy="1238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9BA9CF72-1671-434B-A019-0D4FA375B382}"/>
              </a:ext>
            </a:extLst>
          </p:cNvPr>
          <p:cNvCxnSpPr/>
          <p:nvPr>
            <p:custDataLst>
              <p:tags r:id="rId41"/>
            </p:custDataLst>
          </p:nvPr>
        </p:nvCxnSpPr>
        <p:spPr bwMode="auto">
          <a:xfrm flipH="1">
            <a:off x="6069013" y="5894389"/>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55A61605-35FD-49D2-A55B-B03DA9DA751A}"/>
              </a:ext>
            </a:extLst>
          </p:cNvPr>
          <p:cNvCxnSpPr/>
          <p:nvPr>
            <p:custDataLst>
              <p:tags r:id="rId42"/>
            </p:custDataLst>
          </p:nvPr>
        </p:nvCxnSpPr>
        <p:spPr bwMode="auto">
          <a:xfrm flipH="1">
            <a:off x="6480175" y="5915026"/>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3FBE3DF-58D0-422B-9259-0F00912A6F20}"/>
              </a:ext>
            </a:extLst>
          </p:cNvPr>
          <p:cNvCxnSpPr/>
          <p:nvPr>
            <p:custDataLst>
              <p:tags r:id="rId43"/>
            </p:custDataLst>
          </p:nvPr>
        </p:nvCxnSpPr>
        <p:spPr bwMode="auto">
          <a:xfrm flipH="1">
            <a:off x="6891338" y="5908676"/>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10DDF363-5E75-458C-9745-80CE6E0A0A89}"/>
              </a:ext>
            </a:extLst>
          </p:cNvPr>
          <p:cNvCxnSpPr/>
          <p:nvPr>
            <p:custDataLst>
              <p:tags r:id="rId44"/>
            </p:custDataLst>
          </p:nvPr>
        </p:nvCxnSpPr>
        <p:spPr bwMode="auto">
          <a:xfrm flipH="1">
            <a:off x="7302500" y="5911851"/>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57289D7-3BF0-7AD3-8C3E-6FBDB39D8270}"/>
              </a:ext>
            </a:extLst>
          </p:cNvPr>
          <p:cNvCxnSpPr/>
          <p:nvPr>
            <p:custDataLst>
              <p:tags r:id="rId45"/>
            </p:custDataLst>
          </p:nvPr>
        </p:nvCxnSpPr>
        <p:spPr bwMode="auto">
          <a:xfrm flipH="1">
            <a:off x="5673726" y="6097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2B904601-88E8-16C9-80C5-8F402129E9C4}"/>
              </a:ext>
            </a:extLst>
          </p:cNvPr>
          <p:cNvCxnSpPr>
            <a:cxnSpLocks/>
          </p:cNvCxnSpPr>
          <p:nvPr>
            <p:custDataLst>
              <p:tags r:id="rId46"/>
            </p:custDataLst>
          </p:nvPr>
        </p:nvCxnSpPr>
        <p:spPr bwMode="auto">
          <a:xfrm flipH="1">
            <a:off x="6084888" y="60896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C1FA0EEE-0CA6-54DC-B007-901D82D0E9C9}"/>
              </a:ext>
            </a:extLst>
          </p:cNvPr>
          <p:cNvCxnSpPr>
            <a:cxnSpLocks/>
          </p:cNvCxnSpPr>
          <p:nvPr>
            <p:custDataLst>
              <p:tags r:id="rId47"/>
            </p:custDataLst>
          </p:nvPr>
        </p:nvCxnSpPr>
        <p:spPr bwMode="auto">
          <a:xfrm flipH="1">
            <a:off x="6496050" y="61039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A2090793-BAF5-D640-208A-E3E33EE5FB11}"/>
              </a:ext>
            </a:extLst>
          </p:cNvPr>
          <p:cNvCxnSpPr>
            <a:cxnSpLocks/>
          </p:cNvCxnSpPr>
          <p:nvPr>
            <p:custDataLst>
              <p:tags r:id="rId48"/>
            </p:custDataLst>
          </p:nvPr>
        </p:nvCxnSpPr>
        <p:spPr bwMode="auto">
          <a:xfrm flipH="1">
            <a:off x="6907213"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55084504-7447-9D83-EAD7-519BC897D3A9}"/>
              </a:ext>
            </a:extLst>
          </p:cNvPr>
          <p:cNvCxnSpPr>
            <a:cxnSpLocks/>
          </p:cNvCxnSpPr>
          <p:nvPr>
            <p:custDataLst>
              <p:tags r:id="rId49"/>
            </p:custDataLst>
          </p:nvPr>
        </p:nvCxnSpPr>
        <p:spPr bwMode="auto">
          <a:xfrm flipH="1">
            <a:off x="7318375"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AF71EBD0-69DB-2A8B-E362-83B37B3EFEC7}"/>
              </a:ext>
            </a:extLst>
          </p:cNvPr>
          <p:cNvCxnSpPr>
            <a:cxnSpLocks/>
          </p:cNvCxnSpPr>
          <p:nvPr>
            <p:custDataLst>
              <p:tags r:id="rId50"/>
            </p:custDataLst>
          </p:nvPr>
        </p:nvCxnSpPr>
        <p:spPr bwMode="auto">
          <a:xfrm flipH="1">
            <a:off x="7729538"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8CA2B3A6-C6F4-C637-3171-E8A169029870}"/>
              </a:ext>
            </a:extLst>
          </p:cNvPr>
          <p:cNvCxnSpPr>
            <a:cxnSpLocks/>
          </p:cNvCxnSpPr>
          <p:nvPr>
            <p:custDataLst>
              <p:tags r:id="rId51"/>
            </p:custDataLst>
          </p:nvPr>
        </p:nvCxnSpPr>
        <p:spPr bwMode="auto">
          <a:xfrm flipH="1">
            <a:off x="8140700" y="60610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DA2A5248-23AA-F10B-E10D-711176A90B2C}"/>
              </a:ext>
            </a:extLst>
          </p:cNvPr>
          <p:cNvCxnSpPr>
            <a:cxnSpLocks/>
          </p:cNvCxnSpPr>
          <p:nvPr>
            <p:custDataLst>
              <p:tags r:id="rId52"/>
            </p:custDataLst>
          </p:nvPr>
        </p:nvCxnSpPr>
        <p:spPr bwMode="auto">
          <a:xfrm flipH="1">
            <a:off x="8551863" y="60579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E694C7B4-6075-166E-B2DE-DC519ACB89CB}"/>
              </a:ext>
            </a:extLst>
          </p:cNvPr>
          <p:cNvCxnSpPr>
            <a:cxnSpLocks/>
          </p:cNvCxnSpPr>
          <p:nvPr>
            <p:custDataLst>
              <p:tags r:id="rId53"/>
            </p:custDataLst>
          </p:nvPr>
        </p:nvCxnSpPr>
        <p:spPr bwMode="auto">
          <a:xfrm flipH="1">
            <a:off x="8963025" y="60579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3" name="テキスト プレースホルダ 9">
            <a:extLst>
              <a:ext uri="{FF2B5EF4-FFF2-40B4-BE49-F238E27FC236}">
                <a16:creationId xmlns:a16="http://schemas.microsoft.com/office/drawing/2014/main" id="{5D6064AD-12D0-BBCC-CE32-C09B2F6087AB}"/>
              </a:ext>
            </a:extLst>
          </p:cNvPr>
          <p:cNvSpPr>
            <a:spLocks/>
          </p:cNvSpPr>
          <p:nvPr>
            <p:custDataLst>
              <p:tags r:id="rId54"/>
            </p:custDataLst>
          </p:nvPr>
        </p:nvSpPr>
        <p:spPr bwMode="gray">
          <a:xfrm>
            <a:off x="7927975" y="30892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DE2A64-82F8-41C0-9B3E-4F197F65E960}"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useBgFill="1">
        <p:nvSpPr>
          <p:cNvPr id="206" name="テキスト プレースホルダ 9">
            <a:extLst>
              <a:ext uri="{FF2B5EF4-FFF2-40B4-BE49-F238E27FC236}">
                <a16:creationId xmlns:a16="http://schemas.microsoft.com/office/drawing/2014/main" id="{60706BC7-0296-DC90-78FE-B0D742A15D03}"/>
              </a:ext>
            </a:extLst>
          </p:cNvPr>
          <p:cNvSpPr>
            <a:spLocks/>
          </p:cNvSpPr>
          <p:nvPr>
            <p:custDataLst>
              <p:tags r:id="rId55"/>
            </p:custDataLst>
          </p:nvPr>
        </p:nvSpPr>
        <p:spPr bwMode="gray">
          <a:xfrm>
            <a:off x="5695950" y="6021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F906C90-B52A-47B1-8295-E189E16EE9D2}"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07" name="テキスト プレースホルダ 9">
            <a:extLst>
              <a:ext uri="{FF2B5EF4-FFF2-40B4-BE49-F238E27FC236}">
                <a16:creationId xmlns:a16="http://schemas.microsoft.com/office/drawing/2014/main" id="{1B8AAAAE-C9DB-5E4A-3259-5D26A96EFEA0}"/>
              </a:ext>
            </a:extLst>
          </p:cNvPr>
          <p:cNvSpPr>
            <a:spLocks/>
          </p:cNvSpPr>
          <p:nvPr>
            <p:custDataLst>
              <p:tags r:id="rId56"/>
            </p:custDataLst>
          </p:nvPr>
        </p:nvSpPr>
        <p:spPr bwMode="gray">
          <a:xfrm>
            <a:off x="6107113" y="60134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3D3CE1A-83F0-4966-B03B-1EB9B8099B64}"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09" name="テキスト プレースホルダ 9">
            <a:extLst>
              <a:ext uri="{FF2B5EF4-FFF2-40B4-BE49-F238E27FC236}">
                <a16:creationId xmlns:a16="http://schemas.microsoft.com/office/drawing/2014/main" id="{DE53B1FC-AA3A-BC0F-5086-63D6C8B20620}"/>
              </a:ext>
            </a:extLst>
          </p:cNvPr>
          <p:cNvSpPr>
            <a:spLocks/>
          </p:cNvSpPr>
          <p:nvPr>
            <p:custDataLst>
              <p:tags r:id="rId57"/>
            </p:custDataLst>
          </p:nvPr>
        </p:nvSpPr>
        <p:spPr bwMode="gray">
          <a:xfrm>
            <a:off x="6518275" y="60277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9A62172-725E-4169-96F3-51053359845B}"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0" name="テキスト プレースホルダ 9">
            <a:extLst>
              <a:ext uri="{FF2B5EF4-FFF2-40B4-BE49-F238E27FC236}">
                <a16:creationId xmlns:a16="http://schemas.microsoft.com/office/drawing/2014/main" id="{7A60A263-2128-CC69-F650-68A526E0C4FA}"/>
              </a:ext>
            </a:extLst>
          </p:cNvPr>
          <p:cNvSpPr>
            <a:spLocks/>
          </p:cNvSpPr>
          <p:nvPr>
            <p:custDataLst>
              <p:tags r:id="rId58"/>
            </p:custDataLst>
          </p:nvPr>
        </p:nvSpPr>
        <p:spPr bwMode="gray">
          <a:xfrm>
            <a:off x="6929438"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3BE1F8-6522-4FB5-828B-28EF0D242367}"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1" name="テキスト プレースホルダ 9">
            <a:extLst>
              <a:ext uri="{FF2B5EF4-FFF2-40B4-BE49-F238E27FC236}">
                <a16:creationId xmlns:a16="http://schemas.microsoft.com/office/drawing/2014/main" id="{ED7726D0-F759-4C9B-54D0-53D9D8A8E990}"/>
              </a:ext>
            </a:extLst>
          </p:cNvPr>
          <p:cNvSpPr>
            <a:spLocks/>
          </p:cNvSpPr>
          <p:nvPr>
            <p:custDataLst>
              <p:tags r:id="rId59"/>
            </p:custDataLst>
          </p:nvPr>
        </p:nvSpPr>
        <p:spPr bwMode="gray">
          <a:xfrm>
            <a:off x="7340600"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F2771C7-68A6-4DFB-AB28-8062F7C9A958}"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2" name="テキスト プレースホルダ 9">
            <a:extLst>
              <a:ext uri="{FF2B5EF4-FFF2-40B4-BE49-F238E27FC236}">
                <a16:creationId xmlns:a16="http://schemas.microsoft.com/office/drawing/2014/main" id="{1F61D5FF-FD6F-3516-4C05-04CBEAE531D9}"/>
              </a:ext>
            </a:extLst>
          </p:cNvPr>
          <p:cNvSpPr>
            <a:spLocks/>
          </p:cNvSpPr>
          <p:nvPr>
            <p:custDataLst>
              <p:tags r:id="rId60"/>
            </p:custDataLst>
          </p:nvPr>
        </p:nvSpPr>
        <p:spPr bwMode="gray">
          <a:xfrm>
            <a:off x="7751763"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B408558-D8FB-443A-A1ED-760706A548B4}"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3" name="テキスト プレースホルダ 9">
            <a:extLst>
              <a:ext uri="{FF2B5EF4-FFF2-40B4-BE49-F238E27FC236}">
                <a16:creationId xmlns:a16="http://schemas.microsoft.com/office/drawing/2014/main" id="{B131B90C-5B29-CDF5-1EB0-6648319F2D6E}"/>
              </a:ext>
            </a:extLst>
          </p:cNvPr>
          <p:cNvSpPr>
            <a:spLocks/>
          </p:cNvSpPr>
          <p:nvPr>
            <p:custDataLst>
              <p:tags r:id="rId61"/>
            </p:custDataLst>
          </p:nvPr>
        </p:nvSpPr>
        <p:spPr bwMode="gray">
          <a:xfrm>
            <a:off x="8162925" y="59848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5AB24B-B336-42DD-8B77-609974028FDE}" type="datetime'''''''''0''''''''''''''''''''''''.3'''''''''">
              <a:rPr lang="ja-JP" altLang="en-US" sz="1000" smtClean="0">
                <a:effectLst/>
                <a:sym typeface="+mn-lt"/>
              </a:rPr>
              <a:pPr marL="0" lvl="0" indent="0">
                <a:spcBef>
                  <a:spcPct val="0"/>
                </a:spcBef>
                <a:buNone/>
              </a:pPr>
              <a:t>0.3</a:t>
            </a:fld>
            <a:endParaRPr kumimoji="1" lang="ja-JP" altLang="en-US" sz="1000" dirty="0">
              <a:sym typeface="+mn-lt"/>
            </a:endParaRPr>
          </a:p>
        </p:txBody>
      </p:sp>
      <p:sp useBgFill="1">
        <p:nvSpPr>
          <p:cNvPr id="214" name="テキスト プレースホルダ 9">
            <a:extLst>
              <a:ext uri="{FF2B5EF4-FFF2-40B4-BE49-F238E27FC236}">
                <a16:creationId xmlns:a16="http://schemas.microsoft.com/office/drawing/2014/main" id="{05F0194B-80B8-819E-A109-4F5E68546367}"/>
              </a:ext>
            </a:extLst>
          </p:cNvPr>
          <p:cNvSpPr>
            <a:spLocks/>
          </p:cNvSpPr>
          <p:nvPr>
            <p:custDataLst>
              <p:tags r:id="rId62"/>
            </p:custDataLst>
          </p:nvPr>
        </p:nvSpPr>
        <p:spPr bwMode="gray">
          <a:xfrm>
            <a:off x="8574088" y="59817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F81C7A2-7F1F-4F6D-9CB6-19D0F9867B1C}" type="datetime'''''''''''''0''''''''''''''''.''''''3'">
              <a:rPr lang="ja-JP" altLang="en-US" sz="1000" smtClean="0">
                <a:effectLst/>
                <a:sym typeface="+mn-lt"/>
              </a:rPr>
              <a:pPr marL="0" lvl="0" indent="0">
                <a:spcBef>
                  <a:spcPct val="0"/>
                </a:spcBef>
                <a:buNone/>
              </a:pPr>
              <a:t>0.3</a:t>
            </a:fld>
            <a:endParaRPr kumimoji="1" lang="ja-JP" altLang="en-US" sz="1000" dirty="0">
              <a:sym typeface="+mn-lt"/>
            </a:endParaRPr>
          </a:p>
        </p:txBody>
      </p:sp>
      <p:cxnSp>
        <p:nvCxnSpPr>
          <p:cNvPr id="58" name="Straight Connector 57"/>
          <p:cNvCxnSpPr/>
          <p:nvPr>
            <p:custDataLst>
              <p:tags r:id="rId63"/>
            </p:custDataLst>
          </p:nvPr>
        </p:nvCxnSpPr>
        <p:spPr bwMode="gray">
          <a:xfrm>
            <a:off x="6086475" y="4451350"/>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CB3242-FAEC-4480-99A1-97C4C4F112D7}"/>
              </a:ext>
            </a:extLst>
          </p:cNvPr>
          <p:cNvCxnSpPr/>
          <p:nvPr>
            <p:custDataLst>
              <p:tags r:id="rId64"/>
            </p:custDataLst>
          </p:nvPr>
        </p:nvCxnSpPr>
        <p:spPr bwMode="gray">
          <a:xfrm>
            <a:off x="6086475"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89E32CD2-9A09-4040-9742-9942629A23B7}"/>
              </a:ext>
            </a:extLst>
          </p:cNvPr>
          <p:cNvCxnSpPr/>
          <p:nvPr>
            <p:custDataLst>
              <p:tags r:id="rId65"/>
            </p:custDataLst>
          </p:nvPr>
        </p:nvCxnSpPr>
        <p:spPr bwMode="gray">
          <a:xfrm>
            <a:off x="6086475"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1745400-920E-49EB-ACCE-2AB0AC6A59B5}"/>
              </a:ext>
            </a:extLst>
          </p:cNvPr>
          <p:cNvCxnSpPr/>
          <p:nvPr>
            <p:custDataLst>
              <p:tags r:id="rId66"/>
            </p:custDataLst>
          </p:nvPr>
        </p:nvCxnSpPr>
        <p:spPr bwMode="gray">
          <a:xfrm>
            <a:off x="6086475"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Oval 63"/>
          <p:cNvSpPr/>
          <p:nvPr>
            <p:custDataLst>
              <p:tags r:id="rId67"/>
            </p:custDataLst>
          </p:nvPr>
        </p:nvSpPr>
        <p:spPr bwMode="gray">
          <a:xfrm>
            <a:off x="6175375"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Rectangle 167">
            <a:extLst>
              <a:ext uri="{FF2B5EF4-FFF2-40B4-BE49-F238E27FC236}">
                <a16:creationId xmlns:a16="http://schemas.microsoft.com/office/drawing/2014/main" id="{E214935F-D6A2-40F5-B94C-1A26F58A4D02}"/>
              </a:ext>
            </a:extLst>
          </p:cNvPr>
          <p:cNvSpPr/>
          <p:nvPr>
            <p:custDataLst>
              <p:tags r:id="rId68"/>
            </p:custDataLst>
          </p:nvPr>
        </p:nvSpPr>
        <p:spPr bwMode="auto">
          <a:xfrm>
            <a:off x="6175375"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2" name="Isosceles Triangle 181">
            <a:extLst>
              <a:ext uri="{FF2B5EF4-FFF2-40B4-BE49-F238E27FC236}">
                <a16:creationId xmlns:a16="http://schemas.microsoft.com/office/drawing/2014/main" id="{C3C762E4-D437-440D-8FD4-782FF6EF52CF}"/>
              </a:ext>
            </a:extLst>
          </p:cNvPr>
          <p:cNvSpPr/>
          <p:nvPr>
            <p:custDataLst>
              <p:tags r:id="rId69"/>
            </p:custDataLst>
          </p:nvPr>
        </p:nvSpPr>
        <p:spPr bwMode="auto">
          <a:xfrm>
            <a:off x="6175375"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Diamond 176">
            <a:extLst>
              <a:ext uri="{FF2B5EF4-FFF2-40B4-BE49-F238E27FC236}">
                <a16:creationId xmlns:a16="http://schemas.microsoft.com/office/drawing/2014/main" id="{A1882DCA-1650-4920-BF70-C432EA60D9B7}"/>
              </a:ext>
            </a:extLst>
          </p:cNvPr>
          <p:cNvSpPr/>
          <p:nvPr>
            <p:custDataLst>
              <p:tags r:id="rId70"/>
            </p:custDataLst>
          </p:nvPr>
        </p:nvSpPr>
        <p:spPr bwMode="auto">
          <a:xfrm>
            <a:off x="6175375"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8" name="テキスト プレースホルダ 9"/>
          <p:cNvSpPr>
            <a:spLocks/>
          </p:cNvSpPr>
          <p:nvPr>
            <p:custDataLst>
              <p:tags r:id="rId71"/>
            </p:custDataLst>
          </p:nvPr>
        </p:nvSpPr>
        <p:spPr bwMode="auto">
          <a:xfrm>
            <a:off x="6397625"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12C23B-FB56-435C-8B4C-DC10AEC0F4ED}" type="datetime'看''''''''''''''護''''''''''''''''''''''''''''''師'''''">
              <a:rPr lang="ja-JP" altLang="en-US" sz="1000" smtClean="0"/>
              <a:pPr/>
              <a:t>看護師</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30BB49D8-8E8E-4C32-96FC-0022E24B2E04}"/>
              </a:ext>
            </a:extLst>
          </p:cNvPr>
          <p:cNvSpPr>
            <a:spLocks/>
          </p:cNvSpPr>
          <p:nvPr>
            <p:custDataLst>
              <p:tags r:id="rId72"/>
            </p:custDataLst>
          </p:nvPr>
        </p:nvSpPr>
        <p:spPr bwMode="auto">
          <a:xfrm>
            <a:off x="6397625" y="4583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518414-2E96-46DC-B5EB-49A4E052ABFA}" type="datetime'''''''''''''''''''''''''''''医''師'''''">
              <a:rPr kumimoji="0" lang="ja-JP" altLang="en-US" sz="1000" smtClean="0"/>
              <a:pPr/>
              <a:t>医師</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24CA2303-99A9-464D-B676-CD0CE04052FA}"/>
              </a:ext>
            </a:extLst>
          </p:cNvPr>
          <p:cNvSpPr>
            <a:spLocks/>
          </p:cNvSpPr>
          <p:nvPr>
            <p:custDataLst>
              <p:tags r:id="rId73"/>
            </p:custDataLst>
          </p:nvPr>
        </p:nvSpPr>
        <p:spPr bwMode="auto">
          <a:xfrm>
            <a:off x="6397625"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6839A7-78F9-401A-991F-072A532C8B4E}"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B31E7E85-EC7B-4869-851E-A1849A94AF10}"/>
              </a:ext>
            </a:extLst>
          </p:cNvPr>
          <p:cNvSpPr>
            <a:spLocks/>
          </p:cNvSpPr>
          <p:nvPr>
            <p:custDataLst>
              <p:tags r:id="rId74"/>
            </p:custDataLst>
          </p:nvPr>
        </p:nvSpPr>
        <p:spPr bwMode="auto">
          <a:xfrm>
            <a:off x="6397625"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D79E19-1DCA-4A36-8C3B-B480E14CCE66}"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62998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143367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カンボジア／医療関連／医療・公衆衛生</a:t>
            </a:r>
            <a:endParaRPr kumimoji="1" lang="ja-JP" altLang="en-US" dirty="0"/>
          </a:p>
        </p:txBody>
      </p:sp>
      <p:grpSp>
        <p:nvGrpSpPr>
          <p:cNvPr id="5" name="グループ化 7">
            <a:extLst>
              <a:ext uri="{FF2B5EF4-FFF2-40B4-BE49-F238E27FC236}">
                <a16:creationId xmlns:a16="http://schemas.microsoft.com/office/drawing/2014/main" id="{BAC3F156-6017-48C4-96FC-DBCAFFE4956E}"/>
              </a:ext>
            </a:extLst>
          </p:cNvPr>
          <p:cNvGrpSpPr/>
          <p:nvPr/>
        </p:nvGrpSpPr>
        <p:grpSpPr>
          <a:xfrm>
            <a:off x="1640632" y="2348880"/>
            <a:ext cx="4536507" cy="288032"/>
            <a:chOff x="4803500" y="2113806"/>
            <a:chExt cx="2954133" cy="288032"/>
          </a:xfrm>
        </p:grpSpPr>
        <p:cxnSp>
          <p:nvCxnSpPr>
            <p:cNvPr id="9" name="直線コネクタ 40">
              <a:extLst>
                <a:ext uri="{FF2B5EF4-FFF2-40B4-BE49-F238E27FC236}">
                  <a16:creationId xmlns:a16="http://schemas.microsoft.com/office/drawing/2014/main" id="{9AE81B92-D3B5-4B54-8DE8-80622E86F86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87FFF67-53D9-413E-83AC-D71F6F0BF98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CBD105AD-5DE4-4524-A590-3BC7705B3045}"/>
              </a:ext>
            </a:extLst>
          </p:cNvPr>
          <p:cNvSpPr txBox="1"/>
          <p:nvPr/>
        </p:nvSpPr>
        <p:spPr>
          <a:xfrm>
            <a:off x="1891751" y="301599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2" name="テキスト ボックス 45">
            <a:extLst>
              <a:ext uri="{FF2B5EF4-FFF2-40B4-BE49-F238E27FC236}">
                <a16:creationId xmlns:a16="http://schemas.microsoft.com/office/drawing/2014/main" id="{F7190F17-9233-419B-BE77-E320FFBAA0B1}"/>
              </a:ext>
            </a:extLst>
          </p:cNvPr>
          <p:cNvSpPr txBox="1"/>
          <p:nvPr/>
        </p:nvSpPr>
        <p:spPr>
          <a:xfrm>
            <a:off x="4962155" y="30159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45">
            <a:extLst>
              <a:ext uri="{FF2B5EF4-FFF2-40B4-BE49-F238E27FC236}">
                <a16:creationId xmlns:a16="http://schemas.microsoft.com/office/drawing/2014/main" id="{6FBDC384-792B-47BE-BBA2-9198298781E5}"/>
              </a:ext>
            </a:extLst>
          </p:cNvPr>
          <p:cNvSpPr txBox="1"/>
          <p:nvPr/>
        </p:nvSpPr>
        <p:spPr>
          <a:xfrm>
            <a:off x="1876733" y="39268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CFF9BD04-795C-4EC2-8BF7-4C4AC8495044}"/>
              </a:ext>
            </a:extLst>
          </p:cNvPr>
          <p:cNvSpPr txBox="1"/>
          <p:nvPr/>
        </p:nvSpPr>
        <p:spPr>
          <a:xfrm>
            <a:off x="4948300" y="394243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36C97EA3-F20B-49D0-8A75-94FFA2C34D04}"/>
              </a:ext>
            </a:extLst>
          </p:cNvPr>
          <p:cNvSpPr txBox="1"/>
          <p:nvPr/>
        </p:nvSpPr>
        <p:spPr>
          <a:xfrm>
            <a:off x="1890588" y="346169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F96F0C40-DAAF-49E1-BC05-913405673690}"/>
              </a:ext>
            </a:extLst>
          </p:cNvPr>
          <p:cNvSpPr txBox="1"/>
          <p:nvPr/>
        </p:nvSpPr>
        <p:spPr>
          <a:xfrm>
            <a:off x="4962155" y="346169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D86B0A87-A9FD-42D5-AA41-5BB0D0C7C872}"/>
              </a:ext>
            </a:extLst>
          </p:cNvPr>
          <p:cNvSpPr txBox="1"/>
          <p:nvPr/>
        </p:nvSpPr>
        <p:spPr>
          <a:xfrm>
            <a:off x="6571110" y="302036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0" name="テキスト ボックス 45">
            <a:extLst>
              <a:ext uri="{FF2B5EF4-FFF2-40B4-BE49-F238E27FC236}">
                <a16:creationId xmlns:a16="http://schemas.microsoft.com/office/drawing/2014/main" id="{80D03BB7-B3C9-4E78-921F-32C1579F7B9A}"/>
              </a:ext>
            </a:extLst>
          </p:cNvPr>
          <p:cNvSpPr txBox="1"/>
          <p:nvPr/>
        </p:nvSpPr>
        <p:spPr>
          <a:xfrm>
            <a:off x="6676488" y="39429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820717D0-80CE-4CE0-99A6-A00FD2E91703}"/>
              </a:ext>
            </a:extLst>
          </p:cNvPr>
          <p:cNvSpPr txBox="1"/>
          <p:nvPr/>
        </p:nvSpPr>
        <p:spPr>
          <a:xfrm>
            <a:off x="6699494" y="345959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27">
            <a:extLst>
              <a:ext uri="{FF2B5EF4-FFF2-40B4-BE49-F238E27FC236}">
                <a16:creationId xmlns:a16="http://schemas.microsoft.com/office/drawing/2014/main" id="{FD5E9F47-8819-40EA-BAE0-87DC011550A1}"/>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カンボジアにおいては、医療専門職の資格登録についての規定があるものの、対応する審議会などの体制が整っていない。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6" name="テキスト ボックス 45">
            <a:extLst>
              <a:ext uri="{FF2B5EF4-FFF2-40B4-BE49-F238E27FC236}">
                <a16:creationId xmlns:a16="http://schemas.microsoft.com/office/drawing/2014/main" id="{BC5717B6-4A24-4EF1-9AFC-94EC993AC6C7}"/>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カンボジアは医療費が生活水準に比べて高額であるが、包括的な国民皆保険制度が整備されておらず、医療費は基本的には自己負担となっている。</a:t>
            </a:r>
          </a:p>
        </p:txBody>
      </p:sp>
      <p:sp>
        <p:nvSpPr>
          <p:cNvPr id="18" name="Rectangle 6"/>
          <p:cNvSpPr>
            <a:spLocks noChangeArrowheads="1"/>
          </p:cNvSpPr>
          <p:nvPr/>
        </p:nvSpPr>
        <p:spPr bwMode="auto">
          <a:xfrm>
            <a:off x="560512" y="199452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「カンボジア国 医療保障制度に係る情報収集・確認調査報告書」</a:t>
            </a:r>
          </a:p>
        </p:txBody>
      </p:sp>
      <p:graphicFrame>
        <p:nvGraphicFramePr>
          <p:cNvPr id="9" name="表 8"/>
          <p:cNvGraphicFramePr>
            <a:graphicFrameLocks noGrp="1"/>
          </p:cNvGraphicFramePr>
          <p:nvPr>
            <p:extLst>
              <p:ext uri="{D42A27DB-BD31-4B8C-83A1-F6EECF244321}">
                <p14:modId xmlns:p14="http://schemas.microsoft.com/office/powerpoint/2010/main" val="2167625907"/>
              </p:ext>
            </p:extLst>
          </p:nvPr>
        </p:nvGraphicFramePr>
        <p:xfrm>
          <a:off x="488504" y="2492896"/>
          <a:ext cx="8856257" cy="3528392"/>
        </p:xfrm>
        <a:graphic>
          <a:graphicData uri="http://schemas.openxmlformats.org/drawingml/2006/table">
            <a:tbl>
              <a:tblPr firstRow="1" bandRow="1">
                <a:tableStyleId>{5C22544A-7EE6-4342-B048-85BDC9FD1C3A}</a:tableStyleId>
              </a:tblPr>
              <a:tblGrid>
                <a:gridCol w="413894">
                  <a:extLst>
                    <a:ext uri="{9D8B030D-6E8A-4147-A177-3AD203B41FA5}">
                      <a16:colId xmlns:a16="http://schemas.microsoft.com/office/drawing/2014/main" val="20000"/>
                    </a:ext>
                  </a:extLst>
                </a:gridCol>
                <a:gridCol w="2814121">
                  <a:extLst>
                    <a:ext uri="{9D8B030D-6E8A-4147-A177-3AD203B41FA5}">
                      <a16:colId xmlns:a16="http://schemas.microsoft.com/office/drawing/2014/main" val="20001"/>
                    </a:ext>
                  </a:extLst>
                </a:gridCol>
                <a:gridCol w="2814121">
                  <a:extLst>
                    <a:ext uri="{9D8B030D-6E8A-4147-A177-3AD203B41FA5}">
                      <a16:colId xmlns:a16="http://schemas.microsoft.com/office/drawing/2014/main" val="20002"/>
                    </a:ext>
                  </a:extLst>
                </a:gridCol>
                <a:gridCol w="2814121">
                  <a:extLst>
                    <a:ext uri="{9D8B030D-6E8A-4147-A177-3AD203B41FA5}">
                      <a16:colId xmlns:a16="http://schemas.microsoft.com/office/drawing/2014/main" val="20003"/>
                    </a:ext>
                  </a:extLst>
                </a:gridCol>
              </a:tblGrid>
              <a:tr h="630844">
                <a:tc>
                  <a:txBody>
                    <a:bodyPr/>
                    <a:lstStyle/>
                    <a:p>
                      <a:pPr algn="ctr" fontAlgn="ctr">
                        <a:spcAft>
                          <a:spcPts val="0"/>
                        </a:spcAft>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名称</a:t>
                      </a: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0">
                        <a:lnSpc>
                          <a:spcPct val="10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chemeClr val="bg1"/>
                          </a:solidFill>
                          <a:effectLst/>
                          <a:uLnTx/>
                          <a:uFillTx/>
                          <a:latin typeface="+mn-lt"/>
                          <a:ea typeface="+mn-ea"/>
                          <a:cs typeface="+mn-cs"/>
                        </a:rPr>
                        <a:t>カンボジア社会保障基金（</a:t>
                      </a:r>
                      <a:r>
                        <a:rPr kumimoji="1" lang="en-US" altLang="ja-JP" sz="1100" b="0" i="0" u="none" strike="noStrike" kern="1200" cap="none" spc="0" normalizeH="0" baseline="0" noProof="0" dirty="0">
                          <a:ln>
                            <a:noFill/>
                          </a:ln>
                          <a:solidFill>
                            <a:schemeClr val="bg1"/>
                          </a:solidFill>
                          <a:effectLst/>
                          <a:uLnTx/>
                          <a:uFillTx/>
                          <a:latin typeface="+mn-lt"/>
                          <a:ea typeface="+mn-ea"/>
                          <a:cs typeface="+mn-cs"/>
                        </a:rPr>
                        <a:t>Cambodia’s National Social Security </a:t>
                      </a:r>
                      <a:r>
                        <a:rPr kumimoji="1" lang="en-US" altLang="ja-JP" sz="1100" b="0" i="0" u="none" strike="noStrike" kern="1200" cap="none" spc="0" normalizeH="0" baseline="0" noProof="0" dirty="0" err="1">
                          <a:ln>
                            <a:noFill/>
                          </a:ln>
                          <a:solidFill>
                            <a:schemeClr val="bg1"/>
                          </a:solidFill>
                          <a:effectLst/>
                          <a:uLnTx/>
                          <a:uFillTx/>
                          <a:latin typeface="+mn-lt"/>
                          <a:ea typeface="+mn-ea"/>
                          <a:cs typeface="+mn-cs"/>
                        </a:rPr>
                        <a:t>Fund:NSSF</a:t>
                      </a:r>
                      <a:r>
                        <a:rPr kumimoji="1" lang="ja-JP" altLang="en-US" sz="1100" b="0" i="0" u="none" strike="noStrike" kern="1200" cap="none" spc="0" normalizeH="0" baseline="0" noProof="0" dirty="0">
                          <a:ln>
                            <a:noFill/>
                          </a:ln>
                          <a:solidFill>
                            <a:schemeClr val="bg1"/>
                          </a:solidFill>
                          <a:effectLst/>
                          <a:uLnTx/>
                          <a:uFillTx/>
                          <a:latin typeface="+mn-lt"/>
                          <a:ea typeface="+mn-ea"/>
                          <a:cs typeface="+mn-cs"/>
                        </a:rPr>
                        <a:t>）</a:t>
                      </a:r>
                      <a:endParaRPr kumimoji="1" lang="ja-JP" altLang="en-US" sz="95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n-lt"/>
                          <a:ea typeface="+mn-ea"/>
                          <a:cs typeface="+mn-cs"/>
                        </a:rPr>
                        <a:t>Health Equity Fund, HEF</a:t>
                      </a:r>
                      <a:endParaRPr kumimoji="1" lang="ja-JP" altLang="en-US" sz="1100" b="0" i="0" u="none" strike="noStrike" kern="1200" cap="none" spc="0" normalizeH="0" baseline="0" noProof="0" dirty="0">
                        <a:ln>
                          <a:noFill/>
                        </a:ln>
                        <a:solidFill>
                          <a:schemeClr val="bg1"/>
                        </a:solidFill>
                        <a:effectLst/>
                        <a:uLnTx/>
                        <a:uFillTx/>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dirty="0">
                          <a:solidFill>
                            <a:schemeClr val="bg1"/>
                          </a:solidFill>
                        </a:rPr>
                        <a:t>CBHI</a:t>
                      </a:r>
                      <a:r>
                        <a:rPr kumimoji="1" lang="ja-JP" altLang="en-US" sz="1000" b="0" dirty="0">
                          <a:solidFill>
                            <a:schemeClr val="bg1"/>
                          </a:solidFill>
                        </a:rPr>
                        <a:t>制度</a:t>
                      </a:r>
                      <a:endParaRPr kumimoji="1" lang="en-US" altLang="ja-JP" sz="1000" b="0" dirty="0">
                        <a:solidFill>
                          <a:schemeClr val="bg1"/>
                        </a:solidFil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bg1"/>
                          </a:solidFill>
                        </a:rPr>
                        <a:t>（</a:t>
                      </a:r>
                      <a:r>
                        <a:rPr kumimoji="1" lang="en-US" altLang="ja-JP" sz="1000" b="0" dirty="0">
                          <a:solidFill>
                            <a:schemeClr val="bg1"/>
                          </a:solidFill>
                        </a:rPr>
                        <a:t>Community Based Health Insurance</a:t>
                      </a:r>
                      <a:r>
                        <a:rPr kumimoji="1" lang="ja-JP" altLang="en-US" sz="1000" b="0" dirty="0">
                          <a:solidFill>
                            <a:schemeClr val="bg1"/>
                          </a:solidFill>
                        </a:rPr>
                        <a:t>）</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8975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0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カンボジア全土で認知されている社会保険制度である。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en-US" altLang="ja-JP" sz="1000" dirty="0"/>
                        <a:t>1997</a:t>
                      </a:r>
                      <a:r>
                        <a:rPr lang="ja-JP" altLang="en-US" sz="1000" dirty="0"/>
                        <a:t>年以来、労働法により、すべての民間企業には、労働安全衛生部からの無料治療サービスを労働者に受けさせることが義務付けられている。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また、</a:t>
                      </a:r>
                      <a:r>
                        <a:rPr lang="en-US" altLang="ja-JP" sz="1000" dirty="0"/>
                        <a:t>NSSF</a:t>
                      </a:r>
                      <a:r>
                        <a:rPr lang="ja-JP" altLang="en-US" sz="1000" dirty="0"/>
                        <a:t>は、全ての企業に対して健康保険と労働災害保険に、全ての従業員を加入させることを義務付けている。（しかし、健康保険制度は機能しているが、全国で普遍的に加入しているとは言えない状態である）</a:t>
                      </a:r>
                      <a:endParaRPr lang="en-US" altLang="ja-JP"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カンボジアの保健省が管轄しており、労働法に定められている社会保障制度である。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当該受益者になるためには、生活水準が国家の定めた貧困ラインの下に置かれる者であって、村役場や保健センターでの面接審査を経て</a:t>
                      </a:r>
                      <a:r>
                        <a:rPr lang="zh-TW" altLang="en-US" sz="1000" dirty="0"/>
                        <a:t>貧困資格証明書</a:t>
                      </a:r>
                      <a:r>
                        <a:rPr lang="ja-JP" altLang="en-US" sz="1000" dirty="0"/>
                        <a:t>を取得しなければならない。</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受益者は医療費を無料で受けることができ、病院までの交通費も支給される。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事前に在住している地域で登録または貧困世帯認定を受けた場合、指定された医療機関で無料医療サービス、食事や交通費が支給される。（場合により、死亡の時には、葬儀費用も支給される。貧困者に対して、すべてあるいは一部の 費用を補償する制度である。）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コミュニティーを基盤とし、 </a:t>
                      </a:r>
                      <a:r>
                        <a:rPr lang="en-US" altLang="ja-JP" sz="1000" dirty="0"/>
                        <a:t>NGO</a:t>
                      </a:r>
                      <a:r>
                        <a:rPr lang="ja-JP" altLang="en-US" sz="1000" dirty="0"/>
                        <a:t>や</a:t>
                      </a:r>
                      <a:r>
                        <a:rPr lang="en-US" altLang="ja-JP" sz="1000" dirty="0"/>
                        <a:t>CBO</a:t>
                      </a:r>
                      <a:r>
                        <a:rPr lang="ja-JP" altLang="en-US" sz="1000" dirty="0"/>
                        <a:t>によって運営されている任意の非営利医療保険である。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担当地域において運営機関が加入促進を行い、 保険料を徴収して運営している。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基本的に公立医療機関で提供されるサ－ビスが給付の対象である。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8122184"/>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民間保険制度</a:t>
            </a:r>
          </a:p>
        </p:txBody>
      </p:sp>
      <p:sp>
        <p:nvSpPr>
          <p:cNvPr id="15" name="テキスト ボックス 14"/>
          <p:cNvSpPr txBox="1"/>
          <p:nvPr/>
        </p:nvSpPr>
        <p:spPr>
          <a:xfrm>
            <a:off x="200472" y="1124744"/>
            <a:ext cx="9505056"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をはじめとする民間保険会社が医療保険サービスを提供している。提携病院の利用には治療費の自己負担がない形で利用できる。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市場規模データは見当たらなかったが、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年に第一生命ホールディングスがカンボジアに日系生命保険としては初の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％子会社を設立するなど、将来の市場拡大が期待されている。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デスクトップリサーチ、日本経済新聞</a:t>
            </a:r>
          </a:p>
        </p:txBody>
      </p:sp>
    </p:spTree>
    <p:extLst>
      <p:ext uri="{BB962C8B-B14F-4D97-AF65-F5344CB8AC3E}">
        <p14:creationId xmlns:p14="http://schemas.microsoft.com/office/powerpoint/2010/main" val="169675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00471" y="4509119"/>
            <a:ext cx="4435851" cy="1809605"/>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201242" y="5237292"/>
            <a:ext cx="3143064" cy="187049"/>
          </a:xfrm>
          <a:prstGeom prst="rect">
            <a:avLst/>
          </a:prstGeom>
          <a:solidFill>
            <a:schemeClr val="bg1">
              <a:lumMod val="65000"/>
            </a:schemeClr>
          </a:solidFill>
          <a:ln w="19050">
            <a:solidFill>
              <a:srgbClr val="FFFFFF"/>
            </a:solidFill>
            <a:miter lim="800000"/>
            <a:headEnd/>
            <a:tailEnd/>
          </a:ln>
          <a:effectLst/>
        </p:spPr>
        <p:txBody>
          <a:bodyPr wrap="none" tIns="0" bIns="0" anchor="ctr"/>
          <a:lstStyle/>
          <a:p>
            <a:pPr algn="ctr"/>
            <a:r>
              <a:rPr lang="ja-JP" altLang="en-US" sz="1050" dirty="0">
                <a:solidFill>
                  <a:schemeClr val="bg1"/>
                </a:solidFill>
              </a:rPr>
              <a:t>ヘルスサービスとマネジメント</a:t>
            </a:r>
          </a:p>
        </p:txBody>
      </p:sp>
      <p:sp>
        <p:nvSpPr>
          <p:cNvPr id="48" name="角丸四角形 47"/>
          <p:cNvSpPr/>
          <p:nvPr/>
        </p:nvSpPr>
        <p:spPr>
          <a:xfrm>
            <a:off x="4515349" y="3789039"/>
            <a:ext cx="5190175" cy="1521791"/>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492896"/>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5" name="フリーフォーム 4"/>
          <p:cNvSpPr/>
          <p:nvPr/>
        </p:nvSpPr>
        <p:spPr>
          <a:xfrm>
            <a:off x="4357556" y="2492896"/>
            <a:ext cx="1662504" cy="1296045"/>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dirty="0">
              <a:solidFill>
                <a:schemeClr val="tx1"/>
              </a:solidFill>
            </a:endParaRPr>
          </a:p>
        </p:txBody>
      </p:sp>
      <p:sp>
        <p:nvSpPr>
          <p:cNvPr id="6" name="フリーフォーム 5"/>
          <p:cNvSpPr/>
          <p:nvPr/>
        </p:nvSpPr>
        <p:spPr>
          <a:xfrm>
            <a:off x="3895750" y="3789021"/>
            <a:ext cx="2586117" cy="720025"/>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5004085" y="3980417"/>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地方レベル</a:t>
            </a:r>
          </a:p>
        </p:txBody>
      </p:sp>
      <p:sp>
        <p:nvSpPr>
          <p:cNvPr id="13" name="テキスト ボックス 12"/>
          <p:cNvSpPr txBox="1">
            <a:spLocks/>
          </p:cNvSpPr>
          <p:nvPr/>
        </p:nvSpPr>
        <p:spPr>
          <a:xfrm>
            <a:off x="5004085" y="3261150"/>
            <a:ext cx="369445" cy="369445"/>
          </a:xfrm>
          <a:prstGeom prst="rect">
            <a:avLst/>
          </a:prstGeom>
          <a:noFill/>
        </p:spPr>
        <p:txBody>
          <a:bodyPr wrap="none" lIns="0" tIns="0" rIns="0" bIns="36000" rtlCol="0" anchor="ctr" anchorCtr="0">
            <a:noAutofit/>
          </a:bodyPr>
          <a:lstStyle/>
          <a:p>
            <a:pPr algn="ctr"/>
            <a:r>
              <a:rPr kumimoji="1" lang="ja-JP" altLang="en-US" sz="1200" dirty="0">
                <a:solidFill>
                  <a:schemeClr val="bg1"/>
                </a:solidFill>
              </a:rPr>
              <a:t>中央レベル</a:t>
            </a:r>
          </a:p>
        </p:txBody>
      </p:sp>
      <p:sp>
        <p:nvSpPr>
          <p:cNvPr id="46" name="テキスト ボックス 45"/>
          <p:cNvSpPr txBox="1"/>
          <p:nvPr/>
        </p:nvSpPr>
        <p:spPr>
          <a:xfrm>
            <a:off x="200472" y="1124744"/>
            <a:ext cx="9505056" cy="10156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年より、カンボジア保健省は、行政区での保健システムを強化するために、組織再編を実施してきた。現在では、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Health Coverage Plan(HCP)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により全国</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の保健行政区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Operational District(OD)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に区分している。これらは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Public Administrative Reform (PAR)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呼ばれ、地域の保健セクターの機能向上を高めることに寄与している。保健省は、保健システム改善の主な目的を「地域の保健システムを推進することにより、プライマリ・ヘルスケアの向上と助長を図ること」と定義している。保健省が定義する保健システム組織図と各レベルにおける標準的サービスは以下のとおり。</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「カンボジア国における保健医療の現状」（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野中千春</a:t>
            </a:r>
          </a:p>
        </p:txBody>
      </p:sp>
      <p:grpSp>
        <p:nvGrpSpPr>
          <p:cNvPr id="35" name="グループ化 7"/>
          <p:cNvGrpSpPr/>
          <p:nvPr/>
        </p:nvGrpSpPr>
        <p:grpSpPr>
          <a:xfrm>
            <a:off x="200471" y="2183656"/>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カンボジアの行政体制の概要</a:t>
              </a:r>
              <a:endParaRPr lang="en-US" altLang="ko-KR" sz="1400" dirty="0">
                <a:solidFill>
                  <a:srgbClr val="000000"/>
                </a:solidFill>
                <a:latin typeface="Arial Black" pitchFamily="34" charset="0"/>
                <a:ea typeface="HGP創英角ｺﾞｼｯｸUB" pitchFamily="50" charset="-128"/>
              </a:endParaRPr>
            </a:p>
          </p:txBody>
        </p:sp>
      </p:grpSp>
      <p:sp>
        <p:nvSpPr>
          <p:cNvPr id="10" name="円/楕円 9"/>
          <p:cNvSpPr/>
          <p:nvPr/>
        </p:nvSpPr>
        <p:spPr>
          <a:xfrm>
            <a:off x="3055331" y="4293096"/>
            <a:ext cx="4273933" cy="2059429"/>
          </a:xfrm>
          <a:prstGeom prst="ellips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9" name="直線コネクタ 18"/>
          <p:cNvCxnSpPr>
            <a:stCxn id="10" idx="2"/>
            <a:endCxn id="10" idx="6"/>
          </p:cNvCxnSpPr>
          <p:nvPr/>
        </p:nvCxnSpPr>
        <p:spPr>
          <a:xfrm>
            <a:off x="3055331" y="5322811"/>
            <a:ext cx="4273933"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a:spLocks/>
          </p:cNvSpPr>
          <p:nvPr/>
        </p:nvSpPr>
        <p:spPr>
          <a:xfrm>
            <a:off x="5004085" y="4797152"/>
            <a:ext cx="369445" cy="369445"/>
          </a:xfrm>
          <a:prstGeom prst="rect">
            <a:avLst/>
          </a:prstGeom>
          <a:noFill/>
        </p:spPr>
        <p:txBody>
          <a:bodyPr wrap="none" lIns="0" tIns="0" rIns="0" bIns="36000" rtlCol="0" anchor="ctr" anchorCtr="0">
            <a:noAutofit/>
          </a:bodyPr>
          <a:lstStyle/>
          <a:p>
            <a:pPr algn="ctr">
              <a:lnSpc>
                <a:spcPts val="1200"/>
              </a:lnSpc>
              <a:spcBef>
                <a:spcPts val="600"/>
              </a:spcBef>
            </a:pPr>
            <a:r>
              <a:rPr lang="ja-JP" altLang="en-US" sz="1200" dirty="0">
                <a:solidFill>
                  <a:schemeClr val="bg1"/>
                </a:solidFill>
              </a:rPr>
              <a:t>リファラル病院</a:t>
            </a:r>
            <a:endParaRPr lang="en-US" altLang="ja-JP" sz="1200" dirty="0">
              <a:solidFill>
                <a:schemeClr val="bg1"/>
              </a:solidFill>
            </a:endParaRPr>
          </a:p>
          <a:p>
            <a:pPr algn="ctr">
              <a:lnSpc>
                <a:spcPts val="1200"/>
              </a:lnSpc>
              <a:spcBef>
                <a:spcPts val="600"/>
              </a:spcBef>
            </a:pPr>
            <a:r>
              <a:rPr lang="ja-JP" altLang="en-US" sz="1200" dirty="0">
                <a:solidFill>
                  <a:schemeClr val="bg1"/>
                </a:solidFill>
              </a:rPr>
              <a:t>（群</a:t>
            </a:r>
            <a:r>
              <a:rPr lang="en-US" altLang="ja-JP" sz="1200" dirty="0">
                <a:solidFill>
                  <a:schemeClr val="bg1"/>
                </a:solidFill>
              </a:rPr>
              <a:t>/</a:t>
            </a:r>
            <a:r>
              <a:rPr lang="ja-JP" altLang="en-US" sz="1200" dirty="0">
                <a:solidFill>
                  <a:schemeClr val="bg1"/>
                </a:solidFill>
              </a:rPr>
              <a:t>州病院）</a:t>
            </a:r>
          </a:p>
        </p:txBody>
      </p:sp>
      <p:sp>
        <p:nvSpPr>
          <p:cNvPr id="45" name="テキスト ボックス 44"/>
          <p:cNvSpPr txBox="1">
            <a:spLocks/>
          </p:cNvSpPr>
          <p:nvPr/>
        </p:nvSpPr>
        <p:spPr>
          <a:xfrm>
            <a:off x="5004085" y="5310831"/>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保健センター</a:t>
            </a:r>
          </a:p>
        </p:txBody>
      </p:sp>
      <p:sp>
        <p:nvSpPr>
          <p:cNvPr id="20" name="スマイル 19"/>
          <p:cNvSpPr/>
          <p:nvPr/>
        </p:nvSpPr>
        <p:spPr>
          <a:xfrm>
            <a:off x="4179962"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3" name="スマイル 52"/>
          <p:cNvSpPr/>
          <p:nvPr/>
        </p:nvSpPr>
        <p:spPr>
          <a:xfrm>
            <a:off x="4614548"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4" name="スマイル 53"/>
          <p:cNvSpPr/>
          <p:nvPr/>
        </p:nvSpPr>
        <p:spPr>
          <a:xfrm>
            <a:off x="5049134"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7" name="スマイル 56"/>
          <p:cNvSpPr/>
          <p:nvPr/>
        </p:nvSpPr>
        <p:spPr>
          <a:xfrm>
            <a:off x="5483720"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9" name="スマイル 58"/>
          <p:cNvSpPr/>
          <p:nvPr/>
        </p:nvSpPr>
        <p:spPr>
          <a:xfrm>
            <a:off x="5918306"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0" name="テキスト ボックス 59"/>
          <p:cNvSpPr txBox="1">
            <a:spLocks/>
          </p:cNvSpPr>
          <p:nvPr/>
        </p:nvSpPr>
        <p:spPr>
          <a:xfrm>
            <a:off x="5004085" y="594928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コミュニティ</a:t>
            </a:r>
          </a:p>
        </p:txBody>
      </p:sp>
      <p:sp>
        <p:nvSpPr>
          <p:cNvPr id="61" name="テキスト ボックス 60"/>
          <p:cNvSpPr txBox="1">
            <a:spLocks/>
          </p:cNvSpPr>
          <p:nvPr/>
        </p:nvSpPr>
        <p:spPr>
          <a:xfrm>
            <a:off x="5004085" y="644796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t>ヘルスシステムの運営地区</a:t>
            </a:r>
          </a:p>
        </p:txBody>
      </p:sp>
      <p:sp>
        <p:nvSpPr>
          <p:cNvPr id="21" name="上矢印 20"/>
          <p:cNvSpPr/>
          <p:nvPr/>
        </p:nvSpPr>
        <p:spPr>
          <a:xfrm>
            <a:off x="4953000" y="6371575"/>
            <a:ext cx="437650" cy="17210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3" name="上矢印 62"/>
          <p:cNvSpPr/>
          <p:nvPr/>
        </p:nvSpPr>
        <p:spPr>
          <a:xfrm rot="5400000">
            <a:off x="2894513" y="5194779"/>
            <a:ext cx="361697" cy="27717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38" name="テキスト ボックス 37"/>
          <p:cNvSpPr txBox="1"/>
          <p:nvPr/>
        </p:nvSpPr>
        <p:spPr>
          <a:xfrm>
            <a:off x="416496" y="2780928"/>
            <a:ext cx="35456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政治</a:t>
            </a:r>
            <a:r>
              <a:rPr lang="en-US" altLang="ja-JP" dirty="0"/>
              <a:t>, </a:t>
            </a:r>
            <a:r>
              <a:rPr lang="ja-JP" altLang="en-US" dirty="0"/>
              <a:t>法律</a:t>
            </a:r>
            <a:r>
              <a:rPr lang="en-US" altLang="ja-JP" dirty="0"/>
              <a:t>, </a:t>
            </a:r>
            <a:r>
              <a:rPr lang="ja-JP" altLang="en-US" dirty="0"/>
              <a:t>戦略策定</a:t>
            </a:r>
            <a:endParaRPr lang="en-US" altLang="ja-JP" dirty="0"/>
          </a:p>
          <a:p>
            <a:r>
              <a:rPr lang="ja-JP" altLang="en-US" dirty="0"/>
              <a:t>リソースの動員、配置</a:t>
            </a:r>
            <a:endParaRPr lang="en-US" altLang="ja-JP" dirty="0"/>
          </a:p>
          <a:p>
            <a:r>
              <a:rPr lang="ja-JP" altLang="en-US" dirty="0"/>
              <a:t>モニタリング、評価、リサーチ、病院情報システム</a:t>
            </a:r>
            <a:r>
              <a:rPr lang="en-US" altLang="ja-JP" dirty="0"/>
              <a:t>(Hospital information System)</a:t>
            </a:r>
          </a:p>
          <a:p>
            <a:r>
              <a:rPr lang="ja-JP" altLang="en-US" dirty="0"/>
              <a:t>地方や地区に対するトレーニングポサート</a:t>
            </a:r>
            <a:endParaRPr lang="en-US" altLang="ja-JP" dirty="0"/>
          </a:p>
          <a:p>
            <a:r>
              <a:rPr lang="ja-JP" altLang="en-US" dirty="0"/>
              <a:t>他分野との調整、</a:t>
            </a:r>
            <a:r>
              <a:rPr lang="en-US" altLang="ja-JP" dirty="0"/>
              <a:t> </a:t>
            </a:r>
            <a:r>
              <a:rPr lang="ja-JP" altLang="en-US" dirty="0"/>
              <a:t>外部援助</a:t>
            </a:r>
            <a:endParaRPr lang="en-US" altLang="ja-JP" dirty="0"/>
          </a:p>
          <a:p>
            <a:endParaRPr lang="en-US" altLang="ja-JP" dirty="0"/>
          </a:p>
        </p:txBody>
      </p:sp>
      <p:sp>
        <p:nvSpPr>
          <p:cNvPr id="41" name="テキスト ボックス 40"/>
          <p:cNvSpPr txBox="1"/>
          <p:nvPr/>
        </p:nvSpPr>
        <p:spPr>
          <a:xfrm>
            <a:off x="7257256" y="4077072"/>
            <a:ext cx="23120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保健省と各地区とのコネクション</a:t>
            </a:r>
            <a:endParaRPr lang="en-US" altLang="ja-JP" dirty="0"/>
          </a:p>
          <a:p>
            <a:r>
              <a:rPr lang="ja-JP" altLang="en-US" dirty="0"/>
              <a:t>健康行政の実施、年次実施計画を踏まえた健康戦略計画</a:t>
            </a:r>
            <a:endParaRPr lang="en-US" altLang="ja-JP" dirty="0"/>
          </a:p>
          <a:p>
            <a:r>
              <a:rPr lang="ja-JP" altLang="en-US" dirty="0"/>
              <a:t>機器流通や活用可能なリソースの効果的な利用に関する保証</a:t>
            </a:r>
            <a:endParaRPr lang="en-US" altLang="ja-JP" dirty="0"/>
          </a:p>
          <a:p>
            <a:r>
              <a:rPr lang="ja-JP" altLang="en-US" dirty="0"/>
              <a:t>各地区の発展サポート（材料や装置、運現職教育や調整）</a:t>
            </a:r>
            <a:endParaRPr lang="en-US" altLang="ja-JP" dirty="0"/>
          </a:p>
        </p:txBody>
      </p:sp>
      <p:sp>
        <p:nvSpPr>
          <p:cNvPr id="42" name="テキスト ボックス 41"/>
          <p:cNvSpPr txBox="1"/>
          <p:nvPr/>
        </p:nvSpPr>
        <p:spPr>
          <a:xfrm>
            <a:off x="219593" y="4517213"/>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別個かつ代替補完的なヘルスケア</a:t>
            </a:r>
            <a:endParaRPr lang="en-US" altLang="ja-JP" sz="1000" dirty="0"/>
          </a:p>
          <a:p>
            <a:pPr marL="171450" indent="-171450" algn="just">
              <a:lnSpc>
                <a:spcPts val="1100"/>
              </a:lnSpc>
              <a:buFont typeface="Arial" panose="020B0604020202020204" pitchFamily="34" charset="0"/>
              <a:buChar char="•"/>
            </a:pPr>
            <a:r>
              <a:rPr lang="ja-JP" altLang="en-US" sz="1000" dirty="0"/>
              <a:t>専門的なサービス</a:t>
            </a:r>
            <a:endParaRPr lang="en-US" altLang="ja-JP" sz="1000" dirty="0"/>
          </a:p>
          <a:p>
            <a:pPr marL="171450" indent="-171450" algn="just">
              <a:lnSpc>
                <a:spcPts val="1100"/>
              </a:lnSpc>
              <a:buFont typeface="Arial" panose="020B0604020202020204" pitchFamily="34" charset="0"/>
              <a:buChar char="•"/>
            </a:pPr>
            <a:r>
              <a:rPr lang="ja-JP" altLang="en-US" sz="1000" dirty="0"/>
              <a:t>複雑な健康問題に対する対応</a:t>
            </a:r>
            <a:endParaRPr lang="en-US" altLang="ja-JP" sz="1000" dirty="0"/>
          </a:p>
          <a:p>
            <a:pPr marL="171450" indent="-171450" algn="just">
              <a:lnSpc>
                <a:spcPts val="1100"/>
              </a:lnSpc>
              <a:buFont typeface="Arial" panose="020B0604020202020204" pitchFamily="34" charset="0"/>
              <a:buChar char="•"/>
            </a:pPr>
            <a:r>
              <a:rPr lang="ja-JP" altLang="en-US" sz="1000" dirty="0"/>
              <a:t>継続的なケア</a:t>
            </a:r>
            <a:endParaRPr lang="en-US" altLang="ja-JP" sz="1000" dirty="0"/>
          </a:p>
          <a:p>
            <a:pPr marL="171450" indent="-171450" algn="just">
              <a:lnSpc>
                <a:spcPts val="1100"/>
              </a:lnSpc>
              <a:buFont typeface="Arial" panose="020B0604020202020204" pitchFamily="34" charset="0"/>
              <a:buChar char="•"/>
            </a:pPr>
            <a:r>
              <a:rPr lang="ja-JP" altLang="en-US" sz="1000" dirty="0"/>
              <a:t>臨床トレーニング・指導といったヘルスケアサポート</a:t>
            </a:r>
            <a:endParaRPr lang="en-US" altLang="ja-JP" sz="1000" dirty="0"/>
          </a:p>
        </p:txBody>
      </p:sp>
      <p:sp>
        <p:nvSpPr>
          <p:cNvPr id="43" name="テキスト ボックス 42"/>
          <p:cNvSpPr txBox="1"/>
          <p:nvPr/>
        </p:nvSpPr>
        <p:spPr>
          <a:xfrm>
            <a:off x="219593" y="5484864"/>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コミュニティの参加の促進</a:t>
            </a:r>
            <a:endParaRPr lang="en-US" altLang="ja-JP" sz="1000" dirty="0"/>
          </a:p>
          <a:p>
            <a:pPr marL="171450" indent="-171450" algn="just">
              <a:lnSpc>
                <a:spcPts val="1100"/>
              </a:lnSpc>
              <a:buFont typeface="Arial" panose="020B0604020202020204" pitchFamily="34" charset="0"/>
              <a:buChar char="•"/>
            </a:pPr>
            <a:r>
              <a:rPr lang="ja-JP" altLang="en-US" sz="1000" dirty="0"/>
              <a:t>住民の密なコンタクト</a:t>
            </a:r>
            <a:endParaRPr lang="en-US" altLang="ja-JP" sz="1000" dirty="0"/>
          </a:p>
          <a:p>
            <a:pPr marL="171450" indent="-171450" algn="just">
              <a:lnSpc>
                <a:spcPts val="1100"/>
              </a:lnSpc>
              <a:buFont typeface="Arial" panose="020B0604020202020204" pitchFamily="34" charset="0"/>
              <a:buChar char="•"/>
            </a:pPr>
            <a:r>
              <a:rPr lang="ja-JP" altLang="en-US" sz="1000" dirty="0"/>
              <a:t>効果的かつ活用しやすい環境づくり</a:t>
            </a:r>
            <a:endParaRPr lang="en-US" altLang="ja-JP" sz="1000" dirty="0"/>
          </a:p>
          <a:p>
            <a:pPr marL="171450" indent="-171450" algn="just">
              <a:lnSpc>
                <a:spcPts val="1100"/>
              </a:lnSpc>
              <a:buFont typeface="Arial" panose="020B0604020202020204" pitchFamily="34" charset="0"/>
              <a:buChar char="•"/>
            </a:pPr>
            <a:r>
              <a:rPr lang="ja-JP" altLang="en-US" sz="1000" dirty="0"/>
              <a:t>統合的かつ高品質の提供</a:t>
            </a:r>
            <a:endParaRPr lang="en-US" altLang="ja-JP" sz="1000" dirty="0"/>
          </a:p>
          <a:p>
            <a:pPr marL="171450" indent="-171450" algn="just">
              <a:lnSpc>
                <a:spcPts val="1100"/>
              </a:lnSpc>
              <a:buFont typeface="Arial" panose="020B0604020202020204" pitchFamily="34" charset="0"/>
              <a:buChar char="•"/>
            </a:pPr>
            <a:r>
              <a:rPr lang="ja-JP" altLang="en-US" sz="1000" dirty="0"/>
              <a:t>金銭的、地勢的かつ文化的側面からのアクセス性の保証</a:t>
            </a:r>
            <a:endParaRPr lang="en-US" altLang="ja-JP" sz="1000" dirty="0"/>
          </a:p>
        </p:txBody>
      </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EB026F-8F25-455B-B43D-443189DA56A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7AEB026F-8F25-455B-B43D-443189DA56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5205528"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0841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929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厚生労働省とカンボジア保健省の協力覚書（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5" name="表 4"/>
          <p:cNvGraphicFramePr>
            <a:graphicFrameLocks noGrp="1"/>
          </p:cNvGraphicFramePr>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8373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164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4525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cxnSp>
        <p:nvCxnSpPr>
          <p:cNvPr id="9" name="Straight Connector 8">
            <a:extLst>
              <a:ext uri="{FF2B5EF4-FFF2-40B4-BE49-F238E27FC236}">
                <a16:creationId xmlns:a16="http://schemas.microsoft.com/office/drawing/2014/main" id="{289520B2-32A3-4ED1-9D3F-569A0D0703D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7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体系化された規制はない。</a:t>
            </a:r>
          </a:p>
        </p:txBody>
      </p:sp>
    </p:spTree>
    <p:extLst>
      <p:ext uri="{BB962C8B-B14F-4D97-AF65-F5344CB8AC3E}">
        <p14:creationId xmlns:p14="http://schemas.microsoft.com/office/powerpoint/2010/main" val="164279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14804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臨床試験は以下の規制によって管理される：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the National Ethics Committee for Health Research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Standard Operating Procedures Guidelines (November 2008).</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Law on the Management of the Private Professionals in the field of Medicals, Para Medicals and Medical Aid (3 November 2000).</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Sub Decree No. 61 on The Code of Medical Ethics (28 August 2003)</a:t>
            </a:r>
          </a:p>
        </p:txBody>
      </p:sp>
      <p:sp>
        <p:nvSpPr>
          <p:cNvPr id="6" name="テキスト ボックス 57">
            <a:extLst>
              <a:ext uri="{FF2B5EF4-FFF2-40B4-BE49-F238E27FC236}">
                <a16:creationId xmlns:a16="http://schemas.microsoft.com/office/drawing/2014/main" id="{4D2D68CF-CC5F-3652-B583-9CA2445BB731}"/>
              </a:ext>
            </a:extLst>
          </p:cNvPr>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GHS Index</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Euro Cham Cambodia</a:t>
            </a:r>
          </a:p>
        </p:txBody>
      </p:sp>
    </p:spTree>
    <p:extLst>
      <p:ext uri="{BB962C8B-B14F-4D97-AF65-F5344CB8AC3E}">
        <p14:creationId xmlns:p14="http://schemas.microsoft.com/office/powerpoint/2010/main" val="121933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extLst>
              <p:ext uri="{D42A27DB-BD31-4B8C-83A1-F6EECF244321}">
                <p14:modId xmlns:p14="http://schemas.microsoft.com/office/powerpoint/2010/main" val="139565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月現在、カンボジアには個人情報保護に関する一般的な法律はない。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マース法」では、不正アクセスや電子システム上での個人情報保護など、個人の行為もその対象に含む一般的事項を広く定めており、電子システム上の個人情報については保有者に情報保護対策が義務付け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ただし、具体的に求められる事項は明確でなく、「他人の個人情報を保有する者は、個人情報を漏洩などから保護するために、あらゆる合理的な措置をとらなければならない」とのみされている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年度新法・法改正アップデート」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34554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3CB1F-95F5-170E-01E7-DA218C02C95E}"/>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90F80E-E024-A679-2128-7C6A9191A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73DC48C-E88E-67E7-3F98-4BCB31CFF29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68D36E40-3EC8-359B-FAC6-41855522BA04}"/>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7837EF3F-F81D-A365-C699-31E3EA115680}"/>
              </a:ext>
            </a:extLst>
          </p:cNvPr>
          <p:cNvSpPr txBox="1"/>
          <p:nvPr/>
        </p:nvSpPr>
        <p:spPr>
          <a:xfrm>
            <a:off x="200472" y="1124744"/>
            <a:ext cx="9505056" cy="7162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2025</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年個人情報保護法案</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年に、個人データを透明性、責任、倫理性を持って処理するための原則、規則、メカニズムを確立するための個人データ保護法の草案を発表した。</a:t>
            </a:r>
          </a:p>
        </p:txBody>
      </p:sp>
      <p:sp>
        <p:nvSpPr>
          <p:cNvPr id="9" name="テキスト ボックス 14">
            <a:extLst>
              <a:ext uri="{FF2B5EF4-FFF2-40B4-BE49-F238E27FC236}">
                <a16:creationId xmlns:a16="http://schemas.microsoft.com/office/drawing/2014/main" id="{1D1C3924-2068-944F-FDAE-A1CE97882175}"/>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 name="表 8">
            <a:extLst>
              <a:ext uri="{FF2B5EF4-FFF2-40B4-BE49-F238E27FC236}">
                <a16:creationId xmlns:a16="http://schemas.microsoft.com/office/drawing/2014/main" id="{9C88FC2A-FDCF-8D1B-51E2-72B6E0DDC98A}"/>
              </a:ext>
            </a:extLst>
          </p:cNvPr>
          <p:cNvGraphicFramePr>
            <a:graphicFrameLocks noGrp="1"/>
          </p:cNvGraphicFramePr>
          <p:nvPr>
            <p:extLst>
              <p:ext uri="{D42A27DB-BD31-4B8C-83A1-F6EECF244321}">
                <p14:modId xmlns:p14="http://schemas.microsoft.com/office/powerpoint/2010/main" val="4208496427"/>
              </p:ext>
            </p:extLst>
          </p:nvPr>
        </p:nvGraphicFramePr>
        <p:xfrm>
          <a:off x="199577" y="2024224"/>
          <a:ext cx="9505950" cy="4392168"/>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l"/>
                      <a:r>
                        <a:rPr lang="ja" sz="1000" dirty="0"/>
                        <a:t>目的</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データ主体の権利を保護し、経済発展を支援するために、個人データの処理を責任を持って、透明性を持って、倫理的に規制す</a:t>
                      </a:r>
                      <a:r>
                        <a:rPr lang="ja-JP" altLang="en-US" sz="1000" dirty="0"/>
                        <a:t>る</a:t>
                      </a:r>
                      <a:r>
                        <a:rPr lang="ja" sz="1000" dirty="0"/>
                        <a:t>。</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l"/>
                      <a:r>
                        <a:rPr lang="ja" sz="1000" dirty="0"/>
                        <a:t>個人データの処理</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lgn="l">
                        <a:buFont typeface="Courier New" panose="02070309020205020404" pitchFamily="49" charset="0"/>
                        <a:buChar char="o"/>
                      </a:pPr>
                      <a:r>
                        <a:rPr lang="ja" sz="1000" dirty="0"/>
                        <a:t>データの処理は、同意、契約の履行、法的義務、重要な利益の保護、公共の利益、または正当な利益のいずれかに基づく場合にのみ行われ</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457200">
                <a:tc>
                  <a:txBody>
                    <a:bodyPr/>
                    <a:lstStyle/>
                    <a:p>
                      <a:r>
                        <a:rPr lang="ja" sz="1000" dirty="0"/>
                        <a:t>データ主体の同意</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buFont typeface="Courier New" panose="02070309020205020404" pitchFamily="49" charset="0"/>
                        <a:buChar char="o"/>
                      </a:pPr>
                      <a:r>
                        <a:rPr lang="ja" sz="1000" dirty="0"/>
                        <a:t>同意は明示的かつ情報に基づいたもので、処理前に与えられている必要があり、目的が含まれている必要があ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457200">
                <a:tc>
                  <a:txBody>
                    <a:bodyPr/>
                    <a:lstStyle/>
                    <a:p>
                      <a:r>
                        <a:rPr lang="ja" sz="1000" dirty="0"/>
                        <a:t>データ管理者の義務</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buFont typeface="Courier New" panose="02070309020205020404" pitchFamily="49" charset="0"/>
                        <a:buChar char="o"/>
                      </a:pPr>
                      <a:r>
                        <a:rPr lang="ja" sz="1000" dirty="0"/>
                        <a:t>データ管理者は、必要なセキュリティ対策を講じ、処理が特定の目的に限定されることを確保することにより、個人データを保護するための適切な措置を講じなければならない。これらの措置は、収集されるデータの量、処理範囲、保存期間、および個人データへのアクセス可能性を定めるものとする。</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457200">
                <a:tc>
                  <a:txBody>
                    <a:bodyPr/>
                    <a:lstStyle/>
                    <a:p>
                      <a:r>
                        <a:rPr lang="ja" sz="1000" dirty="0"/>
                        <a:t>個人データ影響評価</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個人データの処理がデータ主体またはその他の自然人の権利と自由に高いリスクをもたらす可能性があると判断された場合、データ管理者は個人データ影響評価を実施する必要があ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457200">
                <a:tc>
                  <a:txBody>
                    <a:bodyPr/>
                    <a:lstStyle/>
                    <a:p>
                      <a:r>
                        <a:rPr lang="ja" sz="1000" dirty="0"/>
                        <a:t>個人データ処理のセキュリティ</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データ管理者は、個人データ処理のセキュリティを確保し、データへの不正アクセスを防止するための技術的および組織的な対策を実施するものと</a:t>
                      </a:r>
                      <a:r>
                        <a:rPr lang="ja-JP" altLang="en-US" sz="1000" dirty="0"/>
                        <a:t>する</a:t>
                      </a:r>
                      <a:r>
                        <a:rPr lang="ja" sz="1000" dirty="0"/>
                        <a:t>。</a:t>
                      </a:r>
                      <a:endParaRPr lang="en-US" sz="1000" dirty="0">
                        <a:highlight>
                          <a:srgbClr val="FF0000"/>
                        </a:highlight>
                      </a:endParaRP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457200">
                <a:tc>
                  <a:txBody>
                    <a:bodyPr/>
                    <a:lstStyle/>
                    <a:p>
                      <a:r>
                        <a:rPr lang="ja" sz="1000" dirty="0"/>
                        <a:t>データ侵害通知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データ管理者は、一定の例外を除き、権利/自由に対するリスクが存在する場合、72 時間以内に規制当局に違反通知を通知し、データ主体に通知するものとす</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457200">
                <a:tc>
                  <a:txBody>
                    <a:bodyPr/>
                    <a:lstStyle/>
                    <a:p>
                      <a:r>
                        <a:rPr lang="ja" sz="1000" dirty="0"/>
                        <a:t>国境を越えたデータ転送</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郵政電気通信省の許可を得た場合、適切な保護措置が講じられていると評価された場合、または法律で定められた特定の状況により移転が正当化される場合を除き、個人データをカンボジア王国外に移転してはならない。</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r h="457200">
                <a:tc>
                  <a:txBody>
                    <a:bodyPr/>
                    <a:lstStyle/>
                    <a:p>
                      <a:r>
                        <a:rPr lang="ja" sz="1000" dirty="0"/>
                        <a:t>個人データ保護責任者</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データ管理者は、本法律で規定されている個人データ処理の遵守を監視する責任を負う個人データ保護責任者を任命するものとする。</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6565231"/>
                  </a:ext>
                </a:extLst>
              </a:tr>
            </a:tbl>
          </a:graphicData>
        </a:graphic>
      </p:graphicFrame>
    </p:spTree>
    <p:extLst>
      <p:ext uri="{BB962C8B-B14F-4D97-AF65-F5344CB8AC3E}">
        <p14:creationId xmlns:p14="http://schemas.microsoft.com/office/powerpoint/2010/main" val="87554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912B1-3CF5-ACE5-B7D6-83AF8BEA669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FC8B0B-D90B-0342-1EC6-A3901FD726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7590F80E-E024-A679-2128-7C6A9191AA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8244FD-568C-D1ED-DE50-AF765E889088}"/>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C3A14EE3-F4FF-0B31-27FB-7D2B8098B170}"/>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E5A57DF6-163C-18FE-760F-F79F1F875DB1}"/>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年個人データ保護法案：データの分類</a:t>
            </a:r>
          </a:p>
        </p:txBody>
      </p:sp>
      <p:sp>
        <p:nvSpPr>
          <p:cNvPr id="9" name="テキスト ボックス 14">
            <a:extLst>
              <a:ext uri="{FF2B5EF4-FFF2-40B4-BE49-F238E27FC236}">
                <a16:creationId xmlns:a16="http://schemas.microsoft.com/office/drawing/2014/main" id="{369A967A-457E-9D10-3F3D-F0D2F57E36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 name="Group 4">
            <a:extLst>
              <a:ext uri="{FF2B5EF4-FFF2-40B4-BE49-F238E27FC236}">
                <a16:creationId xmlns:a16="http://schemas.microsoft.com/office/drawing/2014/main" id="{5FDC0B16-3C92-1551-19DE-64A6AA14CF9E}"/>
              </a:ext>
            </a:extLst>
          </p:cNvPr>
          <p:cNvGrpSpPr/>
          <p:nvPr/>
        </p:nvGrpSpPr>
        <p:grpSpPr>
          <a:xfrm>
            <a:off x="5248083" y="1939978"/>
            <a:ext cx="4432044" cy="2517394"/>
            <a:chOff x="210900" y="3933056"/>
            <a:chExt cx="2509852" cy="2902377"/>
          </a:xfrm>
        </p:grpSpPr>
        <p:sp>
          <p:nvSpPr>
            <p:cNvPr id="8" name="Rectangle: Rounded Corners 7">
              <a:extLst>
                <a:ext uri="{FF2B5EF4-FFF2-40B4-BE49-F238E27FC236}">
                  <a16:creationId xmlns:a16="http://schemas.microsoft.com/office/drawing/2014/main" id="{A7F77FAF-7C38-323F-E67A-C053100AD0EE}"/>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0" name="TextBox 9">
              <a:extLst>
                <a:ext uri="{FF2B5EF4-FFF2-40B4-BE49-F238E27FC236}">
                  <a16:creationId xmlns:a16="http://schemas.microsoft.com/office/drawing/2014/main" id="{66576E50-EE34-25B9-293D-DAD26B321CB5}"/>
                </a:ext>
              </a:extLst>
            </p:cNvPr>
            <p:cNvSpPr txBox="1"/>
            <p:nvPr/>
          </p:nvSpPr>
          <p:spPr>
            <a:xfrm>
              <a:off x="210900" y="3937818"/>
              <a:ext cx="2509852" cy="37687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400" b="1" i="0" u="sng" strike="noStrike" kern="1200" cap="none" spc="0" normalizeH="0" baseline="0" noProof="0" dirty="0">
                  <a:ln>
                    <a:noFill/>
                  </a:ln>
                  <a:solidFill>
                    <a:srgbClr val="000000"/>
                  </a:solidFill>
                  <a:effectLst/>
                  <a:uLnTx/>
                  <a:uFillTx/>
                  <a:latin typeface="Yu Gothic UI"/>
                  <a:ea typeface="Yu Gothic UI"/>
                  <a:cs typeface="+mn-cs"/>
                </a:rPr>
                <a:t>機密性の高い個人データ</a:t>
              </a:r>
            </a:p>
          </p:txBody>
        </p:sp>
        <p:sp>
          <p:nvSpPr>
            <p:cNvPr id="11" name="TextBox 10">
              <a:extLst>
                <a:ext uri="{FF2B5EF4-FFF2-40B4-BE49-F238E27FC236}">
                  <a16:creationId xmlns:a16="http://schemas.microsoft.com/office/drawing/2014/main" id="{D562D753-F742-7D62-04AB-2E66BDFF85C8}"/>
                </a:ext>
              </a:extLst>
            </p:cNvPr>
            <p:cNvSpPr txBox="1"/>
            <p:nvPr/>
          </p:nvSpPr>
          <p:spPr>
            <a:xfrm>
              <a:off x="210900" y="4480079"/>
              <a:ext cx="2509852" cy="233199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個人データを指します。</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人種的起源</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政治的意見</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200" dirty="0">
                  <a:solidFill>
                    <a:srgbClr val="000000"/>
                  </a:solidFill>
                  <a:latin typeface="Yu Gothic UI"/>
                  <a:ea typeface="Yu Gothic UI"/>
                </a:rPr>
                <a:t>宗教</a:t>
              </a: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的または哲学的信念、または労働組合への加入</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生体認証データ</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遺伝子データ</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自然人の性生活または性的指向に関する</a:t>
              </a:r>
              <a:r>
                <a:rPr lang="ja" sz="1200" dirty="0">
                  <a:solidFill>
                    <a:srgbClr val="000000"/>
                  </a:solidFill>
                  <a:latin typeface="Yu Gothic UI"/>
                  <a:ea typeface="Yu Gothic UI"/>
                </a:rPr>
                <a:t>データ</a:t>
              </a:r>
            </a:p>
            <a:p>
              <a:pPr marL="268288" indent="-88900">
                <a:lnSpc>
                  <a:spcPct val="120000"/>
                </a:lnSpc>
                <a:spcBef>
                  <a:spcPts val="200"/>
                </a:spcBef>
                <a:buFont typeface="Arial" panose="020B0604020202020204" pitchFamily="34" charset="0"/>
                <a:buChar char="•"/>
                <a:defRPr/>
              </a:pPr>
              <a:r>
                <a:rPr lang="ja" sz="1200" dirty="0">
                  <a:solidFill>
                    <a:srgbClr val="000000"/>
                  </a:solidFill>
                  <a:latin typeface="Yu Gothic UI" panose="020B0500000000000000" pitchFamily="50" charset="-128"/>
                  <a:ea typeface="Yu Gothic UI" panose="020B0500000000000000" pitchFamily="50" charset="-128"/>
                </a:rPr>
                <a:t>健康データ</a:t>
              </a:r>
            </a:p>
          </p:txBody>
        </p:sp>
      </p:grpSp>
      <p:grpSp>
        <p:nvGrpSpPr>
          <p:cNvPr id="12" name="Group 11">
            <a:extLst>
              <a:ext uri="{FF2B5EF4-FFF2-40B4-BE49-F238E27FC236}">
                <a16:creationId xmlns:a16="http://schemas.microsoft.com/office/drawing/2014/main" id="{322BC56D-2CC1-1FA2-B279-C3CA33176C4D}"/>
              </a:ext>
            </a:extLst>
          </p:cNvPr>
          <p:cNvGrpSpPr/>
          <p:nvPr/>
        </p:nvGrpSpPr>
        <p:grpSpPr>
          <a:xfrm>
            <a:off x="200025" y="1939978"/>
            <a:ext cx="4432044" cy="2517394"/>
            <a:chOff x="210900" y="3933056"/>
            <a:chExt cx="2509852" cy="2902377"/>
          </a:xfrm>
        </p:grpSpPr>
        <p:sp>
          <p:nvSpPr>
            <p:cNvPr id="13" name="Rectangle: Rounded Corners 12">
              <a:extLst>
                <a:ext uri="{FF2B5EF4-FFF2-40B4-BE49-F238E27FC236}">
                  <a16:creationId xmlns:a16="http://schemas.microsoft.com/office/drawing/2014/main" id="{8B609E75-ADE9-EE5D-B115-256F4793A153}"/>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4" name="TextBox 13">
              <a:extLst>
                <a:ext uri="{FF2B5EF4-FFF2-40B4-BE49-F238E27FC236}">
                  <a16:creationId xmlns:a16="http://schemas.microsoft.com/office/drawing/2014/main" id="{67E6DD5C-20B6-7A09-A36B-00E90979F810}"/>
                </a:ext>
              </a:extLst>
            </p:cNvPr>
            <p:cNvSpPr txBox="1"/>
            <p:nvPr/>
          </p:nvSpPr>
          <p:spPr>
            <a:xfrm>
              <a:off x="210900" y="3937818"/>
              <a:ext cx="2509852" cy="37687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400" b="1" i="0" u="sng" strike="noStrike" kern="1200" cap="none" spc="0" normalizeH="0" baseline="0" noProof="0" dirty="0">
                  <a:ln>
                    <a:noFill/>
                  </a:ln>
                  <a:solidFill>
                    <a:srgbClr val="000000"/>
                  </a:solidFill>
                  <a:effectLst/>
                  <a:uLnTx/>
                  <a:uFillTx/>
                  <a:latin typeface="Yu Gothic UI"/>
                  <a:ea typeface="Yu Gothic UI"/>
                  <a:cs typeface="+mn-cs"/>
                </a:rPr>
                <a:t>個人データ</a:t>
              </a:r>
            </a:p>
          </p:txBody>
        </p:sp>
        <p:sp>
          <p:nvSpPr>
            <p:cNvPr id="15" name="TextBox 14">
              <a:extLst>
                <a:ext uri="{FF2B5EF4-FFF2-40B4-BE49-F238E27FC236}">
                  <a16:creationId xmlns:a16="http://schemas.microsoft.com/office/drawing/2014/main" id="{E6CB527A-1EFA-8394-FA26-C870C04D54F8}"/>
                </a:ext>
              </a:extLst>
            </p:cNvPr>
            <p:cNvSpPr txBox="1"/>
            <p:nvPr/>
          </p:nvSpPr>
          <p:spPr>
            <a:xfrm>
              <a:off x="210900" y="4407552"/>
              <a:ext cx="2509852" cy="198942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特定されている、または合理的に特定できる自然人に関する情報</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自然人に関する情報には以下が含まれ</a:t>
              </a:r>
              <a:r>
                <a:rPr lang="ja-JP" altLang="en-US" sz="1200" dirty="0">
                  <a:solidFill>
                    <a:srgbClr val="000000"/>
                  </a:solidFill>
                  <a:latin typeface="Yu Gothic UI"/>
                  <a:ea typeface="Yu Gothic UI"/>
                </a:rPr>
                <a:t>る</a:t>
              </a:r>
              <a:r>
                <a:rPr lang="ja" sz="1200" dirty="0">
                  <a:solidFill>
                    <a:srgbClr val="000000"/>
                  </a:solidFill>
                  <a:latin typeface="Yu Gothic UI"/>
                  <a:ea typeface="Yu Gothic UI"/>
                </a:rPr>
                <a:t>。</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識別子（名前、識別番号、位置データ）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オンライン識別子（IPアドレス、メールアドレス、アカウント名）</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その自然人の身体的、生理学的、遺伝的、精神的、経済的、文化的、または社会的アイデンティティに関連する 1 つ以上の特定の情報。</a:t>
              </a:r>
            </a:p>
          </p:txBody>
        </p:sp>
      </p:grpSp>
      <p:grpSp>
        <p:nvGrpSpPr>
          <p:cNvPr id="16" name="Group 15">
            <a:extLst>
              <a:ext uri="{FF2B5EF4-FFF2-40B4-BE49-F238E27FC236}">
                <a16:creationId xmlns:a16="http://schemas.microsoft.com/office/drawing/2014/main" id="{8D8B72A1-098D-4BB8-6C56-AD63D1D8717B}"/>
              </a:ext>
            </a:extLst>
          </p:cNvPr>
          <p:cNvGrpSpPr/>
          <p:nvPr/>
        </p:nvGrpSpPr>
        <p:grpSpPr>
          <a:xfrm>
            <a:off x="4770126" y="2813057"/>
            <a:ext cx="374897" cy="756093"/>
            <a:chOff x="-1383705" y="1484213"/>
            <a:chExt cx="286889" cy="360040"/>
          </a:xfrm>
        </p:grpSpPr>
        <p:sp>
          <p:nvSpPr>
            <p:cNvPr id="17" name="Isosceles Triangle 16">
              <a:extLst>
                <a:ext uri="{FF2B5EF4-FFF2-40B4-BE49-F238E27FC236}">
                  <a16:creationId xmlns:a16="http://schemas.microsoft.com/office/drawing/2014/main" id="{7DA11A2C-C057-578E-FA97-1479E77256DD}"/>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8" name="Isosceles Triangle 17">
              <a:extLst>
                <a:ext uri="{FF2B5EF4-FFF2-40B4-BE49-F238E27FC236}">
                  <a16:creationId xmlns:a16="http://schemas.microsoft.com/office/drawing/2014/main" id="{39B20AAC-39F6-33C1-E974-D2880B0F8ABF}"/>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108260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34AA-6F9C-06CF-FD67-FDF4CA7765C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7ADC79-8EE8-793A-08AA-B10E364CF2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6AFC8B0B-D90B-0342-1EC6-A3901FD726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CA7FF4-0B41-DBBF-5401-4251E9C98A22}"/>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D34040D0-1281-05FE-BECF-691FB11D9822}"/>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48D5546C-FBF1-CE5F-54C3-DB850FE62403}"/>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年個人データ保護法案：センシティブ個人データ（健康データ）の処理</a:t>
            </a:r>
          </a:p>
        </p:txBody>
      </p:sp>
      <p:sp>
        <p:nvSpPr>
          <p:cNvPr id="9" name="テキスト ボックス 14">
            <a:extLst>
              <a:ext uri="{FF2B5EF4-FFF2-40B4-BE49-F238E27FC236}">
                <a16:creationId xmlns:a16="http://schemas.microsoft.com/office/drawing/2014/main" id="{9EC244C9-1232-1073-3D52-CD396D4DB172}"/>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 name="テキスト ボックス 6">
            <a:extLst>
              <a:ext uri="{FF2B5EF4-FFF2-40B4-BE49-F238E27FC236}">
                <a16:creationId xmlns:a16="http://schemas.microsoft.com/office/drawing/2014/main" id="{5D47CE91-4D2C-92FD-4A82-C0B43F87B25F}"/>
              </a:ext>
            </a:extLst>
          </p:cNvPr>
          <p:cNvSpPr txBox="1"/>
          <p:nvPr/>
        </p:nvSpPr>
        <p:spPr>
          <a:xfrm>
            <a:off x="200472" y="136471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機密性の高い個人データの処理は禁止されている。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ただし、有効な法的根拠が存在し、以下の条件の少なくとも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つが当てはまる場合は、機密性の高い個人データを処理することができる。</a:t>
            </a:r>
          </a:p>
        </p:txBody>
      </p:sp>
      <p:graphicFrame>
        <p:nvGraphicFramePr>
          <p:cNvPr id="19" name="表 8">
            <a:extLst>
              <a:ext uri="{FF2B5EF4-FFF2-40B4-BE49-F238E27FC236}">
                <a16:creationId xmlns:a16="http://schemas.microsoft.com/office/drawing/2014/main" id="{A2B9E1FA-B8E8-7245-AD43-96416DE02A1A}"/>
              </a:ext>
            </a:extLst>
          </p:cNvPr>
          <p:cNvGraphicFramePr>
            <a:graphicFrameLocks noGrp="1"/>
          </p:cNvGraphicFramePr>
          <p:nvPr>
            <p:extLst>
              <p:ext uri="{D42A27DB-BD31-4B8C-83A1-F6EECF244321}">
                <p14:modId xmlns:p14="http://schemas.microsoft.com/office/powerpoint/2010/main" val="1067747292"/>
              </p:ext>
            </p:extLst>
          </p:nvPr>
        </p:nvGraphicFramePr>
        <p:xfrm>
          <a:off x="199577" y="2204864"/>
          <a:ext cx="9505950" cy="3916680"/>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r>
                        <a:rPr lang="ja" sz="1100" b="1" dirty="0">
                          <a:solidFill>
                            <a:schemeClr val="bg1"/>
                          </a:solidFill>
                        </a:rPr>
                        <a:t>規定</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88900" indent="-88900">
                        <a:buFont typeface="Arial" panose="020B0604020202020204" pitchFamily="34" charset="0"/>
                        <a:buNone/>
                      </a:pPr>
                      <a:r>
                        <a:rPr lang="ja" sz="1100" b="1" dirty="0">
                          <a:solidFill>
                            <a:schemeClr val="bg1"/>
                          </a:solidFill>
                        </a:rPr>
                        <a:t>詳細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r>
                        <a:rPr lang="ja" sz="1100" b="1" dirty="0">
                          <a:solidFill>
                            <a:schemeClr val="tx1"/>
                          </a:solidFill>
                        </a:rPr>
                        <a:t>データ主体の明示的な同意</a:t>
                      </a:r>
                    </a:p>
                  </a:txBody>
                  <a:tcP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b="0" dirty="0">
                          <a:solidFill>
                            <a:schemeClr val="tx1"/>
                          </a:solidFill>
                        </a:rPr>
                        <a:t>データ管理者は、同意のメカニズムを明確に文書化して、同意が自由意志に基づいて与えられ、具体的かつ十分な情報に基づいたものであり、曖昧でないことを実証する必要があ</a:t>
                      </a:r>
                      <a:r>
                        <a:rPr lang="ja-JP" altLang="en-US" sz="1100" b="0" dirty="0">
                          <a:solidFill>
                            <a:schemeClr val="tx1"/>
                          </a:solidFill>
                        </a:rPr>
                        <a:t>る。</a:t>
                      </a:r>
                      <a:endParaRPr lang="en-US" altLang="ja-JP" sz="1100" b="0" dirty="0">
                        <a:solidFill>
                          <a:schemeClr val="tx1"/>
                        </a:solidFill>
                      </a:endParaRP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r>
                        <a:rPr lang="ja" sz="1100" b="1" dirty="0">
                          <a:solidFill>
                            <a:schemeClr val="tx1"/>
                          </a:solidFill>
                        </a:rPr>
                        <a:t>重大な利益の保護</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データ主体または他の自然人の重大な利益を保護するために必要な場合、特にデータ主体が身体的または法的に同意を提供できない場合には、処理が許可され</a:t>
                      </a:r>
                      <a:r>
                        <a:rPr lang="ja-JP" altLang="en-US" sz="1100" dirty="0">
                          <a:solidFill>
                            <a:schemeClr val="tx1"/>
                          </a:solidFill>
                        </a:rPr>
                        <a:t>ている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457200">
                <a:tc>
                  <a:txBody>
                    <a:bodyPr/>
                    <a:lstStyle/>
                    <a:p>
                      <a:r>
                        <a:rPr lang="ja" sz="1100" b="1" dirty="0">
                          <a:solidFill>
                            <a:schemeClr val="tx1"/>
                          </a:solidFill>
                        </a:rPr>
                        <a:t>予防医学または産業医学と公衆衛生</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法律では、データ主体の基本的な権利と自由に対する適切な保護措置を条件として、法律で定められた予防医学、職業健康評価、公衆衛生目的のための処理を認めてい</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457200">
                <a:tc>
                  <a:txBody>
                    <a:bodyPr/>
                    <a:lstStyle/>
                    <a:p>
                      <a:r>
                        <a:rPr lang="ja" sz="1100" b="1" dirty="0">
                          <a:solidFill>
                            <a:schemeClr val="tx1"/>
                          </a:solidFill>
                        </a:rPr>
                        <a:t>科学的および歴史的研究</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研究機関は、処理が適正であり、データ主体の権利を尊重し、適切な保護措置を実施することを条件として、公共の利益、科学的または歴史的研究、または統計目的での</a:t>
                      </a:r>
                      <a:r>
                        <a:rPr lang="ja" sz="1100" dirty="0"/>
                        <a:t>アーカイブ</a:t>
                      </a:r>
                      <a:r>
                        <a:rPr lang="ja" sz="1100" dirty="0">
                          <a:solidFill>
                            <a:schemeClr val="tx1"/>
                          </a:solidFill>
                        </a:rPr>
                        <a:t>目的のために機密の個人データを処理することができ</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457200">
                <a:tc>
                  <a:txBody>
                    <a:bodyPr/>
                    <a:lstStyle/>
                    <a:p>
                      <a:r>
                        <a:rPr lang="ja" sz="1100" b="1" dirty="0">
                          <a:solidFill>
                            <a:schemeClr val="tx1"/>
                          </a:solidFill>
                        </a:rPr>
                        <a:t>公開されているデータ</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個人データがデータ主体によって公開されている場合、処理は許可され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457200">
                <a:tc>
                  <a:txBody>
                    <a:bodyPr/>
                    <a:lstStyle/>
                    <a:p>
                      <a:r>
                        <a:rPr lang="ja" sz="1100" b="1" dirty="0">
                          <a:solidFill>
                            <a:schemeClr val="tx1"/>
                          </a:solidFill>
                        </a:rPr>
                        <a:t>法的請求の確立、行使、または防御</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法的請求または司法手続きを確立、行使、または防御するために処理が許可され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457200">
                <a:tc>
                  <a:txBody>
                    <a:bodyPr/>
                    <a:lstStyle/>
                    <a:p>
                      <a:r>
                        <a:rPr lang="ja" sz="1100" b="1" dirty="0">
                          <a:solidFill>
                            <a:schemeClr val="tx1"/>
                          </a:solidFill>
                        </a:rPr>
                        <a:t>重大な公共の利益</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処理は、相当な公共の利益のため、目的に比例して、特定の法的措置によって保護されて許可され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457200">
                <a:tc>
                  <a:txBody>
                    <a:bodyPr/>
                    <a:lstStyle/>
                    <a:p>
                      <a:r>
                        <a:rPr lang="ja" sz="1100" b="1" dirty="0">
                          <a:solidFill>
                            <a:schemeClr val="tx1"/>
                          </a:solidFill>
                        </a:rPr>
                        <a:t>非営利団体の正当な活動</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処理は、正当な活動のために、安全措置を講じて、データ主体の同意がない限り外部に開示されずに許可され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bl>
          </a:graphicData>
        </a:graphic>
      </p:graphicFrame>
    </p:spTree>
    <p:extLst>
      <p:ext uri="{BB962C8B-B14F-4D97-AF65-F5344CB8AC3E}">
        <p14:creationId xmlns:p14="http://schemas.microsoft.com/office/powerpoint/2010/main" val="299893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247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医療現場では、書面及び口頭のコミュニケーションのいずれにおいても、クメール語が主に使われ、英語、フランス語も使用されることがある。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Cultural Survival.org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care in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57787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hidden="1"/>
          <p:cNvGraphicFramePr>
            <a:graphicFrameLocks/>
          </p:cNvGraphicFramePr>
          <p:nvPr>
            <p:custDataLst>
              <p:tags r:id="rId1"/>
            </p:custDataLst>
            <p:extLst>
              <p:ext uri="{D42A27DB-BD31-4B8C-83A1-F6EECF244321}">
                <p14:modId xmlns:p14="http://schemas.microsoft.com/office/powerpoint/2010/main" val="1808049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1" name="オブジェクト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173586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カンボジアにおいて、現時点で医療に関するライセンスは整備されていない部分もある。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初級含む）、助産師（初級含む）、歯科医師、理学療法士、臨床検査技師、放射線技師については基礎教育制度が確立されており、それぞれ必要なカリキュラムを備えている大学を卒業する必要がある。医師の場合、下図の通り、総合診療医と専門医でプロセスが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国家試験、資格登録制度は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年より義務付けられたもので、未だ無免許の医師もいるとの見方もある。医療系の大学は、プノンペンにある国立大学で最初の医学校である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が有名であり、その他民間では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117"/>
          <p:cNvSpPr txBox="1"/>
          <p:nvPr/>
        </p:nvSpPr>
        <p:spPr>
          <a:xfrm>
            <a:off x="4942770" y="3323928"/>
            <a:ext cx="2631626" cy="3345432"/>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9" name="テキスト ボックス 117"/>
          <p:cNvSpPr txBox="1"/>
          <p:nvPr/>
        </p:nvSpPr>
        <p:spPr>
          <a:xfrm>
            <a:off x="2288704" y="3251920"/>
            <a:ext cx="2654066" cy="3345432"/>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片側の 2 つの角を丸めた四角形 11"/>
          <p:cNvSpPr/>
          <p:nvPr/>
        </p:nvSpPr>
        <p:spPr>
          <a:xfrm>
            <a:off x="2288704" y="3323928"/>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総合診療医の場合</a:t>
            </a:r>
          </a:p>
        </p:txBody>
      </p:sp>
      <p:sp>
        <p:nvSpPr>
          <p:cNvPr id="13" name="片側の 2 つの角を丸めた四角形 12"/>
          <p:cNvSpPr/>
          <p:nvPr/>
        </p:nvSpPr>
        <p:spPr>
          <a:xfrm>
            <a:off x="5025941" y="3323928"/>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専門医の場合</a:t>
            </a:r>
          </a:p>
        </p:txBody>
      </p:sp>
      <p:sp>
        <p:nvSpPr>
          <p:cNvPr id="14" name="Rectangle 13"/>
          <p:cNvSpPr>
            <a:spLocks noChangeArrowheads="1"/>
          </p:cNvSpPr>
          <p:nvPr/>
        </p:nvSpPr>
        <p:spPr bwMode="blackWhite">
          <a:xfrm>
            <a:off x="512446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専門医研修（</a:t>
            </a:r>
            <a:r>
              <a:rPr lang="en-US" altLang="ja-JP" sz="1200" b="1" spc="-30" dirty="0"/>
              <a:t>3</a:t>
            </a:r>
            <a:r>
              <a:rPr lang="ja-JP" altLang="en-US" sz="1200" b="1" spc="-30" dirty="0"/>
              <a:t>～</a:t>
            </a:r>
            <a:r>
              <a:rPr lang="en-US" altLang="ja-JP" sz="1200" b="1" spc="-30" dirty="0"/>
              <a:t>4</a:t>
            </a:r>
            <a:r>
              <a:rPr lang="ja-JP" altLang="en-US" sz="1200" b="1" spc="-30" dirty="0"/>
              <a:t>年間）</a:t>
            </a:r>
          </a:p>
        </p:txBody>
      </p:sp>
      <p:sp>
        <p:nvSpPr>
          <p:cNvPr id="15" name="正方形/長方形 14"/>
          <p:cNvSpPr/>
          <p:nvPr/>
        </p:nvSpPr>
        <p:spPr>
          <a:xfrm>
            <a:off x="4808984" y="3323928"/>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4954866" y="3323928"/>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7" name="直線コネクタ 16"/>
          <p:cNvCxnSpPr>
            <a:cxnSpLocks/>
          </p:cNvCxnSpPr>
          <p:nvPr/>
        </p:nvCxnSpPr>
        <p:spPr>
          <a:xfrm>
            <a:off x="4976895" y="2636912"/>
            <a:ext cx="0" cy="3639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3"/>
          <p:cNvSpPr>
            <a:spLocks noChangeArrowheads="1"/>
          </p:cNvSpPr>
          <p:nvPr/>
        </p:nvSpPr>
        <p:spPr bwMode="blackWhite">
          <a:xfrm>
            <a:off x="2530837" y="5955241"/>
            <a:ext cx="4839813"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ja-JP" altLang="en-US" sz="1200" b="1" spc="-30" dirty="0"/>
          </a:p>
        </p:txBody>
      </p:sp>
      <p:sp>
        <p:nvSpPr>
          <p:cNvPr id="19" name="Rectangle 13"/>
          <p:cNvSpPr>
            <a:spLocks noChangeArrowheads="1"/>
          </p:cNvSpPr>
          <p:nvPr/>
        </p:nvSpPr>
        <p:spPr bwMode="blackWhite">
          <a:xfrm>
            <a:off x="2530838" y="3755976"/>
            <a:ext cx="483981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大学医学部（</a:t>
            </a:r>
            <a:r>
              <a:rPr lang="en-US" altLang="ja-JP" sz="1200" b="1" spc="-30" dirty="0"/>
              <a:t>6</a:t>
            </a:r>
            <a:r>
              <a:rPr lang="ja-JP" altLang="en-US" sz="1200" b="1" spc="-30" dirty="0"/>
              <a:t>年間）にて医学学士取得</a:t>
            </a:r>
          </a:p>
        </p:txBody>
      </p:sp>
      <p:sp>
        <p:nvSpPr>
          <p:cNvPr id="22" name="Rectangle 13"/>
          <p:cNvSpPr>
            <a:spLocks noChangeArrowheads="1"/>
          </p:cNvSpPr>
          <p:nvPr/>
        </p:nvSpPr>
        <p:spPr bwMode="blackWhite">
          <a:xfrm>
            <a:off x="253083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現場研修（</a:t>
            </a:r>
            <a:r>
              <a:rPr lang="en-US" altLang="ja-JP" sz="1200" b="1" spc="-30" dirty="0"/>
              <a:t>2</a:t>
            </a:r>
            <a:r>
              <a:rPr lang="ja-JP" altLang="en-US" sz="1200" b="1" spc="-30" dirty="0"/>
              <a:t>年間）</a:t>
            </a:r>
          </a:p>
        </p:txBody>
      </p:sp>
      <p:sp>
        <p:nvSpPr>
          <p:cNvPr id="24" name="Rectangle 13"/>
          <p:cNvSpPr>
            <a:spLocks noChangeArrowheads="1"/>
          </p:cNvSpPr>
          <p:nvPr/>
        </p:nvSpPr>
        <p:spPr bwMode="blackWhite">
          <a:xfrm>
            <a:off x="2717825" y="516976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（総合診療医の資格取得）</a:t>
            </a:r>
          </a:p>
        </p:txBody>
      </p:sp>
      <p:sp>
        <p:nvSpPr>
          <p:cNvPr id="25" name="Rectangle 13"/>
          <p:cNvSpPr>
            <a:spLocks noChangeArrowheads="1"/>
          </p:cNvSpPr>
          <p:nvPr/>
        </p:nvSpPr>
        <p:spPr bwMode="blackWhite">
          <a:xfrm>
            <a:off x="5311455" y="401763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専門医選抜試験</a:t>
            </a:r>
          </a:p>
        </p:txBody>
      </p:sp>
      <p:sp>
        <p:nvSpPr>
          <p:cNvPr id="26" name="Rectangle 13"/>
          <p:cNvSpPr>
            <a:spLocks noChangeArrowheads="1"/>
          </p:cNvSpPr>
          <p:nvPr/>
        </p:nvSpPr>
        <p:spPr bwMode="blackWhite">
          <a:xfrm>
            <a:off x="5311455" y="512412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（専門医の資格取得）</a:t>
            </a:r>
          </a:p>
        </p:txBody>
      </p:sp>
      <p:sp>
        <p:nvSpPr>
          <p:cNvPr id="8" name="下矢印 7"/>
          <p:cNvSpPr/>
          <p:nvPr/>
        </p:nvSpPr>
        <p:spPr>
          <a:xfrm>
            <a:off x="6135971" y="4093271"/>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下矢印 10"/>
          <p:cNvSpPr/>
          <p:nvPr/>
        </p:nvSpPr>
        <p:spPr>
          <a:xfrm>
            <a:off x="3547508" y="4105500"/>
            <a:ext cx="212843" cy="681334"/>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下矢印 27"/>
          <p:cNvSpPr/>
          <p:nvPr/>
        </p:nvSpPr>
        <p:spPr>
          <a:xfrm>
            <a:off x="6135971" y="4525319"/>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下矢印 28"/>
          <p:cNvSpPr/>
          <p:nvPr/>
        </p:nvSpPr>
        <p:spPr>
          <a:xfrm>
            <a:off x="6135971" y="5124128"/>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6135971" y="5700192"/>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a:off x="3532230" y="5124128"/>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3532230" y="5708984"/>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7"/>
          <p:cNvGrpSpPr/>
          <p:nvPr/>
        </p:nvGrpSpPr>
        <p:grpSpPr>
          <a:xfrm>
            <a:off x="632521" y="2891880"/>
            <a:ext cx="8640958"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カンボジアにおける医師国家資格取得・登録のプロセス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45" name="テキスト ボックス 44"/>
          <p:cNvSpPr txBox="1"/>
          <p:nvPr/>
        </p:nvSpPr>
        <p:spPr>
          <a:xfrm>
            <a:off x="200472" y="6597352"/>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Medical Council of Cambodia </a:t>
            </a:r>
            <a:r>
              <a:rPr lang="ja-JP" altLang="en-US" sz="800" dirty="0"/>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386460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公的医療従事者の報酬が低いため、多くの公的医療従事者は民間クリニックの兼任などをしている場合が多い。そのため医師の不在が多く、また対応が不親切である等、国民の医師への信頼は低い。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働き方のルールについては特に明確なものはない模様である。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25802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外国人医師もカンボジア人医師同様、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への登録により、カンボジアでの医療活動が許可される。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下記に示す必要書類が整えば、通常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ヶ月で許可される。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一般的に、他国と比較するとカンボジアは医師の医療活動許可が取得しやすい国とされる。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 Medical Council of Cambodia </a:t>
            </a:r>
            <a:r>
              <a:rPr lang="ja-JP" altLang="en-US" sz="800" dirty="0"/>
              <a:t>ホームページ、有識者ヒアリング</a:t>
            </a:r>
            <a:endParaRPr kumimoji="0" lang="ja-JP" altLang="en-US" sz="800" dirty="0" bmk=""/>
          </a:p>
        </p:txBody>
      </p:sp>
      <p:grpSp>
        <p:nvGrpSpPr>
          <p:cNvPr id="19" name="グループ化 7"/>
          <p:cNvGrpSpPr/>
          <p:nvPr/>
        </p:nvGrpSpPr>
        <p:grpSpPr>
          <a:xfrm>
            <a:off x="416496" y="2348880"/>
            <a:ext cx="9001000"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Medical Council of Cambodia</a:t>
              </a:r>
              <a:r>
                <a:rPr lang="ja-JP" altLang="en-US" sz="1400" dirty="0" err="1">
                  <a:solidFill>
                    <a:srgbClr val="000000"/>
                  </a:solidFill>
                  <a:latin typeface="Arial Black" pitchFamily="34" charset="0"/>
                  <a:ea typeface="HGP創英角ｺﾞｼｯｸUB" pitchFamily="50" charset="-128"/>
                </a:rPr>
                <a:t>への</a:t>
              </a:r>
              <a:r>
                <a:rPr lang="ja-JP" altLang="en-US" sz="1400" dirty="0">
                  <a:solidFill>
                    <a:srgbClr val="000000"/>
                  </a:solidFill>
                  <a:latin typeface="Arial Black" pitchFamily="34" charset="0"/>
                  <a:ea typeface="HGP創英角ｺﾞｼｯｸUB" pitchFamily="50" charset="-128"/>
                </a:rPr>
                <a:t>登録のために必要な書類</a:t>
              </a:r>
            </a:p>
          </p:txBody>
        </p:sp>
      </p:grpSp>
      <p:sp>
        <p:nvSpPr>
          <p:cNvPr id="26" name="テキスト ボックス 25"/>
          <p:cNvSpPr txBox="1"/>
          <p:nvPr/>
        </p:nvSpPr>
        <p:spPr>
          <a:xfrm>
            <a:off x="416496" y="2843068"/>
            <a:ext cx="9289030" cy="3322235"/>
          </a:xfrm>
          <a:prstGeom prst="roundRect">
            <a:avLst>
              <a:gd name="adj" fmla="val 2679"/>
            </a:avLst>
          </a:prstGeom>
          <a:solidFill>
            <a:srgbClr val="DDE6F3"/>
          </a:solidFill>
        </p:spPr>
        <p:txBody>
          <a:bodyPr wrap="square" lIns="144000" tIns="108000" rIns="144000" rtlCol="0">
            <a:noAutofit/>
          </a:bodyPr>
          <a:lstStyle/>
          <a:p>
            <a:pPr marL="163513" indent="-163513" algn="just" fontAlgn="ctr" hangingPunct="0">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外国人医師の登録には、プライベートセクターで働く場合（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）とパブリックセクターで研究等行う場合（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通りある。</a:t>
            </a:r>
            <a:endParaRPr lang="ja-JP" altLang="en-US" sz="1200" dirty="0"/>
          </a:p>
        </p:txBody>
      </p:sp>
      <p:sp>
        <p:nvSpPr>
          <p:cNvPr id="27" name="テキスト ボックス 26"/>
          <p:cNvSpPr txBox="1"/>
          <p:nvPr/>
        </p:nvSpPr>
        <p:spPr>
          <a:xfrm>
            <a:off x="632520"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2</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医師免許の原本またはコピー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専門医資格の原本またはコピー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その他適用する資格の原本またはコピー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カンボジア労働ビザ</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犯罪歴（がないということを含めて）</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28" name="正方形/長方形 27"/>
          <p:cNvSpPr/>
          <p:nvPr/>
        </p:nvSpPr>
        <p:spPr>
          <a:xfrm>
            <a:off x="1706569" y="3339786"/>
            <a:ext cx="2172390"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TypeC</a:t>
            </a:r>
            <a:r>
              <a:rPr lang="ja-JP" altLang="en-US" sz="1100" b="1" dirty="0">
                <a:ea typeface="ＭＳ Ｐゴシック" panose="020B0600070205080204" pitchFamily="50" charset="-128"/>
              </a:rPr>
              <a:t>（登録料　</a:t>
            </a:r>
            <a:r>
              <a:rPr lang="en-US" altLang="ja-JP" sz="1100" b="1" dirty="0">
                <a:ea typeface="ＭＳ Ｐゴシック" panose="020B0600070205080204" pitchFamily="50" charset="-128"/>
              </a:rPr>
              <a:t>$300USD</a:t>
            </a:r>
            <a:r>
              <a:rPr lang="ja-JP" altLang="en-US" sz="1100" b="1" dirty="0">
                <a:ea typeface="ＭＳ Ｐゴシック" panose="020B0600070205080204" pitchFamily="50" charset="-128"/>
              </a:rPr>
              <a:t>／年）</a:t>
            </a:r>
            <a:endParaRPr lang="en-US" altLang="ja-JP" sz="1100" b="1" dirty="0">
              <a:ea typeface="ＭＳ Ｐゴシック" panose="020B0600070205080204" pitchFamily="50" charset="-128"/>
            </a:endParaRPr>
          </a:p>
        </p:txBody>
      </p:sp>
      <p:sp>
        <p:nvSpPr>
          <p:cNvPr id="29" name="テキスト ボックス 28"/>
          <p:cNvSpPr txBox="1"/>
          <p:nvPr/>
        </p:nvSpPr>
        <p:spPr>
          <a:xfrm>
            <a:off x="5169024"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1</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インターン、助手など非営利団体の特定任務のためのスポンサーレター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30" name="正方形/長方形 29"/>
          <p:cNvSpPr/>
          <p:nvPr/>
        </p:nvSpPr>
        <p:spPr>
          <a:xfrm>
            <a:off x="5812666" y="3339786"/>
            <a:ext cx="3033203"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TypeD</a:t>
            </a:r>
            <a:r>
              <a:rPr lang="ja-JP" altLang="en-US" sz="1100" b="1" dirty="0">
                <a:ea typeface="ＭＳ Ｐゴシック" panose="020B0600070205080204" pitchFamily="50" charset="-128"/>
              </a:rPr>
              <a:t>に必要な書類（登録料　</a:t>
            </a:r>
            <a:r>
              <a:rPr lang="en-US" altLang="ja-JP" sz="1100" b="1" dirty="0">
                <a:ea typeface="ＭＳ Ｐゴシック" panose="020B0600070205080204" pitchFamily="50" charset="-128"/>
              </a:rPr>
              <a:t>$20USD</a:t>
            </a:r>
            <a:r>
              <a:rPr lang="ja-JP" altLang="en-US" sz="1100" b="1" dirty="0">
                <a:ea typeface="ＭＳ Ｐゴシック" panose="020B0600070205080204" pitchFamily="50" charset="-128"/>
              </a:rPr>
              <a:t>／月）</a:t>
            </a:r>
            <a:endParaRPr lang="en-US" altLang="ja-JP" sz="1100" b="1" dirty="0">
              <a:ea typeface="ＭＳ Ｐゴシック" panose="020B0600070205080204" pitchFamily="50" charset="-128"/>
            </a:endParaRPr>
          </a:p>
        </p:txBody>
      </p:sp>
    </p:spTree>
    <p:extLst>
      <p:ext uri="{BB962C8B-B14F-4D97-AF65-F5344CB8AC3E}">
        <p14:creationId xmlns:p14="http://schemas.microsoft.com/office/powerpoint/2010/main" val="23037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19157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3" imgW="360" imgH="360" progId="TCLayout.ActiveDocument.1">
                  <p:embed/>
                </p:oleObj>
              </mc:Choice>
              <mc:Fallback>
                <p:oleObj name="think-cellスライド" r:id="rId83" imgW="360" imgH="360" progId="TCLayout.ActiveDocument.1">
                  <p:embed/>
                  <p:pic>
                    <p:nvPicPr>
                      <p:cNvPr id="11" name="Object 10"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カンボジア／医療関連／医療サービス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025"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aphicFrame>
        <p:nvGraphicFramePr>
          <p:cNvPr id="184" name="Chart 183">
            <a:extLst>
              <a:ext uri="{FF2B5EF4-FFF2-40B4-BE49-F238E27FC236}">
                <a16:creationId xmlns:a16="http://schemas.microsoft.com/office/drawing/2014/main" id="{6A27CACC-3797-284D-2A2B-3DB35EAEBC69}"/>
              </a:ext>
            </a:extLst>
          </p:cNvPr>
          <p:cNvGraphicFramePr/>
          <p:nvPr>
            <p:custDataLst>
              <p:tags r:id="rId3"/>
            </p:custDataLst>
            <p:extLst>
              <p:ext uri="{D42A27DB-BD31-4B8C-83A1-F6EECF244321}">
                <p14:modId xmlns:p14="http://schemas.microsoft.com/office/powerpoint/2010/main" val="2771656912"/>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85"/>
          </a:graphicData>
        </a:graphic>
      </p:graphicFrame>
      <p:sp>
        <p:nvSpPr>
          <p:cNvPr id="178" name="テキスト プレースホルダ 9">
            <a:extLst>
              <a:ext uri="{FF2B5EF4-FFF2-40B4-BE49-F238E27FC236}">
                <a16:creationId xmlns:a16="http://schemas.microsoft.com/office/drawing/2014/main" id="{6A3A654F-61F0-CEEC-6296-D388C32237A2}"/>
              </a:ext>
            </a:extLst>
          </p:cNvPr>
          <p:cNvSpPr>
            <a:spLocks noGrp="1"/>
          </p:cNvSpPr>
          <p:nvPr>
            <p:custDataLst>
              <p:tags r:id="rId4"/>
            </p:custDataLst>
          </p:nvPr>
        </p:nvSpPr>
        <p:spPr bwMode="gray">
          <a:xfrm>
            <a:off x="328613" y="5676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1A4C24-FA5A-48CE-BAA3-7FAA64F0692F}" type="datetime'''''''''''''''''0''''''''''''.''''''''''''''''''''''0'">
              <a:rPr lang="ja-JP" altLang="en-US" sz="1000" smtClean="0">
                <a:effectLst/>
                <a:sym typeface="+mn-lt"/>
              </a:rPr>
              <a:pPr marL="0" lvl="0" indent="0" algn="r">
                <a:spcBef>
                  <a:spcPct val="0"/>
                </a:spcBef>
                <a:buNone/>
              </a:pPr>
              <a:t>0.0</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DE25065D-A315-030E-747A-3A8358935AE7}"/>
              </a:ext>
            </a:extLst>
          </p:cNvPr>
          <p:cNvSpPr>
            <a:spLocks noGrp="1"/>
          </p:cNvSpPr>
          <p:nvPr>
            <p:custDataLst>
              <p:tags r:id="rId5"/>
            </p:custDataLst>
          </p:nvPr>
        </p:nvSpPr>
        <p:spPr bwMode="gray">
          <a:xfrm>
            <a:off x="328613" y="503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77C887-B94D-4BF1-A7B3-A08EE2F77004}" type="datetime'''''''''''''''''''0''''''''.''''''5'''''''''''''''''''">
              <a:rPr lang="ja-JP" altLang="en-US" sz="1000" smtClean="0">
                <a:effectLst/>
                <a:sym typeface="+mn-lt"/>
              </a:rPr>
              <a:pPr marL="0" lvl="0" indent="0" algn="r">
                <a:spcBef>
                  <a:spcPct val="0"/>
                </a:spcBef>
                <a:buNone/>
              </a:pPr>
              <a:t>0.5</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9D375AE7-13BD-502D-7CBA-E6E5F9EB9936}"/>
              </a:ext>
            </a:extLst>
          </p:cNvPr>
          <p:cNvSpPr>
            <a:spLocks noGrp="1"/>
          </p:cNvSpPr>
          <p:nvPr>
            <p:custDataLst>
              <p:tags r:id="rId6"/>
            </p:custDataLst>
          </p:nvPr>
        </p:nvSpPr>
        <p:spPr bwMode="gray">
          <a:xfrm>
            <a:off x="328613" y="4391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67C3E3-F3E9-421B-957D-153E229FA0D2}"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31243EF-1D16-6095-23D8-F19E5362C82D}"/>
              </a:ext>
            </a:extLst>
          </p:cNvPr>
          <p:cNvSpPr>
            <a:spLocks noGrp="1"/>
          </p:cNvSpPr>
          <p:nvPr>
            <p:custDataLst>
              <p:tags r:id="rId7"/>
            </p:custDataLst>
          </p:nvPr>
        </p:nvSpPr>
        <p:spPr bwMode="gray">
          <a:xfrm>
            <a:off x="328613" y="3749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E8F91F-BA7F-4B40-A03F-D9DCFA4F6536}"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D89EAFC1-30FD-35DF-C111-71601732EAAB}"/>
              </a:ext>
            </a:extLst>
          </p:cNvPr>
          <p:cNvSpPr>
            <a:spLocks noGrp="1"/>
          </p:cNvSpPr>
          <p:nvPr>
            <p:custDataLst>
              <p:tags r:id="rId8"/>
            </p:custDataLst>
          </p:nvPr>
        </p:nvSpPr>
        <p:spPr bwMode="gray">
          <a:xfrm>
            <a:off x="328613" y="3106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E298133-72B4-464B-903E-621A0354F44D}"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AE34C336-5941-458C-75B6-4475DF387EA2}"/>
              </a:ext>
            </a:extLst>
          </p:cNvPr>
          <p:cNvSpPr>
            <a:spLocks noGrp="1"/>
          </p:cNvSpPr>
          <p:nvPr>
            <p:custDataLst>
              <p:tags r:id="rId9"/>
            </p:custDataLst>
          </p:nvPr>
        </p:nvSpPr>
        <p:spPr bwMode="gray">
          <a:xfrm>
            <a:off x="328613" y="2463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5B2774-75C9-4782-8FFE-1B3CB04FD189}"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cxnSp>
        <p:nvCxnSpPr>
          <p:cNvPr id="125" name="Straight Connector 124">
            <a:extLst>
              <a:ext uri="{FF2B5EF4-FFF2-40B4-BE49-F238E27FC236}">
                <a16:creationId xmlns:a16="http://schemas.microsoft.com/office/drawing/2014/main" id="{21A2C7B4-BA02-2ADB-7EF8-57BC5E9619AF}"/>
              </a:ext>
            </a:extLst>
          </p:cNvPr>
          <p:cNvCxnSpPr/>
          <p:nvPr>
            <p:custDataLst>
              <p:tags r:id="rId10"/>
            </p:custDataLst>
          </p:nvPr>
        </p:nvCxnSpPr>
        <p:spPr bwMode="auto">
          <a:xfrm>
            <a:off x="2251075" y="4708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990DAB2E-D95A-EDBC-736E-1AD2FF01343C}"/>
              </a:ext>
            </a:extLst>
          </p:cNvPr>
          <p:cNvCxnSpPr/>
          <p:nvPr>
            <p:custDataLst>
              <p:tags r:id="rId11"/>
            </p:custDataLst>
          </p:nvPr>
        </p:nvCxnSpPr>
        <p:spPr bwMode="auto">
          <a:xfrm>
            <a:off x="2611438" y="463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9902153-4E97-398C-AEF9-42038715CC53}"/>
              </a:ext>
            </a:extLst>
          </p:cNvPr>
          <p:cNvCxnSpPr/>
          <p:nvPr>
            <p:custDataLst>
              <p:tags r:id="rId12"/>
            </p:custDataLst>
          </p:nvPr>
        </p:nvCxnSpPr>
        <p:spPr bwMode="auto">
          <a:xfrm>
            <a:off x="2971800" y="466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5E650972-A319-2CEB-7614-EECFB65716D9}"/>
              </a:ext>
            </a:extLst>
          </p:cNvPr>
          <p:cNvCxnSpPr/>
          <p:nvPr>
            <p:custDataLst>
              <p:tags r:id="rId13"/>
            </p:custDataLst>
          </p:nvPr>
        </p:nvCxnSpPr>
        <p:spPr bwMode="auto">
          <a:xfrm>
            <a:off x="3332163" y="4762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1EBCF26-5F82-76C4-8AF9-192652A376B4}"/>
              </a:ext>
            </a:extLst>
          </p:cNvPr>
          <p:cNvCxnSpPr/>
          <p:nvPr>
            <p:custDataLst>
              <p:tags r:id="rId14"/>
            </p:custDataLst>
          </p:nvPr>
        </p:nvCxnSpPr>
        <p:spPr bwMode="auto">
          <a:xfrm>
            <a:off x="3692525" y="4411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BD580662-3A0E-1158-EFCE-F554C32C6A08}"/>
              </a:ext>
            </a:extLst>
          </p:cNvPr>
          <p:cNvCxnSpPr/>
          <p:nvPr>
            <p:custDataLst>
              <p:tags r:id="rId15"/>
            </p:custDataLst>
          </p:nvPr>
        </p:nvCxnSpPr>
        <p:spPr bwMode="auto">
          <a:xfrm>
            <a:off x="4052888" y="418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507C160-60A2-194D-004B-51D71BA9C78F}"/>
              </a:ext>
            </a:extLst>
          </p:cNvPr>
          <p:cNvCxnSpPr/>
          <p:nvPr>
            <p:custDataLst>
              <p:tags r:id="rId16"/>
            </p:custDataLst>
          </p:nvPr>
        </p:nvCxnSpPr>
        <p:spPr bwMode="auto">
          <a:xfrm>
            <a:off x="4411663" y="4284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4E11132-E95B-7618-B60B-7845074212A1}"/>
              </a:ext>
            </a:extLst>
          </p:cNvPr>
          <p:cNvCxnSpPr/>
          <p:nvPr>
            <p:custDataLst>
              <p:tags r:id="rId17"/>
            </p:custDataLst>
          </p:nvPr>
        </p:nvCxnSpPr>
        <p:spPr bwMode="auto">
          <a:xfrm>
            <a:off x="4772025" y="407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1C808E38-7479-72DB-0B86-6605500259C5}"/>
              </a:ext>
            </a:extLst>
          </p:cNvPr>
          <p:cNvCxnSpPr/>
          <p:nvPr>
            <p:custDataLst>
              <p:tags r:id="rId18"/>
            </p:custDataLst>
          </p:nvPr>
        </p:nvCxnSpPr>
        <p:spPr bwMode="auto">
          <a:xfrm>
            <a:off x="5132388" y="4016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6D502867-E667-83C0-7018-DCAAB4D40282}"/>
              </a:ext>
            </a:extLst>
          </p:cNvPr>
          <p:cNvCxnSpPr/>
          <p:nvPr>
            <p:custDataLst>
              <p:tags r:id="rId19"/>
            </p:custDataLst>
          </p:nvPr>
        </p:nvCxnSpPr>
        <p:spPr bwMode="auto">
          <a:xfrm>
            <a:off x="5853113" y="420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524F75FE-CAAD-AE94-55C0-7C41E83D9829}"/>
              </a:ext>
            </a:extLst>
          </p:cNvPr>
          <p:cNvCxnSpPr/>
          <p:nvPr>
            <p:custDataLst>
              <p:tags r:id="rId20"/>
            </p:custDataLst>
          </p:nvPr>
        </p:nvCxnSpPr>
        <p:spPr bwMode="auto">
          <a:xfrm>
            <a:off x="5492750" y="4127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1231005-2904-69BB-562F-9CCBDB4499B4}"/>
              </a:ext>
            </a:extLst>
          </p:cNvPr>
          <p:cNvCxnSpPr/>
          <p:nvPr>
            <p:custDataLst>
              <p:tags r:id="rId21"/>
            </p:custDataLst>
          </p:nvPr>
        </p:nvCxnSpPr>
        <p:spPr bwMode="auto">
          <a:xfrm>
            <a:off x="811213" y="4987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713C8226-F563-6AE6-5E77-55A379FE0E4E}"/>
              </a:ext>
            </a:extLst>
          </p:cNvPr>
          <p:cNvCxnSpPr/>
          <p:nvPr>
            <p:custDataLst>
              <p:tags r:id="rId22"/>
            </p:custDataLst>
          </p:nvPr>
        </p:nvCxnSpPr>
        <p:spPr bwMode="auto">
          <a:xfrm>
            <a:off x="1171575" y="4899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9677110-F0D8-CDAA-741A-1614D74D0D90}"/>
              </a:ext>
            </a:extLst>
          </p:cNvPr>
          <p:cNvCxnSpPr/>
          <p:nvPr>
            <p:custDataLst>
              <p:tags r:id="rId23"/>
            </p:custDataLst>
          </p:nvPr>
        </p:nvCxnSpPr>
        <p:spPr bwMode="auto">
          <a:xfrm>
            <a:off x="1531938" y="4826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0F6D3AF4-83C5-CFDB-EEA9-490DDA5733B4}"/>
              </a:ext>
            </a:extLst>
          </p:cNvPr>
          <p:cNvCxnSpPr/>
          <p:nvPr>
            <p:custDataLst>
              <p:tags r:id="rId24"/>
            </p:custDataLst>
          </p:nvPr>
        </p:nvCxnSpPr>
        <p:spPr bwMode="auto">
          <a:xfrm>
            <a:off x="1892300" y="4800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9B30D1F1-48D0-6611-8CEA-6AC5A3A03916}"/>
              </a:ext>
            </a:extLst>
          </p:cNvPr>
          <p:cNvCxnSpPr/>
          <p:nvPr>
            <p:custDataLst>
              <p:tags r:id="rId25"/>
            </p:custDataLst>
          </p:nvPr>
        </p:nvCxnSpPr>
        <p:spPr bwMode="auto">
          <a:xfrm>
            <a:off x="6213475" y="4048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1DF21DDB-5B27-57DB-6449-50423A63EA55}"/>
              </a:ext>
            </a:extLst>
          </p:cNvPr>
          <p:cNvCxnSpPr/>
          <p:nvPr>
            <p:custDataLst>
              <p:tags r:id="rId26"/>
            </p:custDataLst>
          </p:nvPr>
        </p:nvCxnSpPr>
        <p:spPr bwMode="auto">
          <a:xfrm>
            <a:off x="6572250"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9F78813-8678-3823-69F7-954EC5CBD7E0}"/>
              </a:ext>
            </a:extLst>
          </p:cNvPr>
          <p:cNvCxnSpPr/>
          <p:nvPr>
            <p:custDataLst>
              <p:tags r:id="rId27"/>
            </p:custDataLst>
          </p:nvPr>
        </p:nvCxnSpPr>
        <p:spPr bwMode="auto">
          <a:xfrm>
            <a:off x="6932613" y="3886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EF1C6E06-B6EB-4C6F-1A39-0D44DE005BE9}"/>
              </a:ext>
            </a:extLst>
          </p:cNvPr>
          <p:cNvCxnSpPr/>
          <p:nvPr>
            <p:custDataLst>
              <p:tags r:id="rId28"/>
            </p:custDataLst>
          </p:nvPr>
        </p:nvCxnSpPr>
        <p:spPr bwMode="auto">
          <a:xfrm>
            <a:off x="7292975" y="3617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F394586B-5FE0-4A11-462E-9D5D246162AE}"/>
              </a:ext>
            </a:extLst>
          </p:cNvPr>
          <p:cNvCxnSpPr/>
          <p:nvPr>
            <p:custDataLst>
              <p:tags r:id="rId29"/>
            </p:custDataLst>
          </p:nvPr>
        </p:nvCxnSpPr>
        <p:spPr bwMode="auto">
          <a:xfrm>
            <a:off x="7653338" y="3165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289532A-0F56-DCE3-DEE9-793C1F7CDA94}"/>
              </a:ext>
            </a:extLst>
          </p:cNvPr>
          <p:cNvCxnSpPr/>
          <p:nvPr>
            <p:custDataLst>
              <p:tags r:id="rId30"/>
            </p:custDataLst>
          </p:nvPr>
        </p:nvCxnSpPr>
        <p:spPr bwMode="auto">
          <a:xfrm>
            <a:off x="8013700" y="3222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7B04D774-9C98-29A5-522A-DF79887AEE7A}"/>
              </a:ext>
            </a:extLst>
          </p:cNvPr>
          <p:cNvCxnSpPr/>
          <p:nvPr>
            <p:custDataLst>
              <p:tags r:id="rId31"/>
            </p:custDataLst>
          </p:nvPr>
        </p:nvCxnSpPr>
        <p:spPr bwMode="auto">
          <a:xfrm>
            <a:off x="8374063" y="2535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97898987-BA97-9C44-BF12-F5C7266CCA70}"/>
              </a:ext>
            </a:extLst>
          </p:cNvPr>
          <p:cNvCxnSpPr/>
          <p:nvPr>
            <p:custDataLst>
              <p:tags r:id="rId32"/>
            </p:custDataLst>
          </p:nvPr>
        </p:nvCxnSpPr>
        <p:spPr bwMode="auto">
          <a:xfrm>
            <a:off x="8732838" y="336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C348C3BE-CC17-548B-E43B-58B130F782B0}"/>
              </a:ext>
            </a:extLst>
          </p:cNvPr>
          <p:cNvCxnSpPr/>
          <p:nvPr>
            <p:custDataLst>
              <p:tags r:id="rId33"/>
            </p:custDataLst>
          </p:nvPr>
        </p:nvCxnSpPr>
        <p:spPr bwMode="auto">
          <a:xfrm>
            <a:off x="9093200" y="3162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246B0682-6A17-7321-719F-5E238F265A74}"/>
              </a:ext>
            </a:extLst>
          </p:cNvPr>
          <p:cNvSpPr>
            <a:spLocks noGrp="1"/>
          </p:cNvSpPr>
          <p:nvPr>
            <p:custDataLst>
              <p:tags r:id="rId34"/>
            </p:custDataLst>
          </p:nvPr>
        </p:nvSpPr>
        <p:spPr bwMode="auto">
          <a:xfrm>
            <a:off x="6856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AF67D00-A7DF-4013-8EF4-5408DE8F8CE4}" type="datetime'1''''''''''''''''''''''''''''''''''''''''7'''''''''''''''''">
              <a:rPr kumimoji="0" lang="ja-JP" altLang="en-US" sz="1000" smtClean="0"/>
              <a:pPr/>
              <a:t>17</a:t>
            </a:fld>
            <a:endParaRPr kumimoji="0" lang="ja-JP" altLang="en-US" sz="800" dirty="0">
              <a:sym typeface="+mn-lt"/>
            </a:endParaRPr>
          </a:p>
        </p:txBody>
      </p:sp>
      <p:sp>
        <p:nvSpPr>
          <p:cNvPr id="99" name="テキスト プレースホルダ 9">
            <a:extLst>
              <a:ext uri="{FF2B5EF4-FFF2-40B4-BE49-F238E27FC236}">
                <a16:creationId xmlns:a16="http://schemas.microsoft.com/office/drawing/2014/main" id="{6D904FD5-79E7-FA59-7B51-799F21D1DAA8}"/>
              </a:ext>
            </a:extLst>
          </p:cNvPr>
          <p:cNvSpPr>
            <a:spLocks noGrp="1"/>
          </p:cNvSpPr>
          <p:nvPr>
            <p:custDataLst>
              <p:tags r:id="rId35"/>
            </p:custDataLst>
          </p:nvPr>
        </p:nvSpPr>
        <p:spPr bwMode="auto">
          <a:xfrm>
            <a:off x="7216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AE4D31F-6903-483E-9255-7CBE7681F188}" type="datetime'''''''''''''''''''''''''''''''''''''''''''''''''''1''''8'''''">
              <a:rPr kumimoji="0" lang="ja-JP" altLang="en-US" sz="1000" smtClean="0"/>
              <a:pPr/>
              <a:t>18</a:t>
            </a:fld>
            <a:endParaRPr kumimoji="0" lang="ja-JP" altLang="en-US" sz="800" dirty="0">
              <a:sym typeface="+mn-lt"/>
            </a:endParaRPr>
          </a:p>
        </p:txBody>
      </p:sp>
      <p:sp>
        <p:nvSpPr>
          <p:cNvPr id="105" name="テキスト プレースホルダ 9">
            <a:extLst>
              <a:ext uri="{FF2B5EF4-FFF2-40B4-BE49-F238E27FC236}">
                <a16:creationId xmlns:a16="http://schemas.microsoft.com/office/drawing/2014/main" id="{657E0AD4-E247-2115-FC57-F2C04E9F9382}"/>
              </a:ext>
            </a:extLst>
          </p:cNvPr>
          <p:cNvSpPr>
            <a:spLocks noGrp="1"/>
          </p:cNvSpPr>
          <p:nvPr>
            <p:custDataLst>
              <p:tags r:id="rId36"/>
            </p:custDataLst>
          </p:nvPr>
        </p:nvSpPr>
        <p:spPr bwMode="auto">
          <a:xfrm>
            <a:off x="7577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23725D89-D973-1AC5-CA66-683FF4F58B5B}"/>
              </a:ext>
            </a:extLst>
          </p:cNvPr>
          <p:cNvSpPr>
            <a:spLocks noGrp="1"/>
          </p:cNvSpPr>
          <p:nvPr>
            <p:custDataLst>
              <p:tags r:id="rId37"/>
            </p:custDataLst>
          </p:nvPr>
        </p:nvSpPr>
        <p:spPr bwMode="auto">
          <a:xfrm>
            <a:off x="7950200"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8A78C97-1577-41D9-9134-6C6543C1CD47}" type="datetime'''''''''''''''''''2''''''''''''''''''''''''''''''0'''">
              <a:rPr kumimoji="0" lang="ja-JP" altLang="en-US" sz="800" smtClean="0"/>
              <a:pPr/>
              <a:t>20</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882911E8-57A7-EE9F-3B5D-2CF6B58E5A46}"/>
              </a:ext>
            </a:extLst>
          </p:cNvPr>
          <p:cNvSpPr>
            <a:spLocks noGrp="1"/>
          </p:cNvSpPr>
          <p:nvPr>
            <p:custDataLst>
              <p:tags r:id="rId38"/>
            </p:custDataLst>
          </p:nvPr>
        </p:nvSpPr>
        <p:spPr bwMode="auto">
          <a:xfrm>
            <a:off x="8310563"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37A771D-8769-474A-857F-60445DE5A3D1}" type="datetime'''''2''''''''''''''''''''''1'''''''''''''''''''''''''''">
              <a:rPr kumimoji="0" lang="ja-JP" altLang="en-US" sz="800" smtClean="0"/>
              <a:pPr/>
              <a:t>21</a:t>
            </a:fld>
            <a:endParaRPr kumimoji="0" lang="ja-JP" altLang="en-US" sz="800" dirty="0">
              <a:sym typeface="+mn-lt"/>
            </a:endParaRPr>
          </a:p>
        </p:txBody>
      </p:sp>
      <p:sp>
        <p:nvSpPr>
          <p:cNvPr id="32" name="テキスト プレースホルダ 9">
            <a:extLst>
              <a:ext uri="{FF2B5EF4-FFF2-40B4-BE49-F238E27FC236}">
                <a16:creationId xmlns:a16="http://schemas.microsoft.com/office/drawing/2014/main" id="{E12F9786-A6D4-AD06-E622-7494F7C114A0}"/>
              </a:ext>
            </a:extLst>
          </p:cNvPr>
          <p:cNvSpPr>
            <a:spLocks noGrp="1"/>
          </p:cNvSpPr>
          <p:nvPr>
            <p:custDataLst>
              <p:tags r:id="rId39"/>
            </p:custDataLst>
          </p:nvPr>
        </p:nvSpPr>
        <p:spPr bwMode="auto">
          <a:xfrm>
            <a:off x="8669338"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0C11D2-00A2-438E-B6C8-6A2944814A9D}" type="datetime'''2''''''''''''''''''''''''''''''''''''2'''''''''''''''">
              <a:rPr kumimoji="0" lang="ja-JP" altLang="en-US" sz="800" smtClean="0"/>
              <a:pPr/>
              <a:t>22</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EF777564-FED6-474A-7673-72D5F8F55639}"/>
              </a:ext>
            </a:extLst>
          </p:cNvPr>
          <p:cNvSpPr>
            <a:spLocks noGrp="1"/>
          </p:cNvSpPr>
          <p:nvPr>
            <p:custDataLst>
              <p:tags r:id="rId40"/>
            </p:custDataLst>
          </p:nvPr>
        </p:nvSpPr>
        <p:spPr bwMode="auto">
          <a:xfrm>
            <a:off x="9029700"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532694-9A8D-406F-A234-1618C9A82849}" type="datetime'2''''''''''''''''''''''''''3'''''''''''''''''''''''''''''''">
              <a:rPr kumimoji="0" lang="ja-JP" altLang="en-US" sz="800" smtClean="0"/>
              <a:pPr/>
              <a:t>23</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C9263D52-AFB7-BC93-499A-7B53816810A5}"/>
              </a:ext>
            </a:extLst>
          </p:cNvPr>
          <p:cNvSpPr>
            <a:spLocks noGrp="1"/>
          </p:cNvSpPr>
          <p:nvPr>
            <p:custDataLst>
              <p:tags r:id="rId41"/>
            </p:custDataLst>
          </p:nvPr>
        </p:nvSpPr>
        <p:spPr bwMode="gray">
          <a:xfrm>
            <a:off x="6827838" y="37338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D7C72-248C-4324-BF2E-4AFDBC5F1876}" type="datetime'''''''''''1''''''''''''.''''''''''''4'''''''''">
              <a:rPr lang="ja-JP" altLang="en-US" sz="1000" smtClean="0">
                <a:effectLst/>
              </a:rPr>
              <a:pPr/>
              <a:t>1.4</a:t>
            </a:fld>
            <a:endParaRPr kumimoji="1" lang="ja-JP" altLang="en-US" sz="1000" dirty="0">
              <a:sym typeface="+mn-lt"/>
            </a:endParaRPr>
          </a:p>
        </p:txBody>
      </p:sp>
      <p:sp>
        <p:nvSpPr>
          <p:cNvPr id="39" name="テキスト プレースホルダ 9">
            <a:extLst>
              <a:ext uri="{FF2B5EF4-FFF2-40B4-BE49-F238E27FC236}">
                <a16:creationId xmlns:a16="http://schemas.microsoft.com/office/drawing/2014/main" id="{0E321B07-80E9-8D0E-477B-50A5868EAF48}"/>
              </a:ext>
            </a:extLst>
          </p:cNvPr>
          <p:cNvSpPr>
            <a:spLocks noGrp="1"/>
          </p:cNvSpPr>
          <p:nvPr>
            <p:custDataLst>
              <p:tags r:id="rId42"/>
            </p:custDataLst>
          </p:nvPr>
        </p:nvSpPr>
        <p:spPr bwMode="auto">
          <a:xfrm>
            <a:off x="3976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6210E2-2C04-4639-8D52-EDE0BE9D7330}" type="datetime'''''''''''''''''0''''''''''''''''''''''''''9'''">
              <a:rPr lang="ja-JP" altLang="en-US" sz="1000" smtClean="0"/>
              <a:pPr/>
              <a:t>09</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2CE76759-2BE1-6C16-B74D-FBE09D415C86}"/>
              </a:ext>
            </a:extLst>
          </p:cNvPr>
          <p:cNvSpPr>
            <a:spLocks noGrp="1"/>
          </p:cNvSpPr>
          <p:nvPr>
            <p:custDataLst>
              <p:tags r:id="rId43"/>
            </p:custDataLst>
          </p:nvPr>
        </p:nvSpPr>
        <p:spPr bwMode="auto">
          <a:xfrm>
            <a:off x="6651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FC6992-83F5-4C95-88DA-030BE3DC79F2}" type="datetime'''''''''''''2''''0''''''''''''''''''0''''''''0'''''''''">
              <a:rPr lang="ja-JP" altLang="en-US" sz="1000" smtClean="0"/>
              <a:pPr/>
              <a:t>2000</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AF85C63D-271B-BF48-FFB5-701013EC036F}"/>
              </a:ext>
            </a:extLst>
          </p:cNvPr>
          <p:cNvSpPr>
            <a:spLocks noGrp="1"/>
          </p:cNvSpPr>
          <p:nvPr>
            <p:custDataLst>
              <p:tags r:id="rId44"/>
            </p:custDataLst>
          </p:nvPr>
        </p:nvSpPr>
        <p:spPr bwMode="auto">
          <a:xfrm>
            <a:off x="1095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DAE8635-B781-43F2-8899-D57D17056ED0}" type="datetime'''''''''''''''''''''''''''''''0''''''''''''''1'''''''''''">
              <a:rPr lang="ja-JP" altLang="en-US" sz="1000" smtClean="0"/>
              <a:pPr/>
              <a:t>01</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EF4CAFA1-CF1A-1F5F-DB48-FA0E09612081}"/>
              </a:ext>
            </a:extLst>
          </p:cNvPr>
          <p:cNvSpPr>
            <a:spLocks noGrp="1"/>
          </p:cNvSpPr>
          <p:nvPr>
            <p:custDataLst>
              <p:tags r:id="rId45"/>
            </p:custDataLst>
          </p:nvPr>
        </p:nvSpPr>
        <p:spPr bwMode="auto">
          <a:xfrm>
            <a:off x="1455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87E79D-62D7-43FB-8BB9-85816D9D6FEF}" type="datetime'''''''0''''''''''''''''''''''''2'''''''''''''''">
              <a:rPr lang="ja-JP" altLang="en-US" sz="1000" smtClean="0"/>
              <a:pPr/>
              <a:t>02</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2B9DC3A1-803F-4C5B-B167-96312DFC8F1E}"/>
              </a:ext>
            </a:extLst>
          </p:cNvPr>
          <p:cNvSpPr>
            <a:spLocks noGrp="1"/>
          </p:cNvSpPr>
          <p:nvPr>
            <p:custDataLst>
              <p:tags r:id="rId46"/>
            </p:custDataLst>
          </p:nvPr>
        </p:nvSpPr>
        <p:spPr bwMode="auto">
          <a:xfrm>
            <a:off x="1816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0547D4-6AFE-47BB-AD6B-030ABA52FB35}" type="datetime'''''''''''''''''''''''''''''''''03'">
              <a:rPr lang="ja-JP" altLang="en-US" sz="1000" smtClean="0"/>
              <a:pPr/>
              <a:t>03</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35E6165D-CE30-84A3-B58E-F64B49CDA7A1}"/>
              </a:ext>
            </a:extLst>
          </p:cNvPr>
          <p:cNvSpPr>
            <a:spLocks noGrp="1"/>
          </p:cNvSpPr>
          <p:nvPr>
            <p:custDataLst>
              <p:tags r:id="rId47"/>
            </p:custDataLst>
          </p:nvPr>
        </p:nvSpPr>
        <p:spPr bwMode="auto">
          <a:xfrm>
            <a:off x="21748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642711-BBD7-4359-8375-DACA3A3F2DBB}" type="datetime'''''''''''''''''''0''''4'''">
              <a:rPr lang="ja-JP" altLang="en-US" sz="1000" smtClean="0"/>
              <a:pPr/>
              <a:t>04</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3B92AB0E-9BBC-8174-753C-5C9828729F63}"/>
              </a:ext>
            </a:extLst>
          </p:cNvPr>
          <p:cNvSpPr>
            <a:spLocks noGrp="1"/>
          </p:cNvSpPr>
          <p:nvPr>
            <p:custDataLst>
              <p:tags r:id="rId48"/>
            </p:custDataLst>
          </p:nvPr>
        </p:nvSpPr>
        <p:spPr bwMode="auto">
          <a:xfrm>
            <a:off x="25352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485457-950A-4D6D-B124-741FEC137147}" type="datetime'''''''''''''''0''''''''''''''5'''''''''''''''">
              <a:rPr lang="ja-JP" altLang="en-US" sz="1000" smtClean="0"/>
              <a:pPr/>
              <a:t>05</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09C84ABD-BEB7-4F7A-E823-DF3361783702}"/>
              </a:ext>
            </a:extLst>
          </p:cNvPr>
          <p:cNvSpPr>
            <a:spLocks noGrp="1"/>
          </p:cNvSpPr>
          <p:nvPr>
            <p:custDataLst>
              <p:tags r:id="rId49"/>
            </p:custDataLst>
          </p:nvPr>
        </p:nvSpPr>
        <p:spPr bwMode="auto">
          <a:xfrm>
            <a:off x="28956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F16735-737A-4C6D-B67A-DC8809EEB869}" type="datetime'0''''6'''''''''''''''''''''''''''''''''''''''''''''''">
              <a:rPr lang="ja-JP" altLang="en-US" sz="1000" smtClean="0"/>
              <a:pPr/>
              <a:t>06</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26001B9B-CEDE-D71D-722B-6802B254D47C}"/>
              </a:ext>
            </a:extLst>
          </p:cNvPr>
          <p:cNvSpPr>
            <a:spLocks noGrp="1"/>
          </p:cNvSpPr>
          <p:nvPr>
            <p:custDataLst>
              <p:tags r:id="rId50"/>
            </p:custDataLst>
          </p:nvPr>
        </p:nvSpPr>
        <p:spPr bwMode="auto">
          <a:xfrm>
            <a:off x="3255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EA42255-F520-4003-AB13-890AFBECE3D8}" type="datetime'''''''''''''0''''''7'''''''''''''''''">
              <a:rPr lang="ja-JP" altLang="en-US" sz="1000" smtClean="0"/>
              <a:pPr/>
              <a:t>07</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52FAE60C-B275-8AF6-E1C3-E33EB151727B}"/>
              </a:ext>
            </a:extLst>
          </p:cNvPr>
          <p:cNvSpPr>
            <a:spLocks noGrp="1"/>
          </p:cNvSpPr>
          <p:nvPr>
            <p:custDataLst>
              <p:tags r:id="rId51"/>
            </p:custDataLst>
          </p:nvPr>
        </p:nvSpPr>
        <p:spPr bwMode="auto">
          <a:xfrm>
            <a:off x="3616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A7A042-76A5-4A99-8465-D0BA7BC8B646}" type="datetime'''''''''''''''0''''''''''''8'">
              <a:rPr lang="ja-JP" altLang="en-US" sz="1000" smtClean="0"/>
              <a:pPr/>
              <a:t>08</a:t>
            </a:fld>
            <a:endParaRPr kumimoji="0" lang="ja-JP" altLang="en-US" sz="800" dirty="0">
              <a:sym typeface="+mn-lt"/>
            </a:endParaRPr>
          </a:p>
        </p:txBody>
      </p:sp>
      <p:sp>
        <p:nvSpPr>
          <p:cNvPr id="155" name="テキスト プレースホルダ 9">
            <a:extLst>
              <a:ext uri="{FF2B5EF4-FFF2-40B4-BE49-F238E27FC236}">
                <a16:creationId xmlns:a16="http://schemas.microsoft.com/office/drawing/2014/main" id="{7751D272-FB2B-380E-D2AB-371A62E0A25B}"/>
              </a:ext>
            </a:extLst>
          </p:cNvPr>
          <p:cNvSpPr>
            <a:spLocks noGrp="1"/>
          </p:cNvSpPr>
          <p:nvPr>
            <p:custDataLst>
              <p:tags r:id="rId52"/>
            </p:custDataLst>
          </p:nvPr>
        </p:nvSpPr>
        <p:spPr bwMode="gray">
          <a:xfrm>
            <a:off x="706438" y="4835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BF3E60-EEE2-4790-A762-D7F006E2C5D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C9DC0128-4355-9E73-CE21-91A7FFD65175}"/>
              </a:ext>
            </a:extLst>
          </p:cNvPr>
          <p:cNvSpPr>
            <a:spLocks noGrp="1"/>
          </p:cNvSpPr>
          <p:nvPr>
            <p:custDataLst>
              <p:tags r:id="rId53"/>
            </p:custDataLst>
          </p:nvPr>
        </p:nvSpPr>
        <p:spPr bwMode="gray">
          <a:xfrm>
            <a:off x="1066800" y="4746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3B25B-386F-43C7-8B5B-473CA3A76FD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9D1B5DB7-8747-870A-D6D7-F5782898D70D}"/>
              </a:ext>
            </a:extLst>
          </p:cNvPr>
          <p:cNvSpPr>
            <a:spLocks noGrp="1"/>
          </p:cNvSpPr>
          <p:nvPr>
            <p:custDataLst>
              <p:tags r:id="rId54"/>
            </p:custDataLst>
          </p:nvPr>
        </p:nvSpPr>
        <p:spPr bwMode="gray">
          <a:xfrm>
            <a:off x="1427163" y="4673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8A7A88-B11C-41FD-BB75-0BDC119FCD1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54312964-170E-AEF9-7161-77352AA56643}"/>
              </a:ext>
            </a:extLst>
          </p:cNvPr>
          <p:cNvSpPr>
            <a:spLocks noGrp="1"/>
          </p:cNvSpPr>
          <p:nvPr>
            <p:custDataLst>
              <p:tags r:id="rId55"/>
            </p:custDataLst>
          </p:nvPr>
        </p:nvSpPr>
        <p:spPr bwMode="gray">
          <a:xfrm>
            <a:off x="1787525" y="4648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965E7-4F23-4387-A782-620CB136485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4E477FFA-1414-B2B6-A29D-77E6E18C4067}"/>
              </a:ext>
            </a:extLst>
          </p:cNvPr>
          <p:cNvSpPr>
            <a:spLocks noGrp="1"/>
          </p:cNvSpPr>
          <p:nvPr>
            <p:custDataLst>
              <p:tags r:id="rId56"/>
            </p:custDataLst>
          </p:nvPr>
        </p:nvSpPr>
        <p:spPr bwMode="gray">
          <a:xfrm>
            <a:off x="2146300" y="4556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9EE975-A95A-4A1C-A7E9-62FFF9D96E9C}"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3E235D75-30D6-E892-2BB7-4D1FC9F8CCF3}"/>
              </a:ext>
            </a:extLst>
          </p:cNvPr>
          <p:cNvSpPr>
            <a:spLocks noGrp="1"/>
          </p:cNvSpPr>
          <p:nvPr>
            <p:custDataLst>
              <p:tags r:id="rId57"/>
            </p:custDataLst>
          </p:nvPr>
        </p:nvSpPr>
        <p:spPr bwMode="gray">
          <a:xfrm>
            <a:off x="2506663" y="447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7FC3F-197C-4155-BED0-27450424E43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7D2E5FE3-5245-24FB-3285-BEE0622439AF}"/>
              </a:ext>
            </a:extLst>
          </p:cNvPr>
          <p:cNvSpPr>
            <a:spLocks noGrp="1"/>
          </p:cNvSpPr>
          <p:nvPr>
            <p:custDataLst>
              <p:tags r:id="rId58"/>
            </p:custDataLst>
          </p:nvPr>
        </p:nvSpPr>
        <p:spPr bwMode="gray">
          <a:xfrm>
            <a:off x="2867025" y="4514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977BC-7F04-4618-8C73-BF34BAEAF18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BD3DF56-915F-0CFD-3FD2-85D1CA62D6CB}"/>
              </a:ext>
            </a:extLst>
          </p:cNvPr>
          <p:cNvSpPr>
            <a:spLocks noGrp="1"/>
          </p:cNvSpPr>
          <p:nvPr>
            <p:custDataLst>
              <p:tags r:id="rId59"/>
            </p:custDataLst>
          </p:nvPr>
        </p:nvSpPr>
        <p:spPr bwMode="gray">
          <a:xfrm>
            <a:off x="3227388" y="461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B7D6E8-D3C1-49FC-A864-AE57CF9339B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5811E628-B92C-6FAF-9D78-1A0F06FFD0E2}"/>
              </a:ext>
            </a:extLst>
          </p:cNvPr>
          <p:cNvSpPr>
            <a:spLocks noGrp="1"/>
          </p:cNvSpPr>
          <p:nvPr>
            <p:custDataLst>
              <p:tags r:id="rId60"/>
            </p:custDataLst>
          </p:nvPr>
        </p:nvSpPr>
        <p:spPr bwMode="gray">
          <a:xfrm>
            <a:off x="3587750" y="4259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8E868-6B05-4E08-989A-16D7CE5E807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5869926-7C23-C69E-9580-55C3FF29E49A}"/>
              </a:ext>
            </a:extLst>
          </p:cNvPr>
          <p:cNvSpPr>
            <a:spLocks noGrp="1"/>
          </p:cNvSpPr>
          <p:nvPr>
            <p:custDataLst>
              <p:tags r:id="rId61"/>
            </p:custDataLst>
          </p:nvPr>
        </p:nvSpPr>
        <p:spPr bwMode="gray">
          <a:xfrm>
            <a:off x="3948113" y="403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5E5F4-8BF5-4F61-A906-A8961A1AFA8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99678326-F979-2542-9CE4-B68C5BA37B5F}"/>
              </a:ext>
            </a:extLst>
          </p:cNvPr>
          <p:cNvSpPr>
            <a:spLocks noGrp="1"/>
          </p:cNvSpPr>
          <p:nvPr>
            <p:custDataLst>
              <p:tags r:id="rId62"/>
            </p:custDataLst>
          </p:nvPr>
        </p:nvSpPr>
        <p:spPr bwMode="gray">
          <a:xfrm>
            <a:off x="4306888" y="4132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2DDBE-64C5-4C0D-98DF-8C8E287BC45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A47B0097-9167-951D-D8E4-99BDE45B55F7}"/>
              </a:ext>
            </a:extLst>
          </p:cNvPr>
          <p:cNvSpPr>
            <a:spLocks noGrp="1"/>
          </p:cNvSpPr>
          <p:nvPr>
            <p:custDataLst>
              <p:tags r:id="rId63"/>
            </p:custDataLst>
          </p:nvPr>
        </p:nvSpPr>
        <p:spPr bwMode="auto">
          <a:xfrm>
            <a:off x="43354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017624-9882-4523-B280-D10785D2D829}" type="datetime'''''''''''''''''1''0'''''''''''''''''''''''''''''''''">
              <a:rPr lang="ja-JP" altLang="en-US" sz="1000" smtClean="0"/>
              <a:pPr/>
              <a:t>10</a:t>
            </a:fld>
            <a:endParaRPr kumimoji="0" lang="ja-JP" altLang="en-US" sz="800" dirty="0">
              <a:sym typeface="+mn-lt"/>
            </a:endParaRPr>
          </a:p>
        </p:txBody>
      </p:sp>
      <p:sp>
        <p:nvSpPr>
          <p:cNvPr id="167" name="テキスト プレースホルダ 9">
            <a:extLst>
              <a:ext uri="{FF2B5EF4-FFF2-40B4-BE49-F238E27FC236}">
                <a16:creationId xmlns:a16="http://schemas.microsoft.com/office/drawing/2014/main" id="{D66FA21A-2488-2062-A192-204A50916582}"/>
              </a:ext>
            </a:extLst>
          </p:cNvPr>
          <p:cNvSpPr>
            <a:spLocks noGrp="1"/>
          </p:cNvSpPr>
          <p:nvPr>
            <p:custDataLst>
              <p:tags r:id="rId64"/>
            </p:custDataLst>
          </p:nvPr>
        </p:nvSpPr>
        <p:spPr bwMode="gray">
          <a:xfrm>
            <a:off x="5027613" y="3863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A54141-EBCE-49B1-8867-E3053B03ED01}"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06454A5B-1067-DE26-658A-C8399A1368B4}"/>
              </a:ext>
            </a:extLst>
          </p:cNvPr>
          <p:cNvSpPr>
            <a:spLocks noGrp="1"/>
          </p:cNvSpPr>
          <p:nvPr>
            <p:custDataLst>
              <p:tags r:id="rId65"/>
            </p:custDataLst>
          </p:nvPr>
        </p:nvSpPr>
        <p:spPr bwMode="gray">
          <a:xfrm>
            <a:off x="5387975" y="397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349B59-5532-4152-83F9-CB1E277251B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7AC9F099-788E-BA73-D162-E991D6B1E452}"/>
              </a:ext>
            </a:extLst>
          </p:cNvPr>
          <p:cNvSpPr>
            <a:spLocks noGrp="1"/>
          </p:cNvSpPr>
          <p:nvPr>
            <p:custDataLst>
              <p:tags r:id="rId66"/>
            </p:custDataLst>
          </p:nvPr>
        </p:nvSpPr>
        <p:spPr bwMode="gray">
          <a:xfrm>
            <a:off x="5748338" y="405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2A59B-ABDD-4E37-BE32-227FA1ABC07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6D03BA3C-D9A7-736F-3D02-F3D5437228A1}"/>
              </a:ext>
            </a:extLst>
          </p:cNvPr>
          <p:cNvSpPr>
            <a:spLocks noGrp="1"/>
          </p:cNvSpPr>
          <p:nvPr>
            <p:custDataLst>
              <p:tags r:id="rId67"/>
            </p:custDataLst>
          </p:nvPr>
        </p:nvSpPr>
        <p:spPr bwMode="gray">
          <a:xfrm>
            <a:off x="6108700" y="3895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B2E807-AD44-4C14-857E-345E5231F3F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F284FA3D-F95D-B235-884C-EDED7776853D}"/>
              </a:ext>
            </a:extLst>
          </p:cNvPr>
          <p:cNvSpPr>
            <a:spLocks noGrp="1"/>
          </p:cNvSpPr>
          <p:nvPr>
            <p:custDataLst>
              <p:tags r:id="rId68"/>
            </p:custDataLst>
          </p:nvPr>
        </p:nvSpPr>
        <p:spPr bwMode="gray">
          <a:xfrm>
            <a:off x="6467475" y="3783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10DDD-B256-4B4C-96CE-CE8682956010}"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5343D881-73A4-7F33-56FD-4B84A8B93DEB}"/>
              </a:ext>
            </a:extLst>
          </p:cNvPr>
          <p:cNvSpPr>
            <a:spLocks noGrp="1"/>
          </p:cNvSpPr>
          <p:nvPr>
            <p:custDataLst>
              <p:tags r:id="rId69"/>
            </p:custDataLst>
          </p:nvPr>
        </p:nvSpPr>
        <p:spPr bwMode="gray">
          <a:xfrm>
            <a:off x="7188200" y="3465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1FCC23-586F-4898-9927-FCA9C63A1427}"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C8B346B9-1D65-EF39-741D-4A6B98E70314}"/>
              </a:ext>
            </a:extLst>
          </p:cNvPr>
          <p:cNvSpPr>
            <a:spLocks noGrp="1"/>
          </p:cNvSpPr>
          <p:nvPr>
            <p:custDataLst>
              <p:tags r:id="rId70"/>
            </p:custDataLst>
          </p:nvPr>
        </p:nvSpPr>
        <p:spPr bwMode="gray">
          <a:xfrm>
            <a:off x="7548563" y="3013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2AC03-AFE7-41F0-8B37-D63B27CEFCA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DC2894EA-EFE7-7773-1E01-87C03A7A6811}"/>
              </a:ext>
            </a:extLst>
          </p:cNvPr>
          <p:cNvSpPr>
            <a:spLocks noGrp="1"/>
          </p:cNvSpPr>
          <p:nvPr>
            <p:custDataLst>
              <p:tags r:id="rId71"/>
            </p:custDataLst>
          </p:nvPr>
        </p:nvSpPr>
        <p:spPr bwMode="gray">
          <a:xfrm>
            <a:off x="7908925" y="3070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175D5-93AB-4904-BD1B-6903E376B4C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C322BA39-FC83-3D36-ACEB-DAE1EAF4F1F2}"/>
              </a:ext>
            </a:extLst>
          </p:cNvPr>
          <p:cNvSpPr>
            <a:spLocks noGrp="1"/>
          </p:cNvSpPr>
          <p:nvPr>
            <p:custDataLst>
              <p:tags r:id="rId72"/>
            </p:custDataLst>
          </p:nvPr>
        </p:nvSpPr>
        <p:spPr bwMode="gray">
          <a:xfrm>
            <a:off x="4667250" y="3922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A8B5A-42D2-4CC0-98A3-B82AE5370CA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F6D8CF78-F447-19B5-4F00-45789E367298}"/>
              </a:ext>
            </a:extLst>
          </p:cNvPr>
          <p:cNvSpPr>
            <a:spLocks noGrp="1"/>
          </p:cNvSpPr>
          <p:nvPr>
            <p:custDataLst>
              <p:tags r:id="rId73"/>
            </p:custDataLst>
          </p:nvPr>
        </p:nvSpPr>
        <p:spPr bwMode="gray">
          <a:xfrm>
            <a:off x="8628063" y="320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FF29B-912C-4E0A-AFC2-9228F098321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5BF491EF-F093-1E02-E646-939375E38D30}"/>
              </a:ext>
            </a:extLst>
          </p:cNvPr>
          <p:cNvSpPr>
            <a:spLocks noGrp="1"/>
          </p:cNvSpPr>
          <p:nvPr>
            <p:custDataLst>
              <p:tags r:id="rId74"/>
            </p:custDataLst>
          </p:nvPr>
        </p:nvSpPr>
        <p:spPr bwMode="gray">
          <a:xfrm>
            <a:off x="8988425" y="3009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991DFC-D576-49ED-976C-CAA55087A4D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EDDB09E-FE46-40D5-A8AB-2F58AA0FE9FB}"/>
              </a:ext>
            </a:extLst>
          </p:cNvPr>
          <p:cNvSpPr>
            <a:spLocks noGrp="1"/>
          </p:cNvSpPr>
          <p:nvPr>
            <p:custDataLst>
              <p:tags r:id="rId75"/>
            </p:custDataLst>
          </p:nvPr>
        </p:nvSpPr>
        <p:spPr bwMode="auto">
          <a:xfrm>
            <a:off x="46958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DB91D27-00B8-49B9-A7C1-72B93273090C}" type="datetime'''''''''''''''''''''''''''''''''''1''''1'''''''''''''''''">
              <a:rPr lang="ja-JP" altLang="en-US" sz="1000" smtClean="0"/>
              <a:pPr/>
              <a:t>11</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02CE6703-CB56-97F7-8EFB-EA6FC47987D9}"/>
              </a:ext>
            </a:extLst>
          </p:cNvPr>
          <p:cNvSpPr>
            <a:spLocks noGrp="1"/>
          </p:cNvSpPr>
          <p:nvPr>
            <p:custDataLst>
              <p:tags r:id="rId76"/>
            </p:custDataLst>
          </p:nvPr>
        </p:nvSpPr>
        <p:spPr bwMode="auto">
          <a:xfrm>
            <a:off x="5056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5BAF63-AD14-4B4D-93A3-651901C531FF}" type="datetime'''''''''''''''''1''''''2'''''''''''''">
              <a:rPr lang="ja-JP" altLang="en-US" sz="1000" smtClean="0"/>
              <a:pPr/>
              <a:t>12</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D9D2DF8C-B75A-2832-94C7-E161EE2FC1D1}"/>
              </a:ext>
            </a:extLst>
          </p:cNvPr>
          <p:cNvSpPr>
            <a:spLocks noGrp="1"/>
          </p:cNvSpPr>
          <p:nvPr>
            <p:custDataLst>
              <p:tags r:id="rId77"/>
            </p:custDataLst>
          </p:nvPr>
        </p:nvSpPr>
        <p:spPr bwMode="auto">
          <a:xfrm>
            <a:off x="5416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985C78-98D4-4249-997C-F60E044343DF}" type="datetime'''''''''''''''''''''''''''''''''''''''''13'''''''''''''''''">
              <a:rPr lang="ja-JP" altLang="en-US" sz="1000" smtClean="0"/>
              <a:pPr/>
              <a:t>13</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110BA8A0-EE42-B715-DAB5-EA81D3C8AA05}"/>
              </a:ext>
            </a:extLst>
          </p:cNvPr>
          <p:cNvSpPr>
            <a:spLocks noGrp="1"/>
          </p:cNvSpPr>
          <p:nvPr>
            <p:custDataLst>
              <p:tags r:id="rId78"/>
            </p:custDataLst>
          </p:nvPr>
        </p:nvSpPr>
        <p:spPr bwMode="auto">
          <a:xfrm>
            <a:off x="57769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2C809A-824F-4123-83E7-FE2868878CCE}" type="datetime'''''''''''''''''''''''14'''''''''''''''''''''''''''''">
              <a:rPr lang="ja-JP" altLang="en-US" sz="1000" smtClean="0"/>
              <a:pPr/>
              <a:t>14</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26664C05-7535-480B-A342-759B903A654B}"/>
              </a:ext>
            </a:extLst>
          </p:cNvPr>
          <p:cNvSpPr>
            <a:spLocks noGrp="1"/>
          </p:cNvSpPr>
          <p:nvPr>
            <p:custDataLst>
              <p:tags r:id="rId79"/>
            </p:custDataLst>
          </p:nvPr>
        </p:nvSpPr>
        <p:spPr bwMode="auto">
          <a:xfrm>
            <a:off x="61372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9B5A03-4349-42B8-9B16-601AD4A0AB1B}" type="datetime'''''''''''''''''''''''''''''''''1''5'''''''">
              <a:rPr lang="ja-JP" altLang="en-US" sz="1000" smtClean="0"/>
              <a:pPr/>
              <a:t>15</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E752B5D4-2FE2-F8BC-B168-3ABE06156AD4}"/>
              </a:ext>
            </a:extLst>
          </p:cNvPr>
          <p:cNvSpPr>
            <a:spLocks noGrp="1"/>
          </p:cNvSpPr>
          <p:nvPr>
            <p:custDataLst>
              <p:tags r:id="rId80"/>
            </p:custDataLst>
          </p:nvPr>
        </p:nvSpPr>
        <p:spPr bwMode="auto">
          <a:xfrm>
            <a:off x="6496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D7AC48-8133-4A15-912D-D70AB7A40619}" type="datetime'''''''''''''1''''''6'''''''''''''''''">
              <a:rPr kumimoji="0" lang="ja-JP" altLang="en-US" sz="1000" smtClean="0"/>
              <a:pPr/>
              <a:t>16</a:t>
            </a:fld>
            <a:endParaRPr kumimoji="0" lang="ja-JP" altLang="en-US" sz="800" dirty="0">
              <a:sym typeface="+mn-lt"/>
            </a:endParaRPr>
          </a:p>
        </p:txBody>
      </p:sp>
      <p:sp>
        <p:nvSpPr>
          <p:cNvPr id="175" name="テキスト プレースホルダ 9">
            <a:extLst>
              <a:ext uri="{FF2B5EF4-FFF2-40B4-BE49-F238E27FC236}">
                <a16:creationId xmlns:a16="http://schemas.microsoft.com/office/drawing/2014/main" id="{348EC6EB-BBFA-94F8-2258-4FFCBF43D1CB}"/>
              </a:ext>
            </a:extLst>
          </p:cNvPr>
          <p:cNvSpPr>
            <a:spLocks noGrp="1"/>
          </p:cNvSpPr>
          <p:nvPr>
            <p:custDataLst>
              <p:tags r:id="rId81"/>
            </p:custDataLst>
          </p:nvPr>
        </p:nvSpPr>
        <p:spPr bwMode="gray">
          <a:xfrm>
            <a:off x="8269288" y="238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81191-D37F-47DD-91CD-55452D728668}"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Tree>
    <p:extLst>
      <p:ext uri="{BB962C8B-B14F-4D97-AF65-F5344CB8AC3E}">
        <p14:creationId xmlns:p14="http://schemas.microsoft.com/office/powerpoint/2010/main" val="194416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17602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4" name="Chart 73">
            <a:extLst>
              <a:ext uri="{FF2B5EF4-FFF2-40B4-BE49-F238E27FC236}">
                <a16:creationId xmlns:a16="http://schemas.microsoft.com/office/drawing/2014/main" id="{C225063C-B0EA-FF41-B442-A42C63057F19}"/>
              </a:ext>
            </a:extLst>
          </p:cNvPr>
          <p:cNvGraphicFramePr/>
          <p:nvPr>
            <p:custDataLst>
              <p:tags r:id="rId3"/>
            </p:custDataLst>
            <p:extLst>
              <p:ext uri="{D42A27DB-BD31-4B8C-83A1-F6EECF244321}">
                <p14:modId xmlns:p14="http://schemas.microsoft.com/office/powerpoint/2010/main" val="3529556568"/>
              </p:ext>
            </p:extLst>
          </p:nvPr>
        </p:nvGraphicFramePr>
        <p:xfrm>
          <a:off x="6913563" y="31003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59" name="テキスト プレースホルダ 9">
            <a:extLst>
              <a:ext uri="{FF2B5EF4-FFF2-40B4-BE49-F238E27FC236}">
                <a16:creationId xmlns:a16="http://schemas.microsoft.com/office/drawing/2014/main" id="{18542805-487A-81A6-4045-5C66F5E147BB}"/>
              </a:ext>
            </a:extLst>
          </p:cNvPr>
          <p:cNvSpPr>
            <a:spLocks/>
          </p:cNvSpPr>
          <p:nvPr>
            <p:custDataLst>
              <p:tags r:id="rId4"/>
            </p:custDataLst>
          </p:nvPr>
        </p:nvSpPr>
        <p:spPr bwMode="auto">
          <a:xfrm>
            <a:off x="9297988" y="38020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15C870-0ABA-4D0E-AF11-D4F5315B8F9C}" type="datetime'''''''大''''''''''''''''''''''''韓''民''''''''''''''''国'''''''''">
              <a:rPr lang="ja-JP" altLang="en-US" sz="1000" smtClean="0">
                <a:effectLst/>
                <a:sym typeface="+mn-lt"/>
              </a:rPr>
              <a:pPr marL="0" lvl="0" indent="0">
                <a:spcBef>
                  <a:spcPct val="0"/>
                </a:spcBef>
                <a:buNone/>
              </a:pPr>
              <a:t>大韓民国</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5F7FC8D9-2973-370C-FC1C-E4E85741BA97}"/>
              </a:ext>
            </a:extLst>
          </p:cNvPr>
          <p:cNvSpPr>
            <a:spLocks/>
          </p:cNvSpPr>
          <p:nvPr>
            <p:custDataLst>
              <p:tags r:id="rId5"/>
            </p:custDataLst>
          </p:nvPr>
        </p:nvSpPr>
        <p:spPr bwMode="auto">
          <a:xfrm>
            <a:off x="9043988" y="5476875"/>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12C54F-11DE-4D5F-9373-5143E2F5F767}" type="datetime'''''''''''''''''タイ'''''''''''''">
              <a:rPr lang="ja-JP" altLang="en-US" sz="1000" smtClean="0">
                <a:effectLst/>
                <a:sym typeface="+mn-lt"/>
              </a:rPr>
              <a:pPr marL="0" lvl="0" indent="0">
                <a:spcBef>
                  <a:spcPct val="0"/>
                </a:spcBef>
                <a:buNone/>
              </a:pPr>
              <a:t>タイ</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7213FF93-EE7B-1BCC-5DAD-83CCAAA64EFA}"/>
              </a:ext>
            </a:extLst>
          </p:cNvPr>
          <p:cNvSpPr>
            <a:spLocks/>
          </p:cNvSpPr>
          <p:nvPr>
            <p:custDataLst>
              <p:tags r:id="rId6"/>
            </p:custDataLst>
          </p:nvPr>
        </p:nvSpPr>
        <p:spPr bwMode="auto">
          <a:xfrm>
            <a:off x="7454900" y="5772150"/>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577D5DD-197B-4F91-9507-166E207E19C9}" type="datetime'''''''ア''''''メリ''''カ''合''''''衆''''''国'''''''">
              <a:rPr lang="ja-JP" altLang="en-US" sz="1000" smtClean="0">
                <a:effectLst/>
                <a:sym typeface="+mn-lt"/>
              </a:rPr>
              <a:pPr marL="0" lvl="0" indent="0" algn="r">
                <a:spcBef>
                  <a:spcPct val="0"/>
                </a:spcBef>
                <a:buNone/>
              </a:pPr>
              <a:t>アメリカ合衆国</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54DEACB-B4DB-FD59-D752-68214C34FEB2}"/>
              </a:ext>
            </a:extLst>
          </p:cNvPr>
          <p:cNvSpPr>
            <a:spLocks/>
          </p:cNvSpPr>
          <p:nvPr>
            <p:custDataLst>
              <p:tags r:id="rId7"/>
            </p:custDataLst>
          </p:nvPr>
        </p:nvSpPr>
        <p:spPr bwMode="auto">
          <a:xfrm>
            <a:off x="7112000" y="543083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F7A139-80CA-4228-BC31-9CF1E0347B8C}"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03D45588-E4B7-06E2-986E-4DEBF71A5234}"/>
              </a:ext>
            </a:extLst>
          </p:cNvPr>
          <p:cNvSpPr>
            <a:spLocks/>
          </p:cNvSpPr>
          <p:nvPr>
            <p:custDataLst>
              <p:tags r:id="rId8"/>
            </p:custDataLst>
          </p:nvPr>
        </p:nvSpPr>
        <p:spPr bwMode="auto">
          <a:xfrm>
            <a:off x="6726238" y="4743450"/>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lang="ja-JP" altLang="en-US" sz="1000" dirty="0">
                <a:effectLst/>
                <a:sym typeface="+mn-lt"/>
              </a:rPr>
              <a:t>中国</a:t>
            </a:r>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63A9356-7EC2-6C7C-EB38-ADCF682658C8}"/>
              </a:ext>
            </a:extLst>
          </p:cNvPr>
          <p:cNvSpPr>
            <a:spLocks/>
          </p:cNvSpPr>
          <p:nvPr>
            <p:custDataLst>
              <p:tags r:id="rId9"/>
            </p:custDataLst>
          </p:nvPr>
        </p:nvSpPr>
        <p:spPr bwMode="auto">
          <a:xfrm>
            <a:off x="7085013" y="35337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02AAEB-3982-437B-974D-40C6E53D9967}"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9" name="Rectangle 18"/>
          <p:cNvSpPr/>
          <p:nvPr>
            <p:custDataLst>
              <p:tags r:id="rId10"/>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1"/>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近年、多くの私立病院や診療所が開設され、今後もその増加が続くと見込まれることから、医薬品や医療機器の販売においてビジネスチャンスが生まれる可能性が高い。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輸入は輸出を大幅に上回っており、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年には韓国が輸入の最大のシェアを占めた。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年以降の輸入の急増は、新型コロナウイルス感染症への対応によるものと見られている。</a:t>
            </a:r>
          </a:p>
        </p:txBody>
      </p:sp>
      <p:sp>
        <p:nvSpPr>
          <p:cNvPr id="57" name="テキスト ボックス 21">
            <a:extLst>
              <a:ext uri="{FF2B5EF4-FFF2-40B4-BE49-F238E27FC236}">
                <a16:creationId xmlns:a16="http://schemas.microsoft.com/office/drawing/2014/main" id="{2DE7C2DD-19C2-4E6A-B518-C8F1A1CA800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err="1"/>
              <a:t>Trademap</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1" name="Chart 100">
            <a:extLst>
              <a:ext uri="{FF2B5EF4-FFF2-40B4-BE49-F238E27FC236}">
                <a16:creationId xmlns:a16="http://schemas.microsoft.com/office/drawing/2014/main" id="{36F6E303-EB23-9969-FCA0-8534D3652560}"/>
              </a:ext>
            </a:extLst>
          </p:cNvPr>
          <p:cNvGraphicFramePr/>
          <p:nvPr>
            <p:custDataLst>
              <p:tags r:id="rId14"/>
            </p:custDataLst>
            <p:extLst>
              <p:ext uri="{D42A27DB-BD31-4B8C-83A1-F6EECF244321}">
                <p14:modId xmlns:p14="http://schemas.microsoft.com/office/powerpoint/2010/main" val="2149811773"/>
              </p:ext>
            </p:extLst>
          </p:nvPr>
        </p:nvGraphicFramePr>
        <p:xfrm>
          <a:off x="260350" y="2555875"/>
          <a:ext cx="6246813" cy="3546475"/>
        </p:xfrm>
        <a:graphic>
          <a:graphicData uri="http://schemas.openxmlformats.org/drawingml/2006/chart">
            <c:chart xmlns:c="http://schemas.openxmlformats.org/drawingml/2006/chart" xmlns:r="http://schemas.openxmlformats.org/officeDocument/2006/relationships" r:id="rId43"/>
          </a:graphicData>
        </a:graphic>
      </p:graphicFrame>
      <p:sp>
        <p:nvSpPr>
          <p:cNvPr id="211" name="テキスト プレースホルダ 9">
            <a:extLst>
              <a:ext uri="{FF2B5EF4-FFF2-40B4-BE49-F238E27FC236}">
                <a16:creationId xmlns:a16="http://schemas.microsoft.com/office/drawing/2014/main" id="{275331C6-57D7-B4A5-8B52-3E9118F2102D}"/>
              </a:ext>
            </a:extLst>
          </p:cNvPr>
          <p:cNvSpPr>
            <a:spLocks/>
          </p:cNvSpPr>
          <p:nvPr>
            <p:custDataLst>
              <p:tags r:id="rId15"/>
            </p:custDataLst>
          </p:nvPr>
        </p:nvSpPr>
        <p:spPr bwMode="gray">
          <a:xfrm>
            <a:off x="723900" y="57864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84F3-2085-408B-89F6-0DD92D2B8F21}" type="datetime'''''''''0''''''''''''''''.''''''''''''''''''''''''''''''7'">
              <a:rPr lang="en-US" altLang="en-US" sz="1000" smtClean="0">
                <a:effectLst/>
              </a:rPr>
              <a:pPr/>
              <a:t>0.7</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DA634FC8-9EB7-E95D-C38E-69D27CCDC55C}"/>
              </a:ext>
            </a:extLst>
          </p:cNvPr>
          <p:cNvSpPr>
            <a:spLocks/>
          </p:cNvSpPr>
          <p:nvPr>
            <p:custDataLst>
              <p:tags r:id="rId16"/>
            </p:custDataLst>
          </p:nvPr>
        </p:nvSpPr>
        <p:spPr bwMode="gray">
          <a:xfrm>
            <a:off x="936625" y="5359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C093AA-68C8-47AE-985E-F144D2508CA7}" type="datetime'''''''''''''21''.3'''''''''''''''''''''''''''''''">
              <a:rPr lang="en-US" altLang="en-US" sz="1000" smtClean="0"/>
              <a:pPr/>
              <a:t>21.3</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610A7D14-3E51-6D5B-7780-926B1240A14F}"/>
              </a:ext>
            </a:extLst>
          </p:cNvPr>
          <p:cNvSpPr>
            <a:spLocks/>
          </p:cNvSpPr>
          <p:nvPr>
            <p:custDataLst>
              <p:tags r:id="rId17"/>
            </p:custDataLst>
          </p:nvPr>
        </p:nvSpPr>
        <p:spPr bwMode="gray">
          <a:xfrm>
            <a:off x="1366838" y="576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96F327-2B32-4E46-A184-5A8B3C1C9148}" type="datetime'''''''''''''''1''''.''''''''''5'''''''">
              <a:rPr lang="en-US" altLang="en-US" sz="1000" smtClean="0">
                <a:effectLst/>
              </a:rPr>
              <a:pPr/>
              <a:t>1.5</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8E61AB34-D3E8-AE51-CF02-F66D1C1ADD5E}"/>
              </a:ext>
            </a:extLst>
          </p:cNvPr>
          <p:cNvSpPr>
            <a:spLocks/>
          </p:cNvSpPr>
          <p:nvPr>
            <p:custDataLst>
              <p:tags r:id="rId18"/>
            </p:custDataLst>
          </p:nvPr>
        </p:nvSpPr>
        <p:spPr bwMode="gray">
          <a:xfrm>
            <a:off x="1581150" y="53562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F35F76-99DA-491F-AC15-FF8978336A85}" type="datetime'2''''''''''''''''''''''''''''''''''''''''''''1''.''''''5'''''">
              <a:rPr lang="en-US" altLang="en-US" sz="1000" smtClean="0"/>
              <a:pPr/>
              <a:t>21.5</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893C668F-0AFE-170F-E3BF-112FAC3A25C0}"/>
              </a:ext>
            </a:extLst>
          </p:cNvPr>
          <p:cNvSpPr>
            <a:spLocks/>
          </p:cNvSpPr>
          <p:nvPr>
            <p:custDataLst>
              <p:tags r:id="rId19"/>
            </p:custDataLst>
          </p:nvPr>
        </p:nvSpPr>
        <p:spPr bwMode="gray">
          <a:xfrm>
            <a:off x="2011363" y="577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9B5C71-CFA6-4CA7-877E-BA90426C6A92}" type="datetime'''''''''''''''''''''''1''''''''''''''''''''''.''''''4'''''''''">
              <a:rPr lang="en-US" altLang="en-US" sz="1000" smtClean="0">
                <a:effectLst/>
              </a:rPr>
              <a:pPr/>
              <a:t>1.4</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46C10340-617D-CD32-5E72-7120BB2B6118}"/>
              </a:ext>
            </a:extLst>
          </p:cNvPr>
          <p:cNvSpPr>
            <a:spLocks/>
          </p:cNvSpPr>
          <p:nvPr>
            <p:custDataLst>
              <p:tags r:id="rId20"/>
            </p:custDataLst>
          </p:nvPr>
        </p:nvSpPr>
        <p:spPr bwMode="gray">
          <a:xfrm>
            <a:off x="2224088" y="5324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41809-D89D-4471-8D65-0D083EE018F0}" type="datetime'''''''''''''''''''''''''''''''''2''''''''3''''''''.1'''''''''">
              <a:rPr lang="en-US" altLang="en-US" sz="1000" smtClean="0"/>
              <a:pPr/>
              <a:t>23.1</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71C7FA7-C9D7-7033-8D3E-5F0348F393E0}"/>
              </a:ext>
            </a:extLst>
          </p:cNvPr>
          <p:cNvSpPr>
            <a:spLocks/>
          </p:cNvSpPr>
          <p:nvPr>
            <p:custDataLst>
              <p:tags r:id="rId21"/>
            </p:custDataLst>
          </p:nvPr>
        </p:nvSpPr>
        <p:spPr bwMode="gray">
          <a:xfrm>
            <a:off x="2654300" y="57769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387FBB-C932-4C9C-914D-D7A3030406A8}" type="datetime'''1''''''''.''''''''2'">
              <a:rPr lang="en-US" altLang="en-US" sz="1000" smtClean="0">
                <a:effectLst/>
              </a:rPr>
              <a:pPr/>
              <a:t>1.2</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B14D7A25-786A-CE73-7663-810C282C50CD}"/>
              </a:ext>
            </a:extLst>
          </p:cNvPr>
          <p:cNvSpPr>
            <a:spLocks/>
          </p:cNvSpPr>
          <p:nvPr>
            <p:custDataLst>
              <p:tags r:id="rId22"/>
            </p:custDataLst>
          </p:nvPr>
        </p:nvSpPr>
        <p:spPr bwMode="gray">
          <a:xfrm>
            <a:off x="2868613" y="51514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0E9F0-AE18-4561-AB41-829F29D029AA}" type="datetime'''3''''''''''''''''''''''''1''''''''.''''5'">
              <a:rPr lang="en-US" altLang="en-US" sz="1000" smtClean="0"/>
              <a:pPr/>
              <a:t>31.5</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EE2809D7-EC60-8FA3-1B46-A95F2385B421}"/>
              </a:ext>
            </a:extLst>
          </p:cNvPr>
          <p:cNvSpPr>
            <a:spLocks/>
          </p:cNvSpPr>
          <p:nvPr>
            <p:custDataLst>
              <p:tags r:id="rId23"/>
            </p:custDataLst>
          </p:nvPr>
        </p:nvSpPr>
        <p:spPr bwMode="gray">
          <a:xfrm>
            <a:off x="3511550" y="4899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AA0059-3773-4398-9C65-8499A195CF94}" type="datetime'''''''4''''''3''''''''.''''''''''''''''''''''''''7'">
              <a:rPr lang="en-US" altLang="en-US" sz="1000" smtClean="0"/>
              <a:pPr/>
              <a:t>43.7</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4AE926AC-3C93-108C-BB40-2C44104795BC}"/>
              </a:ext>
            </a:extLst>
          </p:cNvPr>
          <p:cNvSpPr>
            <a:spLocks/>
          </p:cNvSpPr>
          <p:nvPr>
            <p:custDataLst>
              <p:tags r:id="rId24"/>
            </p:custDataLst>
          </p:nvPr>
        </p:nvSpPr>
        <p:spPr bwMode="gray">
          <a:xfrm>
            <a:off x="4156075" y="5067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F2E10-B251-4B10-9983-A00720DD93E5}" type="datetime'3''''5''''''''''''''''''.''6'''''''''''''''''''''''''''''">
              <a:rPr lang="en-US" altLang="en-US" sz="1000" smtClean="0"/>
              <a:pPr/>
              <a:t>35.6</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F841BE46-5898-1DC6-1E1D-05664E9522A4}"/>
              </a:ext>
            </a:extLst>
          </p:cNvPr>
          <p:cNvSpPr>
            <a:spLocks/>
          </p:cNvSpPr>
          <p:nvPr>
            <p:custDataLst>
              <p:tags r:id="rId25"/>
            </p:custDataLst>
          </p:nvPr>
        </p:nvSpPr>
        <p:spPr bwMode="gray">
          <a:xfrm>
            <a:off x="4586288" y="5738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99354-4D1F-4D3E-9206-8028E1AF68D6}" type="datetime'''''3''''''''''''''''''.''0'''''''''''''''''''''">
              <a:rPr lang="en-US" altLang="en-US" sz="1000" smtClean="0">
                <a:effectLst/>
              </a:rPr>
              <a:pPr/>
              <a:t>3.0</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F20F72FD-DDBF-0B07-2FC9-297F91CD6C1D}"/>
              </a:ext>
            </a:extLst>
          </p:cNvPr>
          <p:cNvSpPr>
            <a:spLocks/>
          </p:cNvSpPr>
          <p:nvPr>
            <p:custDataLst>
              <p:tags r:id="rId26"/>
            </p:custDataLst>
          </p:nvPr>
        </p:nvSpPr>
        <p:spPr bwMode="gray">
          <a:xfrm>
            <a:off x="4799013" y="4294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FDBF4-67A2-4AF9-ACAE-FF50B9DD9DEF}" type="datetime'''''''''''''''''''''''''''''72.''''''''''9'''''''''''''''''''">
              <a:rPr lang="en-US" altLang="en-US" sz="1000" smtClean="0"/>
              <a:pPr/>
              <a:t>72.9</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670981C3-0869-1BB5-3292-8F6D8F196151}"/>
              </a:ext>
            </a:extLst>
          </p:cNvPr>
          <p:cNvSpPr>
            <a:spLocks/>
          </p:cNvSpPr>
          <p:nvPr>
            <p:custDataLst>
              <p:tags r:id="rId27"/>
            </p:custDataLst>
          </p:nvPr>
        </p:nvSpPr>
        <p:spPr bwMode="gray">
          <a:xfrm>
            <a:off x="5229225" y="57785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8543C-959E-4C8C-B290-AC728C89F7AD}" type="datetime'''''1''''.''''''''''''''''''''''''''''''''''''1'''''''">
              <a:rPr lang="en-US" altLang="en-US" sz="1000" smtClean="0">
                <a:effectLst/>
              </a:rPr>
              <a:pPr/>
              <a:t>1.1</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A383BDC8-4337-BFAE-4E86-A69F446C4D3F}"/>
              </a:ext>
            </a:extLst>
          </p:cNvPr>
          <p:cNvSpPr>
            <a:spLocks/>
          </p:cNvSpPr>
          <p:nvPr>
            <p:custDataLst>
              <p:tags r:id="rId28"/>
            </p:custDataLst>
          </p:nvPr>
        </p:nvSpPr>
        <p:spPr bwMode="gray">
          <a:xfrm>
            <a:off x="5443538" y="5132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B9362A-E062-4D6C-B0CE-E5D9F36B1039}" type="datetime'''''''''''3''2''''''''''''''.''''4'''''''''''''''">
              <a:rPr lang="en-US" altLang="en-US" sz="1000" smtClean="0"/>
              <a:pPr/>
              <a:t>32.4</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5DCDE4E8-6B15-5330-2285-2E786577A213}"/>
              </a:ext>
            </a:extLst>
          </p:cNvPr>
          <p:cNvSpPr>
            <a:spLocks/>
          </p:cNvSpPr>
          <p:nvPr>
            <p:custDataLst>
              <p:tags r:id="rId29"/>
            </p:custDataLst>
          </p:nvPr>
        </p:nvSpPr>
        <p:spPr bwMode="gray">
          <a:xfrm>
            <a:off x="6086475" y="48244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3C264-A459-446B-8FA6-EAEF63BE7686}" type="datetime'4''''''''''7''''''''''''.''''''''''3'''">
              <a:rPr lang="en-US" altLang="en-US" sz="1000" smtClean="0"/>
              <a:pPr/>
              <a:t>47.3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9AE311D-03B0-BCBE-FDB1-9022A76E180D}"/>
              </a:ext>
            </a:extLst>
          </p:cNvPr>
          <p:cNvSpPr>
            <a:spLocks/>
          </p:cNvSpPr>
          <p:nvPr>
            <p:custDataLst>
              <p:tags r:id="rId30"/>
            </p:custDataLst>
          </p:nvPr>
        </p:nvSpPr>
        <p:spPr bwMode="auto">
          <a:xfrm>
            <a:off x="806450" y="59817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88211-939B-4E4A-BB7F-6A53032103B5}"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CAF513F-1FD6-CD39-6C26-356B623F6D2A}"/>
              </a:ext>
            </a:extLst>
          </p:cNvPr>
          <p:cNvSpPr>
            <a:spLocks/>
          </p:cNvSpPr>
          <p:nvPr>
            <p:custDataLst>
              <p:tags r:id="rId31"/>
            </p:custDataLst>
          </p:nvPr>
        </p:nvSpPr>
        <p:spPr bwMode="auto">
          <a:xfrm>
            <a:off x="1519238"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B1D52C-F208-4A87-857D-8066B026A263}"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0F256BEC-9B2C-0D2E-48F7-D66EA4155004}"/>
              </a:ext>
            </a:extLst>
          </p:cNvPr>
          <p:cNvSpPr>
            <a:spLocks/>
          </p:cNvSpPr>
          <p:nvPr>
            <p:custDataLst>
              <p:tags r:id="rId32"/>
            </p:custDataLst>
          </p:nvPr>
        </p:nvSpPr>
        <p:spPr bwMode="auto">
          <a:xfrm>
            <a:off x="2163763"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F45FD-ABCA-4937-80C5-8DAB26A0119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81F10BB3-49D6-5DD5-193F-EA9C54BF4136}"/>
              </a:ext>
            </a:extLst>
          </p:cNvPr>
          <p:cNvSpPr>
            <a:spLocks/>
          </p:cNvSpPr>
          <p:nvPr>
            <p:custDataLst>
              <p:tags r:id="rId33"/>
            </p:custDataLst>
          </p:nvPr>
        </p:nvSpPr>
        <p:spPr bwMode="auto">
          <a:xfrm>
            <a:off x="2806700"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634FF-93C6-4F73-BAF8-543F0EA181B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D65CC11E-8985-1343-D6BF-70B9A68008FF}"/>
              </a:ext>
            </a:extLst>
          </p:cNvPr>
          <p:cNvSpPr>
            <a:spLocks/>
          </p:cNvSpPr>
          <p:nvPr>
            <p:custDataLst>
              <p:tags r:id="rId34"/>
            </p:custDataLst>
          </p:nvPr>
        </p:nvSpPr>
        <p:spPr bwMode="auto">
          <a:xfrm>
            <a:off x="3451225"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47606-A3ED-4EE4-B562-E7E10998878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00639CC-8F20-5E2B-1129-EC7BEA299872}"/>
              </a:ext>
            </a:extLst>
          </p:cNvPr>
          <p:cNvSpPr>
            <a:spLocks/>
          </p:cNvSpPr>
          <p:nvPr>
            <p:custDataLst>
              <p:tags r:id="rId35"/>
            </p:custDataLst>
          </p:nvPr>
        </p:nvSpPr>
        <p:spPr bwMode="auto">
          <a:xfrm>
            <a:off x="4094163"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B2A7B-6821-4060-9C9F-F06CB4683D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C3FCF331-CC11-9FC0-E059-348C9D76BA3E}"/>
              </a:ext>
            </a:extLst>
          </p:cNvPr>
          <p:cNvSpPr>
            <a:spLocks/>
          </p:cNvSpPr>
          <p:nvPr>
            <p:custDataLst>
              <p:tags r:id="rId36"/>
            </p:custDataLst>
          </p:nvPr>
        </p:nvSpPr>
        <p:spPr bwMode="auto">
          <a:xfrm>
            <a:off x="4738688"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0411D-B488-4370-96F4-21D2BB18DC9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9D994164-32D0-03DD-63C2-1D5CC75E7B36}"/>
              </a:ext>
            </a:extLst>
          </p:cNvPr>
          <p:cNvSpPr>
            <a:spLocks/>
          </p:cNvSpPr>
          <p:nvPr>
            <p:custDataLst>
              <p:tags r:id="rId37"/>
            </p:custDataLst>
          </p:nvPr>
        </p:nvSpPr>
        <p:spPr bwMode="auto">
          <a:xfrm>
            <a:off x="5381625"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2E06D0-4618-4504-9C09-6BC912F4C59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8C2EA677-6E2E-A9A3-E8EA-FFDF9B8FD323}"/>
              </a:ext>
            </a:extLst>
          </p:cNvPr>
          <p:cNvSpPr>
            <a:spLocks/>
          </p:cNvSpPr>
          <p:nvPr>
            <p:custDataLst>
              <p:tags r:id="rId38"/>
            </p:custDataLst>
          </p:nvPr>
        </p:nvSpPr>
        <p:spPr bwMode="auto">
          <a:xfrm>
            <a:off x="6026150"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02303-8871-4C3A-A9CE-74AD46D07B7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3434A482-8789-AFE5-D42D-E8D4B1435445}"/>
              </a:ext>
            </a:extLst>
          </p:cNvPr>
          <p:cNvSpPr>
            <a:spLocks noGrp="1"/>
          </p:cNvSpPr>
          <p:nvPr/>
        </p:nvSpPr>
        <p:spPr bwMode="auto">
          <a:xfrm>
            <a:off x="4448944"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sym typeface="+mn-lt"/>
            </a:endParaRPr>
          </a:p>
        </p:txBody>
      </p:sp>
    </p:spTree>
    <p:extLst>
      <p:ext uri="{BB962C8B-B14F-4D97-AF65-F5344CB8AC3E}">
        <p14:creationId xmlns:p14="http://schemas.microsoft.com/office/powerpoint/2010/main" val="1104613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主な外資メーカーの現況は以下のとおり。</a:t>
            </a:r>
          </a:p>
        </p:txBody>
      </p:sp>
      <p:graphicFrame>
        <p:nvGraphicFramePr>
          <p:cNvPr id="5" name="表 4"/>
          <p:cNvGraphicFramePr>
            <a:graphicFrameLocks noGrp="1"/>
          </p:cNvGraphicFramePr>
          <p:nvPr>
            <p:extLst>
              <p:ext uri="{D42A27DB-BD31-4B8C-83A1-F6EECF244321}">
                <p14:modId xmlns:p14="http://schemas.microsoft.com/office/powerpoint/2010/main" val="3922181295"/>
              </p:ext>
            </p:extLst>
          </p:nvPr>
        </p:nvGraphicFramePr>
        <p:xfrm>
          <a:off x="2648744" y="2132856"/>
          <a:ext cx="4536000" cy="297542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DKSH Business Unit 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本社スイス、従業員数</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人、売上高</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5900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万フラン（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日のレートで</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1,791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Medicom</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本社カンボジア、従業員数不明、超音波検査機、内視鏡など</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Blue Opportunity Medical Co., Ltd.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本社カンボジア、従業員数不明、超音波検査機器、ヘモグロビン（</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Hb</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A1c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モニタリング機器など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648744" y="1772816"/>
            <a:ext cx="518651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3774514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aphicFrame>
        <p:nvGraphicFramePr>
          <p:cNvPr id="2" name="表 1">
            <a:extLst>
              <a:ext uri="{FF2B5EF4-FFF2-40B4-BE49-F238E27FC236}">
                <a16:creationId xmlns:a16="http://schemas.microsoft.com/office/drawing/2014/main" id="{784E995C-AAA1-F970-F060-88BDDAC300D0}"/>
              </a:ext>
            </a:extLst>
          </p:cNvPr>
          <p:cNvGraphicFramePr>
            <a:graphicFrameLocks noGrp="1"/>
          </p:cNvGraphicFramePr>
          <p:nvPr>
            <p:extLst>
              <p:ext uri="{D42A27DB-BD31-4B8C-83A1-F6EECF244321}">
                <p14:modId xmlns:p14="http://schemas.microsoft.com/office/powerpoint/2010/main" val="3795985309"/>
              </p:ext>
            </p:extLst>
          </p:nvPr>
        </p:nvGraphicFramePr>
        <p:xfrm>
          <a:off x="815747" y="1844824"/>
          <a:ext cx="7953677" cy="739245"/>
        </p:xfrm>
        <a:graphic>
          <a:graphicData uri="http://schemas.openxmlformats.org/drawingml/2006/table">
            <a:tbl>
              <a:tblPr firstRow="1" bandRow="1">
                <a:tableStyleId>{5C22544A-7EE6-4342-B048-85BDC9FD1C3A}</a:tableStyleId>
              </a:tblPr>
              <a:tblGrid>
                <a:gridCol w="351874">
                  <a:extLst>
                    <a:ext uri="{9D8B030D-6E8A-4147-A177-3AD203B41FA5}">
                      <a16:colId xmlns:a16="http://schemas.microsoft.com/office/drawing/2014/main" val="20000"/>
                    </a:ext>
                  </a:extLst>
                </a:gridCol>
                <a:gridCol w="3026118">
                  <a:extLst>
                    <a:ext uri="{9D8B030D-6E8A-4147-A177-3AD203B41FA5}">
                      <a16:colId xmlns:a16="http://schemas.microsoft.com/office/drawing/2014/main" val="20001"/>
                    </a:ext>
                  </a:extLst>
                </a:gridCol>
                <a:gridCol w="1618621">
                  <a:extLst>
                    <a:ext uri="{9D8B030D-6E8A-4147-A177-3AD203B41FA5}">
                      <a16:colId xmlns:a16="http://schemas.microsoft.com/office/drawing/2014/main" val="20002"/>
                    </a:ext>
                  </a:extLst>
                </a:gridCol>
                <a:gridCol w="2957064">
                  <a:extLst>
                    <a:ext uri="{9D8B030D-6E8A-4147-A177-3AD203B41FA5}">
                      <a16:colId xmlns:a16="http://schemas.microsoft.com/office/drawing/2014/main" val="20003"/>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Business Innovation Asia Pacific Pte. Ltd. (</a:t>
                      </a:r>
                      <a:r>
                        <a:rPr kumimoji="1" lang="en-US" altLang="ja-JP" sz="1100" b="0" i="0" u="none" strike="noStrike" kern="1200" dirty="0">
                          <a:solidFill>
                            <a:srgbClr val="000000"/>
                          </a:solidFill>
                          <a:effectLst/>
                          <a:latin typeface="+mn-lt"/>
                          <a:ea typeface="+mj-ea"/>
                          <a:cs typeface="+mn-cs"/>
                        </a:rPr>
                        <a:t>Cambodia Branch)</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事務機器の販売・サービス、および代理店への営業活動支援（保守・カストマーサポート業務含む）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テキスト ボックス 2">
            <a:extLst>
              <a:ext uri="{FF2B5EF4-FFF2-40B4-BE49-F238E27FC236}">
                <a16:creationId xmlns:a16="http://schemas.microsoft.com/office/drawing/2014/main" id="{BC3D22B7-997D-7A24-D88F-E2ACF045A5D5}"/>
              </a:ext>
            </a:extLst>
          </p:cNvPr>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カンボジアに進出している主な日本企業は以下の通り。</a:t>
            </a:r>
          </a:p>
        </p:txBody>
      </p:sp>
    </p:spTree>
    <p:extLst>
      <p:ext uri="{BB962C8B-B14F-4D97-AF65-F5344CB8AC3E}">
        <p14:creationId xmlns:p14="http://schemas.microsoft.com/office/powerpoint/2010/main" val="281897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日本の医療機器に対する評価は高いものの、メンテナンスや医療従事者の技術力の問題があるため、援助によって供与された医療機器が効果的に利用されていない状況が見られる。</a:t>
            </a:r>
            <a:endParaRPr lang="ja-JP" altLang="en-US" sz="14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経済産業省「日本の医療サービスの海外展開に関する調査事業（カンボジア</a:t>
            </a:r>
            <a:r>
              <a:rPr kumimoji="0" lang="en-US" altLang="ja-JP" sz="800" dirty="0" bmk=""/>
              <a:t>HHRD </a:t>
            </a:r>
            <a:r>
              <a:rPr kumimoji="0" lang="ja-JP" altLang="en-US" sz="800" dirty="0" bmk=""/>
              <a:t>プロジェクト事前調査） 」（</a:t>
            </a:r>
            <a:r>
              <a:rPr kumimoji="0" lang="en-US" altLang="ja-JP" sz="800" dirty="0" bmk=""/>
              <a:t>2012</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カンボジアにおいて、医薬品や医療機器などを供給する主要な会社は下記の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a:t>
            </a:r>
            <a:r>
              <a:rPr kumimoji="0" lang="ja-JP" altLang="en-US" sz="800" dirty="0" bmk=""/>
              <a:t>「日本の医療サービスの海外展開に関する調査事業（カンボジア</a:t>
            </a:r>
            <a:r>
              <a:rPr kumimoji="0" lang="en-US" altLang="ja-JP" sz="800" dirty="0" bmk=""/>
              <a:t>HHRD </a:t>
            </a:r>
            <a:r>
              <a:rPr kumimoji="0" lang="ja-JP" altLang="en-US" sz="800" dirty="0" bmk=""/>
              <a:t>プロジェクト事前調査）」</a:t>
            </a:r>
          </a:p>
        </p:txBody>
      </p:sp>
      <p:graphicFrame>
        <p:nvGraphicFramePr>
          <p:cNvPr id="19" name="表 18"/>
          <p:cNvGraphicFramePr>
            <a:graphicFrameLocks noGrp="1"/>
          </p:cNvGraphicFramePr>
          <p:nvPr>
            <p:extLst>
              <p:ext uri="{D42A27DB-BD31-4B8C-83A1-F6EECF244321}">
                <p14:modId xmlns:p14="http://schemas.microsoft.com/office/powerpoint/2010/main" val="4018259947"/>
              </p:ext>
            </p:extLst>
          </p:nvPr>
        </p:nvGraphicFramePr>
        <p:xfrm>
          <a:off x="345512" y="1412775"/>
          <a:ext cx="9216000" cy="4895949"/>
        </p:xfrm>
        <a:graphic>
          <a:graphicData uri="http://schemas.openxmlformats.org/drawingml/2006/table">
            <a:tbl>
              <a:tblPr firstRow="1" bandRow="1">
                <a:tableStyleId>{5C22544A-7EE6-4342-B048-85BDC9FD1C3A}</a:tableStyleId>
              </a:tblPr>
              <a:tblGrid>
                <a:gridCol w="93508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50888">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会社名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取り扱い機器等</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輸入先</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販売先</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2662">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DKSH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医療機器、処方箋薬、一般医薬品（</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OTC</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Over The Counter</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；ＯＴＣ医薬品）等</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Khmer Soviet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Hope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IU</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76763">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Dynamic </a:t>
                      </a:r>
                      <a:r>
                        <a:rPr lang="en-US" altLang="ja-JP" sz="10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Pharma</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医療機器、医薬品、診断薬、治療薬、検査薬</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オムロン、オリンパス、ニプロ、テルモ、</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コダック、東芝、</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Dexa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Medica</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BD</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Respironics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Abbott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Angkor Hospital for Children</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Cardiology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WHO</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Emergency Life</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Support for Civilian War Victims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Foundation of International Development Relief</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FIDR</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JICA Tuberculosis Control Project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Blood Transducer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Institute of</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Public Health</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Malaria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Pediatric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Reproductive Health Association of Cambodia</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RHAC</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6651">
                <a:tc>
                  <a:txBody>
                    <a:bodyPr/>
                    <a:lstStyle/>
                    <a:p>
                      <a:pPr algn="l" fontAlgn="ctr">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Medicom</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・超音波診断装置（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Ultrasound Machines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）、・内視鏡（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Endoscopes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）、・吸引ポンプ（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Suction Pumps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）、・顕微鏡（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Microscopes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）、・麻酔器（</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Anaesthesia</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Ventilators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Laboratory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Equipments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・検査試薬（</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Reagent and Chemicals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Rehabilitation devices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欧米日中</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Siemens</a:t>
                      </a: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（医療機器についてのみ）</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PMI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Ketoumeala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Russian Hospital,</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Phreakosamak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Phnom Penh Municipal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Oungdung</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 Angkor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Hospital for Children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Siem</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Reap</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）、および民間クリニック</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08985">
                <a:tc>
                  <a:txBody>
                    <a:bodyPr/>
                    <a:lstStyle/>
                    <a:p>
                      <a:pPr algn="l" fontAlgn="ctr">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Met Group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・カラードップラー超音波装置（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Color Doppler Ultrasound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）、・シーアーム</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C-Arm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）、・移動</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Mobil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）、・酸素療法装置（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Oxygen Therapy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）、・ストレッチャー（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Stretcher</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カナダ、日本、韓国</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プノンペン市内及びその他の州</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777775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4888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custDataLst>
              <p:tags r:id="rId3"/>
            </p:custDataLst>
          </p:nvPr>
        </p:nvSpPr>
        <p:spPr bwMode="gray">
          <a:xfrm>
            <a:off x="571500" y="635000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157288" y="635000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801688" y="6345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387475" y="6345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314" name="Chart 313">
            <a:extLst>
              <a:ext uri="{FF2B5EF4-FFF2-40B4-BE49-F238E27FC236}">
                <a16:creationId xmlns:a16="http://schemas.microsoft.com/office/drawing/2014/main" id="{44E2FC3F-E541-AF86-D826-F238A67765CF}"/>
              </a:ext>
            </a:extLst>
          </p:cNvPr>
          <p:cNvGraphicFramePr/>
          <p:nvPr>
            <p:custDataLst>
              <p:tags r:id="rId7"/>
            </p:custDataLst>
            <p:extLst>
              <p:ext uri="{D42A27DB-BD31-4B8C-83A1-F6EECF244321}">
                <p14:modId xmlns:p14="http://schemas.microsoft.com/office/powerpoint/2010/main" val="3995363541"/>
              </p:ext>
            </p:extLst>
          </p:nvPr>
        </p:nvGraphicFramePr>
        <p:xfrm>
          <a:off x="6913563" y="3100388"/>
          <a:ext cx="2689225" cy="2949575"/>
        </p:xfrm>
        <a:graphic>
          <a:graphicData uri="http://schemas.openxmlformats.org/drawingml/2006/chart">
            <c:chart xmlns:c="http://schemas.openxmlformats.org/drawingml/2006/chart" xmlns:r="http://schemas.openxmlformats.org/officeDocument/2006/relationships" r:id="rId45"/>
          </a:graphicData>
        </a:graphic>
      </p:graphicFrame>
      <p:sp>
        <p:nvSpPr>
          <p:cNvPr id="297" name="テキスト プレースホルダ 9">
            <a:extLst>
              <a:ext uri="{FF2B5EF4-FFF2-40B4-BE49-F238E27FC236}">
                <a16:creationId xmlns:a16="http://schemas.microsoft.com/office/drawing/2014/main" id="{C8FF88C5-1EFB-A650-25C3-9E115581C498}"/>
              </a:ext>
            </a:extLst>
          </p:cNvPr>
          <p:cNvSpPr>
            <a:spLocks/>
          </p:cNvSpPr>
          <p:nvPr>
            <p:custDataLst>
              <p:tags r:id="rId8"/>
            </p:custDataLst>
          </p:nvPr>
        </p:nvSpPr>
        <p:spPr bwMode="auto">
          <a:xfrm>
            <a:off x="8818563" y="33655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6E94375-569E-423D-BE68-4BD188CE8987}" type="datetime'イ''''''''''''''''''''''''ン''''''ド'''''''''''''''''''''''''">
              <a:rPr lang="ja-JP" altLang="en-US" sz="1000" smtClean="0"/>
              <a:pPr/>
              <a:t>インド</a:t>
            </a:fld>
            <a:endParaRPr kumimoji="1" lang="en-US" altLang="ja-JP" sz="1000" dirty="0">
              <a:sym typeface="+mn-lt"/>
            </a:endParaRPr>
          </a:p>
        </p:txBody>
      </p:sp>
      <p:sp>
        <p:nvSpPr>
          <p:cNvPr id="299" name="テキスト プレースホルダ 9">
            <a:extLst>
              <a:ext uri="{FF2B5EF4-FFF2-40B4-BE49-F238E27FC236}">
                <a16:creationId xmlns:a16="http://schemas.microsoft.com/office/drawing/2014/main" id="{9ADABA5A-8FF0-8F49-23D6-EEBA4FFDA0D2}"/>
              </a:ext>
            </a:extLst>
          </p:cNvPr>
          <p:cNvSpPr>
            <a:spLocks/>
          </p:cNvSpPr>
          <p:nvPr>
            <p:custDataLst>
              <p:tags r:id="rId9"/>
            </p:custDataLst>
          </p:nvPr>
        </p:nvSpPr>
        <p:spPr bwMode="auto">
          <a:xfrm>
            <a:off x="9467850" y="43100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DA8EDC6-FC6A-4128-AD52-EC62686996CF}" type="datetime'''''''''''''''''''''''フ''''''''''ラ''''''ン''''ス'''''''''''''''">
              <a:rPr lang="ja-JP" altLang="en-US" sz="1000" smtClean="0"/>
              <a:pPr/>
              <a:t>フランス</a:t>
            </a:fld>
            <a:endParaRPr kumimoji="1" lang="en-US" altLang="ja-JP" sz="1000" dirty="0">
              <a:sym typeface="+mn-lt"/>
            </a:endParaRPr>
          </a:p>
        </p:txBody>
      </p:sp>
      <p:sp>
        <p:nvSpPr>
          <p:cNvPr id="300" name="テキスト プレースホルダ 9">
            <a:extLst>
              <a:ext uri="{FF2B5EF4-FFF2-40B4-BE49-F238E27FC236}">
                <a16:creationId xmlns:a16="http://schemas.microsoft.com/office/drawing/2014/main" id="{9F753C78-08F4-2B74-AC37-551DB080640D}"/>
              </a:ext>
            </a:extLst>
          </p:cNvPr>
          <p:cNvSpPr>
            <a:spLocks/>
          </p:cNvSpPr>
          <p:nvPr>
            <p:custDataLst>
              <p:tags r:id="rId10"/>
            </p:custDataLst>
          </p:nvPr>
        </p:nvSpPr>
        <p:spPr bwMode="auto">
          <a:xfrm>
            <a:off x="9293225" y="5191125"/>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EBAB8B1-E9EB-4DC8-884E-0E5AC1B5E6EF}" type="datetime'パ''''''''''''''キ''''ス''''''''''タ''''''''''ン'''''''''''''''">
              <a:rPr lang="ja-JP" altLang="en-US" sz="1000" smtClean="0"/>
              <a:pPr/>
              <a:t>パキスタン</a:t>
            </a:fld>
            <a:endParaRPr kumimoji="1" lang="en-US" altLang="ja-JP" sz="1000" dirty="0">
              <a:sym typeface="+mn-lt"/>
            </a:endParaRPr>
          </a:p>
        </p:txBody>
      </p:sp>
      <p:sp>
        <p:nvSpPr>
          <p:cNvPr id="301" name="テキスト プレースホルダ 9">
            <a:extLst>
              <a:ext uri="{FF2B5EF4-FFF2-40B4-BE49-F238E27FC236}">
                <a16:creationId xmlns:a16="http://schemas.microsoft.com/office/drawing/2014/main" id="{77981D0D-0CB7-D550-13F5-5E212A6D21DC}"/>
              </a:ext>
            </a:extLst>
          </p:cNvPr>
          <p:cNvSpPr>
            <a:spLocks/>
          </p:cNvSpPr>
          <p:nvPr>
            <p:custDataLst>
              <p:tags r:id="rId11"/>
            </p:custDataLst>
          </p:nvPr>
        </p:nvSpPr>
        <p:spPr bwMode="auto">
          <a:xfrm>
            <a:off x="8713788" y="5681663"/>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8C105C4-945C-4DE1-890A-3AD34F357284}" type="datetime'''''''''''''''''''タ''''''''イ'''''''''''''''''''">
              <a:rPr lang="ja-JP" altLang="en-US" sz="1000" smtClean="0"/>
              <a:pPr/>
              <a:t>タイ</a:t>
            </a:fld>
            <a:endParaRPr kumimoji="1" lang="en-US" altLang="ja-JP" sz="1000" dirty="0">
              <a:sym typeface="+mn-lt"/>
            </a:endParaRPr>
          </a:p>
        </p:txBody>
      </p:sp>
      <p:sp>
        <p:nvSpPr>
          <p:cNvPr id="302" name="テキスト プレースホルダ 9">
            <a:extLst>
              <a:ext uri="{FF2B5EF4-FFF2-40B4-BE49-F238E27FC236}">
                <a16:creationId xmlns:a16="http://schemas.microsoft.com/office/drawing/2014/main" id="{853E36FB-1543-4DDF-B0F4-8545666D8D64}"/>
              </a:ext>
            </a:extLst>
          </p:cNvPr>
          <p:cNvSpPr>
            <a:spLocks/>
          </p:cNvSpPr>
          <p:nvPr>
            <p:custDataLst>
              <p:tags r:id="rId12"/>
            </p:custDataLst>
          </p:nvPr>
        </p:nvSpPr>
        <p:spPr bwMode="auto">
          <a:xfrm>
            <a:off x="7732713" y="5772150"/>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D4C474B-C6F4-432E-9066-8F896ACD1952}" type="datetime'''ベ''''''''''''''ル''ギ''''''''''''''''''''''''''''''''ー'''''">
              <a:rPr lang="ja-JP" altLang="en-US" sz="1000" smtClean="0"/>
              <a:pPr/>
              <a:t>ベルギー</a:t>
            </a:fld>
            <a:endParaRPr kumimoji="1" lang="en-US" altLang="ja-JP" sz="1000" dirty="0">
              <a:sym typeface="+mn-lt"/>
            </a:endParaRPr>
          </a:p>
        </p:txBody>
      </p:sp>
      <p:sp>
        <p:nvSpPr>
          <p:cNvPr id="303" name="テキスト プレースホルダ 9">
            <a:extLst>
              <a:ext uri="{FF2B5EF4-FFF2-40B4-BE49-F238E27FC236}">
                <a16:creationId xmlns:a16="http://schemas.microsoft.com/office/drawing/2014/main" id="{BFA1C2BA-C875-7252-3E18-3C4135C6FE01}"/>
              </a:ext>
            </a:extLst>
          </p:cNvPr>
          <p:cNvSpPr>
            <a:spLocks/>
          </p:cNvSpPr>
          <p:nvPr>
            <p:custDataLst>
              <p:tags r:id="rId13"/>
            </p:custDataLst>
          </p:nvPr>
        </p:nvSpPr>
        <p:spPr bwMode="auto">
          <a:xfrm>
            <a:off x="6678613" y="42973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A6E3F5-BEE9-48E2-A8FC-FB7EA6FFF005}" type="datetime'そ''''''''''''''''''''''''''''の''''''''''他'''''''''''''''''''''">
              <a:rPr lang="ja-JP" altLang="en-US" sz="1000" smtClean="0"/>
              <a:pPr/>
              <a:t>その他</a:t>
            </a:fld>
            <a:endParaRPr kumimoji="1" lang="en-US" altLang="ja-JP" sz="1000" dirty="0">
              <a:sym typeface="+mn-lt"/>
            </a:endParaRPr>
          </a:p>
        </p:txBody>
      </p:sp>
      <p:sp>
        <p:nvSpPr>
          <p:cNvPr id="55" name="テキスト ボックス 21">
            <a:extLst>
              <a:ext uri="{FF2B5EF4-FFF2-40B4-BE49-F238E27FC236}">
                <a16:creationId xmlns:a16="http://schemas.microsoft.com/office/drawing/2014/main" id="{384EF065-DA0A-4E1F-8F83-C1045957ABDF}"/>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err="1"/>
              <a:t>Trademap</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274" name="Chart 273">
            <a:extLst>
              <a:ext uri="{FF2B5EF4-FFF2-40B4-BE49-F238E27FC236}">
                <a16:creationId xmlns:a16="http://schemas.microsoft.com/office/drawing/2014/main" id="{0F25306E-931E-208D-A126-335807755071}"/>
              </a:ext>
            </a:extLst>
          </p:cNvPr>
          <p:cNvGraphicFramePr/>
          <p:nvPr>
            <p:custDataLst>
              <p:tags r:id="rId14"/>
            </p:custDataLst>
            <p:extLst>
              <p:ext uri="{D42A27DB-BD31-4B8C-83A1-F6EECF244321}">
                <p14:modId xmlns:p14="http://schemas.microsoft.com/office/powerpoint/2010/main" val="375505362"/>
              </p:ext>
            </p:extLst>
          </p:nvPr>
        </p:nvGraphicFramePr>
        <p:xfrm>
          <a:off x="79375" y="2463800"/>
          <a:ext cx="6056313" cy="3719513"/>
        </p:xfrm>
        <a:graphic>
          <a:graphicData uri="http://schemas.openxmlformats.org/drawingml/2006/chart">
            <c:chart xmlns:c="http://schemas.openxmlformats.org/drawingml/2006/chart" xmlns:r="http://schemas.openxmlformats.org/officeDocument/2006/relationships" r:id="rId46"/>
          </a:graphicData>
        </a:graphic>
      </p:graphicFrame>
      <p:cxnSp>
        <p:nvCxnSpPr>
          <p:cNvPr id="226" name="Straight Connector 225">
            <a:extLst>
              <a:ext uri="{FF2B5EF4-FFF2-40B4-BE49-F238E27FC236}">
                <a16:creationId xmlns:a16="http://schemas.microsoft.com/office/drawing/2014/main" id="{4FA5196F-8FCF-63C4-BDAC-48C693AC15EC}"/>
              </a:ext>
            </a:extLst>
          </p:cNvPr>
          <p:cNvCxnSpPr/>
          <p:nvPr>
            <p:custDataLst>
              <p:tags r:id="rId15"/>
            </p:custDataLst>
          </p:nvPr>
        </p:nvCxnSpPr>
        <p:spPr bwMode="auto">
          <a:xfrm>
            <a:off x="681038" y="5886450"/>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4D6A8568-3036-02CE-21B2-A6EC4D4D2310}"/>
              </a:ext>
            </a:extLst>
          </p:cNvPr>
          <p:cNvCxnSpPr/>
          <p:nvPr>
            <p:custDataLst>
              <p:tags r:id="rId16"/>
            </p:custDataLst>
          </p:nvPr>
        </p:nvCxnSpPr>
        <p:spPr bwMode="auto">
          <a:xfrm>
            <a:off x="2525713" y="5881688"/>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018611C8-0465-AC3B-6A14-9BB2B88CD6EE}"/>
              </a:ext>
            </a:extLst>
          </p:cNvPr>
          <p:cNvCxnSpPr/>
          <p:nvPr>
            <p:custDataLst>
              <p:tags r:id="rId17"/>
            </p:custDataLst>
          </p:nvPr>
        </p:nvCxnSpPr>
        <p:spPr bwMode="auto">
          <a:xfrm>
            <a:off x="3140075" y="58753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51D0A68E-BEF4-F9E8-8CEC-C73379B27A03}"/>
              </a:ext>
            </a:extLst>
          </p:cNvPr>
          <p:cNvCxnSpPr/>
          <p:nvPr>
            <p:custDataLst>
              <p:tags r:id="rId18"/>
            </p:custDataLst>
          </p:nvPr>
        </p:nvCxnSpPr>
        <p:spPr bwMode="auto">
          <a:xfrm>
            <a:off x="3754438" y="5849938"/>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A96E2860-4C81-76AF-A54F-3E4BE8E43A6C}"/>
              </a:ext>
            </a:extLst>
          </p:cNvPr>
          <p:cNvCxnSpPr/>
          <p:nvPr>
            <p:custDataLst>
              <p:tags r:id="rId19"/>
            </p:custDataLst>
          </p:nvPr>
        </p:nvCxnSpPr>
        <p:spPr bwMode="auto">
          <a:xfrm>
            <a:off x="4370388" y="5849938"/>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3FF3DE65-0107-6025-A51D-E24A4CBC6D50}"/>
              </a:ext>
            </a:extLst>
          </p:cNvPr>
          <p:cNvCxnSpPr/>
          <p:nvPr>
            <p:custDataLst>
              <p:tags r:id="rId20"/>
            </p:custDataLst>
          </p:nvPr>
        </p:nvCxnSpPr>
        <p:spPr bwMode="auto">
          <a:xfrm>
            <a:off x="4984750" y="58642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2F557211-5A77-4C01-81F4-853F9243D616}"/>
              </a:ext>
            </a:extLst>
          </p:cNvPr>
          <p:cNvCxnSpPr/>
          <p:nvPr>
            <p:custDataLst>
              <p:tags r:id="rId21"/>
            </p:custDataLst>
          </p:nvPr>
        </p:nvCxnSpPr>
        <p:spPr bwMode="auto">
          <a:xfrm>
            <a:off x="5599113" y="585628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8D9AA-A154-927F-9B30-BF0E5EB565B3}"/>
              </a:ext>
            </a:extLst>
          </p:cNvPr>
          <p:cNvCxnSpPr/>
          <p:nvPr>
            <p:custDataLst>
              <p:tags r:id="rId22"/>
            </p:custDataLst>
          </p:nvPr>
        </p:nvCxnSpPr>
        <p:spPr bwMode="auto">
          <a:xfrm>
            <a:off x="944563" y="5172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CD9ED9A2-68B2-6DAE-54E2-B9453004A746}"/>
              </a:ext>
            </a:extLst>
          </p:cNvPr>
          <p:cNvCxnSpPr/>
          <p:nvPr>
            <p:custDataLst>
              <p:tags r:id="rId23"/>
            </p:custDataLst>
          </p:nvPr>
        </p:nvCxnSpPr>
        <p:spPr bwMode="auto">
          <a:xfrm>
            <a:off x="1558925" y="5054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ED1DDF95-7C6A-2201-353A-F169AFB7A59C}"/>
              </a:ext>
            </a:extLst>
          </p:cNvPr>
          <p:cNvCxnSpPr/>
          <p:nvPr>
            <p:custDataLst>
              <p:tags r:id="rId24"/>
            </p:custDataLst>
          </p:nvPr>
        </p:nvCxnSpPr>
        <p:spPr bwMode="auto">
          <a:xfrm>
            <a:off x="2174875" y="4926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94816824-5D6C-A51E-EA41-6F4ED9B6C21C}"/>
              </a:ext>
            </a:extLst>
          </p:cNvPr>
          <p:cNvCxnSpPr/>
          <p:nvPr>
            <p:custDataLst>
              <p:tags r:id="rId25"/>
            </p:custDataLst>
          </p:nvPr>
        </p:nvCxnSpPr>
        <p:spPr bwMode="auto">
          <a:xfrm>
            <a:off x="2789238" y="48799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F21DBD34-124B-4AFC-03D6-E9922BD9ACC0}"/>
              </a:ext>
            </a:extLst>
          </p:cNvPr>
          <p:cNvCxnSpPr/>
          <p:nvPr>
            <p:custDataLst>
              <p:tags r:id="rId26"/>
            </p:custDataLst>
          </p:nvPr>
        </p:nvCxnSpPr>
        <p:spPr bwMode="auto">
          <a:xfrm>
            <a:off x="3403600" y="298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CDE437D0-2203-E968-BC27-DB5AF484035F}"/>
              </a:ext>
            </a:extLst>
          </p:cNvPr>
          <p:cNvCxnSpPr/>
          <p:nvPr>
            <p:custDataLst>
              <p:tags r:id="rId27"/>
            </p:custDataLst>
          </p:nvPr>
        </p:nvCxnSpPr>
        <p:spPr bwMode="auto">
          <a:xfrm>
            <a:off x="4017963" y="432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4FC3AC0E-511E-2D1F-BC00-BB7115BCA0C7}"/>
              </a:ext>
            </a:extLst>
          </p:cNvPr>
          <p:cNvCxnSpPr/>
          <p:nvPr>
            <p:custDataLst>
              <p:tags r:id="rId28"/>
            </p:custDataLst>
          </p:nvPr>
        </p:nvCxnSpPr>
        <p:spPr bwMode="auto">
          <a:xfrm>
            <a:off x="4633913" y="4454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EC83010D-2670-F3E2-05C5-B091C7FD7F58}"/>
              </a:ext>
            </a:extLst>
          </p:cNvPr>
          <p:cNvCxnSpPr/>
          <p:nvPr>
            <p:custDataLst>
              <p:tags r:id="rId29"/>
            </p:custDataLst>
          </p:nvPr>
        </p:nvCxnSpPr>
        <p:spPr bwMode="auto">
          <a:xfrm>
            <a:off x="5248275" y="4767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7640EE69-055B-F0FB-21AF-3B5B30AD7E62}"/>
              </a:ext>
            </a:extLst>
          </p:cNvPr>
          <p:cNvCxnSpPr/>
          <p:nvPr>
            <p:custDataLst>
              <p:tags r:id="rId30"/>
            </p:custDataLst>
          </p:nvPr>
        </p:nvCxnSpPr>
        <p:spPr bwMode="auto">
          <a:xfrm>
            <a:off x="5862638" y="447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6" name="テキスト プレースホルダ 9">
            <a:extLst>
              <a:ext uri="{FF2B5EF4-FFF2-40B4-BE49-F238E27FC236}">
                <a16:creationId xmlns:a16="http://schemas.microsoft.com/office/drawing/2014/main" id="{47F9517F-544D-C27A-1F3E-043819BA9EE3}"/>
              </a:ext>
            </a:extLst>
          </p:cNvPr>
          <p:cNvSpPr>
            <a:spLocks/>
          </p:cNvSpPr>
          <p:nvPr>
            <p:custDataLst>
              <p:tags r:id="rId31"/>
            </p:custDataLst>
          </p:nvPr>
        </p:nvSpPr>
        <p:spPr bwMode="gray">
          <a:xfrm>
            <a:off x="1217613" y="5864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320C34-9497-408C-BBF9-CC9EF5EAE07D}" type="datetime'8''''''''''.''''''''''''''''''''''1'''''''''">
              <a:rPr lang="en-US" altLang="en-US" sz="1000" smtClean="0">
                <a:effectLst/>
              </a:rPr>
              <a:pPr/>
              <a:t>8.1</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2D8D214F-C4D6-5393-5F29-BEAF7A9C84B5}"/>
              </a:ext>
            </a:extLst>
          </p:cNvPr>
          <p:cNvSpPr>
            <a:spLocks/>
          </p:cNvSpPr>
          <p:nvPr>
            <p:custDataLst>
              <p:tags r:id="rId32"/>
            </p:custDataLst>
          </p:nvPr>
        </p:nvSpPr>
        <p:spPr bwMode="gray">
          <a:xfrm>
            <a:off x="1833563" y="5864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7FEB7-C16D-4F5F-BBF4-096CE7DE5C08}" type="datetime'''''''''''''''8''''''''''''''''''''''''.''''1'''''''''''">
              <a:rPr lang="en-US" altLang="en-US" sz="1000" smtClean="0">
                <a:effectLst/>
              </a:rPr>
              <a:pPr/>
              <a:t>8.1</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4CBD987F-6B47-47DA-BD14-46C117A19434}"/>
              </a:ext>
            </a:extLst>
          </p:cNvPr>
          <p:cNvSpPr>
            <a:spLocks/>
          </p:cNvSpPr>
          <p:nvPr>
            <p:custDataLst>
              <p:tags r:id="rId33"/>
            </p:custDataLst>
          </p:nvPr>
        </p:nvSpPr>
        <p:spPr bwMode="auto">
          <a:xfrm>
            <a:off x="681038" y="60594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20AD6-8950-43DB-847D-A996F6A83058}"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FD94AABA-8007-3508-09D6-1F683DB266FD}"/>
              </a:ext>
            </a:extLst>
          </p:cNvPr>
          <p:cNvSpPr>
            <a:spLocks/>
          </p:cNvSpPr>
          <p:nvPr>
            <p:custDataLst>
              <p:tags r:id="rId34"/>
            </p:custDataLst>
          </p:nvPr>
        </p:nvSpPr>
        <p:spPr bwMode="auto">
          <a:xfrm>
            <a:off x="136525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DFBB7-CAA2-46FA-A598-01B6BF854FC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4CFF25D7-9C8A-B8BF-F809-723B813442E7}"/>
              </a:ext>
            </a:extLst>
          </p:cNvPr>
          <p:cNvSpPr>
            <a:spLocks/>
          </p:cNvSpPr>
          <p:nvPr>
            <p:custDataLst>
              <p:tags r:id="rId35"/>
            </p:custDataLst>
          </p:nvPr>
        </p:nvSpPr>
        <p:spPr bwMode="auto">
          <a:xfrm>
            <a:off x="197961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B545C6-CCE9-4859-9079-35342FFE319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4E137FD9-A95D-E1DE-D626-4030B7067963}"/>
              </a:ext>
            </a:extLst>
          </p:cNvPr>
          <p:cNvSpPr>
            <a:spLocks/>
          </p:cNvSpPr>
          <p:nvPr>
            <p:custDataLst>
              <p:tags r:id="rId36"/>
            </p:custDataLst>
          </p:nvPr>
        </p:nvSpPr>
        <p:spPr bwMode="auto">
          <a:xfrm>
            <a:off x="259556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0D1E20-68FC-4AEB-9CEF-A2B8E8E0FF0E}"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84D5B1E1-50CF-0493-280A-49137F05BF95}"/>
              </a:ext>
            </a:extLst>
          </p:cNvPr>
          <p:cNvSpPr>
            <a:spLocks/>
          </p:cNvSpPr>
          <p:nvPr>
            <p:custDataLst>
              <p:tags r:id="rId37"/>
            </p:custDataLst>
          </p:nvPr>
        </p:nvSpPr>
        <p:spPr bwMode="auto">
          <a:xfrm>
            <a:off x="3209925"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4EA81-DD93-4989-8E58-474F166A9C1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CDFA98E6-423F-842C-9EDF-9BEBC8287996}"/>
              </a:ext>
            </a:extLst>
          </p:cNvPr>
          <p:cNvSpPr>
            <a:spLocks/>
          </p:cNvSpPr>
          <p:nvPr>
            <p:custDataLst>
              <p:tags r:id="rId38"/>
            </p:custDataLst>
          </p:nvPr>
        </p:nvSpPr>
        <p:spPr bwMode="auto">
          <a:xfrm>
            <a:off x="3824288"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C1F6F-1511-4D75-8DAB-A9AE2299E685}" type="datetime'''''''''''''''2''''''''''''''''''''''2'''''''''''''''''">
              <a:rPr lang="en-US" altLang="en-US" sz="1000" smtClean="0"/>
              <a:pPr/>
              <a:t>22</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70349590-1053-8E5F-925F-FCE845CA7752}"/>
              </a:ext>
            </a:extLst>
          </p:cNvPr>
          <p:cNvSpPr>
            <a:spLocks/>
          </p:cNvSpPr>
          <p:nvPr>
            <p:custDataLst>
              <p:tags r:id="rId39"/>
            </p:custDataLst>
          </p:nvPr>
        </p:nvSpPr>
        <p:spPr bwMode="auto">
          <a:xfrm>
            <a:off x="443865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873362-9323-4CEA-8916-FEA7C2DC3884}" type="datetime'''''''''''''''''''''''2''''''''''''''''''''''3'''''''''''''">
              <a:rPr lang="en-US" altLang="en-US" sz="1000" smtClean="0"/>
              <a:pPr/>
              <a:t>23</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AF3E8FE6-70AF-6DA6-3995-8022E19B44C8}"/>
              </a:ext>
            </a:extLst>
          </p:cNvPr>
          <p:cNvSpPr>
            <a:spLocks/>
          </p:cNvSpPr>
          <p:nvPr>
            <p:custDataLst>
              <p:tags r:id="rId40"/>
            </p:custDataLst>
          </p:nvPr>
        </p:nvSpPr>
        <p:spPr bwMode="auto">
          <a:xfrm>
            <a:off x="505460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435485-B739-4631-8D14-6964268DC892}" type="datetime'''''''''''''''''''''''''''''''''''''''''''''2''''4'''''''''">
              <a:rPr lang="en-US" altLang="en-US" sz="1000" smtClean="0"/>
              <a:pPr/>
              <a:t>24</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FD92DB61-88DB-0E01-753F-8DA7D0CF8A21}"/>
              </a:ext>
            </a:extLst>
          </p:cNvPr>
          <p:cNvSpPr>
            <a:spLocks/>
          </p:cNvSpPr>
          <p:nvPr>
            <p:custDataLst>
              <p:tags r:id="rId41"/>
            </p:custDataLst>
          </p:nvPr>
        </p:nvSpPr>
        <p:spPr bwMode="auto">
          <a:xfrm>
            <a:off x="566896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6C84D2-5992-4367-BBBC-F0DB57D31288}" type="datetime'''''''2''''''''''''5'''''''''''''''''''''''''''''''''''''">
              <a:rPr lang="en-US" altLang="en-US" sz="1000" smtClean="0"/>
              <a:pPr/>
              <a:t>25</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8643272C-1283-1E0A-7106-48865F426C15}"/>
              </a:ext>
            </a:extLst>
          </p:cNvPr>
          <p:cNvSpPr>
            <a:spLocks noGrp="1"/>
          </p:cNvSpPr>
          <p:nvPr/>
        </p:nvSpPr>
        <p:spPr bwMode="auto">
          <a:xfrm>
            <a:off x="45209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DD403D15-2BD5-C6E4-4C2A-CD863BAC6AB9}"/>
              </a:ext>
            </a:extLst>
          </p:cNvPr>
          <p:cNvSpPr>
            <a:spLocks noGrp="1"/>
          </p:cNvSpPr>
          <p:nvPr/>
        </p:nvSpPr>
        <p:spPr bwMode="gray">
          <a:xfrm>
            <a:off x="4232920" y="571403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lang="ja-JP" altLang="en-US" sz="1000" dirty="0">
              <a:sym typeface="+mn-lt"/>
            </a:endParaRPr>
          </a:p>
        </p:txBody>
      </p:sp>
      <p:sp>
        <p:nvSpPr>
          <p:cNvPr id="60" name="テキスト プレースホルダ 9">
            <a:extLst>
              <a:ext uri="{FF2B5EF4-FFF2-40B4-BE49-F238E27FC236}">
                <a16:creationId xmlns:a16="http://schemas.microsoft.com/office/drawing/2014/main" id="{D4DBB946-C43C-9BE0-C0C0-F9873AECA19C}"/>
              </a:ext>
            </a:extLst>
          </p:cNvPr>
          <p:cNvSpPr>
            <a:spLocks noGrp="1"/>
          </p:cNvSpPr>
          <p:nvPr/>
        </p:nvSpPr>
        <p:spPr bwMode="gray">
          <a:xfrm>
            <a:off x="5479158" y="393305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lang="ja-JP" altLang="en-US" sz="800" dirty="0">
              <a:sym typeface="+mn-lt"/>
            </a:endParaRPr>
          </a:p>
        </p:txBody>
      </p:sp>
    </p:spTree>
    <p:extLst>
      <p:ext uri="{BB962C8B-B14F-4D97-AF65-F5344CB8AC3E}">
        <p14:creationId xmlns:p14="http://schemas.microsoft.com/office/powerpoint/2010/main" val="3948958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医薬品については、カンボジア国内に製薬会社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社が立地している。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Contact. page</a:t>
            </a:r>
          </a:p>
        </p:txBody>
      </p:sp>
      <p:grpSp>
        <p:nvGrpSpPr>
          <p:cNvPr id="6" name="グループ化 7"/>
          <p:cNvGrpSpPr/>
          <p:nvPr/>
        </p:nvGrpSpPr>
        <p:grpSpPr>
          <a:xfrm>
            <a:off x="1208584" y="1988840"/>
            <a:ext cx="4320480" cy="288032"/>
            <a:chOff x="4803500" y="2113806"/>
            <a:chExt cx="2954133" cy="288032"/>
          </a:xfrm>
        </p:grpSpPr>
        <p:cxnSp>
          <p:nvCxnSpPr>
            <p:cNvPr id="7"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9" name="表 32"/>
          <p:cNvGraphicFramePr>
            <a:graphicFrameLocks noGrp="1"/>
          </p:cNvGraphicFramePr>
          <p:nvPr>
            <p:extLst>
              <p:ext uri="{D42A27DB-BD31-4B8C-83A1-F6EECF244321}">
                <p14:modId xmlns:p14="http://schemas.microsoft.com/office/powerpoint/2010/main" val="1921341721"/>
              </p:ext>
            </p:extLst>
          </p:nvPr>
        </p:nvGraphicFramePr>
        <p:xfrm>
          <a:off x="1280593" y="2348880"/>
          <a:ext cx="7416823" cy="1488165"/>
        </p:xfrm>
        <a:graphic>
          <a:graphicData uri="http://schemas.openxmlformats.org/drawingml/2006/table">
            <a:tbl>
              <a:tblPr firstRow="1" bandRow="1">
                <a:tableStyleId>{2D5ABB26-0587-4C30-8999-92F81FD0307C}</a:tableStyleId>
              </a:tblPr>
              <a:tblGrid>
                <a:gridCol w="1512167">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36104">
                <a:tc>
                  <a:txBody>
                    <a:bodyPr/>
                    <a:lstStyle/>
                    <a:p>
                      <a:pPr algn="ct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PharmaProduct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Manufacturing (PPM)</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en-US" altLang="ja-JP" sz="1100" b="0" i="0" u="none" strike="noStrike" kern="1200" cap="none" spc="0" baseline="0" dirty="0">
                          <a:solidFill>
                            <a:srgbClr val="000000"/>
                          </a:solidFill>
                          <a:effectLst/>
                          <a:latin typeface="Arial" panose="020B0604020202020204" pitchFamily="34" charset="0"/>
                          <a:ea typeface="+mn-ea"/>
                          <a:cs typeface="+mn-cs"/>
                        </a:rPr>
                        <a:t>1996</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年に設立、カンボジアの地元の大手企業</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ja-JP" altLang="en-US" sz="1100" b="0" i="0" u="none" strike="noStrike" kern="1200" cap="none" spc="0" baseline="0" dirty="0">
                          <a:solidFill>
                            <a:srgbClr val="000000"/>
                          </a:solidFill>
                          <a:effectLst/>
                          <a:latin typeface="Arial" panose="020B0604020202020204" pitchFamily="34" charset="0"/>
                          <a:ea typeface="+mn-ea"/>
                          <a:cs typeface="+mn-cs"/>
                        </a:rPr>
                        <a:t>製造している医薬品は錠剤、カプセル剤およびシロップ剤など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ctr"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Medico Trading</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1990</a:t>
                      </a:r>
                      <a:r>
                        <a:rPr kumimoji="1" lang="ja-JP" altLang="en-US" sz="1100" kern="1200" dirty="0">
                          <a:solidFill>
                            <a:schemeClr val="tx1"/>
                          </a:solidFill>
                          <a:latin typeface="+mn-lt"/>
                          <a:ea typeface="+mn-ea"/>
                          <a:cs typeface="+mn-cs"/>
                        </a:rPr>
                        <a:t>年に設立</a:t>
                      </a:r>
                      <a:r>
                        <a:rPr kumimoji="1" lang="ja-JP" altLang="en-US" sz="1100" kern="1200" dirty="0">
                          <a:solidFill>
                            <a:srgbClr val="000000"/>
                          </a:solidFill>
                          <a:latin typeface="+mn-lt"/>
                          <a:ea typeface="+mn-ea"/>
                          <a:cs typeface="+mn-cs"/>
                        </a:rPr>
                        <a:t>、本社カンボジア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204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カンボジアにおける主な海外メーカーは以下の通り。</a:t>
            </a:r>
          </a:p>
        </p:txBody>
      </p:sp>
      <p:grpSp>
        <p:nvGrpSpPr>
          <p:cNvPr id="30" name="グループ化 7"/>
          <p:cNvGrpSpPr/>
          <p:nvPr/>
        </p:nvGrpSpPr>
        <p:grpSpPr>
          <a:xfrm>
            <a:off x="1208584" y="1988840"/>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88259706"/>
              </p:ext>
            </p:extLst>
          </p:nvPr>
        </p:nvGraphicFramePr>
        <p:xfrm>
          <a:off x="1280593" y="2348880"/>
          <a:ext cx="7416823" cy="2208244"/>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6651125">
                  <a:extLst>
                    <a:ext uri="{9D8B030D-6E8A-4147-A177-3AD203B41FA5}">
                      <a16:colId xmlns:a16="http://schemas.microsoft.com/office/drawing/2014/main" val="20001"/>
                    </a:ext>
                  </a:extLst>
                </a:gridCol>
              </a:tblGrid>
              <a:tr h="552061">
                <a:tc>
                  <a:txBody>
                    <a:bodyPr/>
                    <a:lstStyle/>
                    <a:p>
                      <a:pP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本社フランス、従業員数</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万人、売上</a:t>
                      </a:r>
                      <a:r>
                        <a:rPr kumimoji="1" lang="en-US" altLang="ja-JP" sz="1100" kern="1200" dirty="0">
                          <a:solidFill>
                            <a:srgbClr val="000000"/>
                          </a:solidFill>
                          <a:latin typeface="+mn-lt"/>
                          <a:ea typeface="+mn-ea"/>
                          <a:cs typeface="+mn-cs"/>
                        </a:rPr>
                        <a:t>329</a:t>
                      </a:r>
                      <a:r>
                        <a:rPr kumimoji="1" lang="ja-JP" altLang="en-US" sz="1100" kern="1200" dirty="0">
                          <a:solidFill>
                            <a:srgbClr val="000000"/>
                          </a:solidFill>
                          <a:latin typeface="+mn-lt"/>
                          <a:ea typeface="+mn-ea"/>
                          <a:cs typeface="+mn-cs"/>
                        </a:rPr>
                        <a:t>億</a:t>
                      </a:r>
                      <a:r>
                        <a:rPr kumimoji="1" lang="en-US" altLang="ja-JP" sz="1100" kern="1200" dirty="0">
                          <a:solidFill>
                            <a:srgbClr val="000000"/>
                          </a:solidFill>
                          <a:latin typeface="+mn-lt"/>
                          <a:ea typeface="+mn-ea"/>
                          <a:cs typeface="+mn-cs"/>
                        </a:rPr>
                        <a:t>5100</a:t>
                      </a:r>
                      <a:r>
                        <a:rPr kumimoji="1" lang="ja-JP" altLang="en-US" sz="1100" kern="1200" dirty="0">
                          <a:solidFill>
                            <a:srgbClr val="000000"/>
                          </a:solidFill>
                          <a:latin typeface="+mn-lt"/>
                          <a:ea typeface="+mn-ea"/>
                          <a:cs typeface="+mn-cs"/>
                        </a:rPr>
                        <a:t>万ユーロ（</a:t>
                      </a:r>
                      <a:r>
                        <a:rPr kumimoji="1" lang="en-US" altLang="ja-JP" sz="1100" kern="1200" dirty="0">
                          <a:solidFill>
                            <a:srgbClr val="000000"/>
                          </a:solidFill>
                          <a:latin typeface="+mn-lt"/>
                          <a:ea typeface="+mn-ea"/>
                          <a:cs typeface="+mn-cs"/>
                        </a:rPr>
                        <a:t>2015</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3</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9</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4</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3,660</a:t>
                      </a:r>
                      <a:r>
                        <a:rPr kumimoji="1" lang="ja-JP" altLang="en-US" sz="1100" kern="1200" dirty="0">
                          <a:solidFill>
                            <a:srgbClr val="000000"/>
                          </a:solidFill>
                          <a:latin typeface="+mn-lt"/>
                          <a:ea typeface="+mn-ea"/>
                          <a:cs typeface="+mn-cs"/>
                        </a:rPr>
                        <a:t>億円）、心血管疾患、糖尿、ワクチン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Bayer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本社ドイツ、従業員数</a:t>
                      </a:r>
                      <a:r>
                        <a:rPr kumimoji="1" lang="en-US" altLang="ja-JP" sz="1100" kern="1200" dirty="0">
                          <a:solidFill>
                            <a:srgbClr val="000000"/>
                          </a:solidFill>
                          <a:latin typeface="+mn-lt"/>
                          <a:ea typeface="+mn-ea"/>
                          <a:cs typeface="+mn-cs"/>
                        </a:rPr>
                        <a:t>10</a:t>
                      </a:r>
                      <a:r>
                        <a:rPr kumimoji="1" lang="ja-JP" altLang="en-US" sz="1100" kern="1200" dirty="0">
                          <a:solidFill>
                            <a:srgbClr val="000000"/>
                          </a:solidFill>
                          <a:latin typeface="+mn-lt"/>
                          <a:ea typeface="+mn-ea"/>
                          <a:cs typeface="+mn-cs"/>
                        </a:rPr>
                        <a:t>万人以上、売上（アジア太平洋地域のみ）</a:t>
                      </a:r>
                      <a:r>
                        <a:rPr kumimoji="1" lang="en-US" altLang="ja-JP" sz="1100" kern="1200" dirty="0">
                          <a:solidFill>
                            <a:srgbClr val="000000"/>
                          </a:solidFill>
                          <a:latin typeface="+mn-lt"/>
                          <a:ea typeface="+mn-ea"/>
                          <a:cs typeface="+mn-cs"/>
                        </a:rPr>
                        <a:t>94</a:t>
                      </a:r>
                      <a:r>
                        <a:rPr kumimoji="1" lang="ja-JP" altLang="en-US" sz="1100" kern="1200" dirty="0">
                          <a:solidFill>
                            <a:srgbClr val="000000"/>
                          </a:solidFill>
                          <a:latin typeface="+mn-lt"/>
                          <a:ea typeface="+mn-ea"/>
                          <a:cs typeface="+mn-cs"/>
                        </a:rPr>
                        <a:t>億ユーロ（</a:t>
                      </a:r>
                      <a:r>
                        <a:rPr kumimoji="1" lang="en-US" altLang="ja-JP" sz="1100" kern="1200" dirty="0">
                          <a:solidFill>
                            <a:srgbClr val="000000"/>
                          </a:solidFill>
                          <a:latin typeface="+mn-lt"/>
                          <a:ea typeface="+mn-ea"/>
                          <a:cs typeface="+mn-cs"/>
                        </a:rPr>
                        <a:t>2024</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2</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28</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1</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5328</a:t>
                      </a:r>
                      <a:r>
                        <a:rPr kumimoji="1" lang="ja-JP" altLang="en-US" sz="1100" kern="1200" dirty="0">
                          <a:solidFill>
                            <a:srgbClr val="000000"/>
                          </a:solidFill>
                          <a:latin typeface="+mn-lt"/>
                          <a:ea typeface="+mn-ea"/>
                          <a:cs typeface="+mn-cs"/>
                        </a:rPr>
                        <a:t>億円）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本社タイ、</a:t>
                      </a:r>
                      <a:r>
                        <a:rPr kumimoji="1" lang="en-US" altLang="ja-JP" sz="1100" kern="1200" dirty="0">
                          <a:solidFill>
                            <a:srgbClr val="000000"/>
                          </a:solidFill>
                          <a:latin typeface="+mn-lt"/>
                          <a:ea typeface="+mn-ea"/>
                          <a:cs typeface="+mn-cs"/>
                        </a:rPr>
                        <a:t>OTC</a:t>
                      </a:r>
                      <a:r>
                        <a:rPr kumimoji="1" lang="ja-JP" altLang="en-US" sz="1100" kern="1200" dirty="0">
                          <a:solidFill>
                            <a:srgbClr val="000000"/>
                          </a:solidFill>
                          <a:latin typeface="+mn-lt"/>
                          <a:ea typeface="+mn-ea"/>
                          <a:cs typeface="+mn-cs"/>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本社アメリカ、最大のグローバル製薬会社、タイ、マレーシア、シンガポール、インドネシアに現地事務所を置く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Marketing Week</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kumimoji="0" lang="ja-JP" altLang="en-US" sz="800" dirty="0" bmk=""/>
          </a:p>
        </p:txBody>
      </p:sp>
    </p:spTree>
    <p:extLst>
      <p:ext uri="{BB962C8B-B14F-4D97-AF65-F5344CB8AC3E}">
        <p14:creationId xmlns:p14="http://schemas.microsoft.com/office/powerpoint/2010/main" val="2186196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08011918"/>
              </p:ext>
            </p:extLst>
          </p:nvPr>
        </p:nvGraphicFramePr>
        <p:xfrm>
          <a:off x="344042" y="1844824"/>
          <a:ext cx="8785422" cy="1584097"/>
        </p:xfrm>
        <a:graphic>
          <a:graphicData uri="http://schemas.openxmlformats.org/drawingml/2006/table">
            <a:tbl>
              <a:tblPr firstRow="1" bandRow="1">
                <a:tableStyleId>{5C22544A-7EE6-4342-B048-85BDC9FD1C3A}</a:tableStyleId>
              </a:tblPr>
              <a:tblGrid>
                <a:gridCol w="618691">
                  <a:extLst>
                    <a:ext uri="{9D8B030D-6E8A-4147-A177-3AD203B41FA5}">
                      <a16:colId xmlns:a16="http://schemas.microsoft.com/office/drawing/2014/main" val="20000"/>
                    </a:ext>
                  </a:extLst>
                </a:gridCol>
                <a:gridCol w="5320750">
                  <a:extLst>
                    <a:ext uri="{9D8B030D-6E8A-4147-A177-3AD203B41FA5}">
                      <a16:colId xmlns:a16="http://schemas.microsoft.com/office/drawing/2014/main" val="20001"/>
                    </a:ext>
                  </a:extLst>
                </a:gridCol>
                <a:gridCol w="2845981">
                  <a:extLst>
                    <a:ext uri="{9D8B030D-6E8A-4147-A177-3AD203B41FA5}">
                      <a16:colId xmlns:a16="http://schemas.microsoft.com/office/drawing/2014/main" val="20002"/>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Angkor Primates Center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Shin Nippon Biomedical Laboratories(Cambodia)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Tian</a:t>
                      </a:r>
                      <a:r>
                        <a:rPr kumimoji="1" lang="en-US" sz="1100" b="0" i="0" u="none" strike="noStrike" kern="1200" dirty="0">
                          <a:solidFill>
                            <a:srgbClr val="000000"/>
                          </a:solidFill>
                          <a:effectLst/>
                          <a:latin typeface="+mn-lt"/>
                          <a:ea typeface="+mj-ea"/>
                          <a:cs typeface="+mn-cs"/>
                        </a:rPr>
                        <a:t> Hu(Cambodia) Animal Breeding Research Center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90556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カンボジア／一般概況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068903173"/>
              </p:ext>
            </p:extLst>
          </p:nvPr>
        </p:nvGraphicFramePr>
        <p:xfrm>
          <a:off x="200025" y="1191921"/>
          <a:ext cx="9505056" cy="535740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プノンペン</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公用語：クメー</a:t>
                      </a:r>
                      <a:r>
                        <a:rPr lang="ja-JP" altLang="en-US" sz="1200" dirty="0">
                          <a:solidFill>
                            <a:schemeClr val="tx1"/>
                          </a:solidFill>
                        </a:rPr>
                        <a:t>ル語（</a:t>
                      </a:r>
                      <a:r>
                        <a:rPr lang="en-US" altLang="ja-JP" sz="1200" dirty="0">
                          <a:solidFill>
                            <a:schemeClr val="tx1"/>
                          </a:solidFill>
                        </a:rPr>
                        <a:t>95.8 </a:t>
                      </a:r>
                      <a:r>
                        <a:rPr lang="ja-JP" altLang="en-US" sz="1200" dirty="0">
                          <a:solidFill>
                            <a:schemeClr val="tx1"/>
                          </a:solidFill>
                        </a:rPr>
                        <a:t>パーセント）、少数民族言語（</a:t>
                      </a:r>
                      <a:r>
                        <a:rPr lang="en-US" altLang="ja-JP" sz="1200" dirty="0">
                          <a:solidFill>
                            <a:schemeClr val="tx1"/>
                          </a:solidFill>
                        </a:rPr>
                        <a:t>2.9 </a:t>
                      </a:r>
                      <a:r>
                        <a:rPr lang="ja-JP" altLang="en-US" sz="1200" dirty="0">
                          <a:solidFill>
                            <a:schemeClr val="tx1"/>
                          </a:solidFill>
                        </a:rPr>
                        <a:t>パーセント）、中国語（</a:t>
                      </a:r>
                      <a:r>
                        <a:rPr lang="en-US" altLang="ja-JP" sz="1200" dirty="0">
                          <a:solidFill>
                            <a:schemeClr val="tx1"/>
                          </a:solidFill>
                        </a:rPr>
                        <a:t>0.6</a:t>
                      </a:r>
                      <a:r>
                        <a:rPr lang="ja-JP" altLang="en-US" sz="1200" dirty="0">
                          <a:solidFill>
                            <a:schemeClr val="tx1"/>
                          </a:solidFill>
                        </a:rPr>
                        <a:t>パーセント）、ベトナム語（</a:t>
                      </a:r>
                      <a:r>
                        <a:rPr lang="en-US" altLang="ja-JP" sz="1200" dirty="0">
                          <a:solidFill>
                            <a:schemeClr val="tx1"/>
                          </a:solidFill>
                        </a:rPr>
                        <a:t>0.5 </a:t>
                      </a:r>
                      <a:r>
                        <a:rPr lang="ja-JP" altLang="en-US" sz="1200" dirty="0"/>
                        <a:t>パーセント）等</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リエル </a:t>
                      </a:r>
                      <a:r>
                        <a:rPr kumimoji="1" lang="en-US" altLang="ja-JP" sz="1200" b="0" dirty="0">
                          <a:solidFill>
                            <a:schemeClr val="tx1"/>
                          </a:solidFill>
                        </a:rPr>
                        <a:t>= 0.040 </a:t>
                      </a:r>
                      <a:r>
                        <a:rPr kumimoji="1" lang="ja-JP" altLang="en-US" sz="1200" b="0" dirty="0">
                          <a:solidFill>
                            <a:schemeClr val="tx1"/>
                          </a:solidFill>
                        </a:rPr>
                        <a:t>円</a:t>
                      </a:r>
                      <a:r>
                        <a:rPr kumimoji="1" lang="en-US" altLang="ja-JP" sz="1200" b="0" dirty="0">
                          <a:solidFill>
                            <a:schemeClr val="tx1"/>
                          </a:solidFill>
                        </a:rPr>
                        <a:t> </a:t>
                      </a:r>
                      <a:r>
                        <a:rPr kumimoji="1" lang="ja-JP" altLang="en-US" sz="1200" b="0" dirty="0">
                          <a:solidFill>
                            <a:schemeClr val="tx1"/>
                          </a:solidFill>
                        </a:rPr>
                        <a:t>（</a:t>
                      </a:r>
                      <a:r>
                        <a:rPr kumimoji="1" lang="en-US" altLang="ja-JP" sz="1200" b="0" dirty="0">
                          <a:solidFill>
                            <a:schemeClr val="tx1"/>
                          </a:solidFill>
                        </a:rPr>
                        <a:t>2026</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10</a:t>
                      </a:r>
                      <a:r>
                        <a:rPr kumimoji="1" lang="ja-JP" altLang="en-US" sz="1200" b="0" dirty="0">
                          <a:solidFill>
                            <a:schemeClr val="tx1"/>
                          </a:solidFill>
                        </a:rPr>
                        <a:t>日 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a:t>
                      </a:r>
                      <a:r>
                        <a:rPr kumimoji="1" lang="en-US" altLang="ja-JP" sz="1200" kern="1200" dirty="0">
                          <a:solidFill>
                            <a:schemeClr val="dk1"/>
                          </a:solidFill>
                          <a:latin typeface="+mn-lt"/>
                          <a:ea typeface="+mn-ea"/>
                          <a:cs typeface="+mn-cs"/>
                        </a:rPr>
                        <a:t>96.9 </a:t>
                      </a:r>
                      <a:r>
                        <a:rPr kumimoji="1" lang="ja-JP" altLang="en-US" sz="1200" kern="1200" dirty="0">
                          <a:solidFill>
                            <a:schemeClr val="dk1"/>
                          </a:solidFill>
                          <a:latin typeface="+mn-lt"/>
                          <a:ea typeface="+mn-ea"/>
                          <a:cs typeface="+mn-cs"/>
                        </a:rPr>
                        <a:t>パーセント） ほかにイスラム教（</a:t>
                      </a:r>
                      <a:r>
                        <a:rPr kumimoji="1" lang="en-US" altLang="ja-JP" sz="1200" kern="1200" dirty="0">
                          <a:solidFill>
                            <a:schemeClr val="dk1"/>
                          </a:solidFill>
                          <a:latin typeface="+mn-lt"/>
                          <a:ea typeface="+mn-ea"/>
                          <a:cs typeface="+mn-cs"/>
                        </a:rPr>
                        <a:t>1.9 </a:t>
                      </a:r>
                      <a:r>
                        <a:rPr kumimoji="1" lang="ja-JP" altLang="en-US" sz="1200" kern="1200" dirty="0">
                          <a:solidFill>
                            <a:schemeClr val="dk1"/>
                          </a:solidFill>
                          <a:latin typeface="+mn-lt"/>
                          <a:ea typeface="+mn-ea"/>
                          <a:cs typeface="+mn-cs"/>
                        </a:rPr>
                        <a:t>パーセント）、キリスト教（</a:t>
                      </a:r>
                      <a:r>
                        <a:rPr kumimoji="1" lang="en-US" altLang="ja-JP" sz="1200" kern="1200" dirty="0">
                          <a:solidFill>
                            <a:schemeClr val="dk1"/>
                          </a:solidFill>
                          <a:latin typeface="+mn-lt"/>
                          <a:ea typeface="+mn-ea"/>
                          <a:cs typeface="+mn-cs"/>
                        </a:rPr>
                        <a:t>0.4 </a:t>
                      </a:r>
                      <a:r>
                        <a:rPr kumimoji="1" lang="ja-JP" altLang="en-US" sz="1200" kern="1200" dirty="0">
                          <a:solidFill>
                            <a:schemeClr val="dk1"/>
                          </a:solidFill>
                          <a:latin typeface="+mn-lt"/>
                          <a:ea typeface="+mn-ea"/>
                          <a:cs typeface="+mn-cs"/>
                        </a:rPr>
                        <a:t>パーセント）等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立憲君主制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6202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フン・セン首相率いる人民党が安定政権を維持してきたが、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年の国民議会選挙、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年の地方選挙で野党救国党が躍進。</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月、司法当局はケム・ソカー救国党党首を国家反逆罪で拘留、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月には同党を解党し、幹部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年間の政治活動禁止処分とした。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月の国民議会選挙には、人民党を含む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の政党が参加して実施され、人民党が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の得票を得て、全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カンボジアの民主主義・人権状況の悪化を理由として、</a:t>
                      </a:r>
                      <a:r>
                        <a:rPr lang="en-US" altLang="ja-JP" sz="1200" dirty="0">
                          <a:solidFill>
                            <a:schemeClr val="tx1"/>
                          </a:solidFill>
                        </a:rPr>
                        <a:t>EU</a:t>
                      </a:r>
                      <a:r>
                        <a:rPr lang="ja-JP" altLang="en-US" sz="1200" dirty="0">
                          <a:solidFill>
                            <a:schemeClr val="tx1"/>
                          </a:solidFill>
                        </a:rPr>
                        <a:t>は「武器以外す べて（</a:t>
                      </a:r>
                      <a:r>
                        <a:rPr lang="en-US" altLang="ja-JP" sz="1200" dirty="0">
                          <a:solidFill>
                            <a:schemeClr val="tx1"/>
                          </a:solidFill>
                        </a:rPr>
                        <a:t>EBA)</a:t>
                      </a:r>
                      <a:r>
                        <a:rPr lang="ja-JP" altLang="en-US" sz="1200" dirty="0">
                          <a:solidFill>
                            <a:schemeClr val="tx1"/>
                          </a:solidFill>
                        </a:rPr>
                        <a:t>」の特恵関税適用の取りやめを通告。アメリカ下院も「カンボジア民主主義法」を可決。首相の側近らに対して、アメリカへの入国禁止とアメリカ国内での資産凍結などを内容とする。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26949">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　外務省によると、カンボジア国内のいずれの地域についても「レベル１：十分注意してください」と</a:t>
                      </a:r>
                      <a:r>
                        <a:rPr kumimoji="1" lang="ja-JP" altLang="en-US" sz="1200" b="0" dirty="0">
                          <a:solidFill>
                            <a:schemeClr val="tx1"/>
                          </a:solidFill>
                        </a:rPr>
                        <a:t>なっている。</a:t>
                      </a:r>
                      <a:endParaRPr lang="en-US" altLang="ja-JP" sz="1200" dirty="0">
                        <a:solidFill>
                          <a:schemeClr val="tx1"/>
                        </a:solidFill>
                      </a:endParaRPr>
                    </a:p>
                    <a:p>
                      <a:pPr algn="just">
                        <a:lnSpc>
                          <a:spcPct val="113000"/>
                        </a:lnSpc>
                        <a:spcAft>
                          <a:spcPts val="300"/>
                        </a:spcAft>
                      </a:pPr>
                      <a:r>
                        <a:rPr lang="ja-JP" altLang="en-US" sz="1200" dirty="0">
                          <a:solidFill>
                            <a:schemeClr val="tx1"/>
                          </a:solidFill>
                        </a:rPr>
                        <a:t>　カンボジアでは、過去の長期にわたる内戦時等に国内へ持ち込まれて出回った銃火器を使用した強盗事件等が度々発生しており、日本や他の東南アジア諸国と比較して、治安は決して良くない。外国人が多い都市部や観光地では、強盗、ひったくり、置き引き、こん睡強盗、スリ、いかさま賭博詐欺などの犯罪が多発。また、カンボジアの経済発展に伴い、ビジネスや投資に係る詐欺事件も複数報告されるようになっている。</a:t>
                      </a:r>
                      <a:endParaRPr lang="en-US" altLang="ja-JP" sz="1200" dirty="0">
                        <a:solidFill>
                          <a:schemeClr val="tx1"/>
                        </a:solidFill>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882990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6581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医薬品は、公的医療機関のサービスレベルごと（基本サービスパッケージ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や補完的活動サービスパッケージ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められた医薬品リストをカンボジア保健省と製薬会社とが共に作成・管理している。これに基づいてカンボジア保健省から各医療サービス提供地域へと調達され、そこからさらに各種リファラル病院や保険センターへ半年ごとに配分される。そのため、基本的に病院が医薬品の価格を設定することになり、価格設定は不明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判断によって特に必要のない余分な診療が行われることも少なくない。また末端の保健センターなどでは慢性的に医薬品のストックが不十分であり、処方箋通りに医薬品を配布できないことも多く有る。ゆえに実際には民間病院に隣接する薬局や小売店から医薬品を購入することが多い。製薬会社と政府間の購買についても透明性を欠いており根強い官僚政治が幅を利かせている。民間の薬局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Mega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Sanofi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などの企業を仲介として海外からの医薬品を仕入れていることが多い模様である。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の例を参考にすれば、代理店の役割は広範に及ぶ模様である。具体的に言うと、審査の申請を含む規制関連のサービス、製品の販売促進、物流、アフターサービスが含まれる。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6832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133236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9" name="Chart 48">
            <a:extLst>
              <a:ext uri="{FF2B5EF4-FFF2-40B4-BE49-F238E27FC236}">
                <a16:creationId xmlns:a16="http://schemas.microsoft.com/office/drawing/2014/main" id="{8E41DFBC-DE52-3621-7720-D5DEE835FA99}"/>
              </a:ext>
            </a:extLst>
          </p:cNvPr>
          <p:cNvGraphicFramePr/>
          <p:nvPr>
            <p:custDataLst>
              <p:tags r:id="rId3"/>
            </p:custDataLst>
            <p:extLst>
              <p:ext uri="{D42A27DB-BD31-4B8C-83A1-F6EECF244321}">
                <p14:modId xmlns:p14="http://schemas.microsoft.com/office/powerpoint/2010/main" val="1978941531"/>
              </p:ext>
            </p:extLst>
          </p:nvPr>
        </p:nvGraphicFramePr>
        <p:xfrm>
          <a:off x="442913" y="2143125"/>
          <a:ext cx="8566150" cy="3959225"/>
        </p:xfrm>
        <a:graphic>
          <a:graphicData uri="http://schemas.openxmlformats.org/drawingml/2006/chart">
            <c:chart xmlns:c="http://schemas.openxmlformats.org/drawingml/2006/chart" xmlns:r="http://schemas.openxmlformats.org/officeDocument/2006/relationships" r:id="rId11"/>
          </a:graphicData>
        </a:graphic>
      </p:graphicFrame>
      <p:sp>
        <p:nvSpPr>
          <p:cNvPr id="8" name="テキスト プレースホルダ 9">
            <a:extLst>
              <a:ext uri="{FF2B5EF4-FFF2-40B4-BE49-F238E27FC236}">
                <a16:creationId xmlns:a16="http://schemas.microsoft.com/office/drawing/2014/main" id="{BEED621C-5426-EF9B-9244-32E751E39F3C}"/>
              </a:ext>
            </a:extLst>
          </p:cNvPr>
          <p:cNvSpPr>
            <a:spLocks/>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8B99F22F-3326-C1C1-3A48-31712B4D9103}"/>
              </a:ext>
            </a:extLst>
          </p:cNvPr>
          <p:cNvSpPr>
            <a:spLocks/>
          </p:cNvSpPr>
          <p:nvPr>
            <p:custDataLst>
              <p:tags r:id="rId5"/>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4FE0A654-9378-6222-0EBC-1725BE60CB5E}"/>
              </a:ext>
            </a:extLst>
          </p:cNvPr>
          <p:cNvSpPr>
            <a:spLocks/>
          </p:cNvSpPr>
          <p:nvPr>
            <p:custDataLst>
              <p:tags r:id="rId6"/>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74EF2D6C-05B7-7544-ACA4-6995A2043FB9}"/>
              </a:ext>
            </a:extLst>
          </p:cNvPr>
          <p:cNvSpPr>
            <a:spLocks/>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Tree>
    <p:extLst>
      <p:ext uri="{BB962C8B-B14F-4D97-AF65-F5344CB8AC3E}">
        <p14:creationId xmlns:p14="http://schemas.microsoft.com/office/powerpoint/2010/main" val="3380260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4046998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カンボジアに進出している日本の介護事業者、福祉用具事業者は、確認できなかった。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63069594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893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31.4%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6.0%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DCE26AC0-F332-48C4-BCA6-330852A8108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511858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C805469-A3CB-4B7C-A6D5-50D6815F3AD4}"/>
              </a:ext>
            </a:extLst>
          </p:cNvPr>
          <p:cNvSpPr/>
          <p:nvPr/>
        </p:nvSpPr>
        <p:spPr>
          <a:xfrm>
            <a:off x="4875529"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FBA2009-E8AF-4B55-AED4-3C2A1143A961}"/>
              </a:ext>
            </a:extLst>
          </p:cNvPr>
          <p:cNvSpPr/>
          <p:nvPr/>
        </p:nvSpPr>
        <p:spPr>
          <a:xfrm>
            <a:off x="4881349" y="2603817"/>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160357936"/>
              </p:ext>
            </p:extLst>
          </p:nvPr>
        </p:nvGraphicFramePr>
        <p:xfrm>
          <a:off x="194576" y="2346896"/>
          <a:ext cx="9438944" cy="390203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カンボジア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3.04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10</a:t>
                      </a:r>
                      <a:r>
                        <a:rPr lang="ja-JP" altLang="en-US" sz="900" dirty="0"/>
                        <a:t>年間のヘルス</a:t>
                      </a:r>
                      <a:r>
                        <a:rPr lang="ja-JP" altLang="en-US" sz="900" dirty="0">
                          <a:solidFill>
                            <a:srgbClr val="000000"/>
                          </a:solidFill>
                        </a:rPr>
                        <a:t>テック</a:t>
                      </a:r>
                      <a:r>
                        <a:rPr lang="ja-JP" altLang="en-US" sz="900" dirty="0"/>
                        <a:t>ロードマップを作成し、</a:t>
                      </a:r>
                      <a:r>
                        <a:rPr lang="en-US" altLang="ja-JP" sz="900" dirty="0"/>
                        <a:t>2021</a:t>
                      </a:r>
                      <a:r>
                        <a:rPr lang="ja-JP" altLang="en-US" sz="900" dirty="0"/>
                        <a:t>年に発表した。一方で、これに割り当てられる予算は明示されておらず、本ロードマップの中で、ロードマップの実行に関わるステークホルダーの責任分担とともに、資金調達計画が策定されることが重要である旨が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デジタルヘルスを含め、包括的な個人情報保護関係の法律は制定されていない。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ロードマップにおいては、次世代の医療専門家のための質の高い教育への投資と、医療専門家の学生や労働者が必要とするスキルの習得を支援することが不可欠であると述べられているが、これに関係する施策の有無及び詳細は不明。</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普及率を示すデータは確認できていないが、</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年に、保健省はデジタル病院サービスを開始し、このシステムにおいて、患者情報の追跡、電子カルテ、部門間でのデータ共有などを行う。</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077A8384-19CF-433F-B9D9-EB5DAAFF2002}"/>
              </a:ext>
            </a:extLst>
          </p:cNvPr>
          <p:cNvSpPr/>
          <p:nvPr/>
        </p:nvSpPr>
        <p:spPr>
          <a:xfrm>
            <a:off x="4875529"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カンボジア／医療関連／その他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82080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solidFill>
                  <a:srgbClr val="000000"/>
                </a:solidFill>
              </a:rPr>
              <a:t>ヘルステックロードマップには、短期的には、カンボジアは保健分野のデジタル化の進展のために、全国的なインターネットアクセスの確保とクラウドコンピューティング施設に投資を集中するとの方針が記載されている。</a:t>
            </a:r>
            <a:endParaRPr lang="en-US" altLang="ja-JP" sz="1200" dirty="0">
              <a:solidFill>
                <a:srgbClr val="000000"/>
              </a:solidFill>
            </a:endParaRPr>
          </a:p>
          <a:p>
            <a:r>
              <a:rPr lang="ja-JP" altLang="en-US" sz="1200" dirty="0">
                <a:solidFill>
                  <a:srgbClr val="000000"/>
                </a:solidFill>
              </a:rPr>
              <a:t>また、中期的には、ブロックチェーン医療記録と高度な遠隔医療インフラの開発を目標とすることや、</a:t>
            </a:r>
            <a:r>
              <a:rPr lang="en-US" altLang="ja-JP" sz="1200" dirty="0">
                <a:solidFill>
                  <a:srgbClr val="000000"/>
                </a:solidFill>
              </a:rPr>
              <a:t>2030</a:t>
            </a:r>
            <a:r>
              <a:rPr lang="ja-JP" altLang="en-US" sz="1200" dirty="0">
                <a:solidFill>
                  <a:srgbClr val="000000"/>
                </a:solidFill>
              </a:rPr>
              <a:t>年に知識共有や統合された</a:t>
            </a:r>
            <a:r>
              <a:rPr lang="en-US" altLang="ja-JP" sz="1200" dirty="0">
                <a:solidFill>
                  <a:srgbClr val="000000"/>
                </a:solidFill>
              </a:rPr>
              <a:t>One Health</a:t>
            </a:r>
            <a:r>
              <a:rPr lang="ja-JP" altLang="en-US" sz="1200" dirty="0">
                <a:solidFill>
                  <a:srgbClr val="000000"/>
                </a:solidFill>
              </a:rPr>
              <a:t>の実現が企図されている。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（出所）世界銀行、カンボジア保健省、デスクトップリサーチ</a:t>
            </a:r>
          </a:p>
        </p:txBody>
      </p:sp>
    </p:spTree>
    <p:extLst>
      <p:ext uri="{BB962C8B-B14F-4D97-AF65-F5344CB8AC3E}">
        <p14:creationId xmlns:p14="http://schemas.microsoft.com/office/powerpoint/2010/main" val="271800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カンボジア／医療関連／その他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2" name="表 9">
            <a:extLst>
              <a:ext uri="{FF2B5EF4-FFF2-40B4-BE49-F238E27FC236}">
                <a16:creationId xmlns:a16="http://schemas.microsoft.com/office/drawing/2014/main" id="{25C3AE42-2882-46AD-9211-6D7EA9D37D13}"/>
              </a:ext>
            </a:extLst>
          </p:cNvPr>
          <p:cNvGraphicFramePr>
            <a:graphicFrameLocks noGrp="1"/>
          </p:cNvGraphicFramePr>
          <p:nvPr>
            <p:extLst>
              <p:ext uri="{D42A27DB-BD31-4B8C-83A1-F6EECF244321}">
                <p14:modId xmlns:p14="http://schemas.microsoft.com/office/powerpoint/2010/main" val="3858848843"/>
              </p:ext>
            </p:extLst>
          </p:nvPr>
        </p:nvGraphicFramePr>
        <p:xfrm>
          <a:off x="236474" y="1557430"/>
          <a:ext cx="9433048" cy="235287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1217681">
                  <a:extLst>
                    <a:ext uri="{9D8B030D-6E8A-4147-A177-3AD203B41FA5}">
                      <a16:colId xmlns:a16="http://schemas.microsoft.com/office/drawing/2014/main" val="20001"/>
                    </a:ext>
                  </a:extLst>
                </a:gridCol>
                <a:gridCol w="954106">
                  <a:extLst>
                    <a:ext uri="{9D8B030D-6E8A-4147-A177-3AD203B41FA5}">
                      <a16:colId xmlns:a16="http://schemas.microsoft.com/office/drawing/2014/main" val="3198879459"/>
                    </a:ext>
                  </a:extLst>
                </a:gridCol>
                <a:gridCol w="954106">
                  <a:extLst>
                    <a:ext uri="{9D8B030D-6E8A-4147-A177-3AD203B41FA5}">
                      <a16:colId xmlns:a16="http://schemas.microsoft.com/office/drawing/2014/main" val="40798830"/>
                    </a:ext>
                  </a:extLst>
                </a:gridCol>
                <a:gridCol w="954106">
                  <a:extLst>
                    <a:ext uri="{9D8B030D-6E8A-4147-A177-3AD203B41FA5}">
                      <a16:colId xmlns:a16="http://schemas.microsoft.com/office/drawing/2014/main" val="2099324750"/>
                    </a:ext>
                  </a:extLst>
                </a:gridCol>
                <a:gridCol w="954106">
                  <a:extLst>
                    <a:ext uri="{9D8B030D-6E8A-4147-A177-3AD203B41FA5}">
                      <a16:colId xmlns:a16="http://schemas.microsoft.com/office/drawing/2014/main" val="3109555531"/>
                    </a:ext>
                  </a:extLst>
                </a:gridCol>
                <a:gridCol w="954106">
                  <a:extLst>
                    <a:ext uri="{9D8B030D-6E8A-4147-A177-3AD203B41FA5}">
                      <a16:colId xmlns:a16="http://schemas.microsoft.com/office/drawing/2014/main" val="1744547167"/>
                    </a:ext>
                  </a:extLst>
                </a:gridCol>
                <a:gridCol w="954106">
                  <a:extLst>
                    <a:ext uri="{9D8B030D-6E8A-4147-A177-3AD203B41FA5}">
                      <a16:colId xmlns:a16="http://schemas.microsoft.com/office/drawing/2014/main" val="352305932"/>
                    </a:ext>
                  </a:extLst>
                </a:gridCol>
                <a:gridCol w="954106">
                  <a:extLst>
                    <a:ext uri="{9D8B030D-6E8A-4147-A177-3AD203B41FA5}">
                      <a16:colId xmlns:a16="http://schemas.microsoft.com/office/drawing/2014/main" val="3028484498"/>
                    </a:ext>
                  </a:extLst>
                </a:gridCol>
                <a:gridCol w="954106">
                  <a:extLst>
                    <a:ext uri="{9D8B030D-6E8A-4147-A177-3AD203B41FA5}">
                      <a16:colId xmlns:a16="http://schemas.microsoft.com/office/drawing/2014/main" val="519753452"/>
                    </a:ext>
                  </a:extLst>
                </a:gridCol>
              </a:tblGrid>
              <a:tr h="544561">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IBM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60,500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a:solidFill>
                            <a:srgbClr val="000000"/>
                          </a:solidFill>
                          <a:effectLst/>
                          <a:latin typeface="Arial" panose="020B0604020202020204" pitchFamily="34" charset="0"/>
                        </a:rPr>
                        <a:t>Apollo Telehealth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 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Zoho</a:t>
                      </a:r>
                      <a:endParaRPr lang="en-US" sz="1000" b="1"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1996</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4" name="テキスト ボックス 16">
            <a:extLst>
              <a:ext uri="{FF2B5EF4-FFF2-40B4-BE49-F238E27FC236}">
                <a16:creationId xmlns:a16="http://schemas.microsoft.com/office/drawing/2014/main" id="{B9D1D537-7DFA-4503-9281-BE8F9E844F9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カンボジアにおける主なオンライン診療の主要プラットフォーマーは以下の企業である。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7101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52376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主な医学会は以下の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CMAAO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年のデータだが登録者数は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Islamic Medical Association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年設立、詳細の情報を確認することができなかった）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＜業界団体＞</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製薬や医療機器に関する業界団体はない模様だが、カンボジア商工会議所（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Chamber of Commerce, CCC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）と衣類製造協会（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Garment Manufacturers Association in Cambodia, GMAC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）は、医薬品や医療機器の展示会を共同主催しており、医療分野でも存在感がある。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and Medical Industry for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当イベントでは、カンボジアにおける医療、医療産業の進出に係る見本市やネットワーキングなどが開催されている。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年に初回を開催し、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回が開催される。</a:t>
            </a:r>
          </a:p>
        </p:txBody>
      </p:sp>
      <p:sp>
        <p:nvSpPr>
          <p:cNvPr id="7" name="テキスト ボックス 6"/>
          <p:cNvSpPr txBox="1"/>
          <p:nvPr/>
        </p:nvSpPr>
        <p:spPr>
          <a:xfrm>
            <a:off x="200472" y="67010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Exhibition and Conference on Pharmaceutical and Medical Industry for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Fairs held in Japan and the World</a:t>
            </a: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72507" y="1907811"/>
            <a:ext cx="9145015" cy="288032"/>
            <a:chOff x="4771006" y="2190006"/>
            <a:chExt cx="4122847" cy="288032"/>
          </a:xfrm>
        </p:grpSpPr>
        <p:cxnSp>
          <p:nvCxnSpPr>
            <p:cNvPr id="9" name="直線コネクタ 8"/>
            <p:cNvCxnSpPr/>
            <p:nvPr/>
          </p:nvCxnSpPr>
          <p:spPr>
            <a:xfrm>
              <a:off x="4771006" y="2401838"/>
              <a:ext cx="41228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797774" y="21900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cs typeface="Arial" panose="020B0604020202020204" pitchFamily="34" charset="0"/>
                </a:rPr>
                <a:t>International Pharmaceutical and Medical Industry for Cambodia</a:t>
              </a:r>
              <a:r>
                <a:rPr lang="ja-JP" altLang="en-US" sz="1400" dirty="0">
                  <a:cs typeface="Arial" panose="020B0604020202020204" pitchFamily="34" charset="0"/>
                </a:rPr>
                <a:t>の概要</a:t>
              </a:r>
              <a:r>
                <a:rPr lang="ja-JP" altLang="en-US" sz="1400" dirty="0">
                  <a:latin typeface="Arial Black" panose="020B0A04020102020204" pitchFamily="34" charset="0"/>
                  <a:ea typeface="HGP創英角ｺﾞｼｯｸUB" pitchFamily="50" charset="-128"/>
                </a:rPr>
                <a:t> </a:t>
              </a:r>
            </a:p>
          </p:txBody>
        </p:sp>
      </p:grpSp>
      <p:graphicFrame>
        <p:nvGraphicFramePr>
          <p:cNvPr id="12" name="表 11"/>
          <p:cNvGraphicFramePr>
            <a:graphicFrameLocks noGrp="1"/>
          </p:cNvGraphicFramePr>
          <p:nvPr>
            <p:extLst>
              <p:ext uri="{D42A27DB-BD31-4B8C-83A1-F6EECF244321}">
                <p14:modId xmlns:p14="http://schemas.microsoft.com/office/powerpoint/2010/main" val="2814347992"/>
              </p:ext>
            </p:extLst>
          </p:nvPr>
        </p:nvGraphicFramePr>
        <p:xfrm>
          <a:off x="200025" y="2188271"/>
          <a:ext cx="4882017" cy="4460494"/>
        </p:xfrm>
        <a:graphic>
          <a:graphicData uri="http://schemas.openxmlformats.org/drawingml/2006/table">
            <a:tbl>
              <a:tblPr firstRow="1" bandRow="1">
                <a:tableStyleId>{5C22544A-7EE6-4342-B048-85BDC9FD1C3A}</a:tableStyleId>
              </a:tblPr>
              <a:tblGrid>
                <a:gridCol w="901676">
                  <a:extLst>
                    <a:ext uri="{9D8B030D-6E8A-4147-A177-3AD203B41FA5}">
                      <a16:colId xmlns:a16="http://schemas.microsoft.com/office/drawing/2014/main" val="20000"/>
                    </a:ext>
                  </a:extLst>
                </a:gridCol>
                <a:gridCol w="3980341">
                  <a:extLst>
                    <a:ext uri="{9D8B030D-6E8A-4147-A177-3AD203B41FA5}">
                      <a16:colId xmlns:a16="http://schemas.microsoft.com/office/drawing/2014/main" val="20001"/>
                    </a:ext>
                  </a:extLst>
                </a:gridCol>
              </a:tblGrid>
              <a:tr h="185286">
                <a:tc>
                  <a:txBody>
                    <a:bodyPr/>
                    <a:lstStyle/>
                    <a:p>
                      <a:pPr algn="ctr" fontAlgn="ctr" hangingPunct="0"/>
                      <a:r>
                        <a:rPr kumimoji="1" lang="ja-JP" altLang="en-US" sz="9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9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789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mn-ea"/>
                          <a:cs typeface="Arial" panose="020B0604020202020204" pitchFamily="34" charset="0"/>
                        </a:rPr>
                        <a:t>日程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IN" altLang="ja-JP" sz="900" dirty="0">
                          <a:latin typeface="Arial" panose="020B0604020202020204" pitchFamily="34" charset="0"/>
                          <a:ea typeface="ＭＳ Ｐゴシック" panose="020B0600070205080204" pitchFamily="50" charset="-128"/>
                          <a:cs typeface="Arial" panose="020B0604020202020204" pitchFamily="34" charset="0"/>
                        </a:rPr>
                        <a:t> 17th - 19th September 2025</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8352">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場所</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ダイヤモンド・アイランド・コンベンション＆エキシビション・センター（</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DIECC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カンボジア、プノンペン</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7221">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展示分野</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災害用機器、建築技術・設備、給食・厨房機器、通信・情報技術、歯科機器・用品、検査・臨床機器、診断機器、消毒・廃棄システム、電気医療機器、繊維製品、病院用家具・設備、洗濯・ドライクリーニング機器、医療用消耗品、眼科用資材、リハビリ機器・整形外科用品、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8352">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主催者</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MINH VI EXHIBITION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ADVERTISEMENT SERVICES CO,</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Ltd (</a:t>
                      </a:r>
                      <a:r>
                        <a:rPr kumimoji="1" lang="en-US" altLang="ja-JP" sz="9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Veas</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Co, Ltd)</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2594">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サポーター</a:t>
                      </a:r>
                      <a:endParaRPr kumimoji="1" lang="en-US" altLang="ja-JP" sz="9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カンボジア商務省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カンボジア保健省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カンボジア商工会議所</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医療検査室開発協会（</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AMLD</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IN"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カンボジアビジネス協会</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ホーチミン市医療機器協会（</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HMEA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65123">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産業</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医薬品・製薬製品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病院サービス・医療機関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65123">
                <a:tc>
                  <a:txBody>
                    <a:bodyPr/>
                    <a:lstStyle/>
                    <a:p>
                      <a:pPr algn="ctr" fontAlgn="ctr"/>
                      <a:r>
                        <a:rPr kumimoji="1" lang="en-US" altLang="ja-JP" sz="900" b="1" dirty="0">
                          <a:solidFill>
                            <a:schemeClr val="tx1"/>
                          </a:solidFill>
                          <a:latin typeface="Arial" panose="020B0604020202020204" pitchFamily="34" charset="0"/>
                          <a:cs typeface="Arial" panose="020B0604020202020204" pitchFamily="34" charset="0"/>
                        </a:rPr>
                        <a:t>2025</a:t>
                      </a:r>
                      <a:r>
                        <a:rPr kumimoji="1" lang="ja-JP" altLang="en-US" sz="900" b="1" dirty="0">
                          <a:solidFill>
                            <a:schemeClr val="tx1"/>
                          </a:solidFill>
                          <a:latin typeface="Arial" panose="020B0604020202020204" pitchFamily="34" charset="0"/>
                          <a:cs typeface="Arial" panose="020B0604020202020204" pitchFamily="34" charset="0"/>
                        </a:rPr>
                        <a:t>年</a:t>
                      </a:r>
                      <a:endParaRPr kumimoji="1" lang="en-US" altLang="ja-JP" sz="900" b="1" dirty="0">
                        <a:solidFill>
                          <a:schemeClr val="tx1"/>
                        </a:solidFill>
                        <a:latin typeface="Arial" panose="020B0604020202020204" pitchFamily="34" charset="0"/>
                        <a:cs typeface="Arial" panose="020B0604020202020204" pitchFamily="34" charset="0"/>
                      </a:endParaRPr>
                    </a:p>
                    <a:p>
                      <a:pPr algn="ctr" fontAlgn="ctr"/>
                      <a:r>
                        <a:rPr kumimoji="1" lang="ja-JP" altLang="en-US" sz="900" b="1" dirty="0">
                          <a:solidFill>
                            <a:schemeClr val="tx1"/>
                          </a:solidFill>
                          <a:latin typeface="Arial" panose="020B0604020202020204" pitchFamily="34" charset="0"/>
                          <a:cs typeface="Arial" panose="020B0604020202020204" pitchFamily="34" charset="0"/>
                        </a:rPr>
                        <a:t>実績</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来場者数：</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3,150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出展数：</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92</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B2B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ミーティング</a:t>
                      </a:r>
                      <a:r>
                        <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567</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国・地域</a:t>
                      </a:r>
                      <a:r>
                        <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8</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5216579" y="2605338"/>
            <a:ext cx="4508082" cy="144016"/>
          </a:xfrm>
          <a:prstGeom prst="rect">
            <a:avLst/>
          </a:prstGeom>
          <a:noFill/>
        </p:spPr>
        <p:txBody>
          <a:bodyPr wrap="square" lIns="0" tIns="0" rIns="0" bIns="0" rtlCol="0">
            <a:noAutofit/>
          </a:bodyPr>
          <a:lstStyle/>
          <a:p>
            <a:pPr marL="346075" indent="-346075" algn="ctr"/>
            <a:r>
              <a:rPr lang="en-US" altLang="ja-JP" sz="1000" dirty="0">
                <a:cs typeface="Arial" panose="020B0604020202020204" pitchFamily="34" charset="0"/>
              </a:rPr>
              <a:t>International Pharmaceutical and Medical Industry for Cambodia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p>
          <a:p>
            <a:pPr marL="346075" indent="-346075"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17th - 19th September 2025</a:t>
            </a:r>
          </a:p>
        </p:txBody>
      </p:sp>
      <p:pic>
        <p:nvPicPr>
          <p:cNvPr id="11" name="Picture 10">
            <a:extLst>
              <a:ext uri="{FF2B5EF4-FFF2-40B4-BE49-F238E27FC236}">
                <a16:creationId xmlns:a16="http://schemas.microsoft.com/office/drawing/2014/main" id="{11EFECB0-FEEB-1D29-8DFA-3F00856041AB}"/>
              </a:ext>
            </a:extLst>
          </p:cNvPr>
          <p:cNvPicPr>
            <a:picLocks noChangeAspect="1"/>
          </p:cNvPicPr>
          <p:nvPr/>
        </p:nvPicPr>
        <p:blipFill>
          <a:blip r:embed="rId3"/>
          <a:stretch>
            <a:fillRect/>
          </a:stretch>
        </p:blipFill>
        <p:spPr>
          <a:xfrm>
            <a:off x="5313040" y="3263232"/>
            <a:ext cx="4302537" cy="2575462"/>
          </a:xfrm>
          <a:prstGeom prst="rect">
            <a:avLst/>
          </a:prstGeom>
        </p:spPr>
      </p:pic>
    </p:spTree>
    <p:extLst>
      <p:ext uri="{BB962C8B-B14F-4D97-AF65-F5344CB8AC3E}">
        <p14:creationId xmlns:p14="http://schemas.microsoft.com/office/powerpoint/2010/main" val="2269872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カンボジアの外国人患者受入と医療渡航に関するデータはないが、タイなど周辺国には、カンボジア人の渡航患者を積極的に受入れるための取組みを行っている医療機関もある。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42152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5" imgW="270" imgH="270" progId="TCLayout.ActiveDocument.1">
                  <p:embed/>
                </p:oleObj>
              </mc:Choice>
              <mc:Fallback>
                <p:oleObj name="think-cellスライド" r:id="rId305" imgW="270" imgH="270" progId="TCLayout.ActiveDocument.1">
                  <p:embed/>
                  <p:pic>
                    <p:nvPicPr>
                      <p:cNvPr id="7" name="オブジェクト 6" hidden="1"/>
                      <p:cNvPicPr>
                        <a:picLocks noChangeAspect="1" noChangeArrowheads="1"/>
                      </p:cNvPicPr>
                      <p:nvPr/>
                    </p:nvPicPr>
                    <p:blipFill>
                      <a:blip r:embed="rId30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255273" y="2332459"/>
            <a:ext cx="1274489" cy="1944216"/>
            <a:chOff x="6420608" y="2016373"/>
            <a:chExt cx="1274489" cy="1944216"/>
          </a:xfrm>
        </p:grpSpPr>
        <p:sp>
          <p:nvSpPr>
            <p:cNvPr id="63" name="フリーフォーム 62"/>
            <p:cNvSpPr/>
            <p:nvPr/>
          </p:nvSpPr>
          <p:spPr>
            <a:xfrm>
              <a:off x="6548973" y="2016373"/>
              <a:ext cx="1146124"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420608"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50825" y="1015102"/>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人まで成長するが、成長率は下降傾向で</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63210" y="4509120"/>
            <a:ext cx="1226865" cy="2160240"/>
            <a:chOff x="6465507" y="2016372"/>
            <a:chExt cx="1226865" cy="1944217"/>
          </a:xfrm>
        </p:grpSpPr>
        <p:sp>
          <p:nvSpPr>
            <p:cNvPr id="67" name="フリーフォーム 66"/>
            <p:cNvSpPr/>
            <p:nvPr/>
          </p:nvSpPr>
          <p:spPr>
            <a:xfrm>
              <a:off x="6586875" y="2016372"/>
              <a:ext cx="1105497"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465507"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月時点）</a:t>
            </a:r>
          </a:p>
        </p:txBody>
      </p:sp>
      <p:cxnSp>
        <p:nvCxnSpPr>
          <p:cNvPr id="87" name="Straight Connector 86"/>
          <p:cNvCxnSpPr/>
          <p:nvPr>
            <p:custDataLst>
              <p:tags r:id="rId3"/>
            </p:custDataLst>
          </p:nvPr>
        </p:nvCxnSpPr>
        <p:spPr bwMode="gray">
          <a:xfrm>
            <a:off x="8455025" y="160655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74307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568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5351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73831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971" name="Chart 1970">
            <a:extLst>
              <a:ext uri="{FF2B5EF4-FFF2-40B4-BE49-F238E27FC236}">
                <a16:creationId xmlns:a16="http://schemas.microsoft.com/office/drawing/2014/main" id="{C03E26B9-FC61-EF2F-F257-666D31A5EE2C}"/>
              </a:ext>
            </a:extLst>
          </p:cNvPr>
          <p:cNvGraphicFramePr/>
          <p:nvPr>
            <p:custDataLst>
              <p:tags r:id="rId8"/>
            </p:custDataLst>
            <p:extLst>
              <p:ext uri="{D42A27DB-BD31-4B8C-83A1-F6EECF244321}">
                <p14:modId xmlns:p14="http://schemas.microsoft.com/office/powerpoint/2010/main" val="2820956985"/>
              </p:ext>
            </p:extLst>
          </p:nvPr>
        </p:nvGraphicFramePr>
        <p:xfrm>
          <a:off x="292100" y="2325688"/>
          <a:ext cx="9388475" cy="1628775"/>
        </p:xfrm>
        <a:graphic>
          <a:graphicData uri="http://schemas.openxmlformats.org/drawingml/2006/chart">
            <c:chart xmlns:c="http://schemas.openxmlformats.org/drawingml/2006/chart" xmlns:r="http://schemas.openxmlformats.org/officeDocument/2006/relationships" r:id="rId307"/>
          </a:graphicData>
        </a:graphic>
      </p:graphicFrame>
      <p:cxnSp>
        <p:nvCxnSpPr>
          <p:cNvPr id="712" name="Straight Connector 711">
            <a:extLst>
              <a:ext uri="{FF2B5EF4-FFF2-40B4-BE49-F238E27FC236}">
                <a16:creationId xmlns:a16="http://schemas.microsoft.com/office/drawing/2014/main" id="{6B577D2D-0D28-3465-7476-78DD86ABFBC3}"/>
              </a:ext>
            </a:extLst>
          </p:cNvPr>
          <p:cNvCxnSpPr/>
          <p:nvPr>
            <p:custDataLst>
              <p:tags r:id="rId9"/>
            </p:custDataLst>
          </p:nvPr>
        </p:nvCxnSpPr>
        <p:spPr bwMode="auto">
          <a:xfrm>
            <a:off x="8234363"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3" name="Straight Connector 722">
            <a:extLst>
              <a:ext uri="{FF2B5EF4-FFF2-40B4-BE49-F238E27FC236}">
                <a16:creationId xmlns:a16="http://schemas.microsoft.com/office/drawing/2014/main" id="{0901271B-0FB2-F495-F8E2-5D38D5063C09}"/>
              </a:ext>
            </a:extLst>
          </p:cNvPr>
          <p:cNvCxnSpPr/>
          <p:nvPr>
            <p:custDataLst>
              <p:tags r:id="rId10"/>
            </p:custDataLst>
          </p:nvPr>
        </p:nvCxnSpPr>
        <p:spPr bwMode="auto">
          <a:xfrm>
            <a:off x="8531225"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5" name="Straight Connector 724">
            <a:extLst>
              <a:ext uri="{FF2B5EF4-FFF2-40B4-BE49-F238E27FC236}">
                <a16:creationId xmlns:a16="http://schemas.microsoft.com/office/drawing/2014/main" id="{E8B63A82-8BC8-41DC-9EB4-FCF7D5641469}"/>
              </a:ext>
            </a:extLst>
          </p:cNvPr>
          <p:cNvCxnSpPr/>
          <p:nvPr>
            <p:custDataLst>
              <p:tags r:id="rId11"/>
            </p:custDataLst>
          </p:nvPr>
        </p:nvCxnSpPr>
        <p:spPr bwMode="auto">
          <a:xfrm>
            <a:off x="8828088" y="2735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7" name="Straight Connector 726">
            <a:extLst>
              <a:ext uri="{FF2B5EF4-FFF2-40B4-BE49-F238E27FC236}">
                <a16:creationId xmlns:a16="http://schemas.microsoft.com/office/drawing/2014/main" id="{AB3C01BA-C9A0-9499-4A0B-1531AF2B591A}"/>
              </a:ext>
            </a:extLst>
          </p:cNvPr>
          <p:cNvCxnSpPr/>
          <p:nvPr>
            <p:custDataLst>
              <p:tags r:id="rId12"/>
            </p:custDataLst>
          </p:nvPr>
        </p:nvCxnSpPr>
        <p:spPr bwMode="auto">
          <a:xfrm>
            <a:off x="9124950" y="2670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12">
            <a:extLst>
              <a:ext uri="{FF2B5EF4-FFF2-40B4-BE49-F238E27FC236}">
                <a16:creationId xmlns:a16="http://schemas.microsoft.com/office/drawing/2014/main" id="{9F76E952-105A-B460-51F4-17778209AC9C}"/>
              </a:ext>
            </a:extLst>
          </p:cNvPr>
          <p:cNvSpPr>
            <a:spLocks noGrp="1"/>
          </p:cNvSpPr>
          <p:nvPr>
            <p:custDataLst>
              <p:tags r:id="rId13"/>
            </p:custDataLst>
          </p:nvPr>
        </p:nvSpPr>
        <p:spPr bwMode="auto">
          <a:xfrm>
            <a:off x="665163"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59" name="テキスト プレースホルダ 9">
            <a:extLst>
              <a:ext uri="{FF2B5EF4-FFF2-40B4-BE49-F238E27FC236}">
                <a16:creationId xmlns:a16="http://schemas.microsoft.com/office/drawing/2014/main" id="{81F36EFE-4BA8-24F4-4543-5F8E5424AC5C}"/>
              </a:ext>
            </a:extLst>
          </p:cNvPr>
          <p:cNvSpPr>
            <a:spLocks noGrp="1"/>
          </p:cNvSpPr>
          <p:nvPr>
            <p:custDataLst>
              <p:tags r:id="rId14"/>
            </p:custDataLst>
          </p:nvPr>
        </p:nvSpPr>
        <p:spPr bwMode="gray">
          <a:xfrm>
            <a:off x="1003300" y="27352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2BBCC8-9C61-4421-9452-77483B576203}" type="datetime'''''''''1''''''''''''''''''''.''6'''''''''">
              <a:rPr lang="ja-JP" altLang="en-US" sz="1000" smtClean="0">
                <a:effectLst/>
              </a:rPr>
              <a:pPr/>
              <a:t>1.6</a:t>
            </a:fld>
            <a:endParaRPr kumimoji="1" lang="ja-JP" altLang="en-US" sz="1000" dirty="0">
              <a:sym typeface="+mn-lt"/>
            </a:endParaRPr>
          </a:p>
        </p:txBody>
      </p:sp>
      <p:sp>
        <p:nvSpPr>
          <p:cNvPr id="731" name="テキスト プレースホルダ 9">
            <a:extLst>
              <a:ext uri="{FF2B5EF4-FFF2-40B4-BE49-F238E27FC236}">
                <a16:creationId xmlns:a16="http://schemas.microsoft.com/office/drawing/2014/main" id="{6C988434-143B-0D2C-C5CB-CE0CCAF9C4E2}"/>
              </a:ext>
            </a:extLst>
          </p:cNvPr>
          <p:cNvSpPr>
            <a:spLocks noGrp="1"/>
          </p:cNvSpPr>
          <p:nvPr>
            <p:custDataLst>
              <p:tags r:id="rId15"/>
            </p:custDataLst>
          </p:nvPr>
        </p:nvSpPr>
        <p:spPr bwMode="gray">
          <a:xfrm>
            <a:off x="96837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0139F-0439-451C-AC97-120F19B4FE40}"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9" name="Text Placeholder 12">
            <a:extLst>
              <a:ext uri="{FF2B5EF4-FFF2-40B4-BE49-F238E27FC236}">
                <a16:creationId xmlns:a16="http://schemas.microsoft.com/office/drawing/2014/main" id="{FC18EB80-7F0F-9060-DB0A-1E63F99DC4F0}"/>
              </a:ext>
            </a:extLst>
          </p:cNvPr>
          <p:cNvSpPr>
            <a:spLocks noGrp="1"/>
          </p:cNvSpPr>
          <p:nvPr>
            <p:custDataLst>
              <p:tags r:id="rId16"/>
            </p:custDataLst>
          </p:nvPr>
        </p:nvSpPr>
        <p:spPr bwMode="auto">
          <a:xfrm>
            <a:off x="1031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0" name="テキスト プレースホルダ 9">
            <a:extLst>
              <a:ext uri="{FF2B5EF4-FFF2-40B4-BE49-F238E27FC236}">
                <a16:creationId xmlns:a16="http://schemas.microsoft.com/office/drawing/2014/main" id="{CCA6BBBE-C600-17C7-0F37-22AC25D53BDF}"/>
              </a:ext>
            </a:extLst>
          </p:cNvPr>
          <p:cNvSpPr>
            <a:spLocks noGrp="1"/>
          </p:cNvSpPr>
          <p:nvPr>
            <p:custDataLst>
              <p:tags r:id="rId17"/>
            </p:custDataLst>
          </p:nvPr>
        </p:nvSpPr>
        <p:spPr bwMode="gray">
          <a:xfrm>
            <a:off x="1300163" y="27511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D72ABA-A5AB-4416-82D4-05A75D49835C}" type="datetime'''1''.''''''''''''''5'">
              <a:rPr lang="ja-JP" altLang="en-US" sz="1000" smtClean="0">
                <a:effectLst/>
              </a:rPr>
              <a:pPr/>
              <a:t>1.5</a:t>
            </a:fld>
            <a:endParaRPr kumimoji="1" lang="ja-JP" altLang="en-US" sz="1000" dirty="0">
              <a:sym typeface="+mn-lt"/>
            </a:endParaRPr>
          </a:p>
        </p:txBody>
      </p:sp>
      <p:sp>
        <p:nvSpPr>
          <p:cNvPr id="732" name="テキスト プレースホルダ 9">
            <a:extLst>
              <a:ext uri="{FF2B5EF4-FFF2-40B4-BE49-F238E27FC236}">
                <a16:creationId xmlns:a16="http://schemas.microsoft.com/office/drawing/2014/main" id="{101E7182-A449-C9DB-81E1-8E5F26A70093}"/>
              </a:ext>
            </a:extLst>
          </p:cNvPr>
          <p:cNvSpPr>
            <a:spLocks noGrp="1"/>
          </p:cNvSpPr>
          <p:nvPr>
            <p:custDataLst>
              <p:tags r:id="rId18"/>
            </p:custDataLst>
          </p:nvPr>
        </p:nvSpPr>
        <p:spPr bwMode="gray">
          <a:xfrm>
            <a:off x="1265238" y="3349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87B5F-0941-4DB1-8224-80ED7CB035AB}"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8" name="Text Placeholder 12">
            <a:extLst>
              <a:ext uri="{FF2B5EF4-FFF2-40B4-BE49-F238E27FC236}">
                <a16:creationId xmlns:a16="http://schemas.microsoft.com/office/drawing/2014/main" id="{13829744-3CF2-AF02-A5CF-72F41F57ACF9}"/>
              </a:ext>
            </a:extLst>
          </p:cNvPr>
          <p:cNvSpPr>
            <a:spLocks noGrp="1"/>
          </p:cNvSpPr>
          <p:nvPr>
            <p:custDataLst>
              <p:tags r:id="rId19"/>
            </p:custDataLst>
          </p:nvPr>
        </p:nvSpPr>
        <p:spPr bwMode="auto">
          <a:xfrm>
            <a:off x="13287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733" name="テキスト プレースホルダ 9">
            <a:extLst>
              <a:ext uri="{FF2B5EF4-FFF2-40B4-BE49-F238E27FC236}">
                <a16:creationId xmlns:a16="http://schemas.microsoft.com/office/drawing/2014/main" id="{9B1C0D2C-C732-0665-AEFA-CFB63B633AF5}"/>
              </a:ext>
            </a:extLst>
          </p:cNvPr>
          <p:cNvSpPr>
            <a:spLocks noGrp="1"/>
          </p:cNvSpPr>
          <p:nvPr>
            <p:custDataLst>
              <p:tags r:id="rId20"/>
            </p:custDataLst>
          </p:nvPr>
        </p:nvSpPr>
        <p:spPr bwMode="gray">
          <a:xfrm>
            <a:off x="156210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998343-AC6A-4D3E-A062-BD04A2F5DC5A}"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8" name="Text Placeholder 12">
            <a:extLst>
              <a:ext uri="{FF2B5EF4-FFF2-40B4-BE49-F238E27FC236}">
                <a16:creationId xmlns:a16="http://schemas.microsoft.com/office/drawing/2014/main" id="{C5A98D98-C7EB-ED39-FF3D-42C7C513B9AD}"/>
              </a:ext>
            </a:extLst>
          </p:cNvPr>
          <p:cNvSpPr>
            <a:spLocks noGrp="1"/>
          </p:cNvSpPr>
          <p:nvPr>
            <p:custDataLst>
              <p:tags r:id="rId21"/>
            </p:custDataLst>
          </p:nvPr>
        </p:nvSpPr>
        <p:spPr bwMode="auto">
          <a:xfrm>
            <a:off x="16256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2" name="テキスト プレースホルダ 9">
            <a:extLst>
              <a:ext uri="{FF2B5EF4-FFF2-40B4-BE49-F238E27FC236}">
                <a16:creationId xmlns:a16="http://schemas.microsoft.com/office/drawing/2014/main" id="{3AE89148-51EA-EB37-0854-23B93A4E2F24}"/>
              </a:ext>
            </a:extLst>
          </p:cNvPr>
          <p:cNvSpPr>
            <a:spLocks noGrp="1"/>
          </p:cNvSpPr>
          <p:nvPr>
            <p:custDataLst>
              <p:tags r:id="rId22"/>
            </p:custDataLst>
          </p:nvPr>
        </p:nvSpPr>
        <p:spPr bwMode="gray">
          <a:xfrm>
            <a:off x="1893888" y="2795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10767-1A0B-4E83-9A8C-FA9E05C1953D}" type="datetime'''''''''''''1''''.5'''''''''''''''">
              <a:rPr kumimoji="0" lang="ja-JP" altLang="en-US" sz="1000" smtClean="0">
                <a:effectLst/>
              </a:rPr>
              <a:pPr/>
              <a:t>1.5</a:t>
            </a:fld>
            <a:endParaRPr kumimoji="0" lang="ja-JP" altLang="en-US" sz="1000" dirty="0">
              <a:sym typeface="+mn-lt"/>
            </a:endParaRPr>
          </a:p>
        </p:txBody>
      </p:sp>
      <p:sp>
        <p:nvSpPr>
          <p:cNvPr id="734" name="テキスト プレースホルダ 9">
            <a:extLst>
              <a:ext uri="{FF2B5EF4-FFF2-40B4-BE49-F238E27FC236}">
                <a16:creationId xmlns:a16="http://schemas.microsoft.com/office/drawing/2014/main" id="{AE130A7C-5882-BAA6-66B3-2B6639DFF12E}"/>
              </a:ext>
            </a:extLst>
          </p:cNvPr>
          <p:cNvSpPr>
            <a:spLocks noGrp="1"/>
          </p:cNvSpPr>
          <p:nvPr>
            <p:custDataLst>
              <p:tags r:id="rId23"/>
            </p:custDataLst>
          </p:nvPr>
        </p:nvSpPr>
        <p:spPr bwMode="gray">
          <a:xfrm>
            <a:off x="1858963" y="3340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5FBEB3-2B37-435F-A704-A3605C625DF8}"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14" name="Text Placeholder 12">
            <a:extLst>
              <a:ext uri="{FF2B5EF4-FFF2-40B4-BE49-F238E27FC236}">
                <a16:creationId xmlns:a16="http://schemas.microsoft.com/office/drawing/2014/main" id="{7E6CA04E-D03D-93A2-AC3D-FFED9CC7019A}"/>
              </a:ext>
            </a:extLst>
          </p:cNvPr>
          <p:cNvSpPr>
            <a:spLocks noGrp="1"/>
          </p:cNvSpPr>
          <p:nvPr>
            <p:custDataLst>
              <p:tags r:id="rId24"/>
            </p:custDataLst>
          </p:nvPr>
        </p:nvSpPr>
        <p:spPr bwMode="auto">
          <a:xfrm>
            <a:off x="1922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3" name="テキスト プレースホルダ 9">
            <a:extLst>
              <a:ext uri="{FF2B5EF4-FFF2-40B4-BE49-F238E27FC236}">
                <a16:creationId xmlns:a16="http://schemas.microsoft.com/office/drawing/2014/main" id="{FC3F95F8-4D80-3E73-30D9-EBBCB5E456C8}"/>
              </a:ext>
            </a:extLst>
          </p:cNvPr>
          <p:cNvSpPr>
            <a:spLocks noGrp="1"/>
          </p:cNvSpPr>
          <p:nvPr>
            <p:custDataLst>
              <p:tags r:id="rId25"/>
            </p:custDataLst>
          </p:nvPr>
        </p:nvSpPr>
        <p:spPr bwMode="gray">
          <a:xfrm>
            <a:off x="2190750" y="27924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34D38-EAF9-41C7-A0BE-EEAB6AEFE1C9}" type="datetime'''''''1''''''''''''.''''''''''''''''''''''''''''''''''''5'''">
              <a:rPr lang="ja-JP" altLang="en-US" sz="1000" smtClean="0">
                <a:effectLst/>
              </a:rPr>
              <a:pPr/>
              <a:t>1.5</a:t>
            </a:fld>
            <a:endParaRPr kumimoji="1" lang="ja-JP" altLang="en-US" sz="1000" dirty="0">
              <a:sym typeface="+mn-lt"/>
            </a:endParaRPr>
          </a:p>
        </p:txBody>
      </p:sp>
      <p:sp>
        <p:nvSpPr>
          <p:cNvPr id="735" name="テキスト プレースホルダ 9">
            <a:extLst>
              <a:ext uri="{FF2B5EF4-FFF2-40B4-BE49-F238E27FC236}">
                <a16:creationId xmlns:a16="http://schemas.microsoft.com/office/drawing/2014/main" id="{FCC8E697-EF5A-D728-4390-29C9512C19D0}"/>
              </a:ext>
            </a:extLst>
          </p:cNvPr>
          <p:cNvSpPr>
            <a:spLocks noGrp="1"/>
          </p:cNvSpPr>
          <p:nvPr>
            <p:custDataLst>
              <p:tags r:id="rId26"/>
            </p:custDataLst>
          </p:nvPr>
        </p:nvSpPr>
        <p:spPr bwMode="gray">
          <a:xfrm>
            <a:off x="2155825" y="3335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18647-B349-4269-834B-23700B9FD973}"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35" name="Text Placeholder 12">
            <a:extLst>
              <a:ext uri="{FF2B5EF4-FFF2-40B4-BE49-F238E27FC236}">
                <a16:creationId xmlns:a16="http://schemas.microsoft.com/office/drawing/2014/main" id="{B8664AF0-9CCB-50C8-5815-CCA298E0DB94}"/>
              </a:ext>
            </a:extLst>
          </p:cNvPr>
          <p:cNvSpPr>
            <a:spLocks noGrp="1"/>
          </p:cNvSpPr>
          <p:nvPr>
            <p:custDataLst>
              <p:tags r:id="rId27"/>
            </p:custDataLst>
          </p:nvPr>
        </p:nvSpPr>
        <p:spPr bwMode="auto">
          <a:xfrm>
            <a:off x="2219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4" name="テキスト プレースホルダ 9">
            <a:extLst>
              <a:ext uri="{FF2B5EF4-FFF2-40B4-BE49-F238E27FC236}">
                <a16:creationId xmlns:a16="http://schemas.microsoft.com/office/drawing/2014/main" id="{38661C9E-1B02-045D-DC5C-824E06FA5DCC}"/>
              </a:ext>
            </a:extLst>
          </p:cNvPr>
          <p:cNvSpPr>
            <a:spLocks noGrp="1"/>
          </p:cNvSpPr>
          <p:nvPr>
            <p:custDataLst>
              <p:tags r:id="rId28"/>
            </p:custDataLst>
          </p:nvPr>
        </p:nvSpPr>
        <p:spPr bwMode="gray">
          <a:xfrm>
            <a:off x="2487613" y="2774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1F414-144F-4729-B1E6-99E5D9F4315F}" type="datetime'''''''''''''''''''1''''.''''''''5'''''''''''''''''''''''''''">
              <a:rPr lang="ja-JP" altLang="en-US" sz="1000" smtClean="0">
                <a:effectLst/>
              </a:rPr>
              <a:pPr/>
              <a:t>1.5</a:t>
            </a:fld>
            <a:endParaRPr kumimoji="1" lang="ja-JP" altLang="en-US" sz="1000" dirty="0">
              <a:sym typeface="+mn-lt"/>
            </a:endParaRPr>
          </a:p>
        </p:txBody>
      </p:sp>
      <p:sp>
        <p:nvSpPr>
          <p:cNvPr id="736" name="テキスト プレースホルダ 9">
            <a:extLst>
              <a:ext uri="{FF2B5EF4-FFF2-40B4-BE49-F238E27FC236}">
                <a16:creationId xmlns:a16="http://schemas.microsoft.com/office/drawing/2014/main" id="{5183949C-9D05-93A0-920D-A07D8005D973}"/>
              </a:ext>
            </a:extLst>
          </p:cNvPr>
          <p:cNvSpPr>
            <a:spLocks noGrp="1"/>
          </p:cNvSpPr>
          <p:nvPr>
            <p:custDataLst>
              <p:tags r:id="rId29"/>
            </p:custDataLst>
          </p:nvPr>
        </p:nvSpPr>
        <p:spPr bwMode="gray">
          <a:xfrm>
            <a:off x="2452688"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57132F-EC76-4692-8471-88D5AFD630B3}"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10" name="Text Placeholder 12">
            <a:extLst>
              <a:ext uri="{FF2B5EF4-FFF2-40B4-BE49-F238E27FC236}">
                <a16:creationId xmlns:a16="http://schemas.microsoft.com/office/drawing/2014/main" id="{B887FACF-56EF-1A73-F1B8-EFCC0EC900AD}"/>
              </a:ext>
            </a:extLst>
          </p:cNvPr>
          <p:cNvSpPr>
            <a:spLocks noGrp="1"/>
          </p:cNvSpPr>
          <p:nvPr>
            <p:custDataLst>
              <p:tags r:id="rId30"/>
            </p:custDataLst>
          </p:nvPr>
        </p:nvSpPr>
        <p:spPr bwMode="auto">
          <a:xfrm>
            <a:off x="2516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5" name="テキスト プレースホルダ 9">
            <a:extLst>
              <a:ext uri="{FF2B5EF4-FFF2-40B4-BE49-F238E27FC236}">
                <a16:creationId xmlns:a16="http://schemas.microsoft.com/office/drawing/2014/main" id="{305B915C-F520-FE35-3159-002EFA4BF3CF}"/>
              </a:ext>
            </a:extLst>
          </p:cNvPr>
          <p:cNvSpPr>
            <a:spLocks noGrp="1"/>
          </p:cNvSpPr>
          <p:nvPr>
            <p:custDataLst>
              <p:tags r:id="rId31"/>
            </p:custDataLst>
          </p:nvPr>
        </p:nvSpPr>
        <p:spPr bwMode="gray">
          <a:xfrm>
            <a:off x="2784475" y="27924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834FD9-F378-4FC2-95D4-22CFBFD944B4}" type="datetime'1''''''.''''''''''''''''''''''''5'''''">
              <a:rPr lang="ja-JP" altLang="en-US" sz="1000" smtClean="0">
                <a:effectLst/>
              </a:rPr>
              <a:pPr/>
              <a:t>1.5</a:t>
            </a:fld>
            <a:endParaRPr kumimoji="1" lang="ja-JP" altLang="en-US" sz="1000" dirty="0">
              <a:sym typeface="+mn-lt"/>
            </a:endParaRPr>
          </a:p>
        </p:txBody>
      </p:sp>
      <p:sp>
        <p:nvSpPr>
          <p:cNvPr id="738" name="テキスト プレースホルダ 9">
            <a:extLst>
              <a:ext uri="{FF2B5EF4-FFF2-40B4-BE49-F238E27FC236}">
                <a16:creationId xmlns:a16="http://schemas.microsoft.com/office/drawing/2014/main" id="{C9799B86-DF2C-5696-3294-2A062ACCBA01}"/>
              </a:ext>
            </a:extLst>
          </p:cNvPr>
          <p:cNvSpPr>
            <a:spLocks noGrp="1"/>
          </p:cNvSpPr>
          <p:nvPr>
            <p:custDataLst>
              <p:tags r:id="rId32"/>
            </p:custDataLst>
          </p:nvPr>
        </p:nvSpPr>
        <p:spPr bwMode="gray">
          <a:xfrm>
            <a:off x="2749550" y="3325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013F3C-F812-4D80-8094-347F8EC13B50}" type="datetime'''13.''''''''''''8'''">
              <a:rPr lang="ja-JP" altLang="en-US" sz="1000" smtClean="0">
                <a:effectLst/>
                <a:sym typeface="+mn-lt"/>
              </a:rPr>
              <a:pPr marL="0" lvl="0" indent="0" algn="ctr">
                <a:spcBef>
                  <a:spcPct val="0"/>
                </a:spcBef>
                <a:buNone/>
              </a:pPr>
              <a:t>13.8</a:t>
            </a:fld>
            <a:endParaRPr kumimoji="1" lang="ja-JP" altLang="en-US" sz="1000" dirty="0">
              <a:sym typeface="+mn-lt"/>
            </a:endParaRPr>
          </a:p>
        </p:txBody>
      </p:sp>
      <p:sp>
        <p:nvSpPr>
          <p:cNvPr id="6" name="Text Placeholder 12">
            <a:extLst>
              <a:ext uri="{FF2B5EF4-FFF2-40B4-BE49-F238E27FC236}">
                <a16:creationId xmlns:a16="http://schemas.microsoft.com/office/drawing/2014/main" id="{E1BB0F0C-0E7F-0B14-3FB1-B4241EFB79DD}"/>
              </a:ext>
            </a:extLst>
          </p:cNvPr>
          <p:cNvSpPr>
            <a:spLocks noGrp="1"/>
          </p:cNvSpPr>
          <p:nvPr>
            <p:custDataLst>
              <p:tags r:id="rId33"/>
            </p:custDataLst>
          </p:nvPr>
        </p:nvSpPr>
        <p:spPr bwMode="auto">
          <a:xfrm>
            <a:off x="28130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6" name="テキスト プレースホルダ 9">
            <a:extLst>
              <a:ext uri="{FF2B5EF4-FFF2-40B4-BE49-F238E27FC236}">
                <a16:creationId xmlns:a16="http://schemas.microsoft.com/office/drawing/2014/main" id="{7831F00F-77F5-C445-7447-BC3EEEAA1A04}"/>
              </a:ext>
            </a:extLst>
          </p:cNvPr>
          <p:cNvSpPr>
            <a:spLocks noGrp="1"/>
          </p:cNvSpPr>
          <p:nvPr>
            <p:custDataLst>
              <p:tags r:id="rId34"/>
            </p:custDataLst>
          </p:nvPr>
        </p:nvSpPr>
        <p:spPr bwMode="gray">
          <a:xfrm>
            <a:off x="3081338" y="27241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D92F4E-B170-437D-8070-5BF895BF0CF0}" type="datetime'''1''''''''.''''6'''''''''''''''">
              <a:rPr lang="ja-JP" altLang="en-US" sz="1000" smtClean="0">
                <a:effectLst/>
              </a:rPr>
              <a:pPr/>
              <a:t>1.6</a:t>
            </a:fld>
            <a:endParaRPr kumimoji="1" lang="ja-JP" altLang="en-US" sz="1000" dirty="0">
              <a:sym typeface="+mn-lt"/>
            </a:endParaRPr>
          </a:p>
        </p:txBody>
      </p:sp>
      <p:sp>
        <p:nvSpPr>
          <p:cNvPr id="739" name="テキスト プレースホルダ 9">
            <a:extLst>
              <a:ext uri="{FF2B5EF4-FFF2-40B4-BE49-F238E27FC236}">
                <a16:creationId xmlns:a16="http://schemas.microsoft.com/office/drawing/2014/main" id="{E54FF68D-A360-428B-C7A2-B767DA2A39E1}"/>
              </a:ext>
            </a:extLst>
          </p:cNvPr>
          <p:cNvSpPr>
            <a:spLocks noGrp="1"/>
          </p:cNvSpPr>
          <p:nvPr>
            <p:custDataLst>
              <p:tags r:id="rId35"/>
            </p:custDataLst>
          </p:nvPr>
        </p:nvSpPr>
        <p:spPr bwMode="gray">
          <a:xfrm>
            <a:off x="3046413" y="3321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D1CE34-CEF3-402E-BF9A-41EA2F9CA066}"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6" name="Text Placeholder 12">
            <a:extLst>
              <a:ext uri="{FF2B5EF4-FFF2-40B4-BE49-F238E27FC236}">
                <a16:creationId xmlns:a16="http://schemas.microsoft.com/office/drawing/2014/main" id="{2577CEA1-089D-2435-AAF7-58BD2968E551}"/>
              </a:ext>
            </a:extLst>
          </p:cNvPr>
          <p:cNvSpPr>
            <a:spLocks noGrp="1"/>
          </p:cNvSpPr>
          <p:nvPr>
            <p:custDataLst>
              <p:tags r:id="rId36"/>
            </p:custDataLst>
          </p:nvPr>
        </p:nvSpPr>
        <p:spPr bwMode="auto">
          <a:xfrm>
            <a:off x="31099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7" name="テキスト プレースホルダ 9">
            <a:extLst>
              <a:ext uri="{FF2B5EF4-FFF2-40B4-BE49-F238E27FC236}">
                <a16:creationId xmlns:a16="http://schemas.microsoft.com/office/drawing/2014/main" id="{4402FF59-0BC6-176A-E849-2B4E72E2CD12}"/>
              </a:ext>
            </a:extLst>
          </p:cNvPr>
          <p:cNvSpPr>
            <a:spLocks noGrp="1"/>
          </p:cNvSpPr>
          <p:nvPr>
            <p:custDataLst>
              <p:tags r:id="rId37"/>
            </p:custDataLst>
          </p:nvPr>
        </p:nvSpPr>
        <p:spPr bwMode="gray">
          <a:xfrm>
            <a:off x="3378200" y="2722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3FE4A6-F2C4-4445-9AF5-0338646979C6}" type="datetime'''''''1''''''''.''''''''''''''''''6'''''''''''''''''''''''">
              <a:rPr lang="ja-JP" altLang="en-US" sz="1000" smtClean="0">
                <a:effectLst/>
              </a:rPr>
              <a:pPr/>
              <a:t>1.6</a:t>
            </a:fld>
            <a:endParaRPr kumimoji="1" lang="ja-JP" altLang="en-US" sz="1000" dirty="0">
              <a:sym typeface="+mn-lt"/>
            </a:endParaRPr>
          </a:p>
        </p:txBody>
      </p:sp>
      <p:sp>
        <p:nvSpPr>
          <p:cNvPr id="740" name="テキスト プレースホルダ 9">
            <a:extLst>
              <a:ext uri="{FF2B5EF4-FFF2-40B4-BE49-F238E27FC236}">
                <a16:creationId xmlns:a16="http://schemas.microsoft.com/office/drawing/2014/main" id="{0438F5D8-7345-BA9E-5A08-23481639083E}"/>
              </a:ext>
            </a:extLst>
          </p:cNvPr>
          <p:cNvSpPr>
            <a:spLocks noGrp="1"/>
          </p:cNvSpPr>
          <p:nvPr>
            <p:custDataLst>
              <p:tags r:id="rId38"/>
            </p:custDataLst>
          </p:nvPr>
        </p:nvSpPr>
        <p:spPr bwMode="gray">
          <a:xfrm>
            <a:off x="3343275" y="3316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675353-E081-4F84-8B27-DA3828539A2E}" type="datetime'''''''''''''''''''''''''''1''4''''''''''.''''''''''''''''3'">
              <a:rPr lang="ja-JP" altLang="en-US" sz="1000" smtClean="0">
                <a:effectLst/>
                <a:sym typeface="+mn-lt"/>
              </a:rPr>
              <a:pPr marL="0" lvl="0" indent="0" algn="ctr">
                <a:spcBef>
                  <a:spcPct val="0"/>
                </a:spcBef>
                <a:buNone/>
              </a:pPr>
              <a:t>14.3</a:t>
            </a:fld>
            <a:endParaRPr kumimoji="1" lang="ja-JP" altLang="en-US" sz="1000" dirty="0">
              <a:sym typeface="+mn-lt"/>
            </a:endParaRPr>
          </a:p>
        </p:txBody>
      </p:sp>
      <p:sp>
        <p:nvSpPr>
          <p:cNvPr id="17" name="Text Placeholder 12">
            <a:extLst>
              <a:ext uri="{FF2B5EF4-FFF2-40B4-BE49-F238E27FC236}">
                <a16:creationId xmlns:a16="http://schemas.microsoft.com/office/drawing/2014/main" id="{650699C8-B7EB-B21F-41FF-35DEF71DA921}"/>
              </a:ext>
            </a:extLst>
          </p:cNvPr>
          <p:cNvSpPr>
            <a:spLocks noGrp="1"/>
          </p:cNvSpPr>
          <p:nvPr>
            <p:custDataLst>
              <p:tags r:id="rId39"/>
            </p:custDataLst>
          </p:nvPr>
        </p:nvSpPr>
        <p:spPr bwMode="auto">
          <a:xfrm>
            <a:off x="3406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6" name="テキスト プレースホルダ 9">
            <a:extLst>
              <a:ext uri="{FF2B5EF4-FFF2-40B4-BE49-F238E27FC236}">
                <a16:creationId xmlns:a16="http://schemas.microsoft.com/office/drawing/2014/main" id="{A28AB828-47FD-7022-E098-0D3BBB05B008}"/>
              </a:ext>
            </a:extLst>
          </p:cNvPr>
          <p:cNvSpPr>
            <a:spLocks noGrp="1"/>
          </p:cNvSpPr>
          <p:nvPr>
            <p:custDataLst>
              <p:tags r:id="rId40"/>
            </p:custDataLst>
          </p:nvPr>
        </p:nvSpPr>
        <p:spPr bwMode="gray">
          <a:xfrm>
            <a:off x="3675063" y="2749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C6EDE-A76F-4A2F-8847-A7D09E329AF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1" name="テキスト プレースホルダ 9">
            <a:extLst>
              <a:ext uri="{FF2B5EF4-FFF2-40B4-BE49-F238E27FC236}">
                <a16:creationId xmlns:a16="http://schemas.microsoft.com/office/drawing/2014/main" id="{D5C2F86A-7219-8386-B341-0F6FE3451B2A}"/>
              </a:ext>
            </a:extLst>
          </p:cNvPr>
          <p:cNvSpPr>
            <a:spLocks noGrp="1"/>
          </p:cNvSpPr>
          <p:nvPr>
            <p:custDataLst>
              <p:tags r:id="rId41"/>
            </p:custDataLst>
          </p:nvPr>
        </p:nvSpPr>
        <p:spPr bwMode="gray">
          <a:xfrm>
            <a:off x="3640138" y="3309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2B47D1-1918-4AE3-9FD6-49A3E95ACF2B}"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15" name="Text Placeholder 12">
            <a:extLst>
              <a:ext uri="{FF2B5EF4-FFF2-40B4-BE49-F238E27FC236}">
                <a16:creationId xmlns:a16="http://schemas.microsoft.com/office/drawing/2014/main" id="{5D55AC12-CEA1-703E-5B6F-B0BB17307515}"/>
              </a:ext>
            </a:extLst>
          </p:cNvPr>
          <p:cNvSpPr>
            <a:spLocks noGrp="1"/>
          </p:cNvSpPr>
          <p:nvPr>
            <p:custDataLst>
              <p:tags r:id="rId42"/>
            </p:custDataLst>
          </p:nvPr>
        </p:nvSpPr>
        <p:spPr bwMode="auto">
          <a:xfrm>
            <a:off x="37036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7" name="テキスト プレースホルダ 9">
            <a:extLst>
              <a:ext uri="{FF2B5EF4-FFF2-40B4-BE49-F238E27FC236}">
                <a16:creationId xmlns:a16="http://schemas.microsoft.com/office/drawing/2014/main" id="{960F4A85-43D6-FC5C-7106-D01D3EF33337}"/>
              </a:ext>
            </a:extLst>
          </p:cNvPr>
          <p:cNvSpPr>
            <a:spLocks noGrp="1"/>
          </p:cNvSpPr>
          <p:nvPr>
            <p:custDataLst>
              <p:tags r:id="rId43"/>
            </p:custDataLst>
          </p:nvPr>
        </p:nvSpPr>
        <p:spPr bwMode="gray">
          <a:xfrm>
            <a:off x="3971925" y="27670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C117B-14D3-48D5-94C7-72BF4992CE4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2" name="テキスト プレースホルダ 9">
            <a:extLst>
              <a:ext uri="{FF2B5EF4-FFF2-40B4-BE49-F238E27FC236}">
                <a16:creationId xmlns:a16="http://schemas.microsoft.com/office/drawing/2014/main" id="{FEA78C95-C0CE-245E-11A6-FC69110863CC}"/>
              </a:ext>
            </a:extLst>
          </p:cNvPr>
          <p:cNvSpPr>
            <a:spLocks noGrp="1"/>
          </p:cNvSpPr>
          <p:nvPr>
            <p:custDataLst>
              <p:tags r:id="rId44"/>
            </p:custDataLst>
          </p:nvPr>
        </p:nvSpPr>
        <p:spPr bwMode="gray">
          <a:xfrm>
            <a:off x="3937000" y="3305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FC7806-E8D9-4479-B872-501CDD66210A}" type="datetime'''''''1''''''''''''''''''''''''''4''''''''''.''7'''''''''">
              <a:rPr lang="ja-JP" altLang="en-US" sz="1000" smtClean="0">
                <a:effectLst/>
                <a:sym typeface="+mn-lt"/>
              </a:rPr>
              <a:pPr marL="0" lvl="0" indent="0" algn="ctr">
                <a:spcBef>
                  <a:spcPct val="0"/>
                </a:spcBef>
                <a:buNone/>
              </a:pPr>
              <a:t>14.7</a:t>
            </a:fld>
            <a:endParaRPr kumimoji="1" lang="ja-JP" altLang="en-US" sz="1000" dirty="0">
              <a:sym typeface="+mn-lt"/>
            </a:endParaRPr>
          </a:p>
        </p:txBody>
      </p:sp>
      <p:sp>
        <p:nvSpPr>
          <p:cNvPr id="19" name="Text Placeholder 12">
            <a:extLst>
              <a:ext uri="{FF2B5EF4-FFF2-40B4-BE49-F238E27FC236}">
                <a16:creationId xmlns:a16="http://schemas.microsoft.com/office/drawing/2014/main" id="{AAB8E34F-B7E5-2D6A-39D0-1169309410BE}"/>
              </a:ext>
            </a:extLst>
          </p:cNvPr>
          <p:cNvSpPr>
            <a:spLocks noGrp="1"/>
          </p:cNvSpPr>
          <p:nvPr>
            <p:custDataLst>
              <p:tags r:id="rId45"/>
            </p:custDataLst>
          </p:nvPr>
        </p:nvSpPr>
        <p:spPr bwMode="auto">
          <a:xfrm>
            <a:off x="40005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29" name="テキスト プレースホルダ 9">
            <a:extLst>
              <a:ext uri="{FF2B5EF4-FFF2-40B4-BE49-F238E27FC236}">
                <a16:creationId xmlns:a16="http://schemas.microsoft.com/office/drawing/2014/main" id="{D20A350A-F97A-6C3F-478C-01F5B952889E}"/>
              </a:ext>
            </a:extLst>
          </p:cNvPr>
          <p:cNvSpPr>
            <a:spLocks noGrp="1"/>
          </p:cNvSpPr>
          <p:nvPr>
            <p:custDataLst>
              <p:tags r:id="rId46"/>
            </p:custDataLst>
          </p:nvPr>
        </p:nvSpPr>
        <p:spPr bwMode="gray">
          <a:xfrm>
            <a:off x="4268788" y="2770188"/>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olidFill>
                  <a:srgbClr val="000000"/>
                </a:solidFill>
                <a:sym typeface="+mn-lt"/>
              </a:rPr>
              <a:t>1.4</a:t>
            </a:r>
            <a:endParaRPr lang="ja-JP" altLang="en-US" sz="1000" dirty="0">
              <a:solidFill>
                <a:srgbClr val="000000"/>
              </a:solidFill>
              <a:sym typeface="+mn-lt"/>
            </a:endParaRPr>
          </a:p>
        </p:txBody>
      </p:sp>
      <p:sp>
        <p:nvSpPr>
          <p:cNvPr id="743" name="テキスト プレースホルダ 9">
            <a:extLst>
              <a:ext uri="{FF2B5EF4-FFF2-40B4-BE49-F238E27FC236}">
                <a16:creationId xmlns:a16="http://schemas.microsoft.com/office/drawing/2014/main" id="{57697FDF-4401-1AD2-9863-4485E57B7141}"/>
              </a:ext>
            </a:extLst>
          </p:cNvPr>
          <p:cNvSpPr>
            <a:spLocks noGrp="1"/>
          </p:cNvSpPr>
          <p:nvPr>
            <p:custDataLst>
              <p:tags r:id="rId47"/>
            </p:custDataLst>
          </p:nvPr>
        </p:nvSpPr>
        <p:spPr bwMode="gray">
          <a:xfrm>
            <a:off x="4233863" y="3300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BD53D-7134-4DDE-B938-CE1B65F9F821}" type="datetime'''''''''''''''1''''''''''''''''''''4''''''.''''''''''9'''''">
              <a:rPr lang="ja-JP" altLang="en-US" sz="1000" smtClean="0">
                <a:effectLst/>
                <a:sym typeface="+mn-lt"/>
              </a:rPr>
              <a:pPr marL="0" lvl="0" indent="0" algn="ctr">
                <a:spcBef>
                  <a:spcPct val="0"/>
                </a:spcBef>
                <a:buNone/>
              </a:pPr>
              <a:t>14.9</a:t>
            </a:fld>
            <a:endParaRPr kumimoji="1" lang="ja-JP" altLang="en-US" sz="1000" dirty="0">
              <a:sym typeface="+mn-lt"/>
            </a:endParaRPr>
          </a:p>
        </p:txBody>
      </p:sp>
      <p:sp>
        <p:nvSpPr>
          <p:cNvPr id="22" name="Text Placeholder 12">
            <a:extLst>
              <a:ext uri="{FF2B5EF4-FFF2-40B4-BE49-F238E27FC236}">
                <a16:creationId xmlns:a16="http://schemas.microsoft.com/office/drawing/2014/main" id="{3CC642AC-733E-F408-44A6-477B47912630}"/>
              </a:ext>
            </a:extLst>
          </p:cNvPr>
          <p:cNvSpPr>
            <a:spLocks noGrp="1"/>
          </p:cNvSpPr>
          <p:nvPr>
            <p:custDataLst>
              <p:tags r:id="rId48"/>
            </p:custDataLst>
          </p:nvPr>
        </p:nvSpPr>
        <p:spPr bwMode="auto">
          <a:xfrm>
            <a:off x="4297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8" name="テキスト プレースホルダ 9">
            <a:extLst>
              <a:ext uri="{FF2B5EF4-FFF2-40B4-BE49-F238E27FC236}">
                <a16:creationId xmlns:a16="http://schemas.microsoft.com/office/drawing/2014/main" id="{F87B91BA-0198-1727-F904-53E398B511F8}"/>
              </a:ext>
            </a:extLst>
          </p:cNvPr>
          <p:cNvSpPr>
            <a:spLocks noGrp="1"/>
          </p:cNvSpPr>
          <p:nvPr>
            <p:custDataLst>
              <p:tags r:id="rId49"/>
            </p:custDataLst>
          </p:nvPr>
        </p:nvSpPr>
        <p:spPr bwMode="gray">
          <a:xfrm>
            <a:off x="4565650" y="27733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7DE1F-5998-45C9-96A0-BE747CC38602}" type="datetime'''''''1''''''''''''.''''5'''''">
              <a:rPr lang="ja-JP" altLang="en-US" sz="1000" smtClean="0">
                <a:effectLst/>
              </a:rPr>
              <a:pPr/>
              <a:t>1.5</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9E99A32B-AA05-1A0F-5832-DA3CDEBEDDF7}"/>
              </a:ext>
            </a:extLst>
          </p:cNvPr>
          <p:cNvSpPr>
            <a:spLocks noGrp="1"/>
          </p:cNvSpPr>
          <p:nvPr>
            <p:custDataLst>
              <p:tags r:id="rId50"/>
            </p:custDataLst>
          </p:nvPr>
        </p:nvSpPr>
        <p:spPr bwMode="gray">
          <a:xfrm>
            <a:off x="4530725" y="3294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318F6-9CDD-48EA-A7B8-8976EF6769F5}" type="datetime'''''''1''''''''''5.''''''2'''''''''''''''">
              <a:rPr lang="ja-JP" altLang="en-US" sz="1000" smtClean="0">
                <a:effectLst/>
                <a:sym typeface="+mn-lt"/>
              </a:rPr>
              <a:pPr marL="0" lvl="0" indent="0" algn="ctr">
                <a:spcBef>
                  <a:spcPct val="0"/>
                </a:spcBef>
                <a:buNone/>
              </a:pPr>
              <a:t>15.2</a:t>
            </a:fld>
            <a:endParaRPr kumimoji="1" lang="ja-JP" altLang="en-US" sz="1000" dirty="0">
              <a:sym typeface="+mn-lt"/>
            </a:endParaRPr>
          </a:p>
        </p:txBody>
      </p:sp>
      <p:sp>
        <p:nvSpPr>
          <p:cNvPr id="23" name="Text Placeholder 12">
            <a:extLst>
              <a:ext uri="{FF2B5EF4-FFF2-40B4-BE49-F238E27FC236}">
                <a16:creationId xmlns:a16="http://schemas.microsoft.com/office/drawing/2014/main" id="{4D10A8C8-038B-0C2C-8CC2-B4E9BD5433A2}"/>
              </a:ext>
            </a:extLst>
          </p:cNvPr>
          <p:cNvSpPr>
            <a:spLocks noGrp="1"/>
          </p:cNvSpPr>
          <p:nvPr>
            <p:custDataLst>
              <p:tags r:id="rId51"/>
            </p:custDataLst>
          </p:nvPr>
        </p:nvSpPr>
        <p:spPr bwMode="auto">
          <a:xfrm>
            <a:off x="4594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9" name="テキスト プレースホルダ 9">
            <a:extLst>
              <a:ext uri="{FF2B5EF4-FFF2-40B4-BE49-F238E27FC236}">
                <a16:creationId xmlns:a16="http://schemas.microsoft.com/office/drawing/2014/main" id="{99DA0F79-21E0-7002-AC1B-1A4B56D363BC}"/>
              </a:ext>
            </a:extLst>
          </p:cNvPr>
          <p:cNvSpPr>
            <a:spLocks noGrp="1"/>
          </p:cNvSpPr>
          <p:nvPr>
            <p:custDataLst>
              <p:tags r:id="rId52"/>
            </p:custDataLst>
          </p:nvPr>
        </p:nvSpPr>
        <p:spPr bwMode="gray">
          <a:xfrm>
            <a:off x="4864100" y="27860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51B9CE-A887-4F15-BC02-046D4A22D77F}" type="datetime'''''''''''''''''''1''''''''''''''''''''.''5'''''">
              <a:rPr lang="ja-JP" altLang="en-US" sz="1000" smtClean="0">
                <a:effectLst/>
              </a:rPr>
              <a:pPr/>
              <a:t>1.5</a:t>
            </a:fld>
            <a:endParaRPr kumimoji="1" lang="ja-JP" altLang="en-US" sz="1000" dirty="0">
              <a:sym typeface="+mn-lt"/>
            </a:endParaRPr>
          </a:p>
        </p:txBody>
      </p:sp>
      <p:sp useBgFill="1">
        <p:nvSpPr>
          <p:cNvPr id="161" name="テキスト プレースホルダ 9">
            <a:extLst>
              <a:ext uri="{FF2B5EF4-FFF2-40B4-BE49-F238E27FC236}">
                <a16:creationId xmlns:a16="http://schemas.microsoft.com/office/drawing/2014/main" id="{7111E2DA-A810-A824-1CD0-5E8FE00E1FBD}"/>
              </a:ext>
            </a:extLst>
          </p:cNvPr>
          <p:cNvSpPr>
            <a:spLocks noGrp="1"/>
          </p:cNvSpPr>
          <p:nvPr>
            <p:custDataLst>
              <p:tags r:id="rId53"/>
            </p:custDataLst>
          </p:nvPr>
        </p:nvSpPr>
        <p:spPr bwMode="gray">
          <a:xfrm>
            <a:off x="1597025" y="27733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824C1-880E-49D3-9FDE-3948A5BBB340}" type="datetime'''''''''''''''''''''''1''''''.''''5'''''''''''''''''''''">
              <a:rPr kumimoji="0" lang="ja-JP" altLang="en-US" sz="1000" smtClean="0">
                <a:effectLst/>
              </a:rPr>
              <a:pPr/>
              <a:t>1.5</a:t>
            </a:fld>
            <a:endParaRPr kumimoji="0" lang="ja-JP" altLang="en-US" sz="1000" dirty="0">
              <a:sym typeface="+mn-lt"/>
            </a:endParaRPr>
          </a:p>
        </p:txBody>
      </p:sp>
      <p:sp>
        <p:nvSpPr>
          <p:cNvPr id="24" name="Text Placeholder 12">
            <a:extLst>
              <a:ext uri="{FF2B5EF4-FFF2-40B4-BE49-F238E27FC236}">
                <a16:creationId xmlns:a16="http://schemas.microsoft.com/office/drawing/2014/main" id="{D4A9812F-3A50-1A1F-DB74-82D6B348B2EA}"/>
              </a:ext>
            </a:extLst>
          </p:cNvPr>
          <p:cNvSpPr>
            <a:spLocks noGrp="1"/>
          </p:cNvSpPr>
          <p:nvPr>
            <p:custDataLst>
              <p:tags r:id="rId54"/>
            </p:custDataLst>
          </p:nvPr>
        </p:nvSpPr>
        <p:spPr bwMode="auto">
          <a:xfrm>
            <a:off x="4892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8" name="テキスト プレースホルダ 9">
            <a:extLst>
              <a:ext uri="{FF2B5EF4-FFF2-40B4-BE49-F238E27FC236}">
                <a16:creationId xmlns:a16="http://schemas.microsoft.com/office/drawing/2014/main" id="{823BE7BA-9403-D5BF-8A90-FE5D2F26143F}"/>
              </a:ext>
            </a:extLst>
          </p:cNvPr>
          <p:cNvSpPr>
            <a:spLocks noGrp="1"/>
          </p:cNvSpPr>
          <p:nvPr>
            <p:custDataLst>
              <p:tags r:id="rId55"/>
            </p:custDataLst>
          </p:nvPr>
        </p:nvSpPr>
        <p:spPr bwMode="gray">
          <a:xfrm>
            <a:off x="5160963" y="27987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CDC4E2-A407-4340-8431-4E29C0E6C05A}" type="datetime'''''1''''''''''''''''''''''''.''''''''''''''''''4'''''''''''''">
              <a:rPr lang="ja-JP" altLang="en-US" sz="1000" smtClean="0">
                <a:effectLst/>
              </a:rPr>
              <a:pPr/>
              <a:t>1.4</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6F6A01C9-6B2E-9F11-32E0-6E71C03D1DFF}"/>
              </a:ext>
            </a:extLst>
          </p:cNvPr>
          <p:cNvSpPr>
            <a:spLocks noGrp="1"/>
          </p:cNvSpPr>
          <p:nvPr>
            <p:custDataLst>
              <p:tags r:id="rId56"/>
            </p:custDataLst>
          </p:nvPr>
        </p:nvSpPr>
        <p:spPr bwMode="gray">
          <a:xfrm>
            <a:off x="5126038" y="3284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E05D78-8663-4370-A379-A31C9BE08155}" type="datetime'''''''''''1''''''''''''''''''5''''''''''.''''''''6'''">
              <a:rPr lang="ja-JP" altLang="en-US" sz="1000" smtClean="0">
                <a:effectLst/>
                <a:sym typeface="+mn-lt"/>
              </a:rPr>
              <a:pPr marL="0" lvl="0" indent="0" algn="ctr">
                <a:spcBef>
                  <a:spcPct val="0"/>
                </a:spcBef>
                <a:buNone/>
              </a:pPr>
              <a:t>15.6</a:t>
            </a:fld>
            <a:endParaRPr kumimoji="1" lang="ja-JP" altLang="en-US" sz="1000" dirty="0">
              <a:sym typeface="+mn-lt"/>
            </a:endParaRPr>
          </a:p>
        </p:txBody>
      </p:sp>
      <p:sp>
        <p:nvSpPr>
          <p:cNvPr id="27" name="Text Placeholder 12">
            <a:extLst>
              <a:ext uri="{FF2B5EF4-FFF2-40B4-BE49-F238E27FC236}">
                <a16:creationId xmlns:a16="http://schemas.microsoft.com/office/drawing/2014/main" id="{5F713B85-C1AB-2D14-44AD-2D9C1C2E0EB3}"/>
              </a:ext>
            </a:extLst>
          </p:cNvPr>
          <p:cNvSpPr>
            <a:spLocks noGrp="1"/>
          </p:cNvSpPr>
          <p:nvPr>
            <p:custDataLst>
              <p:tags r:id="rId57"/>
            </p:custDataLst>
          </p:nvPr>
        </p:nvSpPr>
        <p:spPr bwMode="auto">
          <a:xfrm>
            <a:off x="5189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9" name="テキスト プレースホルダ 9">
            <a:extLst>
              <a:ext uri="{FF2B5EF4-FFF2-40B4-BE49-F238E27FC236}">
                <a16:creationId xmlns:a16="http://schemas.microsoft.com/office/drawing/2014/main" id="{B9AC0E12-2A8B-F74D-0B4B-39B90F3034F8}"/>
              </a:ext>
            </a:extLst>
          </p:cNvPr>
          <p:cNvSpPr>
            <a:spLocks noGrp="1"/>
          </p:cNvSpPr>
          <p:nvPr>
            <p:custDataLst>
              <p:tags r:id="rId58"/>
            </p:custDataLst>
          </p:nvPr>
        </p:nvSpPr>
        <p:spPr bwMode="gray">
          <a:xfrm>
            <a:off x="5457825" y="27876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CA1AF-C2F9-4E1E-BFCF-F0DDAA138F26}" type="datetime'''''1''''''''''''''.''''''''''''''''''''''''''''''''''5'''''">
              <a:rPr lang="ja-JP" altLang="en-US" sz="1000" smtClean="0">
                <a:effectLst/>
              </a:rPr>
              <a:pPr/>
              <a:t>1.5</a:t>
            </a:fld>
            <a:endParaRPr kumimoji="1" lang="ja-JP" altLang="en-US" sz="1000" dirty="0">
              <a:sym typeface="+mn-lt"/>
            </a:endParaRPr>
          </a:p>
        </p:txBody>
      </p:sp>
      <p:sp>
        <p:nvSpPr>
          <p:cNvPr id="747" name="テキスト プレースホルダ 9">
            <a:extLst>
              <a:ext uri="{FF2B5EF4-FFF2-40B4-BE49-F238E27FC236}">
                <a16:creationId xmlns:a16="http://schemas.microsoft.com/office/drawing/2014/main" id="{5B35256C-B8E1-D71A-B0AF-4DAA4DE895C7}"/>
              </a:ext>
            </a:extLst>
          </p:cNvPr>
          <p:cNvSpPr>
            <a:spLocks noGrp="1"/>
          </p:cNvSpPr>
          <p:nvPr>
            <p:custDataLst>
              <p:tags r:id="rId59"/>
            </p:custDataLst>
          </p:nvPr>
        </p:nvSpPr>
        <p:spPr bwMode="gray">
          <a:xfrm>
            <a:off x="5422900" y="3278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5CC11-2B67-4ABB-BC1C-CD3D4CD23B60}" type="datetime'''1''''''''''''''''5''''.''''''9'''''''''''''''''''''''''''''">
              <a:rPr lang="ja-JP" altLang="en-US" sz="1000" smtClean="0">
                <a:effectLst/>
                <a:sym typeface="+mn-lt"/>
              </a:rPr>
              <a:pPr marL="0" lvl="0" indent="0" algn="ctr">
                <a:spcBef>
                  <a:spcPct val="0"/>
                </a:spcBef>
                <a:buNone/>
              </a:pPr>
              <a:t>15.9</a:t>
            </a:fld>
            <a:endParaRPr kumimoji="1" lang="ja-JP" altLang="en-US" sz="1000" dirty="0">
              <a:sym typeface="+mn-lt"/>
            </a:endParaRPr>
          </a:p>
        </p:txBody>
      </p:sp>
      <p:sp>
        <p:nvSpPr>
          <p:cNvPr id="28" name="Text Placeholder 12">
            <a:extLst>
              <a:ext uri="{FF2B5EF4-FFF2-40B4-BE49-F238E27FC236}">
                <a16:creationId xmlns:a16="http://schemas.microsoft.com/office/drawing/2014/main" id="{D5D8754F-AA46-988C-29FC-889A318BF96F}"/>
              </a:ext>
            </a:extLst>
          </p:cNvPr>
          <p:cNvSpPr>
            <a:spLocks noGrp="1"/>
          </p:cNvSpPr>
          <p:nvPr>
            <p:custDataLst>
              <p:tags r:id="rId60"/>
            </p:custDataLst>
          </p:nvPr>
        </p:nvSpPr>
        <p:spPr bwMode="auto">
          <a:xfrm>
            <a:off x="5486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0" name="テキスト プレースホルダ 9">
            <a:extLst>
              <a:ext uri="{FF2B5EF4-FFF2-40B4-BE49-F238E27FC236}">
                <a16:creationId xmlns:a16="http://schemas.microsoft.com/office/drawing/2014/main" id="{C2B8032F-1860-6898-E064-89E4853F7BDD}"/>
              </a:ext>
            </a:extLst>
          </p:cNvPr>
          <p:cNvSpPr>
            <a:spLocks noGrp="1"/>
          </p:cNvSpPr>
          <p:nvPr>
            <p:custDataLst>
              <p:tags r:id="rId61"/>
            </p:custDataLst>
          </p:nvPr>
        </p:nvSpPr>
        <p:spPr bwMode="gray">
          <a:xfrm>
            <a:off x="5754688" y="2889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4FC96-4F4C-4A0B-84C5-03865985815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48" name="テキスト プレースホルダ 9">
            <a:extLst>
              <a:ext uri="{FF2B5EF4-FFF2-40B4-BE49-F238E27FC236}">
                <a16:creationId xmlns:a16="http://schemas.microsoft.com/office/drawing/2014/main" id="{96A38A48-A275-DCD1-3E6D-169D843F1453}"/>
              </a:ext>
            </a:extLst>
          </p:cNvPr>
          <p:cNvSpPr>
            <a:spLocks noGrp="1"/>
          </p:cNvSpPr>
          <p:nvPr>
            <p:custDataLst>
              <p:tags r:id="rId62"/>
            </p:custDataLst>
          </p:nvPr>
        </p:nvSpPr>
        <p:spPr bwMode="gray">
          <a:xfrm>
            <a:off x="5719763"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81373D-650B-4AAE-914B-2C78CBEEC68D}"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30" name="Text Placeholder 12">
            <a:extLst>
              <a:ext uri="{FF2B5EF4-FFF2-40B4-BE49-F238E27FC236}">
                <a16:creationId xmlns:a16="http://schemas.microsoft.com/office/drawing/2014/main" id="{35578F5F-9DA8-0655-0E83-17534D3EA0C7}"/>
              </a:ext>
            </a:extLst>
          </p:cNvPr>
          <p:cNvSpPr>
            <a:spLocks noGrp="1"/>
          </p:cNvSpPr>
          <p:nvPr>
            <p:custDataLst>
              <p:tags r:id="rId63"/>
            </p:custDataLst>
          </p:nvPr>
        </p:nvSpPr>
        <p:spPr bwMode="auto">
          <a:xfrm>
            <a:off x="57832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1" name="テキスト プレースホルダ 9">
            <a:extLst>
              <a:ext uri="{FF2B5EF4-FFF2-40B4-BE49-F238E27FC236}">
                <a16:creationId xmlns:a16="http://schemas.microsoft.com/office/drawing/2014/main" id="{F2DD468E-2C14-256D-3C81-4DCCE050728B}"/>
              </a:ext>
            </a:extLst>
          </p:cNvPr>
          <p:cNvSpPr>
            <a:spLocks noGrp="1"/>
          </p:cNvSpPr>
          <p:nvPr>
            <p:custDataLst>
              <p:tags r:id="rId64"/>
            </p:custDataLst>
          </p:nvPr>
        </p:nvSpPr>
        <p:spPr bwMode="gray">
          <a:xfrm>
            <a:off x="6051550" y="29511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34DB7-D92A-49D7-BB84-288D023D761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749" name="テキスト プレースホルダ 9">
            <a:extLst>
              <a:ext uri="{FF2B5EF4-FFF2-40B4-BE49-F238E27FC236}">
                <a16:creationId xmlns:a16="http://schemas.microsoft.com/office/drawing/2014/main" id="{880F57A2-7A96-D84D-D8F6-08512245B51A}"/>
              </a:ext>
            </a:extLst>
          </p:cNvPr>
          <p:cNvSpPr>
            <a:spLocks noGrp="1"/>
          </p:cNvSpPr>
          <p:nvPr>
            <p:custDataLst>
              <p:tags r:id="rId65"/>
            </p:custDataLst>
          </p:nvPr>
        </p:nvSpPr>
        <p:spPr bwMode="gray">
          <a:xfrm>
            <a:off x="6016625" y="3268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8546FD-85A2-4DAE-8147-7587E0992F8A}" type="datetime'''''''''''''''16''''''''''.''''''''''''''''3'''''">
              <a:rPr lang="ja-JP" altLang="en-US" sz="1000" smtClean="0">
                <a:effectLst/>
                <a:sym typeface="+mn-lt"/>
              </a:rPr>
              <a:pPr marL="0" lvl="0" indent="0" algn="ctr">
                <a:spcBef>
                  <a:spcPct val="0"/>
                </a:spcBef>
                <a:buNone/>
              </a:pPr>
              <a:t>16.3</a:t>
            </a:fld>
            <a:endParaRPr kumimoji="1" lang="ja-JP" altLang="en-US" sz="1000" dirty="0">
              <a:sym typeface="+mn-lt"/>
            </a:endParaRPr>
          </a:p>
        </p:txBody>
      </p:sp>
      <p:sp>
        <p:nvSpPr>
          <p:cNvPr id="34" name="Text Placeholder 12">
            <a:extLst>
              <a:ext uri="{FF2B5EF4-FFF2-40B4-BE49-F238E27FC236}">
                <a16:creationId xmlns:a16="http://schemas.microsoft.com/office/drawing/2014/main" id="{C1852858-EFF9-5594-F77A-098ED9A1431B}"/>
              </a:ext>
            </a:extLst>
          </p:cNvPr>
          <p:cNvSpPr>
            <a:spLocks noGrp="1"/>
          </p:cNvSpPr>
          <p:nvPr>
            <p:custDataLst>
              <p:tags r:id="rId66"/>
            </p:custDataLst>
          </p:nvPr>
        </p:nvSpPr>
        <p:spPr bwMode="auto">
          <a:xfrm>
            <a:off x="60801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2" name="テキスト プレースホルダ 9">
            <a:extLst>
              <a:ext uri="{FF2B5EF4-FFF2-40B4-BE49-F238E27FC236}">
                <a16:creationId xmlns:a16="http://schemas.microsoft.com/office/drawing/2014/main" id="{536195EB-339A-9C3F-B15D-2A9367B77674}"/>
              </a:ext>
            </a:extLst>
          </p:cNvPr>
          <p:cNvSpPr>
            <a:spLocks noGrp="1"/>
          </p:cNvSpPr>
          <p:nvPr>
            <p:custDataLst>
              <p:tags r:id="rId67"/>
            </p:custDataLst>
          </p:nvPr>
        </p:nvSpPr>
        <p:spPr bwMode="gray">
          <a:xfrm>
            <a:off x="6348413" y="28686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A88D7-FE40-4E76-8A3A-BC40B7EDBFDD}" type="datetime'''''''''''''''''''''''''''''''''1''.''''''''3'''">
              <a:rPr lang="ja-JP" altLang="en-US" sz="1000" smtClean="0">
                <a:effectLst/>
              </a:rPr>
              <a:pPr/>
              <a:t>1.3</a:t>
            </a:fld>
            <a:endParaRPr kumimoji="1" lang="ja-JP" altLang="en-US" sz="1000" dirty="0">
              <a:sym typeface="+mn-lt"/>
            </a:endParaRPr>
          </a:p>
        </p:txBody>
      </p:sp>
      <p:sp>
        <p:nvSpPr>
          <p:cNvPr id="750" name="テキスト プレースホルダ 9">
            <a:extLst>
              <a:ext uri="{FF2B5EF4-FFF2-40B4-BE49-F238E27FC236}">
                <a16:creationId xmlns:a16="http://schemas.microsoft.com/office/drawing/2014/main" id="{D9761D5A-2386-BA87-53F6-F04B7B7D9D41}"/>
              </a:ext>
            </a:extLst>
          </p:cNvPr>
          <p:cNvSpPr>
            <a:spLocks noGrp="1"/>
          </p:cNvSpPr>
          <p:nvPr>
            <p:custDataLst>
              <p:tags r:id="rId68"/>
            </p:custDataLst>
          </p:nvPr>
        </p:nvSpPr>
        <p:spPr bwMode="gray">
          <a:xfrm>
            <a:off x="6313488" y="3263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A86145-6ADB-4622-9503-66A952AC95DF}" type="datetime'''''1''''''''''''''''6''''''''''.''''5'''''''''''''''''''''">
              <a:rPr lang="ja-JP" altLang="en-US" sz="1000" smtClean="0">
                <a:effectLst/>
                <a:sym typeface="+mn-lt"/>
              </a:rPr>
              <a:pPr marL="0" lvl="0" indent="0" algn="ctr">
                <a:spcBef>
                  <a:spcPct val="0"/>
                </a:spcBef>
                <a:buNone/>
              </a:pPr>
              <a:t>16.5</a:t>
            </a:fld>
            <a:endParaRPr kumimoji="1" lang="ja-JP" altLang="en-US" sz="1000" dirty="0">
              <a:sym typeface="+mn-lt"/>
            </a:endParaRPr>
          </a:p>
        </p:txBody>
      </p:sp>
      <p:sp>
        <p:nvSpPr>
          <p:cNvPr id="13" name="Text Placeholder 12">
            <a:extLst>
              <a:ext uri="{FF2B5EF4-FFF2-40B4-BE49-F238E27FC236}">
                <a16:creationId xmlns:a16="http://schemas.microsoft.com/office/drawing/2014/main" id="{E42F1EAB-4CE0-4E7F-172A-E24DFF34E5D2}"/>
              </a:ext>
            </a:extLst>
          </p:cNvPr>
          <p:cNvSpPr>
            <a:spLocks noGrp="1"/>
          </p:cNvSpPr>
          <p:nvPr>
            <p:custDataLst>
              <p:tags r:id="rId69"/>
            </p:custDataLst>
          </p:nvPr>
        </p:nvSpPr>
        <p:spPr bwMode="auto">
          <a:xfrm>
            <a:off x="6376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3" name="テキスト プレースホルダ 9">
            <a:extLst>
              <a:ext uri="{FF2B5EF4-FFF2-40B4-BE49-F238E27FC236}">
                <a16:creationId xmlns:a16="http://schemas.microsoft.com/office/drawing/2014/main" id="{EA359A27-0B3B-292B-7FBD-510329F91BBF}"/>
              </a:ext>
            </a:extLst>
          </p:cNvPr>
          <p:cNvSpPr>
            <a:spLocks noGrp="1"/>
          </p:cNvSpPr>
          <p:nvPr>
            <p:custDataLst>
              <p:tags r:id="rId70"/>
            </p:custDataLst>
          </p:nvPr>
        </p:nvSpPr>
        <p:spPr bwMode="gray">
          <a:xfrm>
            <a:off x="6645275" y="27066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E1340-54D3-4583-9C99-DE7729349E28}" type="datetime'''''''''''''''1''''''''''''''''''''''''''''.''''6'''''''''''''">
              <a:rPr lang="ja-JP" altLang="en-US" sz="1000" smtClean="0">
                <a:effectLst/>
              </a:rPr>
              <a:pPr/>
              <a:t>1.6</a:t>
            </a:fld>
            <a:endParaRPr kumimoji="1" lang="ja-JP" altLang="en-US" sz="1000" dirty="0">
              <a:sym typeface="+mn-lt"/>
            </a:endParaRPr>
          </a:p>
        </p:txBody>
      </p:sp>
      <p:sp>
        <p:nvSpPr>
          <p:cNvPr id="751" name="テキスト プレースホルダ 9">
            <a:extLst>
              <a:ext uri="{FF2B5EF4-FFF2-40B4-BE49-F238E27FC236}">
                <a16:creationId xmlns:a16="http://schemas.microsoft.com/office/drawing/2014/main" id="{458CC216-84DF-3CFE-B331-85F8D363A05E}"/>
              </a:ext>
            </a:extLst>
          </p:cNvPr>
          <p:cNvSpPr>
            <a:spLocks noGrp="1"/>
          </p:cNvSpPr>
          <p:nvPr>
            <p:custDataLst>
              <p:tags r:id="rId71"/>
            </p:custDataLst>
          </p:nvPr>
        </p:nvSpPr>
        <p:spPr bwMode="gray">
          <a:xfrm>
            <a:off x="6610350" y="3257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58454-459D-4273-A627-9A01DCE4E850}" type="datetime'''''''''''''''''''''''1''''''''''''6''''.''7'">
              <a:rPr lang="ja-JP" altLang="en-US" sz="1000" smtClean="0">
                <a:effectLst/>
                <a:sym typeface="+mn-lt"/>
              </a:rPr>
              <a:pPr marL="0" lvl="0" indent="0" algn="ctr">
                <a:spcBef>
                  <a:spcPct val="0"/>
                </a:spcBef>
                <a:buNone/>
              </a:pPr>
              <a:t>16.7</a:t>
            </a:fld>
            <a:endParaRPr kumimoji="1" lang="ja-JP" altLang="en-US" sz="1000" dirty="0">
              <a:sym typeface="+mn-lt"/>
            </a:endParaRPr>
          </a:p>
        </p:txBody>
      </p:sp>
      <p:sp>
        <p:nvSpPr>
          <p:cNvPr id="31" name="Text Placeholder 12">
            <a:extLst>
              <a:ext uri="{FF2B5EF4-FFF2-40B4-BE49-F238E27FC236}">
                <a16:creationId xmlns:a16="http://schemas.microsoft.com/office/drawing/2014/main" id="{483A8D8E-F7FB-FAF2-DEC4-04C826983BB1}"/>
              </a:ext>
            </a:extLst>
          </p:cNvPr>
          <p:cNvSpPr>
            <a:spLocks noGrp="1"/>
          </p:cNvSpPr>
          <p:nvPr>
            <p:custDataLst>
              <p:tags r:id="rId72"/>
            </p:custDataLst>
          </p:nvPr>
        </p:nvSpPr>
        <p:spPr bwMode="auto">
          <a:xfrm>
            <a:off x="66738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4" name="テキスト プレースホルダ 9">
            <a:extLst>
              <a:ext uri="{FF2B5EF4-FFF2-40B4-BE49-F238E27FC236}">
                <a16:creationId xmlns:a16="http://schemas.microsoft.com/office/drawing/2014/main" id="{A0586D91-EEA3-8947-AB08-483222F2CBC6}"/>
              </a:ext>
            </a:extLst>
          </p:cNvPr>
          <p:cNvSpPr>
            <a:spLocks noGrp="1"/>
          </p:cNvSpPr>
          <p:nvPr>
            <p:custDataLst>
              <p:tags r:id="rId73"/>
            </p:custDataLst>
          </p:nvPr>
        </p:nvSpPr>
        <p:spPr bwMode="gray">
          <a:xfrm>
            <a:off x="6942138" y="28575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008C4C-19A0-44A2-9A02-BA877BCDEB76}" type="datetime'''''''''''''''1''''''''''''''''''.''''''3'''''''''''''''''''''">
              <a:rPr lang="ja-JP" altLang="en-US" sz="1000" smtClean="0">
                <a:effectLst/>
              </a:rPr>
              <a:pPr/>
              <a:t>1.3</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871AB02F-3546-14AE-55E2-505499DB5008}"/>
              </a:ext>
            </a:extLst>
          </p:cNvPr>
          <p:cNvSpPr>
            <a:spLocks noGrp="1"/>
          </p:cNvSpPr>
          <p:nvPr>
            <p:custDataLst>
              <p:tags r:id="rId74"/>
            </p:custDataLst>
          </p:nvPr>
        </p:nvSpPr>
        <p:spPr bwMode="gray">
          <a:xfrm>
            <a:off x="6907213" y="3252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649746-EBE6-4C68-941D-6B85FD6E3330}"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48" name="Text Placeholder 12"/>
          <p:cNvSpPr>
            <a:spLocks noGrp="1"/>
          </p:cNvSpPr>
          <p:nvPr>
            <p:custDataLst>
              <p:tags r:id="rId75"/>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useBgFill="1">
        <p:nvSpPr>
          <p:cNvPr id="175" name="テキスト プレースホルダ 9">
            <a:extLst>
              <a:ext uri="{FF2B5EF4-FFF2-40B4-BE49-F238E27FC236}">
                <a16:creationId xmlns:a16="http://schemas.microsoft.com/office/drawing/2014/main" id="{C5CBE61C-1901-F0FC-0843-B9DF57413FA7}"/>
              </a:ext>
            </a:extLst>
          </p:cNvPr>
          <p:cNvSpPr>
            <a:spLocks noGrp="1"/>
          </p:cNvSpPr>
          <p:nvPr>
            <p:custDataLst>
              <p:tags r:id="rId76"/>
            </p:custDataLst>
          </p:nvPr>
        </p:nvSpPr>
        <p:spPr bwMode="gray">
          <a:xfrm>
            <a:off x="7239000" y="28797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021079-A63C-4245-A77B-864FC90565F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53" name="テキスト プレースホルダ 9">
            <a:extLst>
              <a:ext uri="{FF2B5EF4-FFF2-40B4-BE49-F238E27FC236}">
                <a16:creationId xmlns:a16="http://schemas.microsoft.com/office/drawing/2014/main" id="{C1E14110-5116-C2A6-E987-F1AF12205A5C}"/>
              </a:ext>
            </a:extLst>
          </p:cNvPr>
          <p:cNvSpPr>
            <a:spLocks noGrp="1"/>
          </p:cNvSpPr>
          <p:nvPr>
            <p:custDataLst>
              <p:tags r:id="rId77"/>
            </p:custDataLst>
          </p:nvPr>
        </p:nvSpPr>
        <p:spPr bwMode="gray">
          <a:xfrm>
            <a:off x="7204075" y="3246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79D0F0-A2FE-4862-AA3B-ADE8D6CD6BA1}" type="datetime'1''''''''''''''7.''''''''''''2'''''''''''''''''''''''''">
              <a:rPr lang="ja-JP" altLang="en-US" sz="1000" smtClean="0">
                <a:effectLst/>
                <a:sym typeface="+mn-lt"/>
              </a:rPr>
              <a:pPr marL="0" lvl="0" indent="0" algn="ctr">
                <a:spcBef>
                  <a:spcPct val="0"/>
                </a:spcBef>
                <a:buNone/>
              </a:pPr>
              <a:t>17.2</a:t>
            </a:fld>
            <a:endParaRPr kumimoji="1" lang="ja-JP" altLang="en-US" sz="1000" dirty="0">
              <a:sym typeface="+mn-lt"/>
            </a:endParaRPr>
          </a:p>
        </p:txBody>
      </p:sp>
      <p:sp>
        <p:nvSpPr>
          <p:cNvPr id="51" name="Text Placeholder 12">
            <a:extLst>
              <a:ext uri="{FF2B5EF4-FFF2-40B4-BE49-F238E27FC236}">
                <a16:creationId xmlns:a16="http://schemas.microsoft.com/office/drawing/2014/main" id="{9A354224-240C-2A9D-11DC-5BB84E47F898}"/>
              </a:ext>
            </a:extLst>
          </p:cNvPr>
          <p:cNvSpPr>
            <a:spLocks noGrp="1"/>
          </p:cNvSpPr>
          <p:nvPr>
            <p:custDataLst>
              <p:tags r:id="rId78"/>
            </p:custDataLst>
          </p:nvPr>
        </p:nvSpPr>
        <p:spPr bwMode="auto">
          <a:xfrm>
            <a:off x="7267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85AFBB9-2FD7-4BCF-B20C-25A4099938A3}" type="datetime'''''''''''''''''''''''''''2''''''''''''''''''''''''''''''''2'">
              <a:rPr kumimoji="0"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176" name="テキスト プレースホルダ 9">
            <a:extLst>
              <a:ext uri="{FF2B5EF4-FFF2-40B4-BE49-F238E27FC236}">
                <a16:creationId xmlns:a16="http://schemas.microsoft.com/office/drawing/2014/main" id="{99753865-B90F-3F9E-750C-B2E08BA5B3C5}"/>
              </a:ext>
            </a:extLst>
          </p:cNvPr>
          <p:cNvSpPr>
            <a:spLocks noGrp="1"/>
          </p:cNvSpPr>
          <p:nvPr>
            <p:custDataLst>
              <p:tags r:id="rId79"/>
            </p:custDataLst>
          </p:nvPr>
        </p:nvSpPr>
        <p:spPr bwMode="gray">
          <a:xfrm>
            <a:off x="7535863" y="29146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A343E-A38A-43D1-B558-0D6451A4B9E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53A54913-EBF0-3581-93D3-4ACBAE26AA04}"/>
              </a:ext>
            </a:extLst>
          </p:cNvPr>
          <p:cNvSpPr>
            <a:spLocks noGrp="1"/>
          </p:cNvSpPr>
          <p:nvPr>
            <p:custDataLst>
              <p:tags r:id="rId80"/>
            </p:custDataLst>
          </p:nvPr>
        </p:nvSpPr>
        <p:spPr bwMode="gray">
          <a:xfrm>
            <a:off x="7500938" y="3241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D3F3D3-58DD-42D6-9E4F-8A7788A2C9EE}" type="datetime'''''''''''17''''''''''''''''''.''''''''4'''''''''''">
              <a:rPr lang="ja-JP" altLang="en-US" sz="1000" smtClean="0">
                <a:effectLst/>
                <a:sym typeface="+mn-lt"/>
              </a:rPr>
              <a:pPr marL="0" lvl="0" indent="0" algn="ctr">
                <a:spcBef>
                  <a:spcPct val="0"/>
                </a:spcBef>
                <a:buNone/>
              </a:pPr>
              <a:t>17.4</a:t>
            </a:fld>
            <a:endParaRPr kumimoji="1" lang="ja-JP" altLang="en-US" sz="1000" dirty="0">
              <a:sym typeface="+mn-lt"/>
            </a:endParaRPr>
          </a:p>
        </p:txBody>
      </p:sp>
      <p:sp>
        <p:nvSpPr>
          <p:cNvPr id="449" name="Text Placeholder 12">
            <a:extLst>
              <a:ext uri="{FF2B5EF4-FFF2-40B4-BE49-F238E27FC236}">
                <a16:creationId xmlns:a16="http://schemas.microsoft.com/office/drawing/2014/main" id="{9E4BBFCA-CB07-6A60-E88B-27C33CEBBFAB}"/>
              </a:ext>
            </a:extLst>
          </p:cNvPr>
          <p:cNvSpPr>
            <a:spLocks noGrp="1"/>
          </p:cNvSpPr>
          <p:nvPr>
            <p:custDataLst>
              <p:tags r:id="rId81"/>
            </p:custDataLst>
          </p:nvPr>
        </p:nvSpPr>
        <p:spPr bwMode="auto">
          <a:xfrm>
            <a:off x="7564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19D42F9-FD39-4EFA-A4ED-04A2DCCDB4AD}" type="datetime'''''''''''23'''''''''''''''''''''''''''''''''''">
              <a:rPr kumimoji="0" lang="ja-JP" altLang="en-US" sz="1000" b="0" smtClean="0">
                <a:solidFill>
                  <a:srgbClr val="000000"/>
                </a:solidFill>
              </a: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763" name="テキスト プレースホルダ 9">
            <a:extLst>
              <a:ext uri="{FF2B5EF4-FFF2-40B4-BE49-F238E27FC236}">
                <a16:creationId xmlns:a16="http://schemas.microsoft.com/office/drawing/2014/main" id="{59D855E3-89A3-5B77-D9AA-7C3CF92A9B0E}"/>
              </a:ext>
            </a:extLst>
          </p:cNvPr>
          <p:cNvSpPr>
            <a:spLocks noGrp="1"/>
          </p:cNvSpPr>
          <p:nvPr>
            <p:custDataLst>
              <p:tags r:id="rId82"/>
            </p:custDataLst>
          </p:nvPr>
        </p:nvSpPr>
        <p:spPr bwMode="gray">
          <a:xfrm>
            <a:off x="7832725" y="29464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F9D330-AC3C-4F8E-AA3F-0032B4A35ED7}" type="datetime'''1''.''''2'''''''''''">
              <a:rPr lang="ja-JP" altLang="en-US" sz="1000" smtClean="0">
                <a:effectLst/>
                <a:sym typeface="+mn-lt"/>
              </a:rPr>
              <a:pPr/>
              <a:t>1.2</a:t>
            </a:fld>
            <a:endParaRPr kumimoji="1" lang="ja-JP" altLang="en-US" sz="1000" dirty="0">
              <a:sym typeface="+mn-lt"/>
            </a:endParaRPr>
          </a:p>
        </p:txBody>
      </p:sp>
      <p:sp>
        <p:nvSpPr>
          <p:cNvPr id="755" name="テキスト プレースホルダ 9">
            <a:extLst>
              <a:ext uri="{FF2B5EF4-FFF2-40B4-BE49-F238E27FC236}">
                <a16:creationId xmlns:a16="http://schemas.microsoft.com/office/drawing/2014/main" id="{C0DA7C6E-F90E-4D94-D44E-BDA2E807D9E3}"/>
              </a:ext>
            </a:extLst>
          </p:cNvPr>
          <p:cNvSpPr>
            <a:spLocks noGrp="1"/>
          </p:cNvSpPr>
          <p:nvPr>
            <p:custDataLst>
              <p:tags r:id="rId83"/>
            </p:custDataLst>
          </p:nvPr>
        </p:nvSpPr>
        <p:spPr bwMode="gray">
          <a:xfrm>
            <a:off x="7797800" y="3236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7D5373-084B-4F73-8424-6BB22C76CF0F}"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37" name="Text Placeholder 12">
            <a:extLst>
              <a:ext uri="{FF2B5EF4-FFF2-40B4-BE49-F238E27FC236}">
                <a16:creationId xmlns:a16="http://schemas.microsoft.com/office/drawing/2014/main" id="{0D5838BB-1666-1127-14DF-99BB377399EF}"/>
              </a:ext>
            </a:extLst>
          </p:cNvPr>
          <p:cNvSpPr>
            <a:spLocks noGrp="1"/>
          </p:cNvSpPr>
          <p:nvPr>
            <p:custDataLst>
              <p:tags r:id="rId84"/>
            </p:custDataLst>
          </p:nvPr>
        </p:nvSpPr>
        <p:spPr bwMode="auto">
          <a:xfrm>
            <a:off x="7861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6302724-D793-4237-A66C-0AECE0D05F71}" type="datetime'''''''''''2''''''''''''''''''''''''''''''''''4'''''''">
              <a:rPr kumimoji="0" lang="ja-JP" altLang="en-US" sz="1000" b="0" smtClean="0">
                <a:solidFill>
                  <a:srgbClr val="000000"/>
                </a:solidFill>
              </a:rPr>
              <a:pPr/>
              <a:t>24</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764" name="テキスト プレースホルダ 9">
            <a:extLst>
              <a:ext uri="{FF2B5EF4-FFF2-40B4-BE49-F238E27FC236}">
                <a16:creationId xmlns:a16="http://schemas.microsoft.com/office/drawing/2014/main" id="{7C3C90A8-4889-6EE6-BD1D-4D441BD51CC3}"/>
              </a:ext>
            </a:extLst>
          </p:cNvPr>
          <p:cNvSpPr>
            <a:spLocks noGrp="1"/>
          </p:cNvSpPr>
          <p:nvPr>
            <p:custDataLst>
              <p:tags r:id="rId85"/>
            </p:custDataLst>
          </p:nvPr>
        </p:nvSpPr>
        <p:spPr bwMode="gray">
          <a:xfrm>
            <a:off x="8129588" y="29702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5E0C3-D4A9-49D4-AF21-997D3EB90688}" type="datetime'''''''''''''''''''''''''1''''.''''''''''''''''''''''2'''''">
              <a:rPr lang="ja-JP" altLang="en-US" sz="1000" smtClean="0">
                <a:effectLst/>
                <a:sym typeface="+mn-lt"/>
              </a:rPr>
              <a:pPr/>
              <a:t>1.2</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38D9CB2C-AF83-E93E-468E-05D64FA9A3CB}"/>
              </a:ext>
            </a:extLst>
          </p:cNvPr>
          <p:cNvSpPr>
            <a:spLocks noGrp="1"/>
          </p:cNvSpPr>
          <p:nvPr>
            <p:custDataLst>
              <p:tags r:id="rId86"/>
            </p:custDataLst>
          </p:nvPr>
        </p:nvSpPr>
        <p:spPr bwMode="gray">
          <a:xfrm>
            <a:off x="4829175" y="3289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97D8F-7325-4624-9AE1-93F979B9E3BF}" type="datetime'''''''''''''''''''''1''''5''.''''''''''''4'''''''">
              <a:rPr lang="ja-JP" altLang="en-US" sz="1000" smtClean="0">
                <a:effectLst/>
                <a:sym typeface="+mn-lt"/>
              </a:rPr>
              <a:pPr marL="0" lvl="0" indent="0" algn="ctr">
                <a:spcBef>
                  <a:spcPct val="0"/>
                </a:spcBef>
                <a:buNone/>
              </a:pPr>
              <a:t>15.4</a:t>
            </a:fld>
            <a:endParaRPr kumimoji="1" lang="ja-JP" altLang="en-US" sz="1000" dirty="0">
              <a:sym typeface="+mn-lt"/>
            </a:endParaRPr>
          </a:p>
        </p:txBody>
      </p:sp>
      <p:sp>
        <p:nvSpPr>
          <p:cNvPr id="41" name="Text Placeholder 12">
            <a:extLst>
              <a:ext uri="{FF2B5EF4-FFF2-40B4-BE49-F238E27FC236}">
                <a16:creationId xmlns:a16="http://schemas.microsoft.com/office/drawing/2014/main" id="{8B7E58A2-D569-769C-232C-75178A70DF80}"/>
              </a:ext>
            </a:extLst>
          </p:cNvPr>
          <p:cNvSpPr>
            <a:spLocks noGrp="1"/>
          </p:cNvSpPr>
          <p:nvPr>
            <p:custDataLst>
              <p:tags r:id="rId87"/>
            </p:custDataLst>
          </p:nvPr>
        </p:nvSpPr>
        <p:spPr bwMode="auto">
          <a:xfrm>
            <a:off x="8158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A345420-2173-424E-A848-118C0F461477}" type="datetime'''''''''''''''''2''''5'''''">
              <a:rPr kumimoji="0" lang="ja-JP" altLang="en-US" sz="1000" b="0" smtClean="0">
                <a:solidFill>
                  <a:srgbClr val="000000"/>
                </a:solidFill>
              </a:rPr>
              <a:pPr/>
              <a:t>25</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177" name="テキスト プレースホルダ 9">
            <a:extLst>
              <a:ext uri="{FF2B5EF4-FFF2-40B4-BE49-F238E27FC236}">
                <a16:creationId xmlns:a16="http://schemas.microsoft.com/office/drawing/2014/main" id="{9F69B02E-F83E-8B93-6213-A80F7087D8D5}"/>
              </a:ext>
            </a:extLst>
          </p:cNvPr>
          <p:cNvSpPr>
            <a:spLocks noGrp="1"/>
          </p:cNvSpPr>
          <p:nvPr>
            <p:custDataLst>
              <p:tags r:id="rId88"/>
            </p:custDataLst>
          </p:nvPr>
        </p:nvSpPr>
        <p:spPr bwMode="gray">
          <a:xfrm>
            <a:off x="8426450" y="30718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36F670-2B1D-4B82-A3C5-3CCBF999EAED}" type="datetime'''''1''''''''.''''''''''0'''''''''''''''''''''''''''''''''">
              <a:rPr lang="ja-JP" altLang="en-US" sz="1000" smtClean="0">
                <a:effectLst/>
              </a:rPr>
              <a:pPr/>
              <a:t>1.0</a:t>
            </a:fld>
            <a:endParaRPr kumimoji="1" lang="ja-JP" altLang="en-US" sz="1000" dirty="0">
              <a:sym typeface="+mn-lt"/>
            </a:endParaRPr>
          </a:p>
        </p:txBody>
      </p:sp>
      <p:sp>
        <p:nvSpPr>
          <p:cNvPr id="11" name="Text Placeholder 12">
            <a:extLst>
              <a:ext uri="{FF2B5EF4-FFF2-40B4-BE49-F238E27FC236}">
                <a16:creationId xmlns:a16="http://schemas.microsoft.com/office/drawing/2014/main" id="{23D8EC4D-BE4E-6299-E431-769972EBF3AF}"/>
              </a:ext>
            </a:extLst>
          </p:cNvPr>
          <p:cNvSpPr>
            <a:spLocks noGrp="1"/>
          </p:cNvSpPr>
          <p:nvPr>
            <p:custDataLst>
              <p:tags r:id="rId89"/>
            </p:custDataLst>
          </p:nvPr>
        </p:nvSpPr>
        <p:spPr bwMode="auto">
          <a:xfrm>
            <a:off x="9420225" y="2251075"/>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32" name="Text Placeholder 12">
            <a:extLst>
              <a:ext uri="{FF2B5EF4-FFF2-40B4-BE49-F238E27FC236}">
                <a16:creationId xmlns:a16="http://schemas.microsoft.com/office/drawing/2014/main" id="{99E286A6-8131-6541-0A0D-5C1DB7C45C5E}"/>
              </a:ext>
            </a:extLst>
          </p:cNvPr>
          <p:cNvSpPr>
            <a:spLocks noGrp="1"/>
          </p:cNvSpPr>
          <p:nvPr>
            <p:custDataLst>
              <p:tags r:id="rId90"/>
            </p:custDataLst>
          </p:nvPr>
        </p:nvSpPr>
        <p:spPr bwMode="auto">
          <a:xfrm>
            <a:off x="84550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8" name="テキスト プレースホルダ 9">
            <a:extLst>
              <a:ext uri="{FF2B5EF4-FFF2-40B4-BE49-F238E27FC236}">
                <a16:creationId xmlns:a16="http://schemas.microsoft.com/office/drawing/2014/main" id="{5BF86740-A0D6-A38F-8DBD-7E901DA7A252}"/>
              </a:ext>
            </a:extLst>
          </p:cNvPr>
          <p:cNvSpPr>
            <a:spLocks noGrp="1"/>
          </p:cNvSpPr>
          <p:nvPr>
            <p:custDataLst>
              <p:tags r:id="rId91"/>
            </p:custDataLst>
          </p:nvPr>
        </p:nvSpPr>
        <p:spPr bwMode="gray">
          <a:xfrm>
            <a:off x="8723313" y="3206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2DF66-6EE2-4ADA-B46E-18D3A2EF8A8B}" type="datetime'''''''''''''''''0''''''.''''''''8'''''''''''''''''''''''''''''">
              <a:rPr lang="ja-JP" altLang="en-US" sz="1000" smtClean="0">
                <a:effectLst/>
              </a:rPr>
              <a:pPr/>
              <a:t>0.8</a:t>
            </a:fld>
            <a:endParaRPr kumimoji="1" lang="ja-JP" altLang="en-US" sz="1000" dirty="0">
              <a:sym typeface="+mn-lt"/>
            </a:endParaRPr>
          </a:p>
        </p:txBody>
      </p:sp>
      <p:sp useBgFill="1">
        <p:nvSpPr>
          <p:cNvPr id="158" name="テキスト プレースホルダ 9">
            <a:extLst>
              <a:ext uri="{FF2B5EF4-FFF2-40B4-BE49-F238E27FC236}">
                <a16:creationId xmlns:a16="http://schemas.microsoft.com/office/drawing/2014/main" id="{C308B2C7-563C-A415-D6A4-807F80FD5F32}"/>
              </a:ext>
            </a:extLst>
          </p:cNvPr>
          <p:cNvSpPr>
            <a:spLocks noGrp="1"/>
          </p:cNvSpPr>
          <p:nvPr>
            <p:custDataLst>
              <p:tags r:id="rId92"/>
            </p:custDataLst>
          </p:nvPr>
        </p:nvSpPr>
        <p:spPr bwMode="gray">
          <a:xfrm>
            <a:off x="706438" y="2728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DBACD-FFBF-4CC8-BEC0-1F6E08E9D70F}" type="datetime'''''''''''''''''''''''''1''.''''''''''6'''''">
              <a:rPr lang="ja-JP" altLang="en-US" sz="1000" smtClean="0">
                <a:effectLst/>
              </a:rPr>
              <a:pPr/>
              <a:t>1.6</a:t>
            </a:fld>
            <a:endParaRPr kumimoji="1" lang="ja-JP" altLang="en-US" sz="1000" dirty="0">
              <a:sym typeface="+mn-lt"/>
            </a:endParaRPr>
          </a:p>
        </p:txBody>
      </p:sp>
      <p:sp>
        <p:nvSpPr>
          <p:cNvPr id="26" name="Text Placeholder 12">
            <a:extLst>
              <a:ext uri="{FF2B5EF4-FFF2-40B4-BE49-F238E27FC236}">
                <a16:creationId xmlns:a16="http://schemas.microsoft.com/office/drawing/2014/main" id="{FAD08504-914F-98D4-95D0-4802A2FDDA61}"/>
              </a:ext>
            </a:extLst>
          </p:cNvPr>
          <p:cNvSpPr>
            <a:spLocks noGrp="1"/>
          </p:cNvSpPr>
          <p:nvPr>
            <p:custDataLst>
              <p:tags r:id="rId93"/>
            </p:custDataLst>
          </p:nvPr>
        </p:nvSpPr>
        <p:spPr bwMode="auto">
          <a:xfrm>
            <a:off x="8751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33" name="テキスト プレースホルダ 9">
            <a:extLst>
              <a:ext uri="{FF2B5EF4-FFF2-40B4-BE49-F238E27FC236}">
                <a16:creationId xmlns:a16="http://schemas.microsoft.com/office/drawing/2014/main" id="{03238628-A1FD-AFE7-9011-691CA3B040D6}"/>
              </a:ext>
            </a:extLst>
          </p:cNvPr>
          <p:cNvSpPr>
            <a:spLocks noGrp="1"/>
          </p:cNvSpPr>
          <p:nvPr>
            <p:custDataLst>
              <p:tags r:id="rId94"/>
            </p:custDataLst>
          </p:nvPr>
        </p:nvSpPr>
        <p:spPr bwMode="gray">
          <a:xfrm>
            <a:off x="9020175" y="3341688"/>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24C6CD8-0869-4523-8F03-8ADF6863CD9A}" type="datetime'''''''''''''''''''''''''''''''''''0.''''5'''''''''''''''''''''">
              <a:rPr lang="ja-JP" altLang="en-US" sz="1000" smtClean="0">
                <a:effectLst/>
              </a:rPr>
              <a:pPr/>
              <a:t>0.5</a:t>
            </a:fld>
            <a:endParaRPr kumimoji="1" lang="ja-JP" altLang="en-US" sz="1000" b="0" i="0" strike="noStrike" kern="1200" cap="none" spc="0" normalizeH="0" baseline="0" noProof="0" dirty="0">
              <a:ln>
                <a:noFill/>
              </a:ln>
              <a:effectLst/>
              <a:uLnTx/>
              <a:uFillTx/>
              <a:cs typeface="+mn-cs"/>
              <a:sym typeface="+mn-lt"/>
            </a:endParaRPr>
          </a:p>
        </p:txBody>
      </p:sp>
      <p:sp>
        <p:nvSpPr>
          <p:cNvPr id="730" name="テキスト プレースホルダ 9">
            <a:extLst>
              <a:ext uri="{FF2B5EF4-FFF2-40B4-BE49-F238E27FC236}">
                <a16:creationId xmlns:a16="http://schemas.microsoft.com/office/drawing/2014/main" id="{C1562379-5535-4E54-09AA-186462E33D33}"/>
              </a:ext>
            </a:extLst>
          </p:cNvPr>
          <p:cNvSpPr>
            <a:spLocks noGrp="1"/>
          </p:cNvSpPr>
          <p:nvPr>
            <p:custDataLst>
              <p:tags r:id="rId95"/>
            </p:custDataLst>
          </p:nvPr>
        </p:nvSpPr>
        <p:spPr bwMode="gray">
          <a:xfrm>
            <a:off x="671513" y="3359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9D878D-8561-44E8-A012-E775621705A0}"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20" name="Text Placeholder 12">
            <a:extLst>
              <a:ext uri="{FF2B5EF4-FFF2-40B4-BE49-F238E27FC236}">
                <a16:creationId xmlns:a16="http://schemas.microsoft.com/office/drawing/2014/main" id="{5A85517D-D3AF-E9C5-8E4D-09BFF23D943B}"/>
              </a:ext>
            </a:extLst>
          </p:cNvPr>
          <p:cNvSpPr>
            <a:spLocks noGrp="1"/>
          </p:cNvSpPr>
          <p:nvPr>
            <p:custDataLst>
              <p:tags r:id="rId96"/>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6" name="Text Placeholder 12">
            <a:extLst>
              <a:ext uri="{FF2B5EF4-FFF2-40B4-BE49-F238E27FC236}">
                <a16:creationId xmlns:a16="http://schemas.microsoft.com/office/drawing/2014/main" id="{321857C0-B0BA-08F5-7106-75E34D34E0C8}"/>
              </a:ext>
            </a:extLst>
          </p:cNvPr>
          <p:cNvSpPr>
            <a:spLocks noGrp="1"/>
          </p:cNvSpPr>
          <p:nvPr>
            <p:custDataLst>
              <p:tags r:id="rId97"/>
            </p:custDataLst>
          </p:nvPr>
        </p:nvSpPr>
        <p:spPr bwMode="auto">
          <a:xfrm>
            <a:off x="6970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sym typeface="+mn-lt"/>
            </a:endParaRPr>
          </a:p>
        </p:txBody>
      </p:sp>
      <p:cxnSp>
        <p:nvCxnSpPr>
          <p:cNvPr id="293" name="Straight Connector 96">
            <a:extLst>
              <a:ext uri="{FF2B5EF4-FFF2-40B4-BE49-F238E27FC236}">
                <a16:creationId xmlns:a16="http://schemas.microsoft.com/office/drawing/2014/main" id="{881BD9D6-4351-5B5E-3F85-59BFC094BE40}"/>
              </a:ext>
            </a:extLst>
          </p:cNvPr>
          <p:cNvCxnSpPr/>
          <p:nvPr>
            <p:custDataLst>
              <p:tags r:id="rId98"/>
            </p:custDataLst>
          </p:nvPr>
        </p:nvCxnSpPr>
        <p:spPr bwMode="auto">
          <a:xfrm>
            <a:off x="147002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5">
            <a:extLst>
              <a:ext uri="{FF2B5EF4-FFF2-40B4-BE49-F238E27FC236}">
                <a16:creationId xmlns:a16="http://schemas.microsoft.com/office/drawing/2014/main" id="{33086278-0FC3-F7E2-932E-8842001B3B19}"/>
              </a:ext>
            </a:extLst>
          </p:cNvPr>
          <p:cNvCxnSpPr/>
          <p:nvPr>
            <p:custDataLst>
              <p:tags r:id="rId99"/>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90">
            <a:extLst>
              <a:ext uri="{FF2B5EF4-FFF2-40B4-BE49-F238E27FC236}">
                <a16:creationId xmlns:a16="http://schemas.microsoft.com/office/drawing/2014/main" id="{85C77374-E78B-5A88-2D79-45C8A7438E14}"/>
              </a:ext>
            </a:extLst>
          </p:cNvPr>
          <p:cNvCxnSpPr/>
          <p:nvPr>
            <p:custDataLst>
              <p:tags r:id="rId100"/>
            </p:custDataLst>
          </p:nvPr>
        </p:nvCxnSpPr>
        <p:spPr bwMode="auto">
          <a:xfrm>
            <a:off x="8324850" y="4886326"/>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89">
            <a:extLst>
              <a:ext uri="{FF2B5EF4-FFF2-40B4-BE49-F238E27FC236}">
                <a16:creationId xmlns:a16="http://schemas.microsoft.com/office/drawing/2014/main" id="{E8C18B58-436B-47E7-66EC-B7E6E2F2F678}"/>
              </a:ext>
            </a:extLst>
          </p:cNvPr>
          <p:cNvCxnSpPr/>
          <p:nvPr>
            <p:custDataLst>
              <p:tags r:id="rId101"/>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88">
            <a:extLst>
              <a:ext uri="{FF2B5EF4-FFF2-40B4-BE49-F238E27FC236}">
                <a16:creationId xmlns:a16="http://schemas.microsoft.com/office/drawing/2014/main" id="{F24A3C8E-E3F5-98E4-5A36-200AE01347E9}"/>
              </a:ext>
            </a:extLst>
          </p:cNvPr>
          <p:cNvCxnSpPr/>
          <p:nvPr>
            <p:custDataLst>
              <p:tags r:id="rId102"/>
            </p:custDataLst>
          </p:nvPr>
        </p:nvCxnSpPr>
        <p:spPr bwMode="auto">
          <a:xfrm>
            <a:off x="8026400" y="578326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3">
            <a:extLst>
              <a:ext uri="{FF2B5EF4-FFF2-40B4-BE49-F238E27FC236}">
                <a16:creationId xmlns:a16="http://schemas.microsoft.com/office/drawing/2014/main" id="{E26E37C1-A915-90D5-B55E-8E4FCD91C95E}"/>
              </a:ext>
            </a:extLst>
          </p:cNvPr>
          <p:cNvCxnSpPr/>
          <p:nvPr>
            <p:custDataLst>
              <p:tags r:id="rId103"/>
            </p:custDataLst>
          </p:nvPr>
        </p:nvCxnSpPr>
        <p:spPr bwMode="auto">
          <a:xfrm>
            <a:off x="2363788" y="5673725"/>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7">
            <a:extLst>
              <a:ext uri="{FF2B5EF4-FFF2-40B4-BE49-F238E27FC236}">
                <a16:creationId xmlns:a16="http://schemas.microsoft.com/office/drawing/2014/main" id="{824C0FAD-F5EC-DC5C-9FAC-065FA33CC602}"/>
              </a:ext>
            </a:extLst>
          </p:cNvPr>
          <p:cNvCxnSpPr>
            <a:cxnSpLocks/>
          </p:cNvCxnSpPr>
          <p:nvPr>
            <p:custDataLst>
              <p:tags r:id="rId104"/>
            </p:custDataLst>
          </p:nvPr>
        </p:nvCxnSpPr>
        <p:spPr bwMode="auto">
          <a:xfrm>
            <a:off x="8026400" y="48831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286">
            <a:extLst>
              <a:ext uri="{FF2B5EF4-FFF2-40B4-BE49-F238E27FC236}">
                <a16:creationId xmlns:a16="http://schemas.microsoft.com/office/drawing/2014/main" id="{81EB75CB-35A1-7959-7D37-8961BA54C147}"/>
              </a:ext>
            </a:extLst>
          </p:cNvPr>
          <p:cNvCxnSpPr>
            <a:cxnSpLocks/>
          </p:cNvCxnSpPr>
          <p:nvPr>
            <p:custDataLst>
              <p:tags r:id="rId105"/>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431C90D-E370-E9B7-1720-D08FC754B344}"/>
              </a:ext>
            </a:extLst>
          </p:cNvPr>
          <p:cNvCxnSpPr>
            <a:cxnSpLocks/>
          </p:cNvCxnSpPr>
          <p:nvPr>
            <p:custDataLst>
              <p:tags r:id="rId106"/>
            </p:custDataLst>
          </p:nvPr>
        </p:nvCxnSpPr>
        <p:spPr bwMode="auto">
          <a:xfrm>
            <a:off x="7727950" y="57785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202">
            <a:extLst>
              <a:ext uri="{FF2B5EF4-FFF2-40B4-BE49-F238E27FC236}">
                <a16:creationId xmlns:a16="http://schemas.microsoft.com/office/drawing/2014/main" id="{113ADD88-B3D1-469D-11F6-5C0008F195BB}"/>
              </a:ext>
            </a:extLst>
          </p:cNvPr>
          <p:cNvCxnSpPr/>
          <p:nvPr>
            <p:custDataLst>
              <p:tags r:id="rId107"/>
            </p:custDataLst>
          </p:nvPr>
        </p:nvCxnSpPr>
        <p:spPr bwMode="auto">
          <a:xfrm>
            <a:off x="236378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E99BC2F-87D3-B733-2087-27CF97D58FE8}"/>
              </a:ext>
            </a:extLst>
          </p:cNvPr>
          <p:cNvCxnSpPr>
            <a:cxnSpLocks/>
          </p:cNvCxnSpPr>
          <p:nvPr>
            <p:custDataLst>
              <p:tags r:id="rId108"/>
            </p:custDataLst>
          </p:nvPr>
        </p:nvCxnSpPr>
        <p:spPr bwMode="auto">
          <a:xfrm>
            <a:off x="7727950"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8ACF280-6F05-8670-E709-35C357ECB34C}"/>
              </a:ext>
            </a:extLst>
          </p:cNvPr>
          <p:cNvCxnSpPr>
            <a:cxnSpLocks/>
          </p:cNvCxnSpPr>
          <p:nvPr>
            <p:custDataLst>
              <p:tags r:id="rId10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54E83827-2481-ABAE-3DEB-E2F1BFAC8E64}"/>
              </a:ext>
            </a:extLst>
          </p:cNvPr>
          <p:cNvCxnSpPr>
            <a:cxnSpLocks/>
          </p:cNvCxnSpPr>
          <p:nvPr>
            <p:custDataLst>
              <p:tags r:id="rId110"/>
            </p:custDataLst>
          </p:nvPr>
        </p:nvCxnSpPr>
        <p:spPr bwMode="auto">
          <a:xfrm>
            <a:off x="7431088" y="577373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92">
            <a:extLst>
              <a:ext uri="{FF2B5EF4-FFF2-40B4-BE49-F238E27FC236}">
                <a16:creationId xmlns:a16="http://schemas.microsoft.com/office/drawing/2014/main" id="{6FED3B17-5D49-E6E0-AF02-8C7A6AD93A1C}"/>
              </a:ext>
            </a:extLst>
          </p:cNvPr>
          <p:cNvCxnSpPr/>
          <p:nvPr>
            <p:custDataLst>
              <p:tags r:id="rId111"/>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E270D964-5446-73F8-B173-7B745C4D121C}"/>
              </a:ext>
            </a:extLst>
          </p:cNvPr>
          <p:cNvCxnSpPr>
            <a:cxnSpLocks/>
          </p:cNvCxnSpPr>
          <p:nvPr>
            <p:custDataLst>
              <p:tags r:id="rId112"/>
            </p:custDataLst>
          </p:nvPr>
        </p:nvCxnSpPr>
        <p:spPr bwMode="auto">
          <a:xfrm>
            <a:off x="7431088" y="48783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4D9EA995-E8DF-A77F-F122-77D94BE0FAE7}"/>
              </a:ext>
            </a:extLst>
          </p:cNvPr>
          <p:cNvCxnSpPr>
            <a:cxnSpLocks/>
          </p:cNvCxnSpPr>
          <p:nvPr>
            <p:custDataLst>
              <p:tags r:id="rId113"/>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85">
            <a:extLst>
              <a:ext uri="{FF2B5EF4-FFF2-40B4-BE49-F238E27FC236}">
                <a16:creationId xmlns:a16="http://schemas.microsoft.com/office/drawing/2014/main" id="{70F57E7B-9A97-9350-0F73-EEA1CC3501A7}"/>
              </a:ext>
            </a:extLst>
          </p:cNvPr>
          <p:cNvCxnSpPr>
            <a:cxnSpLocks/>
          </p:cNvCxnSpPr>
          <p:nvPr>
            <p:custDataLst>
              <p:tags r:id="rId114"/>
            </p:custDataLst>
          </p:nvPr>
        </p:nvCxnSpPr>
        <p:spPr bwMode="auto">
          <a:xfrm>
            <a:off x="7132638" y="5768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93">
            <a:extLst>
              <a:ext uri="{FF2B5EF4-FFF2-40B4-BE49-F238E27FC236}">
                <a16:creationId xmlns:a16="http://schemas.microsoft.com/office/drawing/2014/main" id="{9ACB90AF-0D9B-DD97-8AC0-4AE97E8A9524}"/>
              </a:ext>
            </a:extLst>
          </p:cNvPr>
          <p:cNvCxnSpPr/>
          <p:nvPr>
            <p:custDataLst>
              <p:tags r:id="rId115"/>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84">
            <a:extLst>
              <a:ext uri="{FF2B5EF4-FFF2-40B4-BE49-F238E27FC236}">
                <a16:creationId xmlns:a16="http://schemas.microsoft.com/office/drawing/2014/main" id="{D7D811EA-19A2-4690-7812-11C64F4EF331}"/>
              </a:ext>
            </a:extLst>
          </p:cNvPr>
          <p:cNvCxnSpPr/>
          <p:nvPr>
            <p:custDataLst>
              <p:tags r:id="rId116"/>
            </p:custDataLst>
          </p:nvPr>
        </p:nvCxnSpPr>
        <p:spPr bwMode="auto">
          <a:xfrm>
            <a:off x="7132638" y="48752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83">
            <a:extLst>
              <a:ext uri="{FF2B5EF4-FFF2-40B4-BE49-F238E27FC236}">
                <a16:creationId xmlns:a16="http://schemas.microsoft.com/office/drawing/2014/main" id="{9F6335DD-79AD-5F9A-CD63-261CAB429495}"/>
              </a:ext>
            </a:extLst>
          </p:cNvPr>
          <p:cNvCxnSpPr/>
          <p:nvPr>
            <p:custDataLst>
              <p:tags r:id="rId117"/>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82">
            <a:extLst>
              <a:ext uri="{FF2B5EF4-FFF2-40B4-BE49-F238E27FC236}">
                <a16:creationId xmlns:a16="http://schemas.microsoft.com/office/drawing/2014/main" id="{62DE61DB-1A9D-3C81-0F55-55AE16280644}"/>
              </a:ext>
            </a:extLst>
          </p:cNvPr>
          <p:cNvCxnSpPr/>
          <p:nvPr>
            <p:custDataLst>
              <p:tags r:id="rId118"/>
            </p:custDataLst>
          </p:nvPr>
        </p:nvCxnSpPr>
        <p:spPr bwMode="auto">
          <a:xfrm>
            <a:off x="6834188" y="57642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192">
            <a:extLst>
              <a:ext uri="{FF2B5EF4-FFF2-40B4-BE49-F238E27FC236}">
                <a16:creationId xmlns:a16="http://schemas.microsoft.com/office/drawing/2014/main" id="{135C7401-9C3A-6E5D-D67B-82710DF310E2}"/>
              </a:ext>
            </a:extLst>
          </p:cNvPr>
          <p:cNvCxnSpPr/>
          <p:nvPr>
            <p:custDataLst>
              <p:tags r:id="rId119"/>
            </p:custDataLst>
          </p:nvPr>
        </p:nvCxnSpPr>
        <p:spPr bwMode="auto">
          <a:xfrm>
            <a:off x="2066925" y="5659437"/>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81">
            <a:extLst>
              <a:ext uri="{FF2B5EF4-FFF2-40B4-BE49-F238E27FC236}">
                <a16:creationId xmlns:a16="http://schemas.microsoft.com/office/drawing/2014/main" id="{C36B5E97-C8C9-4DAE-B469-64E6D04CA3B0}"/>
              </a:ext>
            </a:extLst>
          </p:cNvPr>
          <p:cNvCxnSpPr/>
          <p:nvPr>
            <p:custDataLst>
              <p:tags r:id="rId120"/>
            </p:custDataLst>
          </p:nvPr>
        </p:nvCxnSpPr>
        <p:spPr bwMode="auto">
          <a:xfrm>
            <a:off x="6834188" y="48736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80">
            <a:extLst>
              <a:ext uri="{FF2B5EF4-FFF2-40B4-BE49-F238E27FC236}">
                <a16:creationId xmlns:a16="http://schemas.microsoft.com/office/drawing/2014/main" id="{8741142B-3619-AD2D-78CB-E661D2849866}"/>
              </a:ext>
            </a:extLst>
          </p:cNvPr>
          <p:cNvCxnSpPr/>
          <p:nvPr>
            <p:custDataLst>
              <p:tags r:id="rId121"/>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78">
            <a:extLst>
              <a:ext uri="{FF2B5EF4-FFF2-40B4-BE49-F238E27FC236}">
                <a16:creationId xmlns:a16="http://schemas.microsoft.com/office/drawing/2014/main" id="{5375B911-A8C8-80C4-8341-37EE0B0DC71E}"/>
              </a:ext>
            </a:extLst>
          </p:cNvPr>
          <p:cNvCxnSpPr/>
          <p:nvPr>
            <p:custDataLst>
              <p:tags r:id="rId122"/>
            </p:custDataLst>
          </p:nvPr>
        </p:nvCxnSpPr>
        <p:spPr bwMode="auto">
          <a:xfrm>
            <a:off x="6535738" y="4870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79">
            <a:extLst>
              <a:ext uri="{FF2B5EF4-FFF2-40B4-BE49-F238E27FC236}">
                <a16:creationId xmlns:a16="http://schemas.microsoft.com/office/drawing/2014/main" id="{E7236C17-9697-7E5A-2E6E-7B2695C424C0}"/>
              </a:ext>
            </a:extLst>
          </p:cNvPr>
          <p:cNvCxnSpPr/>
          <p:nvPr>
            <p:custDataLst>
              <p:tags r:id="rId123"/>
            </p:custDataLst>
          </p:nvPr>
        </p:nvCxnSpPr>
        <p:spPr bwMode="auto">
          <a:xfrm>
            <a:off x="6535738" y="57610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77">
            <a:extLst>
              <a:ext uri="{FF2B5EF4-FFF2-40B4-BE49-F238E27FC236}">
                <a16:creationId xmlns:a16="http://schemas.microsoft.com/office/drawing/2014/main" id="{FDAD0C4B-288F-0094-D93F-E3396D1ECEC1}"/>
              </a:ext>
            </a:extLst>
          </p:cNvPr>
          <p:cNvCxnSpPr/>
          <p:nvPr>
            <p:custDataLst>
              <p:tags r:id="rId124"/>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5">
            <a:extLst>
              <a:ext uri="{FF2B5EF4-FFF2-40B4-BE49-F238E27FC236}">
                <a16:creationId xmlns:a16="http://schemas.microsoft.com/office/drawing/2014/main" id="{06032B85-870C-0222-46EC-9EF709018DAF}"/>
              </a:ext>
            </a:extLst>
          </p:cNvPr>
          <p:cNvCxnSpPr/>
          <p:nvPr>
            <p:custDataLst>
              <p:tags r:id="rId125"/>
            </p:custDataLst>
          </p:nvPr>
        </p:nvCxnSpPr>
        <p:spPr bwMode="auto">
          <a:xfrm>
            <a:off x="6238875" y="57578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74">
            <a:extLst>
              <a:ext uri="{FF2B5EF4-FFF2-40B4-BE49-F238E27FC236}">
                <a16:creationId xmlns:a16="http://schemas.microsoft.com/office/drawing/2014/main" id="{0385EBF2-38D0-C519-9D40-2AFDD250E287}"/>
              </a:ext>
            </a:extLst>
          </p:cNvPr>
          <p:cNvCxnSpPr/>
          <p:nvPr>
            <p:custDataLst>
              <p:tags r:id="rId126"/>
            </p:custDataLst>
          </p:nvPr>
        </p:nvCxnSpPr>
        <p:spPr bwMode="auto">
          <a:xfrm>
            <a:off x="6238875"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127">
            <a:extLst>
              <a:ext uri="{FF2B5EF4-FFF2-40B4-BE49-F238E27FC236}">
                <a16:creationId xmlns:a16="http://schemas.microsoft.com/office/drawing/2014/main" id="{046592D8-D514-4D7F-CC7F-9CE39AB5277B}"/>
              </a:ext>
            </a:extLst>
          </p:cNvPr>
          <p:cNvCxnSpPr/>
          <p:nvPr>
            <p:custDataLst>
              <p:tags r:id="rId127"/>
            </p:custDataLst>
          </p:nvPr>
        </p:nvCxnSpPr>
        <p:spPr bwMode="auto">
          <a:xfrm>
            <a:off x="2066925" y="48418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3">
            <a:extLst>
              <a:ext uri="{FF2B5EF4-FFF2-40B4-BE49-F238E27FC236}">
                <a16:creationId xmlns:a16="http://schemas.microsoft.com/office/drawing/2014/main" id="{39748C46-ACFC-8754-DA45-826157C2188F}"/>
              </a:ext>
            </a:extLst>
          </p:cNvPr>
          <p:cNvCxnSpPr/>
          <p:nvPr>
            <p:custDataLst>
              <p:tags r:id="rId128"/>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2">
            <a:extLst>
              <a:ext uri="{FF2B5EF4-FFF2-40B4-BE49-F238E27FC236}">
                <a16:creationId xmlns:a16="http://schemas.microsoft.com/office/drawing/2014/main" id="{D67D2216-0BED-0600-EB2B-F5629F7881BB}"/>
              </a:ext>
            </a:extLst>
          </p:cNvPr>
          <p:cNvCxnSpPr/>
          <p:nvPr>
            <p:custDataLst>
              <p:tags r:id="rId129"/>
            </p:custDataLst>
          </p:nvPr>
        </p:nvCxnSpPr>
        <p:spPr bwMode="auto">
          <a:xfrm>
            <a:off x="5940425" y="5756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271">
            <a:extLst>
              <a:ext uri="{FF2B5EF4-FFF2-40B4-BE49-F238E27FC236}">
                <a16:creationId xmlns:a16="http://schemas.microsoft.com/office/drawing/2014/main" id="{81D509B9-0B33-80B4-929E-FFFA52A4E432}"/>
              </a:ext>
            </a:extLst>
          </p:cNvPr>
          <p:cNvCxnSpPr/>
          <p:nvPr>
            <p:custDataLst>
              <p:tags r:id="rId130"/>
            </p:custDataLst>
          </p:nvPr>
        </p:nvCxnSpPr>
        <p:spPr bwMode="auto">
          <a:xfrm>
            <a:off x="5940425" y="48656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80">
            <a:extLst>
              <a:ext uri="{FF2B5EF4-FFF2-40B4-BE49-F238E27FC236}">
                <a16:creationId xmlns:a16="http://schemas.microsoft.com/office/drawing/2014/main" id="{F422589F-CD6B-57F3-B801-A62CEC241207}"/>
              </a:ext>
            </a:extLst>
          </p:cNvPr>
          <p:cNvCxnSpPr/>
          <p:nvPr>
            <p:custDataLst>
              <p:tags r:id="rId131"/>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0">
            <a:extLst>
              <a:ext uri="{FF2B5EF4-FFF2-40B4-BE49-F238E27FC236}">
                <a16:creationId xmlns:a16="http://schemas.microsoft.com/office/drawing/2014/main" id="{01060A42-2293-C0FD-433C-9C25DB10E9BA}"/>
              </a:ext>
            </a:extLst>
          </p:cNvPr>
          <p:cNvCxnSpPr/>
          <p:nvPr>
            <p:custDataLst>
              <p:tags r:id="rId132"/>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9">
            <a:extLst>
              <a:ext uri="{FF2B5EF4-FFF2-40B4-BE49-F238E27FC236}">
                <a16:creationId xmlns:a16="http://schemas.microsoft.com/office/drawing/2014/main" id="{02732678-C17A-BD18-3640-8E7F043AFB12}"/>
              </a:ext>
            </a:extLst>
          </p:cNvPr>
          <p:cNvCxnSpPr/>
          <p:nvPr>
            <p:custDataLst>
              <p:tags r:id="rId133"/>
            </p:custDataLst>
          </p:nvPr>
        </p:nvCxnSpPr>
        <p:spPr bwMode="auto">
          <a:xfrm>
            <a:off x="5641975" y="5754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68">
            <a:extLst>
              <a:ext uri="{FF2B5EF4-FFF2-40B4-BE49-F238E27FC236}">
                <a16:creationId xmlns:a16="http://schemas.microsoft.com/office/drawing/2014/main" id="{F00AEB47-EB34-B10E-89C4-407159299E45}"/>
              </a:ext>
            </a:extLst>
          </p:cNvPr>
          <p:cNvCxnSpPr/>
          <p:nvPr>
            <p:custDataLst>
              <p:tags r:id="rId134"/>
            </p:custDataLst>
          </p:nvPr>
        </p:nvCxnSpPr>
        <p:spPr bwMode="auto">
          <a:xfrm>
            <a:off x="5641975"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101">
            <a:extLst>
              <a:ext uri="{FF2B5EF4-FFF2-40B4-BE49-F238E27FC236}">
                <a16:creationId xmlns:a16="http://schemas.microsoft.com/office/drawing/2014/main" id="{BD87742A-1FBC-3AB6-8E35-7EE340997A49}"/>
              </a:ext>
            </a:extLst>
          </p:cNvPr>
          <p:cNvCxnSpPr/>
          <p:nvPr>
            <p:custDataLst>
              <p:tags r:id="rId135"/>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267">
            <a:extLst>
              <a:ext uri="{FF2B5EF4-FFF2-40B4-BE49-F238E27FC236}">
                <a16:creationId xmlns:a16="http://schemas.microsoft.com/office/drawing/2014/main" id="{C517AF2C-1D62-A0D9-8321-75C2E2090287}"/>
              </a:ext>
            </a:extLst>
          </p:cNvPr>
          <p:cNvCxnSpPr/>
          <p:nvPr>
            <p:custDataLst>
              <p:tags r:id="rId136"/>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66">
            <a:extLst>
              <a:ext uri="{FF2B5EF4-FFF2-40B4-BE49-F238E27FC236}">
                <a16:creationId xmlns:a16="http://schemas.microsoft.com/office/drawing/2014/main" id="{6758EABE-DD62-F4EE-FDFD-82A8BB2529A6}"/>
              </a:ext>
            </a:extLst>
          </p:cNvPr>
          <p:cNvCxnSpPr/>
          <p:nvPr>
            <p:custDataLst>
              <p:tags r:id="rId137"/>
            </p:custDataLst>
          </p:nvPr>
        </p:nvCxnSpPr>
        <p:spPr bwMode="auto">
          <a:xfrm>
            <a:off x="5345113" y="5753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265">
            <a:extLst>
              <a:ext uri="{FF2B5EF4-FFF2-40B4-BE49-F238E27FC236}">
                <a16:creationId xmlns:a16="http://schemas.microsoft.com/office/drawing/2014/main" id="{DB8ECECC-9EA9-78F0-9CF5-72F57D89C21F}"/>
              </a:ext>
            </a:extLst>
          </p:cNvPr>
          <p:cNvCxnSpPr/>
          <p:nvPr>
            <p:custDataLst>
              <p:tags r:id="rId138"/>
            </p:custDataLst>
          </p:nvPr>
        </p:nvCxnSpPr>
        <p:spPr bwMode="auto">
          <a:xfrm>
            <a:off x="5345113" y="48609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100">
            <a:extLst>
              <a:ext uri="{FF2B5EF4-FFF2-40B4-BE49-F238E27FC236}">
                <a16:creationId xmlns:a16="http://schemas.microsoft.com/office/drawing/2014/main" id="{6DE6487C-AFC6-0497-C702-0B5DF9935A58}"/>
              </a:ext>
            </a:extLst>
          </p:cNvPr>
          <p:cNvCxnSpPr/>
          <p:nvPr>
            <p:custDataLst>
              <p:tags r:id="rId139"/>
            </p:custDataLst>
          </p:nvPr>
        </p:nvCxnSpPr>
        <p:spPr bwMode="auto">
          <a:xfrm>
            <a:off x="1768475" y="5645150"/>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264">
            <a:extLst>
              <a:ext uri="{FF2B5EF4-FFF2-40B4-BE49-F238E27FC236}">
                <a16:creationId xmlns:a16="http://schemas.microsoft.com/office/drawing/2014/main" id="{F4E9442C-4939-A2E6-4CC7-F9FEA7D3948A}"/>
              </a:ext>
            </a:extLst>
          </p:cNvPr>
          <p:cNvCxnSpPr/>
          <p:nvPr>
            <p:custDataLst>
              <p:tags r:id="rId14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63">
            <a:extLst>
              <a:ext uri="{FF2B5EF4-FFF2-40B4-BE49-F238E27FC236}">
                <a16:creationId xmlns:a16="http://schemas.microsoft.com/office/drawing/2014/main" id="{98CA6CA7-BD71-5EB2-4071-C76B2DC4FD92}"/>
              </a:ext>
            </a:extLst>
          </p:cNvPr>
          <p:cNvCxnSpPr/>
          <p:nvPr>
            <p:custDataLst>
              <p:tags r:id="rId141"/>
            </p:custDataLst>
          </p:nvPr>
        </p:nvCxnSpPr>
        <p:spPr bwMode="auto">
          <a:xfrm>
            <a:off x="5046663" y="5751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62">
            <a:extLst>
              <a:ext uri="{FF2B5EF4-FFF2-40B4-BE49-F238E27FC236}">
                <a16:creationId xmlns:a16="http://schemas.microsoft.com/office/drawing/2014/main" id="{0E322B53-DFFF-0759-4391-A4D9EFF08DC8}"/>
              </a:ext>
            </a:extLst>
          </p:cNvPr>
          <p:cNvCxnSpPr/>
          <p:nvPr>
            <p:custDataLst>
              <p:tags r:id="rId142"/>
            </p:custDataLst>
          </p:nvPr>
        </p:nvCxnSpPr>
        <p:spPr bwMode="auto">
          <a:xfrm>
            <a:off x="5046663"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99">
            <a:extLst>
              <a:ext uri="{FF2B5EF4-FFF2-40B4-BE49-F238E27FC236}">
                <a16:creationId xmlns:a16="http://schemas.microsoft.com/office/drawing/2014/main" id="{0C30CB8F-D6B2-78AE-F9F4-EB9A2FDDB2FA}"/>
              </a:ext>
            </a:extLst>
          </p:cNvPr>
          <p:cNvCxnSpPr/>
          <p:nvPr>
            <p:custDataLst>
              <p:tags r:id="rId143"/>
            </p:custDataLst>
          </p:nvPr>
        </p:nvCxnSpPr>
        <p:spPr bwMode="auto">
          <a:xfrm>
            <a:off x="1768475" y="4840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261">
            <a:extLst>
              <a:ext uri="{FF2B5EF4-FFF2-40B4-BE49-F238E27FC236}">
                <a16:creationId xmlns:a16="http://schemas.microsoft.com/office/drawing/2014/main" id="{0336E7AE-7354-CE08-99B0-A45E9586B18C}"/>
              </a:ext>
            </a:extLst>
          </p:cNvPr>
          <p:cNvCxnSpPr/>
          <p:nvPr>
            <p:custDataLst>
              <p:tags r:id="rId144"/>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59">
            <a:extLst>
              <a:ext uri="{FF2B5EF4-FFF2-40B4-BE49-F238E27FC236}">
                <a16:creationId xmlns:a16="http://schemas.microsoft.com/office/drawing/2014/main" id="{319934FD-8E63-1BE1-7665-FF1E3F7CE374}"/>
              </a:ext>
            </a:extLst>
          </p:cNvPr>
          <p:cNvCxnSpPr/>
          <p:nvPr>
            <p:custDataLst>
              <p:tags r:id="rId145"/>
            </p:custDataLst>
          </p:nvPr>
        </p:nvCxnSpPr>
        <p:spPr bwMode="auto">
          <a:xfrm>
            <a:off x="4748213" y="57483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58">
            <a:extLst>
              <a:ext uri="{FF2B5EF4-FFF2-40B4-BE49-F238E27FC236}">
                <a16:creationId xmlns:a16="http://schemas.microsoft.com/office/drawing/2014/main" id="{806222D1-F5AB-0245-78D4-CFFE66E03167}"/>
              </a:ext>
            </a:extLst>
          </p:cNvPr>
          <p:cNvCxnSpPr/>
          <p:nvPr>
            <p:custDataLst>
              <p:tags r:id="rId146"/>
            </p:custDataLst>
          </p:nvPr>
        </p:nvCxnSpPr>
        <p:spPr bwMode="auto">
          <a:xfrm>
            <a:off x="4748213" y="48561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91">
            <a:extLst>
              <a:ext uri="{FF2B5EF4-FFF2-40B4-BE49-F238E27FC236}">
                <a16:creationId xmlns:a16="http://schemas.microsoft.com/office/drawing/2014/main" id="{12076498-8890-480B-106C-981EB903B25E}"/>
              </a:ext>
            </a:extLst>
          </p:cNvPr>
          <p:cNvCxnSpPr/>
          <p:nvPr>
            <p:custDataLst>
              <p:tags r:id="rId147"/>
            </p:custDataLst>
          </p:nvPr>
        </p:nvCxnSpPr>
        <p:spPr bwMode="auto">
          <a:xfrm>
            <a:off x="874713" y="5603875"/>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57">
            <a:extLst>
              <a:ext uri="{FF2B5EF4-FFF2-40B4-BE49-F238E27FC236}">
                <a16:creationId xmlns:a16="http://schemas.microsoft.com/office/drawing/2014/main" id="{CB1713B0-8049-4AEE-E7DC-69DC49C255D2}"/>
              </a:ext>
            </a:extLst>
          </p:cNvPr>
          <p:cNvCxnSpPr/>
          <p:nvPr>
            <p:custDataLst>
              <p:tags r:id="rId148"/>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256">
            <a:extLst>
              <a:ext uri="{FF2B5EF4-FFF2-40B4-BE49-F238E27FC236}">
                <a16:creationId xmlns:a16="http://schemas.microsoft.com/office/drawing/2014/main" id="{FA1682C5-8B81-74C7-B5F6-F94CB6F88171}"/>
              </a:ext>
            </a:extLst>
          </p:cNvPr>
          <p:cNvCxnSpPr/>
          <p:nvPr>
            <p:custDataLst>
              <p:tags r:id="rId149"/>
            </p:custDataLst>
          </p:nvPr>
        </p:nvCxnSpPr>
        <p:spPr bwMode="auto">
          <a:xfrm>
            <a:off x="4449763" y="57451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255">
            <a:extLst>
              <a:ext uri="{FF2B5EF4-FFF2-40B4-BE49-F238E27FC236}">
                <a16:creationId xmlns:a16="http://schemas.microsoft.com/office/drawing/2014/main" id="{F9ED4C53-9E83-96A2-86A3-1C62FD729B02}"/>
              </a:ext>
            </a:extLst>
          </p:cNvPr>
          <p:cNvCxnSpPr/>
          <p:nvPr>
            <p:custDataLst>
              <p:tags r:id="rId150"/>
            </p:custDataLst>
          </p:nvPr>
        </p:nvCxnSpPr>
        <p:spPr bwMode="auto">
          <a:xfrm>
            <a:off x="4449763"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98">
            <a:extLst>
              <a:ext uri="{FF2B5EF4-FFF2-40B4-BE49-F238E27FC236}">
                <a16:creationId xmlns:a16="http://schemas.microsoft.com/office/drawing/2014/main" id="{50D37897-ACCE-0E1E-76D2-6F6A13544367}"/>
              </a:ext>
            </a:extLst>
          </p:cNvPr>
          <p:cNvCxnSpPr/>
          <p:nvPr>
            <p:custDataLst>
              <p:tags r:id="rId151"/>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54">
            <a:extLst>
              <a:ext uri="{FF2B5EF4-FFF2-40B4-BE49-F238E27FC236}">
                <a16:creationId xmlns:a16="http://schemas.microsoft.com/office/drawing/2014/main" id="{1297713C-AE7E-6601-6187-F14CF1644D33}"/>
              </a:ext>
            </a:extLst>
          </p:cNvPr>
          <p:cNvCxnSpPr/>
          <p:nvPr>
            <p:custDataLst>
              <p:tags r:id="rId15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253">
            <a:extLst>
              <a:ext uri="{FF2B5EF4-FFF2-40B4-BE49-F238E27FC236}">
                <a16:creationId xmlns:a16="http://schemas.microsoft.com/office/drawing/2014/main" id="{236FDF6E-7471-EF62-686C-43DB10A657D4}"/>
              </a:ext>
            </a:extLst>
          </p:cNvPr>
          <p:cNvCxnSpPr>
            <a:cxnSpLocks/>
          </p:cNvCxnSpPr>
          <p:nvPr>
            <p:custDataLst>
              <p:tags r:id="rId153"/>
            </p:custDataLst>
          </p:nvPr>
        </p:nvCxnSpPr>
        <p:spPr bwMode="auto">
          <a:xfrm>
            <a:off x="4152900" y="5740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252">
            <a:extLst>
              <a:ext uri="{FF2B5EF4-FFF2-40B4-BE49-F238E27FC236}">
                <a16:creationId xmlns:a16="http://schemas.microsoft.com/office/drawing/2014/main" id="{7943A831-BD76-8A95-21E1-7E698E3C3416}"/>
              </a:ext>
            </a:extLst>
          </p:cNvPr>
          <p:cNvCxnSpPr>
            <a:cxnSpLocks/>
          </p:cNvCxnSpPr>
          <p:nvPr>
            <p:custDataLst>
              <p:tags r:id="rId154"/>
            </p:custDataLst>
          </p:nvPr>
        </p:nvCxnSpPr>
        <p:spPr bwMode="auto">
          <a:xfrm>
            <a:off x="4152900"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97">
            <a:extLst>
              <a:ext uri="{FF2B5EF4-FFF2-40B4-BE49-F238E27FC236}">
                <a16:creationId xmlns:a16="http://schemas.microsoft.com/office/drawing/2014/main" id="{87EAB5D1-792A-025C-F567-AF949B2A0295}"/>
              </a:ext>
            </a:extLst>
          </p:cNvPr>
          <p:cNvCxnSpPr/>
          <p:nvPr>
            <p:custDataLst>
              <p:tags r:id="rId155"/>
            </p:custDataLst>
          </p:nvPr>
        </p:nvCxnSpPr>
        <p:spPr bwMode="auto">
          <a:xfrm>
            <a:off x="1470025" y="5632450"/>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251">
            <a:extLst>
              <a:ext uri="{FF2B5EF4-FFF2-40B4-BE49-F238E27FC236}">
                <a16:creationId xmlns:a16="http://schemas.microsoft.com/office/drawing/2014/main" id="{C3CDB5B4-400B-C3CE-CF9A-FA0A7AB80730}"/>
              </a:ext>
            </a:extLst>
          </p:cNvPr>
          <p:cNvCxnSpPr>
            <a:cxnSpLocks/>
          </p:cNvCxnSpPr>
          <p:nvPr>
            <p:custDataLst>
              <p:tags r:id="rId156"/>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50">
            <a:extLst>
              <a:ext uri="{FF2B5EF4-FFF2-40B4-BE49-F238E27FC236}">
                <a16:creationId xmlns:a16="http://schemas.microsoft.com/office/drawing/2014/main" id="{B976D1CC-D1A9-CAAD-0DEA-1348CB5DBE2E}"/>
              </a:ext>
            </a:extLst>
          </p:cNvPr>
          <p:cNvCxnSpPr>
            <a:cxnSpLocks/>
          </p:cNvCxnSpPr>
          <p:nvPr>
            <p:custDataLst>
              <p:tags r:id="rId157"/>
            </p:custDataLst>
          </p:nvPr>
        </p:nvCxnSpPr>
        <p:spPr bwMode="auto">
          <a:xfrm>
            <a:off x="3854450" y="57340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49">
            <a:extLst>
              <a:ext uri="{FF2B5EF4-FFF2-40B4-BE49-F238E27FC236}">
                <a16:creationId xmlns:a16="http://schemas.microsoft.com/office/drawing/2014/main" id="{A31FFBAE-7EF9-68B5-B107-2D73755F3F37}"/>
              </a:ext>
            </a:extLst>
          </p:cNvPr>
          <p:cNvCxnSpPr>
            <a:cxnSpLocks/>
          </p:cNvCxnSpPr>
          <p:nvPr>
            <p:custDataLst>
              <p:tags r:id="rId158"/>
            </p:custDataLst>
          </p:nvPr>
        </p:nvCxnSpPr>
        <p:spPr bwMode="auto">
          <a:xfrm>
            <a:off x="3854450"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95">
            <a:extLst>
              <a:ext uri="{FF2B5EF4-FFF2-40B4-BE49-F238E27FC236}">
                <a16:creationId xmlns:a16="http://schemas.microsoft.com/office/drawing/2014/main" id="{57BC1B2A-0418-A6F6-4992-B1C7068B90A3}"/>
              </a:ext>
            </a:extLst>
          </p:cNvPr>
          <p:cNvCxnSpPr/>
          <p:nvPr>
            <p:custDataLst>
              <p:tags r:id="rId159"/>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48">
            <a:extLst>
              <a:ext uri="{FF2B5EF4-FFF2-40B4-BE49-F238E27FC236}">
                <a16:creationId xmlns:a16="http://schemas.microsoft.com/office/drawing/2014/main" id="{B480FC51-4133-69D6-F26A-EBE4960A009E}"/>
              </a:ext>
            </a:extLst>
          </p:cNvPr>
          <p:cNvCxnSpPr>
            <a:cxnSpLocks/>
          </p:cNvCxnSpPr>
          <p:nvPr>
            <p:custDataLst>
              <p:tags r:id="rId160"/>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47">
            <a:extLst>
              <a:ext uri="{FF2B5EF4-FFF2-40B4-BE49-F238E27FC236}">
                <a16:creationId xmlns:a16="http://schemas.microsoft.com/office/drawing/2014/main" id="{476E00B2-2A74-F205-0D68-17FC5F664E17}"/>
              </a:ext>
            </a:extLst>
          </p:cNvPr>
          <p:cNvCxnSpPr>
            <a:cxnSpLocks/>
          </p:cNvCxnSpPr>
          <p:nvPr>
            <p:custDataLst>
              <p:tags r:id="rId161"/>
            </p:custDataLst>
          </p:nvPr>
        </p:nvCxnSpPr>
        <p:spPr bwMode="auto">
          <a:xfrm>
            <a:off x="3556000" y="572452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6">
            <a:extLst>
              <a:ext uri="{FF2B5EF4-FFF2-40B4-BE49-F238E27FC236}">
                <a16:creationId xmlns:a16="http://schemas.microsoft.com/office/drawing/2014/main" id="{7848BF14-E3FF-FE42-D84A-DB16E18DDEC1}"/>
              </a:ext>
            </a:extLst>
          </p:cNvPr>
          <p:cNvCxnSpPr>
            <a:cxnSpLocks/>
          </p:cNvCxnSpPr>
          <p:nvPr>
            <p:custDataLst>
              <p:tags r:id="rId162"/>
            </p:custDataLst>
          </p:nvPr>
        </p:nvCxnSpPr>
        <p:spPr bwMode="auto">
          <a:xfrm>
            <a:off x="3556000" y="48498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90">
            <a:extLst>
              <a:ext uri="{FF2B5EF4-FFF2-40B4-BE49-F238E27FC236}">
                <a16:creationId xmlns:a16="http://schemas.microsoft.com/office/drawing/2014/main" id="{3BC9AC1D-1035-057C-7F81-05120359741A}"/>
              </a:ext>
            </a:extLst>
          </p:cNvPr>
          <p:cNvCxnSpPr/>
          <p:nvPr>
            <p:custDataLst>
              <p:tags r:id="rId163"/>
            </p:custDataLst>
          </p:nvPr>
        </p:nvCxnSpPr>
        <p:spPr bwMode="auto">
          <a:xfrm>
            <a:off x="874713" y="48371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245">
            <a:extLst>
              <a:ext uri="{FF2B5EF4-FFF2-40B4-BE49-F238E27FC236}">
                <a16:creationId xmlns:a16="http://schemas.microsoft.com/office/drawing/2014/main" id="{5902F601-ADE3-E873-59E5-76D0D2BCC6DB}"/>
              </a:ext>
            </a:extLst>
          </p:cNvPr>
          <p:cNvCxnSpPr>
            <a:cxnSpLocks/>
          </p:cNvCxnSpPr>
          <p:nvPr>
            <p:custDataLst>
              <p:tags r:id="rId164"/>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43">
            <a:extLst>
              <a:ext uri="{FF2B5EF4-FFF2-40B4-BE49-F238E27FC236}">
                <a16:creationId xmlns:a16="http://schemas.microsoft.com/office/drawing/2014/main" id="{DCF811D9-0258-50E4-CFF4-21C3AC932F94}"/>
              </a:ext>
            </a:extLst>
          </p:cNvPr>
          <p:cNvCxnSpPr/>
          <p:nvPr>
            <p:custDataLst>
              <p:tags r:id="rId165"/>
            </p:custDataLst>
          </p:nvPr>
        </p:nvCxnSpPr>
        <p:spPr bwMode="auto">
          <a:xfrm>
            <a:off x="3259138" y="57150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225">
            <a:extLst>
              <a:ext uri="{FF2B5EF4-FFF2-40B4-BE49-F238E27FC236}">
                <a16:creationId xmlns:a16="http://schemas.microsoft.com/office/drawing/2014/main" id="{7C18C595-0A26-96A1-87E1-6FCF9F6ABA1A}"/>
              </a:ext>
            </a:extLst>
          </p:cNvPr>
          <p:cNvCxnSpPr/>
          <p:nvPr>
            <p:custDataLst>
              <p:tags r:id="rId166"/>
            </p:custDataLst>
          </p:nvPr>
        </p:nvCxnSpPr>
        <p:spPr bwMode="auto">
          <a:xfrm>
            <a:off x="3259138"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94">
            <a:extLst>
              <a:ext uri="{FF2B5EF4-FFF2-40B4-BE49-F238E27FC236}">
                <a16:creationId xmlns:a16="http://schemas.microsoft.com/office/drawing/2014/main" id="{B062DE50-F4BA-64A6-5C4D-116C68E0E6E6}"/>
              </a:ext>
            </a:extLst>
          </p:cNvPr>
          <p:cNvCxnSpPr/>
          <p:nvPr>
            <p:custDataLst>
              <p:tags r:id="rId167"/>
            </p:custDataLst>
          </p:nvPr>
        </p:nvCxnSpPr>
        <p:spPr bwMode="auto">
          <a:xfrm>
            <a:off x="1171575" y="5618163"/>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24">
            <a:extLst>
              <a:ext uri="{FF2B5EF4-FFF2-40B4-BE49-F238E27FC236}">
                <a16:creationId xmlns:a16="http://schemas.microsoft.com/office/drawing/2014/main" id="{7C9C7B32-7B11-D123-3E67-E13F8C25EEBD}"/>
              </a:ext>
            </a:extLst>
          </p:cNvPr>
          <p:cNvCxnSpPr/>
          <p:nvPr>
            <p:custDataLst>
              <p:tags r:id="rId168"/>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223">
            <a:extLst>
              <a:ext uri="{FF2B5EF4-FFF2-40B4-BE49-F238E27FC236}">
                <a16:creationId xmlns:a16="http://schemas.microsoft.com/office/drawing/2014/main" id="{93705146-55D6-D609-B8C8-DA0EDD33A36E}"/>
              </a:ext>
            </a:extLst>
          </p:cNvPr>
          <p:cNvCxnSpPr/>
          <p:nvPr>
            <p:custDataLst>
              <p:tags r:id="rId169"/>
            </p:custDataLst>
          </p:nvPr>
        </p:nvCxnSpPr>
        <p:spPr bwMode="auto">
          <a:xfrm>
            <a:off x="2960688" y="5700712"/>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22">
            <a:extLst>
              <a:ext uri="{FF2B5EF4-FFF2-40B4-BE49-F238E27FC236}">
                <a16:creationId xmlns:a16="http://schemas.microsoft.com/office/drawing/2014/main" id="{E2E7C68F-FD7C-01A9-792E-27C6D6C7A6A4}"/>
              </a:ext>
            </a:extLst>
          </p:cNvPr>
          <p:cNvCxnSpPr>
            <a:cxnSpLocks/>
          </p:cNvCxnSpPr>
          <p:nvPr>
            <p:custDataLst>
              <p:tags r:id="rId170"/>
            </p:custDataLst>
          </p:nvPr>
        </p:nvCxnSpPr>
        <p:spPr bwMode="auto">
          <a:xfrm>
            <a:off x="2960688" y="4846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93">
            <a:extLst>
              <a:ext uri="{FF2B5EF4-FFF2-40B4-BE49-F238E27FC236}">
                <a16:creationId xmlns:a16="http://schemas.microsoft.com/office/drawing/2014/main" id="{20319A3F-99E5-E796-BC43-28F4DBCFECA8}"/>
              </a:ext>
            </a:extLst>
          </p:cNvPr>
          <p:cNvCxnSpPr/>
          <p:nvPr>
            <p:custDataLst>
              <p:tags r:id="rId171"/>
            </p:custDataLst>
          </p:nvPr>
        </p:nvCxnSpPr>
        <p:spPr bwMode="auto">
          <a:xfrm>
            <a:off x="1171575" y="48387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14">
            <a:extLst>
              <a:ext uri="{FF2B5EF4-FFF2-40B4-BE49-F238E27FC236}">
                <a16:creationId xmlns:a16="http://schemas.microsoft.com/office/drawing/2014/main" id="{CCBFD885-AB4E-ED49-A41A-1419A21C3708}"/>
              </a:ext>
            </a:extLst>
          </p:cNvPr>
          <p:cNvCxnSpPr/>
          <p:nvPr>
            <p:custDataLst>
              <p:tags r:id="rId172"/>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213">
            <a:extLst>
              <a:ext uri="{FF2B5EF4-FFF2-40B4-BE49-F238E27FC236}">
                <a16:creationId xmlns:a16="http://schemas.microsoft.com/office/drawing/2014/main" id="{B2FF5DF9-7E43-9B3F-9B3B-8F9FF24CD257}"/>
              </a:ext>
            </a:extLst>
          </p:cNvPr>
          <p:cNvCxnSpPr/>
          <p:nvPr>
            <p:custDataLst>
              <p:tags r:id="rId173"/>
            </p:custDataLst>
          </p:nvPr>
        </p:nvCxnSpPr>
        <p:spPr bwMode="auto">
          <a:xfrm>
            <a:off x="2662238" y="5686424"/>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07">
            <a:extLst>
              <a:ext uri="{FF2B5EF4-FFF2-40B4-BE49-F238E27FC236}">
                <a16:creationId xmlns:a16="http://schemas.microsoft.com/office/drawing/2014/main" id="{D9DFE77A-9F8F-13B0-9257-827101584CA5}"/>
              </a:ext>
            </a:extLst>
          </p:cNvPr>
          <p:cNvCxnSpPr/>
          <p:nvPr>
            <p:custDataLst>
              <p:tags r:id="rId174"/>
            </p:custDataLst>
          </p:nvPr>
        </p:nvCxnSpPr>
        <p:spPr bwMode="auto">
          <a:xfrm>
            <a:off x="2662238"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91">
            <a:extLst>
              <a:ext uri="{FF2B5EF4-FFF2-40B4-BE49-F238E27FC236}">
                <a16:creationId xmlns:a16="http://schemas.microsoft.com/office/drawing/2014/main" id="{B3C4403F-8FB8-05D4-3CEF-2C237BBBFC7B}"/>
              </a:ext>
            </a:extLst>
          </p:cNvPr>
          <p:cNvCxnSpPr/>
          <p:nvPr>
            <p:custDataLst>
              <p:tags r:id="rId175"/>
            </p:custDataLst>
          </p:nvPr>
        </p:nvCxnSpPr>
        <p:spPr bwMode="auto">
          <a:xfrm>
            <a:off x="8324850" y="5786439"/>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7" name="Straight Connector 1956">
            <a:extLst>
              <a:ext uri="{FF2B5EF4-FFF2-40B4-BE49-F238E27FC236}">
                <a16:creationId xmlns:a16="http://schemas.microsoft.com/office/drawing/2014/main" id="{EEAE381F-F63E-EA00-A337-B5DF9B383976}"/>
              </a:ext>
            </a:extLst>
          </p:cNvPr>
          <p:cNvCxnSpPr/>
          <p:nvPr>
            <p:custDataLst>
              <p:tags r:id="rId176"/>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8" name="Straight Connector 1957">
            <a:extLst>
              <a:ext uri="{FF2B5EF4-FFF2-40B4-BE49-F238E27FC236}">
                <a16:creationId xmlns:a16="http://schemas.microsoft.com/office/drawing/2014/main" id="{8FCE831C-2C9E-EF66-40EC-28757713C65D}"/>
              </a:ext>
            </a:extLst>
          </p:cNvPr>
          <p:cNvCxnSpPr/>
          <p:nvPr>
            <p:custDataLst>
              <p:tags r:id="rId177"/>
            </p:custDataLst>
          </p:nvPr>
        </p:nvCxnSpPr>
        <p:spPr bwMode="auto">
          <a:xfrm>
            <a:off x="8623300" y="4902200"/>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9" name="Straight Connector 1958">
            <a:extLst>
              <a:ext uri="{FF2B5EF4-FFF2-40B4-BE49-F238E27FC236}">
                <a16:creationId xmlns:a16="http://schemas.microsoft.com/office/drawing/2014/main" id="{93893FC5-5645-CC79-15F1-A285D0893FE8}"/>
              </a:ext>
            </a:extLst>
          </p:cNvPr>
          <p:cNvCxnSpPr/>
          <p:nvPr>
            <p:custDataLst>
              <p:tags r:id="rId178"/>
            </p:custDataLst>
          </p:nvPr>
        </p:nvCxnSpPr>
        <p:spPr bwMode="auto">
          <a:xfrm>
            <a:off x="8623300" y="5808663"/>
            <a:ext cx="111125"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0" name="Straight Connector 1959">
            <a:extLst>
              <a:ext uri="{FF2B5EF4-FFF2-40B4-BE49-F238E27FC236}">
                <a16:creationId xmlns:a16="http://schemas.microsoft.com/office/drawing/2014/main" id="{1784D3FD-6082-598C-C333-2B4F57521B93}"/>
              </a:ext>
            </a:extLst>
          </p:cNvPr>
          <p:cNvCxnSpPr/>
          <p:nvPr>
            <p:custDataLst>
              <p:tags r:id="rId179"/>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1" name="Straight Connector 1960">
            <a:extLst>
              <a:ext uri="{FF2B5EF4-FFF2-40B4-BE49-F238E27FC236}">
                <a16:creationId xmlns:a16="http://schemas.microsoft.com/office/drawing/2014/main" id="{52623E0A-3AF1-C123-FD5A-6A16D0DD2E06}"/>
              </a:ext>
            </a:extLst>
          </p:cNvPr>
          <p:cNvCxnSpPr/>
          <p:nvPr>
            <p:custDataLst>
              <p:tags r:id="rId180"/>
            </p:custDataLst>
          </p:nvPr>
        </p:nvCxnSpPr>
        <p:spPr bwMode="auto">
          <a:xfrm>
            <a:off x="8920163" y="4921250"/>
            <a:ext cx="111125"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2" name="Straight Connector 1961">
            <a:extLst>
              <a:ext uri="{FF2B5EF4-FFF2-40B4-BE49-F238E27FC236}">
                <a16:creationId xmlns:a16="http://schemas.microsoft.com/office/drawing/2014/main" id="{632F3650-8918-84BF-96AF-2E1A51999F2F}"/>
              </a:ext>
            </a:extLst>
          </p:cNvPr>
          <p:cNvCxnSpPr/>
          <p:nvPr>
            <p:custDataLst>
              <p:tags r:id="rId181"/>
            </p:custDataLst>
          </p:nvPr>
        </p:nvCxnSpPr>
        <p:spPr bwMode="auto">
          <a:xfrm>
            <a:off x="8920163" y="5856288"/>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67" name="Chart 1966">
            <a:extLst>
              <a:ext uri="{FF2B5EF4-FFF2-40B4-BE49-F238E27FC236}">
                <a16:creationId xmlns:a16="http://schemas.microsoft.com/office/drawing/2014/main" id="{20779473-B686-8EA7-334E-ADFDC251E5B6}"/>
              </a:ext>
            </a:extLst>
          </p:cNvPr>
          <p:cNvGraphicFramePr/>
          <p:nvPr>
            <p:custDataLst>
              <p:tags r:id="rId182"/>
            </p:custDataLst>
            <p:extLst>
              <p:ext uri="{D42A27DB-BD31-4B8C-83A1-F6EECF244321}">
                <p14:modId xmlns:p14="http://schemas.microsoft.com/office/powerpoint/2010/main" val="2611018736"/>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08"/>
          </a:graphicData>
        </a:graphic>
      </p:graphicFrame>
      <p:cxnSp>
        <p:nvCxnSpPr>
          <p:cNvPr id="349" name="Straight Connector 303">
            <a:extLst>
              <a:ext uri="{FF2B5EF4-FFF2-40B4-BE49-F238E27FC236}">
                <a16:creationId xmlns:a16="http://schemas.microsoft.com/office/drawing/2014/main" id="{C45347CF-8B82-3DDC-DB91-ECE1A62EC373}"/>
              </a:ext>
            </a:extLst>
          </p:cNvPr>
          <p:cNvCxnSpPr/>
          <p:nvPr>
            <p:custDataLst>
              <p:tags r:id="rId183"/>
            </p:custDataLst>
          </p:nvPr>
        </p:nvCxnSpPr>
        <p:spPr bwMode="auto">
          <a:xfrm>
            <a:off x="3165475" y="47720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0" name="Straight Connector 799">
            <a:extLst>
              <a:ext uri="{FF2B5EF4-FFF2-40B4-BE49-F238E27FC236}">
                <a16:creationId xmlns:a16="http://schemas.microsoft.com/office/drawing/2014/main" id="{0640FD10-D2BC-A3BD-E1FC-F239B228A312}"/>
              </a:ext>
            </a:extLst>
          </p:cNvPr>
          <p:cNvCxnSpPr/>
          <p:nvPr>
            <p:custDataLst>
              <p:tags r:id="rId184"/>
            </p:custDataLst>
          </p:nvPr>
        </p:nvCxnSpPr>
        <p:spPr bwMode="auto">
          <a:xfrm>
            <a:off x="3462338" y="47720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05">
            <a:extLst>
              <a:ext uri="{FF2B5EF4-FFF2-40B4-BE49-F238E27FC236}">
                <a16:creationId xmlns:a16="http://schemas.microsoft.com/office/drawing/2014/main" id="{37D9668F-FFB3-36BA-C8B5-7596A696EF17}"/>
              </a:ext>
            </a:extLst>
          </p:cNvPr>
          <p:cNvCxnSpPr/>
          <p:nvPr>
            <p:custDataLst>
              <p:tags r:id="rId185"/>
            </p:custDataLst>
          </p:nvPr>
        </p:nvCxnSpPr>
        <p:spPr bwMode="auto">
          <a:xfrm>
            <a:off x="37607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6">
            <a:extLst>
              <a:ext uri="{FF2B5EF4-FFF2-40B4-BE49-F238E27FC236}">
                <a16:creationId xmlns:a16="http://schemas.microsoft.com/office/drawing/2014/main" id="{1D3DAA33-5FAC-1F13-DE7B-B1A9470FB063}"/>
              </a:ext>
            </a:extLst>
          </p:cNvPr>
          <p:cNvCxnSpPr/>
          <p:nvPr>
            <p:custDataLst>
              <p:tags r:id="rId186"/>
            </p:custDataLst>
          </p:nvPr>
        </p:nvCxnSpPr>
        <p:spPr bwMode="auto">
          <a:xfrm>
            <a:off x="40592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7">
            <a:extLst>
              <a:ext uri="{FF2B5EF4-FFF2-40B4-BE49-F238E27FC236}">
                <a16:creationId xmlns:a16="http://schemas.microsoft.com/office/drawing/2014/main" id="{C6042CB5-2996-69A8-64ED-E304E60850C5}"/>
              </a:ext>
            </a:extLst>
          </p:cNvPr>
          <p:cNvCxnSpPr/>
          <p:nvPr>
            <p:custDataLst>
              <p:tags r:id="rId187"/>
            </p:custDataLst>
          </p:nvPr>
        </p:nvCxnSpPr>
        <p:spPr bwMode="auto">
          <a:xfrm>
            <a:off x="435610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08">
            <a:extLst>
              <a:ext uri="{FF2B5EF4-FFF2-40B4-BE49-F238E27FC236}">
                <a16:creationId xmlns:a16="http://schemas.microsoft.com/office/drawing/2014/main" id="{3628EB92-013C-3FEF-DF72-CFD9EF435B33}"/>
              </a:ext>
            </a:extLst>
          </p:cNvPr>
          <p:cNvCxnSpPr/>
          <p:nvPr>
            <p:custDataLst>
              <p:tags r:id="rId188"/>
            </p:custDataLst>
          </p:nvPr>
        </p:nvCxnSpPr>
        <p:spPr bwMode="auto">
          <a:xfrm>
            <a:off x="46545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09">
            <a:extLst>
              <a:ext uri="{FF2B5EF4-FFF2-40B4-BE49-F238E27FC236}">
                <a16:creationId xmlns:a16="http://schemas.microsoft.com/office/drawing/2014/main" id="{8F7C6837-0E0E-F194-E364-AECF0CF966CA}"/>
              </a:ext>
            </a:extLst>
          </p:cNvPr>
          <p:cNvCxnSpPr/>
          <p:nvPr>
            <p:custDataLst>
              <p:tags r:id="rId189"/>
            </p:custDataLst>
          </p:nvPr>
        </p:nvCxnSpPr>
        <p:spPr bwMode="auto">
          <a:xfrm>
            <a:off x="495300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直線コネクタ 346">
            <a:extLst>
              <a:ext uri="{FF2B5EF4-FFF2-40B4-BE49-F238E27FC236}">
                <a16:creationId xmlns:a16="http://schemas.microsoft.com/office/drawing/2014/main" id="{4F260E2F-2771-513B-DA9B-880F32EA6E38}"/>
              </a:ext>
            </a:extLst>
          </p:cNvPr>
          <p:cNvCxnSpPr/>
          <p:nvPr>
            <p:custDataLst>
              <p:tags r:id="rId190"/>
            </p:custDataLst>
          </p:nvPr>
        </p:nvCxnSpPr>
        <p:spPr bwMode="gray">
          <a:xfrm>
            <a:off x="5251450" y="4772024"/>
            <a:ext cx="0" cy="571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71">
            <a:extLst>
              <a:ext uri="{FF2B5EF4-FFF2-40B4-BE49-F238E27FC236}">
                <a16:creationId xmlns:a16="http://schemas.microsoft.com/office/drawing/2014/main" id="{20EF51C7-1840-BD5A-15BE-387EC30F700B}"/>
              </a:ext>
            </a:extLst>
          </p:cNvPr>
          <p:cNvCxnSpPr/>
          <p:nvPr>
            <p:custDataLst>
              <p:tags r:id="rId191"/>
            </p:custDataLst>
          </p:nvPr>
        </p:nvCxnSpPr>
        <p:spPr bwMode="auto">
          <a:xfrm>
            <a:off x="5548313" y="4772024"/>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173">
            <a:extLst>
              <a:ext uri="{FF2B5EF4-FFF2-40B4-BE49-F238E27FC236}">
                <a16:creationId xmlns:a16="http://schemas.microsoft.com/office/drawing/2014/main" id="{34156A86-E92C-1C48-A1DC-CDE3828005C9}"/>
              </a:ext>
            </a:extLst>
          </p:cNvPr>
          <p:cNvCxnSpPr/>
          <p:nvPr>
            <p:custDataLst>
              <p:tags r:id="rId192"/>
            </p:custDataLst>
          </p:nvPr>
        </p:nvCxnSpPr>
        <p:spPr bwMode="auto">
          <a:xfrm>
            <a:off x="5846763"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131">
            <a:extLst>
              <a:ext uri="{FF2B5EF4-FFF2-40B4-BE49-F238E27FC236}">
                <a16:creationId xmlns:a16="http://schemas.microsoft.com/office/drawing/2014/main" id="{CA6D232D-7A7F-7E7B-3357-141A2D583B90}"/>
              </a:ext>
            </a:extLst>
          </p:cNvPr>
          <p:cNvCxnSpPr/>
          <p:nvPr>
            <p:custDataLst>
              <p:tags r:id="rId193"/>
            </p:custDataLst>
          </p:nvPr>
        </p:nvCxnSpPr>
        <p:spPr bwMode="auto">
          <a:xfrm>
            <a:off x="61452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174">
            <a:extLst>
              <a:ext uri="{FF2B5EF4-FFF2-40B4-BE49-F238E27FC236}">
                <a16:creationId xmlns:a16="http://schemas.microsoft.com/office/drawing/2014/main" id="{38D4CB89-991E-6F28-CFDF-43973165829F}"/>
              </a:ext>
            </a:extLst>
          </p:cNvPr>
          <p:cNvCxnSpPr/>
          <p:nvPr>
            <p:custDataLst>
              <p:tags r:id="rId194"/>
            </p:custDataLst>
          </p:nvPr>
        </p:nvCxnSpPr>
        <p:spPr bwMode="auto">
          <a:xfrm>
            <a:off x="6740525" y="4772024"/>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175">
            <a:extLst>
              <a:ext uri="{FF2B5EF4-FFF2-40B4-BE49-F238E27FC236}">
                <a16:creationId xmlns:a16="http://schemas.microsoft.com/office/drawing/2014/main" id="{8D01F662-A428-A836-A3CB-84CE01C362CD}"/>
              </a:ext>
            </a:extLst>
          </p:cNvPr>
          <p:cNvCxnSpPr/>
          <p:nvPr>
            <p:custDataLst>
              <p:tags r:id="rId195"/>
            </p:custDataLst>
          </p:nvPr>
        </p:nvCxnSpPr>
        <p:spPr bwMode="auto">
          <a:xfrm>
            <a:off x="7038975"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207BBB06-54EF-8DA5-801F-869CF77C050E}"/>
              </a:ext>
            </a:extLst>
          </p:cNvPr>
          <p:cNvCxnSpPr/>
          <p:nvPr>
            <p:custDataLst>
              <p:tags r:id="rId196"/>
            </p:custDataLst>
          </p:nvPr>
        </p:nvCxnSpPr>
        <p:spPr bwMode="auto">
          <a:xfrm>
            <a:off x="73374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0008042C-20D7-0CA6-B71A-F449D77774DC}"/>
              </a:ext>
            </a:extLst>
          </p:cNvPr>
          <p:cNvCxnSpPr/>
          <p:nvPr>
            <p:custDataLst>
              <p:tags r:id="rId197"/>
            </p:custDataLst>
          </p:nvPr>
        </p:nvCxnSpPr>
        <p:spPr bwMode="auto">
          <a:xfrm>
            <a:off x="7634288" y="4772026"/>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176">
            <a:extLst>
              <a:ext uri="{FF2B5EF4-FFF2-40B4-BE49-F238E27FC236}">
                <a16:creationId xmlns:a16="http://schemas.microsoft.com/office/drawing/2014/main" id="{DFA6A00D-8565-9516-C262-C2E7D6920B3E}"/>
              </a:ext>
            </a:extLst>
          </p:cNvPr>
          <p:cNvCxnSpPr/>
          <p:nvPr>
            <p:custDataLst>
              <p:tags r:id="rId198"/>
            </p:custDataLst>
          </p:nvPr>
        </p:nvCxnSpPr>
        <p:spPr bwMode="auto">
          <a:xfrm>
            <a:off x="7932738"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177">
            <a:extLst>
              <a:ext uri="{FF2B5EF4-FFF2-40B4-BE49-F238E27FC236}">
                <a16:creationId xmlns:a16="http://schemas.microsoft.com/office/drawing/2014/main" id="{77EDA884-40CB-0BE2-28FA-990C12D0583E}"/>
              </a:ext>
            </a:extLst>
          </p:cNvPr>
          <p:cNvCxnSpPr/>
          <p:nvPr>
            <p:custDataLst>
              <p:tags r:id="rId199"/>
            </p:custDataLst>
          </p:nvPr>
        </p:nvCxnSpPr>
        <p:spPr bwMode="auto">
          <a:xfrm>
            <a:off x="82311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72">
            <a:extLst>
              <a:ext uri="{FF2B5EF4-FFF2-40B4-BE49-F238E27FC236}">
                <a16:creationId xmlns:a16="http://schemas.microsoft.com/office/drawing/2014/main" id="{00BFB463-C66E-B107-54A8-733EBE715BA2}"/>
              </a:ext>
            </a:extLst>
          </p:cNvPr>
          <p:cNvCxnSpPr/>
          <p:nvPr>
            <p:custDataLst>
              <p:tags r:id="rId200"/>
            </p:custDataLst>
          </p:nvPr>
        </p:nvCxnSpPr>
        <p:spPr bwMode="auto">
          <a:xfrm>
            <a:off x="644207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5" name="Straight Connector 1934">
            <a:extLst>
              <a:ext uri="{FF2B5EF4-FFF2-40B4-BE49-F238E27FC236}">
                <a16:creationId xmlns:a16="http://schemas.microsoft.com/office/drawing/2014/main" id="{E5120BB3-E8A9-8D99-FE14-220EC30658B5}"/>
              </a:ext>
            </a:extLst>
          </p:cNvPr>
          <p:cNvCxnSpPr>
            <a:cxnSpLocks/>
          </p:cNvCxnSpPr>
          <p:nvPr>
            <p:custDataLst>
              <p:tags r:id="rId201"/>
            </p:custDataLst>
          </p:nvPr>
        </p:nvCxnSpPr>
        <p:spPr bwMode="auto">
          <a:xfrm>
            <a:off x="8529638"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6" name="Straight Connector 1955">
            <a:extLst>
              <a:ext uri="{FF2B5EF4-FFF2-40B4-BE49-F238E27FC236}">
                <a16:creationId xmlns:a16="http://schemas.microsoft.com/office/drawing/2014/main" id="{8EFA1C63-5B19-5D8C-0FAD-6CDDCFE665A3}"/>
              </a:ext>
            </a:extLst>
          </p:cNvPr>
          <p:cNvCxnSpPr/>
          <p:nvPr>
            <p:custDataLst>
              <p:tags r:id="rId202"/>
            </p:custDataLst>
          </p:nvPr>
        </p:nvCxnSpPr>
        <p:spPr bwMode="auto">
          <a:xfrm>
            <a:off x="8826500"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01">
            <a:extLst>
              <a:ext uri="{FF2B5EF4-FFF2-40B4-BE49-F238E27FC236}">
                <a16:creationId xmlns:a16="http://schemas.microsoft.com/office/drawing/2014/main" id="{B0B1E439-7B61-28D3-F7C8-249BA491CDCE}"/>
              </a:ext>
            </a:extLst>
          </p:cNvPr>
          <p:cNvCxnSpPr/>
          <p:nvPr>
            <p:custDataLst>
              <p:tags r:id="rId203"/>
            </p:custDataLst>
          </p:nvPr>
        </p:nvCxnSpPr>
        <p:spPr bwMode="auto">
          <a:xfrm>
            <a:off x="25685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295">
            <a:extLst>
              <a:ext uri="{FF2B5EF4-FFF2-40B4-BE49-F238E27FC236}">
                <a16:creationId xmlns:a16="http://schemas.microsoft.com/office/drawing/2014/main" id="{8CF21B70-FDB5-9C5A-8926-FB389F3F1F5A}"/>
              </a:ext>
            </a:extLst>
          </p:cNvPr>
          <p:cNvCxnSpPr/>
          <p:nvPr>
            <p:custDataLst>
              <p:tags r:id="rId204"/>
            </p:custDataLst>
          </p:nvPr>
        </p:nvCxnSpPr>
        <p:spPr bwMode="auto">
          <a:xfrm>
            <a:off x="781050"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296">
            <a:extLst>
              <a:ext uri="{FF2B5EF4-FFF2-40B4-BE49-F238E27FC236}">
                <a16:creationId xmlns:a16="http://schemas.microsoft.com/office/drawing/2014/main" id="{76E464F8-709B-8B55-98F9-EAD17B925033}"/>
              </a:ext>
            </a:extLst>
          </p:cNvPr>
          <p:cNvCxnSpPr/>
          <p:nvPr>
            <p:custDataLst>
              <p:tags r:id="rId205"/>
            </p:custDataLst>
          </p:nvPr>
        </p:nvCxnSpPr>
        <p:spPr bwMode="auto">
          <a:xfrm>
            <a:off x="10779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297">
            <a:extLst>
              <a:ext uri="{FF2B5EF4-FFF2-40B4-BE49-F238E27FC236}">
                <a16:creationId xmlns:a16="http://schemas.microsoft.com/office/drawing/2014/main" id="{A63EE853-5C40-E867-11A1-05877556D7BE}"/>
              </a:ext>
            </a:extLst>
          </p:cNvPr>
          <p:cNvCxnSpPr/>
          <p:nvPr>
            <p:custDataLst>
              <p:tags r:id="rId206"/>
            </p:custDataLst>
          </p:nvPr>
        </p:nvCxnSpPr>
        <p:spPr bwMode="auto">
          <a:xfrm>
            <a:off x="137636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298">
            <a:extLst>
              <a:ext uri="{FF2B5EF4-FFF2-40B4-BE49-F238E27FC236}">
                <a16:creationId xmlns:a16="http://schemas.microsoft.com/office/drawing/2014/main" id="{E12448FB-C0B1-F77A-E86E-3810267409CC}"/>
              </a:ext>
            </a:extLst>
          </p:cNvPr>
          <p:cNvCxnSpPr/>
          <p:nvPr>
            <p:custDataLst>
              <p:tags r:id="rId207"/>
            </p:custDataLst>
          </p:nvPr>
        </p:nvCxnSpPr>
        <p:spPr bwMode="auto">
          <a:xfrm>
            <a:off x="16748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299">
            <a:extLst>
              <a:ext uri="{FF2B5EF4-FFF2-40B4-BE49-F238E27FC236}">
                <a16:creationId xmlns:a16="http://schemas.microsoft.com/office/drawing/2014/main" id="{974FFD14-F1E3-C888-A47B-25B61689EDE8}"/>
              </a:ext>
            </a:extLst>
          </p:cNvPr>
          <p:cNvCxnSpPr/>
          <p:nvPr>
            <p:custDataLst>
              <p:tags r:id="rId208"/>
            </p:custDataLst>
          </p:nvPr>
        </p:nvCxnSpPr>
        <p:spPr bwMode="auto">
          <a:xfrm>
            <a:off x="1973263"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00">
            <a:extLst>
              <a:ext uri="{FF2B5EF4-FFF2-40B4-BE49-F238E27FC236}">
                <a16:creationId xmlns:a16="http://schemas.microsoft.com/office/drawing/2014/main" id="{1CB4A45C-6C9A-3E23-67DE-9E4B023B6CA8}"/>
              </a:ext>
            </a:extLst>
          </p:cNvPr>
          <p:cNvCxnSpPr/>
          <p:nvPr>
            <p:custDataLst>
              <p:tags r:id="rId209"/>
            </p:custDataLst>
          </p:nvPr>
        </p:nvCxnSpPr>
        <p:spPr bwMode="auto">
          <a:xfrm>
            <a:off x="22701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02">
            <a:extLst>
              <a:ext uri="{FF2B5EF4-FFF2-40B4-BE49-F238E27FC236}">
                <a16:creationId xmlns:a16="http://schemas.microsoft.com/office/drawing/2014/main" id="{E50D16FD-8C5A-7C6A-13A6-42E193691847}"/>
              </a:ext>
            </a:extLst>
          </p:cNvPr>
          <p:cNvCxnSpPr/>
          <p:nvPr>
            <p:custDataLst>
              <p:tags r:id="rId210"/>
            </p:custDataLst>
          </p:nvPr>
        </p:nvCxnSpPr>
        <p:spPr bwMode="auto">
          <a:xfrm>
            <a:off x="28670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55" name="テキスト プレースホルダ 9">
            <a:extLst>
              <a:ext uri="{FF2B5EF4-FFF2-40B4-BE49-F238E27FC236}">
                <a16:creationId xmlns:a16="http://schemas.microsoft.com/office/drawing/2014/main" id="{21C98980-8BB4-B4E4-852B-EB90EA133CA2}"/>
              </a:ext>
            </a:extLst>
          </p:cNvPr>
          <p:cNvSpPr>
            <a:spLocks noGrp="1"/>
          </p:cNvSpPr>
          <p:nvPr>
            <p:custDataLst>
              <p:tags r:id="rId211"/>
            </p:custDataLst>
          </p:nvPr>
        </p:nvSpPr>
        <p:spPr bwMode="gray">
          <a:xfrm>
            <a:off x="8985250"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C8A098-0F3E-469F-B3DA-5C27E154C0F6}"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953" name="テキスト プレースホルダ 9">
            <a:extLst>
              <a:ext uri="{FF2B5EF4-FFF2-40B4-BE49-F238E27FC236}">
                <a16:creationId xmlns:a16="http://schemas.microsoft.com/office/drawing/2014/main" id="{BDA0E281-5247-EE81-C04A-EA0F2FD1862F}"/>
              </a:ext>
            </a:extLst>
          </p:cNvPr>
          <p:cNvSpPr>
            <a:spLocks noGrp="1"/>
          </p:cNvSpPr>
          <p:nvPr>
            <p:custDataLst>
              <p:tags r:id="rId212"/>
            </p:custDataLst>
          </p:nvPr>
        </p:nvSpPr>
        <p:spPr bwMode="gray">
          <a:xfrm>
            <a:off x="8985250" y="53451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408D74D-50DE-4761-8780-E68E36615237}" type="datetime'''''''''''6''''5''''''.''''''''''7'''''">
              <a:rPr lang="ja-JP" altLang="en-US" sz="1000" smtClean="0">
                <a:effectLst/>
                <a:sym typeface="+mn-lt"/>
              </a:rPr>
              <a:pPr/>
              <a:t>65.7</a:t>
            </a:fld>
            <a:endParaRPr kumimoji="1" lang="ja-JP" altLang="en-US" sz="1000" b="0" i="0" strike="noStrike" kern="1200" cap="none" spc="0" normalizeH="0" baseline="0" noProof="0" dirty="0">
              <a:ln>
                <a:noFill/>
              </a:ln>
              <a:effectLst/>
              <a:uLnTx/>
              <a:uFillTx/>
              <a:sym typeface="+mn-lt"/>
            </a:endParaRPr>
          </a:p>
        </p:txBody>
      </p:sp>
      <p:sp>
        <p:nvSpPr>
          <p:cNvPr id="1952" name="テキスト プレースホルダ 9">
            <a:extLst>
              <a:ext uri="{FF2B5EF4-FFF2-40B4-BE49-F238E27FC236}">
                <a16:creationId xmlns:a16="http://schemas.microsoft.com/office/drawing/2014/main" id="{A8E93762-B508-B324-78C5-62DC6D161C0D}"/>
              </a:ext>
            </a:extLst>
          </p:cNvPr>
          <p:cNvSpPr>
            <a:spLocks noGrp="1"/>
          </p:cNvSpPr>
          <p:nvPr>
            <p:custDataLst>
              <p:tags r:id="rId213"/>
            </p:custDataLst>
          </p:nvPr>
        </p:nvSpPr>
        <p:spPr bwMode="gray">
          <a:xfrm>
            <a:off x="8985250"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3190736-3DF5-492A-8267-8E3735CD26EB}" type="datetime'''''''''''''''''''22''''''.''''''''''''''''''''''''''''7'''">
              <a:rPr lang="ja-JP" altLang="en-US" sz="1000" smtClean="0">
                <a:solidFill>
                  <a:schemeClr val="bg1"/>
                </a:solidFill>
                <a:effectLst/>
                <a:sym typeface="+mn-lt"/>
              </a:rPr>
              <a:pPr/>
              <a:t>22.7</a:t>
            </a:fld>
            <a:endParaRPr kumimoji="1" lang="ja-JP" altLang="en-US" sz="1000" b="0" i="0" strike="noStrike" kern="1200" cap="none" spc="0" normalizeH="0" baseline="0" noProof="0" dirty="0">
              <a:ln>
                <a:noFill/>
              </a:ln>
              <a:solidFill>
                <a:schemeClr val="bg1"/>
              </a:solidFill>
              <a:effectLst/>
              <a:uLnTx/>
              <a:uFillTx/>
              <a:sym typeface="+mn-lt"/>
            </a:endParaRPr>
          </a:p>
        </p:txBody>
      </p:sp>
      <p:sp>
        <p:nvSpPr>
          <p:cNvPr id="1949" name="Text Placeholder 12">
            <a:extLst>
              <a:ext uri="{FF2B5EF4-FFF2-40B4-BE49-F238E27FC236}">
                <a16:creationId xmlns:a16="http://schemas.microsoft.com/office/drawing/2014/main" id="{C2D2B065-45EF-D32F-F494-655824E7E49A}"/>
              </a:ext>
            </a:extLst>
          </p:cNvPr>
          <p:cNvSpPr>
            <a:spLocks noGrp="1"/>
          </p:cNvSpPr>
          <p:nvPr>
            <p:custDataLst>
              <p:tags r:id="rId214"/>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39376E0-16AB-46A2-861F-86D75F4291BC}" type="datetime'''''''''''''''''5''''''''''0'''''''''">
              <a:rPr kumimoji="0" lang="ja-JP" altLang="en-US" sz="1000" b="0" smtClean="0">
                <a:solidFill>
                  <a:srgbClr val="000000"/>
                </a:solidFill>
              </a:rPr>
              <a:pPr/>
              <a:t>50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5" name="Text Placeholder 12"/>
          <p:cNvSpPr>
            <a:spLocks noGrp="1"/>
          </p:cNvSpPr>
          <p:nvPr>
            <p:custDataLst>
              <p:tags r:id="rId215"/>
            </p:custDataLst>
          </p:nvPr>
        </p:nvSpPr>
        <p:spPr bwMode="auto">
          <a:xfrm>
            <a:off x="9320213" y="48021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216"/>
            </p:custDataLst>
          </p:nvPr>
        </p:nvSpPr>
        <p:spPr bwMode="auto">
          <a:xfrm>
            <a:off x="9320213" y="53451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7"/>
            </p:custDataLst>
          </p:nvPr>
        </p:nvSpPr>
        <p:spPr bwMode="auto">
          <a:xfrm>
            <a:off x="9320213" y="59642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6" name="Text Placeholder 12">
            <a:extLst>
              <a:ext uri="{FF2B5EF4-FFF2-40B4-BE49-F238E27FC236}">
                <a16:creationId xmlns:a16="http://schemas.microsoft.com/office/drawing/2014/main" id="{C68186A1-9860-DC64-7A02-E33C8837D056}"/>
              </a:ext>
            </a:extLst>
          </p:cNvPr>
          <p:cNvSpPr>
            <a:spLocks noGrp="1"/>
          </p:cNvSpPr>
          <p:nvPr>
            <p:custDataLst>
              <p:tags r:id="rId218"/>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5B24B64-ED47-4911-8DBA-15514B7B13E2}" type="datetime'''''''2''4'">
              <a:rPr lang="ja-JP" altLang="en-US" sz="1000" b="0" smtClean="0"/>
              <a:pPr lvl="0" algn="ctr">
                <a:spcBef>
                  <a:spcPct val="0"/>
                </a:spcBef>
                <a:spcAft>
                  <a:spcPct val="0"/>
                </a:spcAft>
                <a:defRPr/>
              </a:pPr>
              <a:t>24</a:t>
            </a:fld>
            <a:endParaRPr kumimoji="0" lang="ja-JP" altLang="en-US" sz="1000" b="0" i="0" strike="noStrike" kern="1200" cap="none" spc="0" normalizeH="0" baseline="0" noProof="0" dirty="0">
              <a:ln>
                <a:noFill/>
              </a:ln>
              <a:effectLst/>
              <a:uLnTx/>
              <a:uFillTx/>
              <a:sym typeface="+mn-lt"/>
            </a:endParaRPr>
          </a:p>
        </p:txBody>
      </p:sp>
      <p:sp>
        <p:nvSpPr>
          <p:cNvPr id="375" name="テキスト プレースホルダ 9">
            <a:extLst>
              <a:ext uri="{FF2B5EF4-FFF2-40B4-BE49-F238E27FC236}">
                <a16:creationId xmlns:a16="http://schemas.microsoft.com/office/drawing/2014/main" id="{DDC5580F-C6CA-0B4E-EAFB-731AA76FDF24}"/>
              </a:ext>
            </a:extLst>
          </p:cNvPr>
          <p:cNvSpPr>
            <a:spLocks noGrp="1"/>
          </p:cNvSpPr>
          <p:nvPr>
            <p:custDataLst>
              <p:tags r:id="rId219"/>
            </p:custDataLst>
          </p:nvPr>
        </p:nvSpPr>
        <p:spPr bwMode="gray">
          <a:xfrm>
            <a:off x="7793038" y="5915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812526E-BAAE-444A-8C43-3285904681B2}" type="datetime'2''''''''9''''.''8'''''''''''''''''''''''''''">
              <a:rPr lang="ja-JP" altLang="en-US" sz="1000" smtClean="0">
                <a:solidFill>
                  <a:schemeClr val="bg1"/>
                </a:solidFill>
                <a:effectLst/>
              </a:rPr>
              <a:pPr/>
              <a:t>29.8</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74" name="テキスト プレースホルダ 9">
            <a:extLst>
              <a:ext uri="{FF2B5EF4-FFF2-40B4-BE49-F238E27FC236}">
                <a16:creationId xmlns:a16="http://schemas.microsoft.com/office/drawing/2014/main" id="{28AFAD90-699E-DEDA-965C-034BAC29BA4F}"/>
              </a:ext>
            </a:extLst>
          </p:cNvPr>
          <p:cNvSpPr>
            <a:spLocks noGrp="1"/>
          </p:cNvSpPr>
          <p:nvPr>
            <p:custDataLst>
              <p:tags r:id="rId220"/>
            </p:custDataLst>
          </p:nvPr>
        </p:nvSpPr>
        <p:spPr bwMode="gray">
          <a:xfrm>
            <a:off x="7793038" y="52562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6FB00A-838D-4AFF-924F-93E03FFA8353}" type="datetime'''''6''''''''''''''''''''''''''''4.''''''0'''''''''''''''''">
              <a:rPr lang="ja-JP" altLang="en-US" sz="1000" smtClean="0">
                <a:effectLst/>
              </a:rPr>
              <a:pPr/>
              <a:t>64.0</a:t>
            </a:fld>
            <a:endParaRPr kumimoji="1" lang="ja-JP" altLang="en-US" sz="1000" b="0" i="0" strike="noStrike" kern="1200" cap="none" spc="0" normalizeH="0" baseline="0" noProof="0" dirty="0">
              <a:ln>
                <a:noFill/>
              </a:ln>
              <a:effectLst/>
              <a:uLnTx/>
              <a:uFillTx/>
              <a:cs typeface="+mn-cs"/>
              <a:sym typeface="+mn-lt"/>
            </a:endParaRPr>
          </a:p>
        </p:txBody>
      </p:sp>
      <p:sp>
        <p:nvSpPr>
          <p:cNvPr id="50" name="Text Placeholder 12">
            <a:extLst>
              <a:ext uri="{FF2B5EF4-FFF2-40B4-BE49-F238E27FC236}">
                <a16:creationId xmlns:a16="http://schemas.microsoft.com/office/drawing/2014/main" id="{38196936-F147-FAC1-31EA-C4A578215E62}"/>
              </a:ext>
            </a:extLst>
          </p:cNvPr>
          <p:cNvSpPr>
            <a:spLocks noGrp="1"/>
          </p:cNvSpPr>
          <p:nvPr>
            <p:custDataLst>
              <p:tags r:id="rId221"/>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A4BCE49-98DE-43F4-A30B-D46BC415380A}" type="datetime'''''''''''''''''2''''''''''''''''3'">
              <a:rPr kumimoji="0" lang="ja-JP" altLang="en-US" sz="1000" b="0" smtClean="0">
                <a:solidFill>
                  <a:srgbClr val="000000"/>
                </a:solidFill>
              </a: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429" name="Text Placeholder 12">
            <a:extLst>
              <a:ext uri="{FF2B5EF4-FFF2-40B4-BE49-F238E27FC236}">
                <a16:creationId xmlns:a16="http://schemas.microsoft.com/office/drawing/2014/main" id="{EFB4819B-FC20-CABC-92BE-9F6796F2AB54}"/>
              </a:ext>
            </a:extLst>
          </p:cNvPr>
          <p:cNvSpPr>
            <a:spLocks noGrp="1"/>
          </p:cNvSpPr>
          <p:nvPr>
            <p:custDataLst>
              <p:tags r:id="rId222"/>
            </p:custDataLst>
          </p:nvPr>
        </p:nvSpPr>
        <p:spPr bwMode="gray">
          <a:xfrm>
            <a:off x="7494588"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858742-6BBE-46A6-9920-341EDB52D321}" type="datetime'''''3''''0''''''''''''''''.''''1'''''''''''''''''''''">
              <a:rPr lang="ja-JP" altLang="en-US" sz="1000" b="0" smtClean="0">
                <a:solidFill>
                  <a:schemeClr val="bg1"/>
                </a:solidFill>
                <a:effectLst/>
              </a:rPr>
              <a:pPr/>
              <a:t>30.1</a:t>
            </a:fld>
            <a:endParaRPr lang="ja-JP" altLang="en-US" sz="1000" b="0" i="0" strike="noStrike" kern="1200" cap="none" spc="0" normalizeH="0" baseline="0" noProof="0" dirty="0">
              <a:ln>
                <a:noFill/>
              </a:ln>
              <a:solidFill>
                <a:schemeClr val="bg1"/>
              </a:solidFill>
              <a:effectLst/>
              <a:uLnTx/>
              <a:uFillTx/>
              <a:sym typeface="+mn-lt"/>
            </a:endParaRPr>
          </a:p>
        </p:txBody>
      </p:sp>
      <p:sp>
        <p:nvSpPr>
          <p:cNvPr id="513" name="Text Placeholder 12">
            <a:extLst>
              <a:ext uri="{FF2B5EF4-FFF2-40B4-BE49-F238E27FC236}">
                <a16:creationId xmlns:a16="http://schemas.microsoft.com/office/drawing/2014/main" id="{F13EACEC-AE49-AB16-0920-0BA51F7B26B2}"/>
              </a:ext>
            </a:extLst>
          </p:cNvPr>
          <p:cNvSpPr>
            <a:spLocks noGrp="1"/>
          </p:cNvSpPr>
          <p:nvPr>
            <p:custDataLst>
              <p:tags r:id="rId223"/>
            </p:custDataLst>
          </p:nvPr>
        </p:nvSpPr>
        <p:spPr bwMode="gray">
          <a:xfrm>
            <a:off x="7494588"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559119-FB32-4D32-ADC3-E04C92D702FE}" type="datetime'6''''''''3''''''''''''''''''''''''''.''''''''''''''''9'">
              <a:rPr lang="ja-JP" altLang="en-US" sz="1000" b="0" smtClean="0">
                <a:solidFill>
                  <a:srgbClr val="000000"/>
                </a:solidFill>
                <a:effectLst/>
              </a:rPr>
              <a:pPr/>
              <a:t>63.9</a:t>
            </a:fld>
            <a:endParaRPr lang="ja-JP" altLang="en-US" sz="1000" b="0" i="0" strike="noStrike" kern="1200" cap="none" spc="0" normalizeH="0" baseline="0" noProof="0" dirty="0">
              <a:ln>
                <a:noFill/>
              </a:ln>
              <a:solidFill>
                <a:srgbClr val="000000"/>
              </a:solidFill>
              <a:effectLst/>
              <a:uLnTx/>
              <a:uFillTx/>
              <a:sym typeface="+mn-lt"/>
            </a:endParaRPr>
          </a:p>
        </p:txBody>
      </p:sp>
      <p:sp>
        <p:nvSpPr>
          <p:cNvPr id="46" name="Text Placeholder 12">
            <a:extLst>
              <a:ext uri="{FF2B5EF4-FFF2-40B4-BE49-F238E27FC236}">
                <a16:creationId xmlns:a16="http://schemas.microsoft.com/office/drawing/2014/main" id="{6AC56E7C-2FCA-1544-07F8-262F65122030}"/>
              </a:ext>
            </a:extLst>
          </p:cNvPr>
          <p:cNvSpPr>
            <a:spLocks noGrp="1"/>
          </p:cNvSpPr>
          <p:nvPr>
            <p:custDataLst>
              <p:tags r:id="rId224"/>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0A66B68-368B-4069-8782-CD7379BCE532}" type="datetime'''''2''''''''''''2'''''''''''''''''''''''''''''''''''''''''">
              <a:rPr kumimoji="0"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412" name="テキスト プレースホルダ 9">
            <a:extLst>
              <a:ext uri="{FF2B5EF4-FFF2-40B4-BE49-F238E27FC236}">
                <a16:creationId xmlns:a16="http://schemas.microsoft.com/office/drawing/2014/main" id="{F859F226-D81C-5392-2E46-629A0D761C19}"/>
              </a:ext>
            </a:extLst>
          </p:cNvPr>
          <p:cNvSpPr>
            <a:spLocks noGrp="1"/>
          </p:cNvSpPr>
          <p:nvPr>
            <p:custDataLst>
              <p:tags r:id="rId225"/>
            </p:custDataLst>
          </p:nvPr>
        </p:nvSpPr>
        <p:spPr bwMode="gray">
          <a:xfrm>
            <a:off x="8091488" y="52593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3F435C8-0070-4002-9DE0-4AC37B29D0CA}" type="datetime'''64''''''''''''''''''''''''''''''''''''.1'''''''''''''''">
              <a:rPr lang="ja-JP" altLang="en-US" sz="1000" smtClean="0">
                <a:effectLst/>
              </a:rPr>
              <a:pPr/>
              <a:t>64.1</a:t>
            </a:fld>
            <a:endParaRPr kumimoji="1" lang="ja-JP" altLang="en-US" sz="1000" b="0" i="0" strike="noStrike" kern="1200" cap="none" spc="0" normalizeH="0" baseline="0" noProof="0" dirty="0">
              <a:ln>
                <a:noFill/>
              </a:ln>
              <a:effectLst/>
              <a:uLnTx/>
              <a:uFillTx/>
              <a:cs typeface="+mn-cs"/>
              <a:sym typeface="+mn-lt"/>
            </a:endParaRPr>
          </a:p>
        </p:txBody>
      </p:sp>
      <p:sp>
        <p:nvSpPr>
          <p:cNvPr id="301" name="Text Placeholder 12">
            <a:extLst>
              <a:ext uri="{FF2B5EF4-FFF2-40B4-BE49-F238E27FC236}">
                <a16:creationId xmlns:a16="http://schemas.microsoft.com/office/drawing/2014/main" id="{0FAFE78A-14FA-CBE0-5965-C2F32C8308F0}"/>
              </a:ext>
            </a:extLst>
          </p:cNvPr>
          <p:cNvSpPr>
            <a:spLocks noGrp="1"/>
          </p:cNvSpPr>
          <p:nvPr>
            <p:custDataLst>
              <p:tags r:id="rId226"/>
            </p:custDataLst>
          </p:nvPr>
        </p:nvSpPr>
        <p:spPr bwMode="gray">
          <a:xfrm>
            <a:off x="7197725"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E514CE1-AE9D-49C8-9039-28D128DEC767}" type="datetime'''''''''''''3''0''''''''''''''''''''''''''''''''.''''5'''">
              <a:rPr lang="ja-JP" altLang="en-US" sz="1000" b="0" smtClean="0">
                <a:solidFill>
                  <a:schemeClr val="bg1"/>
                </a:solidFill>
                <a:effectLst/>
              </a:rPr>
              <a:pPr/>
              <a:t>30.5</a:t>
            </a:fld>
            <a:endParaRPr lang="ja-JP" altLang="en-US" sz="1000" b="0" i="0" strike="noStrike" kern="1200" cap="none" spc="0" normalizeH="0" baseline="0" noProof="0" dirty="0">
              <a:ln>
                <a:noFill/>
              </a:ln>
              <a:solidFill>
                <a:schemeClr val="bg1"/>
              </a:solidFill>
              <a:effectLst/>
              <a:uLnTx/>
              <a:uFillTx/>
              <a:sym typeface="+mn-lt"/>
            </a:endParaRPr>
          </a:p>
        </p:txBody>
      </p:sp>
      <p:sp>
        <p:nvSpPr>
          <p:cNvPr id="320" name="Text Placeholder 12">
            <a:extLst>
              <a:ext uri="{FF2B5EF4-FFF2-40B4-BE49-F238E27FC236}">
                <a16:creationId xmlns:a16="http://schemas.microsoft.com/office/drawing/2014/main" id="{B34C2D15-6474-1AD2-ED61-C9D867EBA87C}"/>
              </a:ext>
            </a:extLst>
          </p:cNvPr>
          <p:cNvSpPr>
            <a:spLocks noGrp="1"/>
          </p:cNvSpPr>
          <p:nvPr>
            <p:custDataLst>
              <p:tags r:id="rId227"/>
            </p:custDataLst>
          </p:nvPr>
        </p:nvSpPr>
        <p:spPr bwMode="gray">
          <a:xfrm>
            <a:off x="7197725"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A2DF5F6-24A7-4325-9BEB-EF38B5F650AB}" type="datetime'''''''''''''''6''''''''''''''3''''.8'''''''''''''''''''''''''">
              <a:rPr lang="ja-JP" altLang="en-US" sz="1000" b="0" smtClean="0">
                <a:solidFill>
                  <a:srgbClr val="000000"/>
                </a:solidFill>
                <a:effectLst/>
              </a:rPr>
              <a:pPr/>
              <a:t>63.8</a:t>
            </a:fld>
            <a:endParaRPr lang="ja-JP" altLang="en-US" sz="1000" b="0" i="0" strike="noStrike" kern="1200" cap="none" spc="0" normalizeH="0" baseline="0" noProof="0" dirty="0">
              <a:ln>
                <a:noFill/>
              </a:ln>
              <a:solidFill>
                <a:srgbClr val="000000"/>
              </a:solidFill>
              <a:effectLst/>
              <a:uLnTx/>
              <a:uFillTx/>
              <a:sym typeface="+mn-lt"/>
            </a:endParaRPr>
          </a:p>
        </p:txBody>
      </p:sp>
      <p:sp>
        <p:nvSpPr>
          <p:cNvPr id="372" name="Text Placeholder 12">
            <a:extLst>
              <a:ext uri="{FF2B5EF4-FFF2-40B4-BE49-F238E27FC236}">
                <a16:creationId xmlns:a16="http://schemas.microsoft.com/office/drawing/2014/main" id="{C3A55421-BD90-ADB2-CD86-6608C2096750}"/>
              </a:ext>
            </a:extLst>
          </p:cNvPr>
          <p:cNvSpPr>
            <a:spLocks noGrp="1"/>
          </p:cNvSpPr>
          <p:nvPr>
            <p:custDataLst>
              <p:tags r:id="rId228"/>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71" name="Text Placeholder 12">
            <a:extLst>
              <a:ext uri="{FF2B5EF4-FFF2-40B4-BE49-F238E27FC236}">
                <a16:creationId xmlns:a16="http://schemas.microsoft.com/office/drawing/2014/main" id="{B65E0303-EB58-27BB-3476-B52968120975}"/>
              </a:ext>
            </a:extLst>
          </p:cNvPr>
          <p:cNvSpPr>
            <a:spLocks noGrp="1"/>
          </p:cNvSpPr>
          <p:nvPr>
            <p:custDataLst>
              <p:tags r:id="rId229"/>
            </p:custDataLst>
          </p:nvPr>
        </p:nvSpPr>
        <p:spPr bwMode="gray">
          <a:xfrm>
            <a:off x="689927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DAB4DA-40CD-4E9C-B791-7AA088F4D840}" type="datetime'''''3''''''''''''''''''''0.''''''''''''''''''''''''''8'''''''">
              <a:rPr lang="ja-JP" altLang="en-US" sz="1000" b="0" smtClean="0">
                <a:solidFill>
                  <a:schemeClr val="bg1"/>
                </a:solidFill>
                <a:effectLst/>
              </a:rPr>
              <a:pPr/>
              <a:t>30.8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0" name="Text Placeholder 12">
            <a:extLst>
              <a:ext uri="{FF2B5EF4-FFF2-40B4-BE49-F238E27FC236}">
                <a16:creationId xmlns:a16="http://schemas.microsoft.com/office/drawing/2014/main" id="{F251B008-39B1-79FC-E059-C78D867D6C40}"/>
              </a:ext>
            </a:extLst>
          </p:cNvPr>
          <p:cNvSpPr>
            <a:spLocks noGrp="1"/>
          </p:cNvSpPr>
          <p:nvPr>
            <p:custDataLst>
              <p:tags r:id="rId230"/>
            </p:custDataLst>
          </p:nvPr>
        </p:nvSpPr>
        <p:spPr bwMode="gray">
          <a:xfrm>
            <a:off x="6899275"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3EB4A6-A463-4EDE-822E-D072C996AC07}" type="datetime'''''''''''''63''''''''''''.''''''''''''''''''''''''6'''''''''">
              <a:rPr lang="ja-JP" altLang="en-US" sz="1000" b="0" smtClean="0">
                <a:effectLst/>
              </a:rPr>
              <a:pPr/>
              <a:t>63.6</a:t>
            </a:fld>
            <a:endParaRPr kumimoji="0" lang="ja-JP" altLang="en-US" sz="1000" b="0" i="0" strike="noStrike" kern="1200" cap="none" spc="0" normalizeH="0" baseline="0" noProof="0" dirty="0">
              <a:ln>
                <a:noFill/>
              </a:ln>
              <a:effectLst/>
              <a:uLnTx/>
              <a:uFillTx/>
              <a:cs typeface="+mn-cs"/>
              <a:sym typeface="+mn-lt"/>
            </a:endParaRPr>
          </a:p>
        </p:txBody>
      </p:sp>
      <p:sp>
        <p:nvSpPr>
          <p:cNvPr id="369" name="Text Placeholder 12">
            <a:extLst>
              <a:ext uri="{FF2B5EF4-FFF2-40B4-BE49-F238E27FC236}">
                <a16:creationId xmlns:a16="http://schemas.microsoft.com/office/drawing/2014/main" id="{6F55E381-C137-BD46-8AC7-BF8E3063709C}"/>
              </a:ext>
            </a:extLst>
          </p:cNvPr>
          <p:cNvSpPr>
            <a:spLocks noGrp="1"/>
          </p:cNvSpPr>
          <p:nvPr>
            <p:custDataLst>
              <p:tags r:id="rId231"/>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68" name="Text Placeholder 12">
            <a:extLst>
              <a:ext uri="{FF2B5EF4-FFF2-40B4-BE49-F238E27FC236}">
                <a16:creationId xmlns:a16="http://schemas.microsoft.com/office/drawing/2014/main" id="{EE09B2F2-9051-F677-9C39-D53B92718D4C}"/>
              </a:ext>
            </a:extLst>
          </p:cNvPr>
          <p:cNvSpPr>
            <a:spLocks noGrp="1"/>
          </p:cNvSpPr>
          <p:nvPr>
            <p:custDataLst>
              <p:tags r:id="rId232"/>
            </p:custDataLst>
          </p:nvPr>
        </p:nvSpPr>
        <p:spPr bwMode="gray">
          <a:xfrm>
            <a:off x="6600825"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394D540-4D41-4647-96C6-97800609E678}" type="datetime'''''''''3''1''''''''''''''.''''''''1'''''''''''''''''">
              <a:rPr lang="ja-JP" altLang="en-US" sz="1000" b="0" smtClean="0">
                <a:solidFill>
                  <a:schemeClr val="bg1"/>
                </a:solidFill>
                <a:effectLst/>
              </a:rPr>
              <a:pPr/>
              <a:t>31.1</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8" name="Text Placeholder 12">
            <a:extLst>
              <a:ext uri="{FF2B5EF4-FFF2-40B4-BE49-F238E27FC236}">
                <a16:creationId xmlns:a16="http://schemas.microsoft.com/office/drawing/2014/main" id="{7363A155-5BAE-6283-72B8-33BE48600870}"/>
              </a:ext>
            </a:extLst>
          </p:cNvPr>
          <p:cNvSpPr>
            <a:spLocks noGrp="1"/>
          </p:cNvSpPr>
          <p:nvPr>
            <p:custDataLst>
              <p:tags r:id="rId233"/>
            </p:custDataLst>
          </p:nvPr>
        </p:nvSpPr>
        <p:spPr bwMode="gray">
          <a:xfrm>
            <a:off x="6600825"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C989039-0440-4664-B2D4-F2FEC9C32A7F}"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46" name="Text Placeholder 12">
            <a:extLst>
              <a:ext uri="{FF2B5EF4-FFF2-40B4-BE49-F238E27FC236}">
                <a16:creationId xmlns:a16="http://schemas.microsoft.com/office/drawing/2014/main" id="{BF72C3C0-829A-AE16-FB00-E6393269BDFE}"/>
              </a:ext>
            </a:extLst>
          </p:cNvPr>
          <p:cNvSpPr>
            <a:spLocks noGrp="1"/>
          </p:cNvSpPr>
          <p:nvPr>
            <p:custDataLst>
              <p:tags r:id="rId234"/>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45" name="Text Placeholder 12">
            <a:extLst>
              <a:ext uri="{FF2B5EF4-FFF2-40B4-BE49-F238E27FC236}">
                <a16:creationId xmlns:a16="http://schemas.microsoft.com/office/drawing/2014/main" id="{DDCEDA07-809E-6470-8C68-413A0CC4D9CC}"/>
              </a:ext>
            </a:extLst>
          </p:cNvPr>
          <p:cNvSpPr>
            <a:spLocks noGrp="1"/>
          </p:cNvSpPr>
          <p:nvPr>
            <p:custDataLst>
              <p:tags r:id="rId235"/>
            </p:custDataLst>
          </p:nvPr>
        </p:nvSpPr>
        <p:spPr bwMode="gray">
          <a:xfrm>
            <a:off x="63023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85ED4FA-0775-4182-B73A-E983DD6B673A}" type="datetime'''''''3''1''''''''''.''''''''''''''''''''''3'''''''">
              <a:rPr lang="ja-JP" altLang="en-US" sz="1000" b="0" smtClean="0">
                <a:solidFill>
                  <a:schemeClr val="bg1"/>
                </a:solidFill>
                <a:effectLst/>
              </a:rPr>
              <a:pPr/>
              <a:t>31.3</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4" name="Text Placeholder 12">
            <a:extLst>
              <a:ext uri="{FF2B5EF4-FFF2-40B4-BE49-F238E27FC236}">
                <a16:creationId xmlns:a16="http://schemas.microsoft.com/office/drawing/2014/main" id="{F06F4A51-0EFF-E18A-6051-D50ED3C4C2F0}"/>
              </a:ext>
            </a:extLst>
          </p:cNvPr>
          <p:cNvSpPr>
            <a:spLocks noGrp="1"/>
          </p:cNvSpPr>
          <p:nvPr>
            <p:custDataLst>
              <p:tags r:id="rId236"/>
            </p:custDataLst>
          </p:nvPr>
        </p:nvSpPr>
        <p:spPr bwMode="gray">
          <a:xfrm>
            <a:off x="6302375"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3D53531-4AED-472F-B98A-305BE332E4EF}" type="datetime'6''''''''''''''''''3''''.''''''''''''''''4'''''''''''">
              <a:rPr lang="ja-JP" altLang="en-US" sz="1000" b="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42" name="Text Placeholder 12">
            <a:extLst>
              <a:ext uri="{FF2B5EF4-FFF2-40B4-BE49-F238E27FC236}">
                <a16:creationId xmlns:a16="http://schemas.microsoft.com/office/drawing/2014/main" id="{F2165C48-48C8-0289-614F-B998BF3F97F2}"/>
              </a:ext>
            </a:extLst>
          </p:cNvPr>
          <p:cNvSpPr>
            <a:spLocks noGrp="1"/>
          </p:cNvSpPr>
          <p:nvPr>
            <p:custDataLst>
              <p:tags r:id="rId237"/>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4" name="テキスト プレースホルダ 9">
            <a:extLst>
              <a:ext uri="{FF2B5EF4-FFF2-40B4-BE49-F238E27FC236}">
                <a16:creationId xmlns:a16="http://schemas.microsoft.com/office/drawing/2014/main" id="{C02B51E5-3657-0266-55C6-E73976AB0EA6}"/>
              </a:ext>
            </a:extLst>
          </p:cNvPr>
          <p:cNvSpPr>
            <a:spLocks noGrp="1"/>
          </p:cNvSpPr>
          <p:nvPr>
            <p:custDataLst>
              <p:tags r:id="rId238"/>
            </p:custDataLst>
          </p:nvPr>
        </p:nvSpPr>
        <p:spPr bwMode="gray">
          <a:xfrm>
            <a:off x="6005513" y="59023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9CB3A58-4984-4D83-90B1-407A69BDCFB0}" type="datetime'''''''''''31''.''5'''''''''''''''''''''''''''''''''">
              <a:rPr lang="ja-JP" altLang="en-US" sz="1000" smtClean="0">
                <a:solidFill>
                  <a:schemeClr val="bg1"/>
                </a:solidFill>
                <a:effectLst/>
              </a:rPr>
              <a:pPr/>
              <a:t>31.5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1" name="テキスト プレースホルダ 9">
            <a:extLst>
              <a:ext uri="{FF2B5EF4-FFF2-40B4-BE49-F238E27FC236}">
                <a16:creationId xmlns:a16="http://schemas.microsoft.com/office/drawing/2014/main" id="{D4C57073-0507-DD9F-22CE-B36F4D661368}"/>
              </a:ext>
            </a:extLst>
          </p:cNvPr>
          <p:cNvSpPr>
            <a:spLocks noGrp="1"/>
          </p:cNvSpPr>
          <p:nvPr>
            <p:custDataLst>
              <p:tags r:id="rId239"/>
            </p:custDataLst>
          </p:nvPr>
        </p:nvSpPr>
        <p:spPr bwMode="gray">
          <a:xfrm>
            <a:off x="6005513" y="52371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AF34661-64BB-4152-BCCD-E53A2DE06826}" type="datetime'''''''''''''63''''''''.''''''''''4'''''''''''''''''">
              <a:rPr lang="ja-JP" altLang="en-US" sz="100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9" name="Text Placeholder 12">
            <a:extLst>
              <a:ext uri="{FF2B5EF4-FFF2-40B4-BE49-F238E27FC236}">
                <a16:creationId xmlns:a16="http://schemas.microsoft.com/office/drawing/2014/main" id="{08B4517F-5892-DDD5-FF35-39E7AB8D4693}"/>
              </a:ext>
            </a:extLst>
          </p:cNvPr>
          <p:cNvSpPr>
            <a:spLocks noGrp="1"/>
          </p:cNvSpPr>
          <p:nvPr>
            <p:custDataLst>
              <p:tags r:id="rId240"/>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38" name="テキスト プレースホルダ 9">
            <a:extLst>
              <a:ext uri="{FF2B5EF4-FFF2-40B4-BE49-F238E27FC236}">
                <a16:creationId xmlns:a16="http://schemas.microsoft.com/office/drawing/2014/main" id="{9522B952-3D57-E7D1-EF7B-E87A79CBDAB3}"/>
              </a:ext>
            </a:extLst>
          </p:cNvPr>
          <p:cNvSpPr>
            <a:spLocks noGrp="1"/>
          </p:cNvSpPr>
          <p:nvPr>
            <p:custDataLst>
              <p:tags r:id="rId241"/>
            </p:custDataLst>
          </p:nvPr>
        </p:nvSpPr>
        <p:spPr bwMode="gray">
          <a:xfrm>
            <a:off x="5707063" y="59023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3716E53-9785-433B-AB19-253A212A0AD1}" type="datetime'''''''''''''''''''''''3''''''''''''1''''''''''''''''''.7'''''">
              <a:rPr lang="ja-JP" altLang="en-US" sz="1000" smtClean="0">
                <a:solidFill>
                  <a:schemeClr val="bg1"/>
                </a:solidFill>
                <a:effectLst/>
              </a:rPr>
              <a:pPr/>
              <a:t>31.7</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7" name="テキスト プレースホルダ 9">
            <a:extLst>
              <a:ext uri="{FF2B5EF4-FFF2-40B4-BE49-F238E27FC236}">
                <a16:creationId xmlns:a16="http://schemas.microsoft.com/office/drawing/2014/main" id="{50A197BE-C541-39E8-CBD5-641746A256ED}"/>
              </a:ext>
            </a:extLst>
          </p:cNvPr>
          <p:cNvSpPr>
            <a:spLocks noGrp="1"/>
          </p:cNvSpPr>
          <p:nvPr>
            <p:custDataLst>
              <p:tags r:id="rId242"/>
            </p:custDataLst>
          </p:nvPr>
        </p:nvSpPr>
        <p:spPr bwMode="gray">
          <a:xfrm>
            <a:off x="5707063" y="52339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CF41FAB-42C7-4DBD-A3CA-0273DF458DA6}" type="datetime'''''''6''''3''''''''''''.''''4'''''''''''''''''''''''''''''''">
              <a:rPr lang="ja-JP" altLang="en-US" sz="100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6" name="Text Placeholder 12">
            <a:extLst>
              <a:ext uri="{FF2B5EF4-FFF2-40B4-BE49-F238E27FC236}">
                <a16:creationId xmlns:a16="http://schemas.microsoft.com/office/drawing/2014/main" id="{F9670C1C-92F9-5C7F-8076-222FA046E113}"/>
              </a:ext>
            </a:extLst>
          </p:cNvPr>
          <p:cNvSpPr>
            <a:spLocks noGrp="1"/>
          </p:cNvSpPr>
          <p:nvPr>
            <p:custDataLst>
              <p:tags r:id="rId243"/>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35" name="Text Placeholder 12">
            <a:extLst>
              <a:ext uri="{FF2B5EF4-FFF2-40B4-BE49-F238E27FC236}">
                <a16:creationId xmlns:a16="http://schemas.microsoft.com/office/drawing/2014/main" id="{014E6FD7-0748-9DA5-1658-004BEECC1EB1}"/>
              </a:ext>
            </a:extLst>
          </p:cNvPr>
          <p:cNvSpPr>
            <a:spLocks noGrp="1"/>
          </p:cNvSpPr>
          <p:nvPr>
            <p:custDataLst>
              <p:tags r:id="rId244"/>
            </p:custDataLst>
          </p:nvPr>
        </p:nvSpPr>
        <p:spPr bwMode="gray">
          <a:xfrm>
            <a:off x="5408613"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5FE2FDF-D57B-4DEB-A8AB-BAB86093E4D1}" type="datetime'31''''''''.''''''''''8'''''''''''''''''''''''''''''''''''''''">
              <a:rPr lang="ja-JP" altLang="en-US" sz="1000" b="0" smtClean="0">
                <a:solidFill>
                  <a:schemeClr val="bg1"/>
                </a:solidFill>
                <a:effectLst/>
              </a:rPr>
              <a:pPr/>
              <a:t>31.8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4" name="Text Placeholder 12">
            <a:extLst>
              <a:ext uri="{FF2B5EF4-FFF2-40B4-BE49-F238E27FC236}">
                <a16:creationId xmlns:a16="http://schemas.microsoft.com/office/drawing/2014/main" id="{C0EC6114-02DC-BEA0-D921-E4F0493CCE13}"/>
              </a:ext>
            </a:extLst>
          </p:cNvPr>
          <p:cNvSpPr>
            <a:spLocks noGrp="1"/>
          </p:cNvSpPr>
          <p:nvPr>
            <p:custDataLst>
              <p:tags r:id="rId245"/>
            </p:custDataLst>
          </p:nvPr>
        </p:nvSpPr>
        <p:spPr bwMode="gray">
          <a:xfrm>
            <a:off x="5408613"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48BCB4-E02A-490B-A4DF-E0CDB5D83F4E}" type="datetime'6''''''''''''''3''''''''''''.''''''''''4'''''''''''''''''">
              <a:rPr lang="ja-JP" altLang="en-US" sz="1000" b="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3" name="Text Placeholder 12">
            <a:extLst>
              <a:ext uri="{FF2B5EF4-FFF2-40B4-BE49-F238E27FC236}">
                <a16:creationId xmlns:a16="http://schemas.microsoft.com/office/drawing/2014/main" id="{1FA9F6DE-5B9B-6603-0A74-A430BE8FFF1C}"/>
              </a:ext>
            </a:extLst>
          </p:cNvPr>
          <p:cNvSpPr>
            <a:spLocks noGrp="1"/>
          </p:cNvSpPr>
          <p:nvPr>
            <p:custDataLst>
              <p:tags r:id="rId246"/>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3" name="Text Placeholder 12">
            <a:extLst>
              <a:ext uri="{FF2B5EF4-FFF2-40B4-BE49-F238E27FC236}">
                <a16:creationId xmlns:a16="http://schemas.microsoft.com/office/drawing/2014/main" id="{DCB6DF4C-327E-25EB-9E31-713B4746C9AA}"/>
              </a:ext>
            </a:extLst>
          </p:cNvPr>
          <p:cNvSpPr>
            <a:spLocks noGrp="1"/>
          </p:cNvSpPr>
          <p:nvPr>
            <p:custDataLst>
              <p:tags r:id="rId247"/>
            </p:custDataLst>
          </p:nvPr>
        </p:nvSpPr>
        <p:spPr bwMode="gray">
          <a:xfrm>
            <a:off x="5111750"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854AA80-969E-4B39-8EF5-DDD36300D3AD}" type="datetime'3''''''1''''''''''.''''''''''''''9'''''''''''''''''''''''">
              <a:rPr lang="ja-JP" altLang="en-US" sz="1000" b="0" smtClean="0">
                <a:solidFill>
                  <a:schemeClr val="bg1"/>
                </a:solidFill>
                <a:effectLst/>
              </a:rPr>
              <a:pPr/>
              <a:t>31.9</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2" name="Text Placeholder 12">
            <a:extLst>
              <a:ext uri="{FF2B5EF4-FFF2-40B4-BE49-F238E27FC236}">
                <a16:creationId xmlns:a16="http://schemas.microsoft.com/office/drawing/2014/main" id="{3E7D9552-D896-967B-B011-E53C2D4E13F3}"/>
              </a:ext>
            </a:extLst>
          </p:cNvPr>
          <p:cNvSpPr>
            <a:spLocks noGrp="1"/>
          </p:cNvSpPr>
          <p:nvPr>
            <p:custDataLst>
              <p:tags r:id="rId248"/>
            </p:custDataLst>
          </p:nvPr>
        </p:nvSpPr>
        <p:spPr bwMode="gray">
          <a:xfrm>
            <a:off x="5111750"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DA9357-8F6F-4AC8-920D-5D1B9854638D}"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00" name="Text Placeholder 12">
            <a:extLst>
              <a:ext uri="{FF2B5EF4-FFF2-40B4-BE49-F238E27FC236}">
                <a16:creationId xmlns:a16="http://schemas.microsoft.com/office/drawing/2014/main" id="{08E0E6DF-30FF-6567-5ED6-937015657542}"/>
              </a:ext>
            </a:extLst>
          </p:cNvPr>
          <p:cNvSpPr>
            <a:spLocks noGrp="1"/>
          </p:cNvSpPr>
          <p:nvPr>
            <p:custDataLst>
              <p:tags r:id="rId249"/>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16" name="Text Placeholder 12">
            <a:extLst>
              <a:ext uri="{FF2B5EF4-FFF2-40B4-BE49-F238E27FC236}">
                <a16:creationId xmlns:a16="http://schemas.microsoft.com/office/drawing/2014/main" id="{54969423-F561-C1CB-4606-A091D56879EC}"/>
              </a:ext>
            </a:extLst>
          </p:cNvPr>
          <p:cNvSpPr>
            <a:spLocks noGrp="1"/>
          </p:cNvSpPr>
          <p:nvPr>
            <p:custDataLst>
              <p:tags r:id="rId250"/>
            </p:custDataLst>
          </p:nvPr>
        </p:nvSpPr>
        <p:spPr bwMode="gray">
          <a:xfrm>
            <a:off x="4813300"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D416CB-39EF-4CA7-BD6A-A94929D1531A}" type="datetime'''''3''''''''''''''''''''''''''2''''''''.''''''0'''''''''">
              <a:rPr lang="ja-JP" altLang="en-US" sz="1000" b="0" smtClean="0">
                <a:solidFill>
                  <a:schemeClr val="bg1"/>
                </a:solidFill>
                <a:effectLst/>
              </a:rPr>
              <a:pPr/>
              <a:t>32.0</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79" name="Text Placeholder 12">
            <a:extLst>
              <a:ext uri="{FF2B5EF4-FFF2-40B4-BE49-F238E27FC236}">
                <a16:creationId xmlns:a16="http://schemas.microsoft.com/office/drawing/2014/main" id="{E5FD7DB4-4BBE-DBEF-3321-425C23B2DA71}"/>
              </a:ext>
            </a:extLst>
          </p:cNvPr>
          <p:cNvSpPr>
            <a:spLocks noGrp="1"/>
          </p:cNvSpPr>
          <p:nvPr>
            <p:custDataLst>
              <p:tags r:id="rId251"/>
            </p:custDataLst>
          </p:nvPr>
        </p:nvSpPr>
        <p:spPr bwMode="gray">
          <a:xfrm>
            <a:off x="4813300"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8CF0FEB-7F09-4754-9587-B9D4AC702B20}"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31" name="Text Placeholder 12">
            <a:extLst>
              <a:ext uri="{FF2B5EF4-FFF2-40B4-BE49-F238E27FC236}">
                <a16:creationId xmlns:a16="http://schemas.microsoft.com/office/drawing/2014/main" id="{E9B54FCA-F011-37D2-AE86-18989E4F0D46}"/>
              </a:ext>
            </a:extLst>
          </p:cNvPr>
          <p:cNvSpPr>
            <a:spLocks noGrp="1"/>
          </p:cNvSpPr>
          <p:nvPr>
            <p:custDataLst>
              <p:tags r:id="rId252"/>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5" name="Text Placeholder 12">
            <a:extLst>
              <a:ext uri="{FF2B5EF4-FFF2-40B4-BE49-F238E27FC236}">
                <a16:creationId xmlns:a16="http://schemas.microsoft.com/office/drawing/2014/main" id="{A3F41086-A78C-B490-CE25-D98F6D6715DD}"/>
              </a:ext>
            </a:extLst>
          </p:cNvPr>
          <p:cNvSpPr>
            <a:spLocks noGrp="1"/>
          </p:cNvSpPr>
          <p:nvPr>
            <p:custDataLst>
              <p:tags r:id="rId253"/>
            </p:custDataLst>
          </p:nvPr>
        </p:nvSpPr>
        <p:spPr bwMode="gray">
          <a:xfrm>
            <a:off x="4514850"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F8CD50-4324-4B42-AD24-17E0BB0DC22B}" type="datetime'''''32''''''''''''''.''''''''2'''">
              <a:rPr lang="ja-JP" altLang="en-US" sz="1000" b="0" smtClean="0">
                <a:solidFill>
                  <a:schemeClr val="bg1"/>
                </a:solidFill>
                <a:effectLst/>
              </a:rPr>
              <a:pPr/>
              <a:t>32.2</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8" name="Text Placeholder 12">
            <a:extLst>
              <a:ext uri="{FF2B5EF4-FFF2-40B4-BE49-F238E27FC236}">
                <a16:creationId xmlns:a16="http://schemas.microsoft.com/office/drawing/2014/main" id="{BFE035D0-768C-4645-2113-B0833235982B}"/>
              </a:ext>
            </a:extLst>
          </p:cNvPr>
          <p:cNvSpPr>
            <a:spLocks noGrp="1"/>
          </p:cNvSpPr>
          <p:nvPr>
            <p:custDataLst>
              <p:tags r:id="rId254"/>
            </p:custDataLst>
          </p:nvPr>
        </p:nvSpPr>
        <p:spPr bwMode="gray">
          <a:xfrm>
            <a:off x="4514850"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5CDC48E-F827-4912-853F-C60B4F205E21}"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27" name="Text Placeholder 12">
            <a:extLst>
              <a:ext uri="{FF2B5EF4-FFF2-40B4-BE49-F238E27FC236}">
                <a16:creationId xmlns:a16="http://schemas.microsoft.com/office/drawing/2014/main" id="{67FBF46F-CAE3-F744-703F-627FF4E7B72C}"/>
              </a:ext>
            </a:extLst>
          </p:cNvPr>
          <p:cNvSpPr>
            <a:spLocks noGrp="1"/>
          </p:cNvSpPr>
          <p:nvPr>
            <p:custDataLst>
              <p:tags r:id="rId255"/>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6" name="Text Placeholder 12">
            <a:extLst>
              <a:ext uri="{FF2B5EF4-FFF2-40B4-BE49-F238E27FC236}">
                <a16:creationId xmlns:a16="http://schemas.microsoft.com/office/drawing/2014/main" id="{719EFEED-5F7A-1B3D-2806-DD59C9E6A721}"/>
              </a:ext>
            </a:extLst>
          </p:cNvPr>
          <p:cNvSpPr>
            <a:spLocks noGrp="1"/>
          </p:cNvSpPr>
          <p:nvPr>
            <p:custDataLst>
              <p:tags r:id="rId256"/>
            </p:custDataLst>
          </p:nvPr>
        </p:nvSpPr>
        <p:spPr bwMode="gray">
          <a:xfrm>
            <a:off x="4216400"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FFC53C-22E7-49DE-9F76-779BC3CCBF4B}" type="datetime'''''''''''''''''''3''''''''''''''''2''''.4'''''''''''''''">
              <a:rPr lang="ja-JP" altLang="en-US" sz="1000" b="0" smtClean="0">
                <a:solidFill>
                  <a:schemeClr val="bg1"/>
                </a:solidFill>
                <a:effectLst/>
              </a:rPr>
              <a:pPr/>
              <a:t>32.4</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5" name="Text Placeholder 12">
            <a:extLst>
              <a:ext uri="{FF2B5EF4-FFF2-40B4-BE49-F238E27FC236}">
                <a16:creationId xmlns:a16="http://schemas.microsoft.com/office/drawing/2014/main" id="{0E5479D6-058A-ADCD-DAAE-533ADA6E43BC}"/>
              </a:ext>
            </a:extLst>
          </p:cNvPr>
          <p:cNvSpPr>
            <a:spLocks noGrp="1"/>
          </p:cNvSpPr>
          <p:nvPr>
            <p:custDataLst>
              <p:tags r:id="rId257"/>
            </p:custDataLst>
          </p:nvPr>
        </p:nvSpPr>
        <p:spPr bwMode="gray">
          <a:xfrm>
            <a:off x="4216400"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EE75AE-D281-4D32-AD59-09192BE4109A}"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390" name="Text Placeholder 12">
            <a:extLst>
              <a:ext uri="{FF2B5EF4-FFF2-40B4-BE49-F238E27FC236}">
                <a16:creationId xmlns:a16="http://schemas.microsoft.com/office/drawing/2014/main" id="{DD49039E-55BB-205B-8ACD-4427AE3AD45A}"/>
              </a:ext>
            </a:extLst>
          </p:cNvPr>
          <p:cNvSpPr>
            <a:spLocks noGrp="1"/>
          </p:cNvSpPr>
          <p:nvPr>
            <p:custDataLst>
              <p:tags r:id="rId258"/>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3" name="Text Placeholder 12">
            <a:extLst>
              <a:ext uri="{FF2B5EF4-FFF2-40B4-BE49-F238E27FC236}">
                <a16:creationId xmlns:a16="http://schemas.microsoft.com/office/drawing/2014/main" id="{4E862A96-F8D9-3E61-4119-E38C967D77F3}"/>
              </a:ext>
            </a:extLst>
          </p:cNvPr>
          <p:cNvSpPr>
            <a:spLocks noGrp="1"/>
          </p:cNvSpPr>
          <p:nvPr>
            <p:custDataLst>
              <p:tags r:id="rId259"/>
            </p:custDataLst>
          </p:nvPr>
        </p:nvSpPr>
        <p:spPr bwMode="gray">
          <a:xfrm>
            <a:off x="3919538"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9002483-33ED-4AE0-AF57-6D23BA3F4C4F}" type="datetime'''3''''''2''''''''.''''''''''''''''''''''''8'''">
              <a:rPr lang="ja-JP" altLang="en-US" sz="1000" b="0" smtClean="0">
                <a:solidFill>
                  <a:schemeClr val="bg1"/>
                </a:solidFill>
                <a:effectLst/>
              </a:rPr>
              <a:pPr/>
              <a:t>32.8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2" name="Text Placeholder 12">
            <a:extLst>
              <a:ext uri="{FF2B5EF4-FFF2-40B4-BE49-F238E27FC236}">
                <a16:creationId xmlns:a16="http://schemas.microsoft.com/office/drawing/2014/main" id="{DBC0D5D7-B003-D4E6-3C8C-D942BE18B2CD}"/>
              </a:ext>
            </a:extLst>
          </p:cNvPr>
          <p:cNvSpPr>
            <a:spLocks noGrp="1"/>
          </p:cNvSpPr>
          <p:nvPr>
            <p:custDataLst>
              <p:tags r:id="rId260"/>
            </p:custDataLst>
          </p:nvPr>
        </p:nvSpPr>
        <p:spPr bwMode="gray">
          <a:xfrm>
            <a:off x="3919538" y="5219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E65A9C-34DA-45BF-9D05-FC4556E2B28E}" type="datetime'''''6''''''''''''''3''''''''''''''''''.''''''''''''''''2'''''">
              <a:rPr lang="ja-JP" altLang="en-US" sz="1000" b="0" smtClean="0">
                <a:effectLst/>
              </a:rPr>
              <a:pPr/>
              <a:t>63.2</a:t>
            </a:fld>
            <a:endParaRPr kumimoji="0" lang="ja-JP" altLang="en-US" sz="1000" b="0" i="0" strike="noStrike" kern="1200" cap="none" spc="0" normalizeH="0" baseline="0" noProof="0" dirty="0">
              <a:ln>
                <a:noFill/>
              </a:ln>
              <a:effectLst/>
              <a:uLnTx/>
              <a:uFillTx/>
              <a:cs typeface="+mn-cs"/>
              <a:sym typeface="+mn-lt"/>
            </a:endParaRPr>
          </a:p>
        </p:txBody>
      </p:sp>
      <p:sp>
        <p:nvSpPr>
          <p:cNvPr id="420" name="Text Placeholder 12">
            <a:extLst>
              <a:ext uri="{FF2B5EF4-FFF2-40B4-BE49-F238E27FC236}">
                <a16:creationId xmlns:a16="http://schemas.microsoft.com/office/drawing/2014/main" id="{980CAFFE-C8E0-BE61-B52F-C54AB1027CD1}"/>
              </a:ext>
            </a:extLst>
          </p:cNvPr>
          <p:cNvSpPr>
            <a:spLocks noGrp="1"/>
          </p:cNvSpPr>
          <p:nvPr>
            <p:custDataLst>
              <p:tags r:id="rId261"/>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924" name="テキスト プレースホルダ 9">
            <a:extLst>
              <a:ext uri="{FF2B5EF4-FFF2-40B4-BE49-F238E27FC236}">
                <a16:creationId xmlns:a16="http://schemas.microsoft.com/office/drawing/2014/main" id="{0E70EC85-EB81-D81E-6580-21F8049B3A72}"/>
              </a:ext>
            </a:extLst>
          </p:cNvPr>
          <p:cNvSpPr>
            <a:spLocks noGrp="1"/>
          </p:cNvSpPr>
          <p:nvPr>
            <p:custDataLst>
              <p:tags r:id="rId262"/>
            </p:custDataLst>
          </p:nvPr>
        </p:nvSpPr>
        <p:spPr bwMode="gray">
          <a:xfrm>
            <a:off x="3621088"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A40DE-373F-4084-9AFF-8407360AFA78}" type="datetime'3''''3''''.''''''''3'''''''''''''''''''''''''''''''">
              <a:rPr lang="ja-JP" altLang="en-US" sz="1000" smtClean="0">
                <a:solidFill>
                  <a:schemeClr val="bg1"/>
                </a:solidFill>
                <a:effectLst/>
              </a:rPr>
              <a:pPr/>
              <a:t>33.3</a:t>
            </a:fld>
            <a:endParaRPr kumimoji="1" lang="ja-JP" altLang="en-US" sz="1000" dirty="0">
              <a:solidFill>
                <a:schemeClr val="bg1"/>
              </a:solidFill>
              <a:sym typeface="+mn-lt"/>
            </a:endParaRPr>
          </a:p>
        </p:txBody>
      </p:sp>
      <p:sp>
        <p:nvSpPr>
          <p:cNvPr id="1923" name="テキスト プレースホルダ 9">
            <a:extLst>
              <a:ext uri="{FF2B5EF4-FFF2-40B4-BE49-F238E27FC236}">
                <a16:creationId xmlns:a16="http://schemas.microsoft.com/office/drawing/2014/main" id="{308DA908-E600-26B7-BA5B-8CC77985DC30}"/>
              </a:ext>
            </a:extLst>
          </p:cNvPr>
          <p:cNvSpPr>
            <a:spLocks noGrp="1"/>
          </p:cNvSpPr>
          <p:nvPr>
            <p:custDataLst>
              <p:tags r:id="rId263"/>
            </p:custDataLst>
          </p:nvPr>
        </p:nvSpPr>
        <p:spPr bwMode="gray">
          <a:xfrm>
            <a:off x="3621088" y="5216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5B777-F52A-4C39-82BE-53823C9DB80E}" type="datetime'''''''''''''''''''''''6''''''''''''''''2''.8'''''">
              <a:rPr lang="ja-JP" altLang="en-US" sz="1000" smtClean="0">
                <a:effectLst/>
              </a:rPr>
              <a:pPr/>
              <a:t>62.8</a:t>
            </a:fld>
            <a:endParaRPr kumimoji="1" lang="ja-JP" altLang="en-US" sz="1000" dirty="0">
              <a:sym typeface="+mn-lt"/>
            </a:endParaRPr>
          </a:p>
        </p:txBody>
      </p:sp>
      <p:sp>
        <p:nvSpPr>
          <p:cNvPr id="419" name="Text Placeholder 12">
            <a:extLst>
              <a:ext uri="{FF2B5EF4-FFF2-40B4-BE49-F238E27FC236}">
                <a16:creationId xmlns:a16="http://schemas.microsoft.com/office/drawing/2014/main" id="{D5D6D4C5-3794-DCA8-C4CA-99A45526EDD3}"/>
              </a:ext>
            </a:extLst>
          </p:cNvPr>
          <p:cNvSpPr>
            <a:spLocks noGrp="1"/>
          </p:cNvSpPr>
          <p:nvPr>
            <p:custDataLst>
              <p:tags r:id="rId264"/>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922" name="テキスト プレースホルダ 9">
            <a:extLst>
              <a:ext uri="{FF2B5EF4-FFF2-40B4-BE49-F238E27FC236}">
                <a16:creationId xmlns:a16="http://schemas.microsoft.com/office/drawing/2014/main" id="{78AB8D49-7D68-7844-0FFF-2EF25BE86EAA}"/>
              </a:ext>
            </a:extLst>
          </p:cNvPr>
          <p:cNvSpPr>
            <a:spLocks noGrp="1"/>
          </p:cNvSpPr>
          <p:nvPr>
            <p:custDataLst>
              <p:tags r:id="rId265"/>
            </p:custDataLst>
          </p:nvPr>
        </p:nvSpPr>
        <p:spPr bwMode="gray">
          <a:xfrm>
            <a:off x="33226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B6FF43-C7F3-46E8-8321-4F3B5CAF608F}" type="datetime'''''''''''''3''''''''''''''''''''''''3''''.''''''''''9'''''''">
              <a:rPr lang="ja-JP" altLang="en-US" sz="1000" smtClean="0">
                <a:solidFill>
                  <a:schemeClr val="bg1"/>
                </a:solidFill>
                <a:effectLst/>
              </a:rPr>
              <a:pPr/>
              <a:t>33.9</a:t>
            </a:fld>
            <a:endParaRPr kumimoji="1" lang="ja-JP" altLang="en-US" sz="1000" dirty="0">
              <a:solidFill>
                <a:schemeClr val="bg1"/>
              </a:solidFill>
              <a:sym typeface="+mn-lt"/>
            </a:endParaRPr>
          </a:p>
        </p:txBody>
      </p:sp>
      <p:sp>
        <p:nvSpPr>
          <p:cNvPr id="1921" name="テキスト プレースホルダ 9">
            <a:extLst>
              <a:ext uri="{FF2B5EF4-FFF2-40B4-BE49-F238E27FC236}">
                <a16:creationId xmlns:a16="http://schemas.microsoft.com/office/drawing/2014/main" id="{41E42631-DDC7-FA40-9C38-6C662C367F19}"/>
              </a:ext>
            </a:extLst>
          </p:cNvPr>
          <p:cNvSpPr>
            <a:spLocks noGrp="1"/>
          </p:cNvSpPr>
          <p:nvPr>
            <p:custDataLst>
              <p:tags r:id="rId266"/>
            </p:custDataLst>
          </p:nvPr>
        </p:nvSpPr>
        <p:spPr bwMode="gray">
          <a:xfrm>
            <a:off x="3322638"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8CB01-B25B-4A01-859A-2996CCC49C4A}" type="datetime'''''''''''''''6''''''''''''2''''''''''''.''''''''''''3'">
              <a:rPr lang="ja-JP" altLang="en-US" sz="1000" smtClean="0">
                <a:effectLst/>
              </a:rPr>
              <a:pPr/>
              <a:t>62.3</a:t>
            </a:fld>
            <a:endParaRPr kumimoji="1" lang="ja-JP" altLang="en-US" sz="1000" dirty="0">
              <a:sym typeface="+mn-lt"/>
            </a:endParaRPr>
          </a:p>
        </p:txBody>
      </p:sp>
      <p:sp>
        <p:nvSpPr>
          <p:cNvPr id="378" name="Text Placeholder 12">
            <a:extLst>
              <a:ext uri="{FF2B5EF4-FFF2-40B4-BE49-F238E27FC236}">
                <a16:creationId xmlns:a16="http://schemas.microsoft.com/office/drawing/2014/main" id="{7E04EC52-228C-9B1F-6D1C-63254541484C}"/>
              </a:ext>
            </a:extLst>
          </p:cNvPr>
          <p:cNvSpPr>
            <a:spLocks noGrp="1"/>
          </p:cNvSpPr>
          <p:nvPr>
            <p:custDataLst>
              <p:tags r:id="rId267"/>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17" name="Text Placeholder 12">
            <a:extLst>
              <a:ext uri="{FF2B5EF4-FFF2-40B4-BE49-F238E27FC236}">
                <a16:creationId xmlns:a16="http://schemas.microsoft.com/office/drawing/2014/main" id="{44B5723E-33E3-5789-72A9-7D807215277C}"/>
              </a:ext>
            </a:extLst>
          </p:cNvPr>
          <p:cNvSpPr>
            <a:spLocks noGrp="1"/>
          </p:cNvSpPr>
          <p:nvPr>
            <p:custDataLst>
              <p:tags r:id="rId268"/>
            </p:custDataLst>
          </p:nvPr>
        </p:nvSpPr>
        <p:spPr bwMode="gray">
          <a:xfrm>
            <a:off x="3025775" y="58816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8A1B1E-EE61-495A-963F-6C9441A38C6E}" type="datetime'''''''34''''''.''''''''''7'''''">
              <a:rPr lang="ja-JP" altLang="en-US" sz="1000" b="0" smtClean="0">
                <a:solidFill>
                  <a:schemeClr val="bg1"/>
                </a:solidFill>
                <a:effectLst/>
              </a:rPr>
              <a:pPr/>
              <a:t>34.7</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15" name="Text Placeholder 12">
            <a:extLst>
              <a:ext uri="{FF2B5EF4-FFF2-40B4-BE49-F238E27FC236}">
                <a16:creationId xmlns:a16="http://schemas.microsoft.com/office/drawing/2014/main" id="{DFD64941-F02D-08F4-5573-BE6C5DEF8244}"/>
              </a:ext>
            </a:extLst>
          </p:cNvPr>
          <p:cNvSpPr>
            <a:spLocks noGrp="1"/>
          </p:cNvSpPr>
          <p:nvPr>
            <p:custDataLst>
              <p:tags r:id="rId269"/>
            </p:custDataLst>
          </p:nvPr>
        </p:nvSpPr>
        <p:spPr bwMode="gray">
          <a:xfrm>
            <a:off x="3025775" y="52054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85858EF-BD8D-4322-A2B2-52C537D3B7D6}" type="datetime'''''''''''6''''1''''''''''''''.7'''''''''''''">
              <a:rPr lang="ja-JP" altLang="en-US" sz="1000" b="0" smtClean="0">
                <a:effectLst/>
              </a:rPr>
              <a:pPr/>
              <a:t>61.7</a:t>
            </a:fld>
            <a:endParaRPr kumimoji="0" lang="ja-JP" altLang="en-US" sz="1000" b="0" i="0" strike="noStrike" kern="1200" cap="none" spc="0" normalizeH="0" baseline="0" noProof="0" dirty="0">
              <a:ln>
                <a:noFill/>
              </a:ln>
              <a:effectLst/>
              <a:uLnTx/>
              <a:uFillTx/>
              <a:cs typeface="+mn-cs"/>
              <a:sym typeface="+mn-lt"/>
            </a:endParaRPr>
          </a:p>
        </p:txBody>
      </p:sp>
      <p:sp>
        <p:nvSpPr>
          <p:cNvPr id="414" name="Text Placeholder 12">
            <a:extLst>
              <a:ext uri="{FF2B5EF4-FFF2-40B4-BE49-F238E27FC236}">
                <a16:creationId xmlns:a16="http://schemas.microsoft.com/office/drawing/2014/main" id="{BE93621A-8675-07B5-2EAE-0A89F321AFB3}"/>
              </a:ext>
            </a:extLst>
          </p:cNvPr>
          <p:cNvSpPr>
            <a:spLocks noGrp="1"/>
          </p:cNvSpPr>
          <p:nvPr>
            <p:custDataLst>
              <p:tags r:id="rId270"/>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87" name="Text Placeholder 12">
            <a:extLst>
              <a:ext uri="{FF2B5EF4-FFF2-40B4-BE49-F238E27FC236}">
                <a16:creationId xmlns:a16="http://schemas.microsoft.com/office/drawing/2014/main" id="{E95C0A4A-7F54-A52E-1824-40D8FDF1F0CB}"/>
              </a:ext>
            </a:extLst>
          </p:cNvPr>
          <p:cNvSpPr>
            <a:spLocks noGrp="1"/>
          </p:cNvSpPr>
          <p:nvPr>
            <p:custDataLst>
              <p:tags r:id="rId271"/>
            </p:custDataLst>
          </p:nvPr>
        </p:nvSpPr>
        <p:spPr bwMode="gray">
          <a:xfrm>
            <a:off x="2727325" y="5873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32A2CA-80F2-434A-82BF-CF30CB5FB68C}" type="datetime'''''''''''3''5''''''''''''''''''''''''''''''''.''''6'''''''">
              <a:rPr lang="ja-JP" altLang="en-US" sz="1000" b="0" smtClean="0">
                <a:solidFill>
                  <a:schemeClr val="bg1"/>
                </a:solidFill>
                <a:effectLst/>
              </a:rPr>
              <a:pPr/>
              <a:t>35.6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98" name="Text Placeholder 12">
            <a:extLst>
              <a:ext uri="{FF2B5EF4-FFF2-40B4-BE49-F238E27FC236}">
                <a16:creationId xmlns:a16="http://schemas.microsoft.com/office/drawing/2014/main" id="{C1636B60-C9A3-9FCE-E307-23B4F18DBE84}"/>
              </a:ext>
            </a:extLst>
          </p:cNvPr>
          <p:cNvSpPr>
            <a:spLocks noGrp="1"/>
          </p:cNvSpPr>
          <p:nvPr>
            <p:custDataLst>
              <p:tags r:id="rId272"/>
            </p:custDataLst>
          </p:nvPr>
        </p:nvSpPr>
        <p:spPr bwMode="gray">
          <a:xfrm>
            <a:off x="2727325" y="51974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6A40DB-7D9C-44CB-8A48-FED65F6326E5}" type="datetime'''''6''0''.''''''''''''''''9'''''">
              <a:rPr lang="ja-JP" altLang="en-US" sz="1000" b="0" smtClean="0">
                <a:effectLst/>
              </a:rPr>
              <a:pPr/>
              <a:t>60.9</a:t>
            </a:fld>
            <a:endParaRPr kumimoji="0" lang="ja-JP" altLang="en-US" sz="1000" b="0" i="0" strike="noStrike" kern="1200" cap="none" spc="0" normalizeH="0" baseline="0" noProof="0" dirty="0">
              <a:ln>
                <a:noFill/>
              </a:ln>
              <a:effectLst/>
              <a:uLnTx/>
              <a:uFillTx/>
              <a:cs typeface="+mn-cs"/>
              <a:sym typeface="+mn-lt"/>
            </a:endParaRPr>
          </a:p>
        </p:txBody>
      </p:sp>
      <p:sp>
        <p:nvSpPr>
          <p:cNvPr id="413" name="Text Placeholder 12">
            <a:extLst>
              <a:ext uri="{FF2B5EF4-FFF2-40B4-BE49-F238E27FC236}">
                <a16:creationId xmlns:a16="http://schemas.microsoft.com/office/drawing/2014/main" id="{2F57A22E-1445-AE32-601B-AC8EBE6DFFD3}"/>
              </a:ext>
            </a:extLst>
          </p:cNvPr>
          <p:cNvSpPr>
            <a:spLocks noGrp="1"/>
          </p:cNvSpPr>
          <p:nvPr>
            <p:custDataLst>
              <p:tags r:id="rId273"/>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43" name="Text Placeholder 12">
            <a:extLst>
              <a:ext uri="{FF2B5EF4-FFF2-40B4-BE49-F238E27FC236}">
                <a16:creationId xmlns:a16="http://schemas.microsoft.com/office/drawing/2014/main" id="{73E99147-5441-63DB-35F6-DC1E71406EAB}"/>
              </a:ext>
            </a:extLst>
          </p:cNvPr>
          <p:cNvSpPr>
            <a:spLocks noGrp="1"/>
          </p:cNvSpPr>
          <p:nvPr>
            <p:custDataLst>
              <p:tags r:id="rId274"/>
            </p:custDataLst>
          </p:nvPr>
        </p:nvSpPr>
        <p:spPr bwMode="gray">
          <a:xfrm>
            <a:off x="2428875" y="5867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551049-4359-47C3-A03F-84FE4A42DF14}" type="datetime'''''3''6''''''''''''''''''.''''''6'">
              <a:rPr lang="ja-JP" altLang="en-US" sz="1000" b="0" smtClean="0">
                <a:solidFill>
                  <a:schemeClr val="bg1"/>
                </a:solidFill>
                <a:effectLst/>
              </a:rPr>
              <a:pPr/>
              <a:t>36.6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11" name="Text Placeholder 12">
            <a:extLst>
              <a:ext uri="{FF2B5EF4-FFF2-40B4-BE49-F238E27FC236}">
                <a16:creationId xmlns:a16="http://schemas.microsoft.com/office/drawing/2014/main" id="{2F9E6176-C10C-0E17-A478-400B5C09909E}"/>
              </a:ext>
            </a:extLst>
          </p:cNvPr>
          <p:cNvSpPr>
            <a:spLocks noGrp="1"/>
          </p:cNvSpPr>
          <p:nvPr>
            <p:custDataLst>
              <p:tags r:id="rId275"/>
            </p:custDataLst>
          </p:nvPr>
        </p:nvSpPr>
        <p:spPr bwMode="gray">
          <a:xfrm>
            <a:off x="2428875" y="5189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2289CB-B389-4A3B-95E1-B4D6863423DC}" type="datetime'''''''''''''6''''0''''''.''''''''''''''0'''''''''''''''''">
              <a:rPr lang="ja-JP" altLang="en-US" sz="1000" b="0" smtClean="0">
                <a:effectLst/>
              </a:rPr>
              <a:pPr/>
              <a:t>60.0</a:t>
            </a:fld>
            <a:endParaRPr kumimoji="0" lang="ja-JP" altLang="en-US" sz="1000" b="0" i="0" strike="noStrike" kern="1200" cap="none" spc="0" normalizeH="0" baseline="0" noProof="0" dirty="0">
              <a:ln>
                <a:noFill/>
              </a:ln>
              <a:effectLst/>
              <a:uLnTx/>
              <a:uFillTx/>
              <a:cs typeface="+mn-cs"/>
              <a:sym typeface="+mn-lt"/>
            </a:endParaRPr>
          </a:p>
        </p:txBody>
      </p:sp>
      <p:sp>
        <p:nvSpPr>
          <p:cNvPr id="408" name="Text Placeholder 12">
            <a:extLst>
              <a:ext uri="{FF2B5EF4-FFF2-40B4-BE49-F238E27FC236}">
                <a16:creationId xmlns:a16="http://schemas.microsoft.com/office/drawing/2014/main" id="{2B4D9766-9BB6-EE79-934A-44D7FC96516D}"/>
              </a:ext>
            </a:extLst>
          </p:cNvPr>
          <p:cNvSpPr>
            <a:spLocks noGrp="1"/>
          </p:cNvSpPr>
          <p:nvPr>
            <p:custDataLst>
              <p:tags r:id="rId276"/>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77" name="Text Placeholder 12">
            <a:extLst>
              <a:ext uri="{FF2B5EF4-FFF2-40B4-BE49-F238E27FC236}">
                <a16:creationId xmlns:a16="http://schemas.microsoft.com/office/drawing/2014/main" id="{4BEE288A-1BA9-2554-64C5-17DD27B9D65D}"/>
              </a:ext>
            </a:extLst>
          </p:cNvPr>
          <p:cNvSpPr>
            <a:spLocks noGrp="1"/>
          </p:cNvSpPr>
          <p:nvPr>
            <p:custDataLst>
              <p:tags r:id="rId277"/>
            </p:custDataLst>
          </p:nvPr>
        </p:nvSpPr>
        <p:spPr bwMode="auto">
          <a:xfrm>
            <a:off x="188913" y="446722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endPar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endParaRPr>
          </a:p>
        </p:txBody>
      </p:sp>
      <p:sp>
        <p:nvSpPr>
          <p:cNvPr id="407" name="Text Placeholder 12">
            <a:extLst>
              <a:ext uri="{FF2B5EF4-FFF2-40B4-BE49-F238E27FC236}">
                <a16:creationId xmlns:a16="http://schemas.microsoft.com/office/drawing/2014/main" id="{9F5EDE25-AB63-4C92-B9F0-703137CCF5A4}"/>
              </a:ext>
            </a:extLst>
          </p:cNvPr>
          <p:cNvSpPr>
            <a:spLocks noGrp="1"/>
          </p:cNvSpPr>
          <p:nvPr>
            <p:custDataLst>
              <p:tags r:id="rId278"/>
            </p:custDataLst>
          </p:nvPr>
        </p:nvSpPr>
        <p:spPr bwMode="gray">
          <a:xfrm>
            <a:off x="2130425" y="5861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8CD4990-49FF-4BDA-973C-5E5D162EF8E8}" type="datetime'''''''3''''''''''''''''7.''''''''''''''6'''''''''''''''''">
              <a:rPr lang="ja-JP" altLang="en-US" sz="1000" b="0" smtClean="0">
                <a:solidFill>
                  <a:schemeClr val="bg1"/>
                </a:solidFill>
                <a:effectLst/>
              </a:rPr>
              <a:pPr/>
              <a:t>37.6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06" name="Text Placeholder 12">
            <a:extLst>
              <a:ext uri="{FF2B5EF4-FFF2-40B4-BE49-F238E27FC236}">
                <a16:creationId xmlns:a16="http://schemas.microsoft.com/office/drawing/2014/main" id="{C9C7482F-030A-6EF6-54E4-C66D5063430D}"/>
              </a:ext>
            </a:extLst>
          </p:cNvPr>
          <p:cNvSpPr>
            <a:spLocks noGrp="1"/>
          </p:cNvSpPr>
          <p:nvPr>
            <p:custDataLst>
              <p:tags r:id="rId279"/>
            </p:custDataLst>
          </p:nvPr>
        </p:nvSpPr>
        <p:spPr bwMode="gray">
          <a:xfrm>
            <a:off x="2130425" y="51816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363E399-D446-4321-9CF4-4508D73B3380}" type="datetime'''''5''''''''''''9''''''''''''''''.1'''''''''''''''''''''''">
              <a:rPr lang="ja-JP" altLang="en-US" sz="1000" b="0" smtClean="0">
                <a:effectLst/>
              </a:rPr>
              <a:pPr/>
              <a:t>59.1</a:t>
            </a:fld>
            <a:endParaRPr kumimoji="0" lang="ja-JP" altLang="en-US" sz="1000" b="0" i="0" strike="noStrike" kern="1200" cap="none" spc="0" normalizeH="0" baseline="0" noProof="0" dirty="0">
              <a:ln>
                <a:noFill/>
              </a:ln>
              <a:effectLst/>
              <a:uLnTx/>
              <a:uFillTx/>
              <a:cs typeface="+mn-cs"/>
              <a:sym typeface="+mn-lt"/>
            </a:endParaRPr>
          </a:p>
        </p:txBody>
      </p:sp>
      <p:sp>
        <p:nvSpPr>
          <p:cNvPr id="404" name="Text Placeholder 12">
            <a:extLst>
              <a:ext uri="{FF2B5EF4-FFF2-40B4-BE49-F238E27FC236}">
                <a16:creationId xmlns:a16="http://schemas.microsoft.com/office/drawing/2014/main" id="{40D9840E-507C-6A14-620E-65622D54CFF8}"/>
              </a:ext>
            </a:extLst>
          </p:cNvPr>
          <p:cNvSpPr>
            <a:spLocks noGrp="1"/>
          </p:cNvSpPr>
          <p:nvPr>
            <p:custDataLst>
              <p:tags r:id="rId280"/>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03" name="Text Placeholder 12">
            <a:extLst>
              <a:ext uri="{FF2B5EF4-FFF2-40B4-BE49-F238E27FC236}">
                <a16:creationId xmlns:a16="http://schemas.microsoft.com/office/drawing/2014/main" id="{55EE6FCE-5662-5151-F9A2-9D6173B338D4}"/>
              </a:ext>
            </a:extLst>
          </p:cNvPr>
          <p:cNvSpPr>
            <a:spLocks noGrp="1"/>
          </p:cNvSpPr>
          <p:nvPr>
            <p:custDataLst>
              <p:tags r:id="rId281"/>
            </p:custDataLst>
          </p:nvPr>
        </p:nvSpPr>
        <p:spPr bwMode="gray">
          <a:xfrm>
            <a:off x="1833563" y="5853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290231-ACC1-475C-858D-A434B68AEB50}" type="datetime'3''''''''''8''.''''''''5'''''''''''''''''''''''''''">
              <a:rPr lang="ja-JP" altLang="en-US" sz="1000" b="0" smtClean="0">
                <a:solidFill>
                  <a:schemeClr val="bg1"/>
                </a:solidFill>
                <a:effectLst/>
              </a:rPr>
              <a:pPr/>
              <a:t>38.5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01" name="Text Placeholder 12">
            <a:extLst>
              <a:ext uri="{FF2B5EF4-FFF2-40B4-BE49-F238E27FC236}">
                <a16:creationId xmlns:a16="http://schemas.microsoft.com/office/drawing/2014/main" id="{7DAB795A-FF21-B875-01BE-5847F315D8E8}"/>
              </a:ext>
            </a:extLst>
          </p:cNvPr>
          <p:cNvSpPr>
            <a:spLocks noGrp="1"/>
          </p:cNvSpPr>
          <p:nvPr>
            <p:custDataLst>
              <p:tags r:id="rId282"/>
            </p:custDataLst>
          </p:nvPr>
        </p:nvSpPr>
        <p:spPr bwMode="gray">
          <a:xfrm>
            <a:off x="1833563" y="5173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3E50C42-DD0C-4562-87A2-6CA6BFE0B430}" type="datetime'''5''''''''''''''''''''''''8''''.''''''''2'''''">
              <a:rPr lang="ja-JP" altLang="en-US" sz="1000" b="0" smtClean="0">
                <a:effectLst/>
              </a:rPr>
              <a:pPr/>
              <a:t>58.2</a:t>
            </a:fld>
            <a:endParaRPr kumimoji="0" lang="ja-JP" altLang="en-US" sz="1000" b="0" i="0" strike="noStrike" kern="1200" cap="none" spc="0" normalizeH="0" baseline="0" noProof="0" dirty="0">
              <a:ln>
                <a:noFill/>
              </a:ln>
              <a:effectLst/>
              <a:uLnTx/>
              <a:uFillTx/>
              <a:cs typeface="+mn-cs"/>
              <a:sym typeface="+mn-lt"/>
            </a:endParaRPr>
          </a:p>
        </p:txBody>
      </p:sp>
      <p:sp>
        <p:nvSpPr>
          <p:cNvPr id="391" name="Text Placeholder 12">
            <a:extLst>
              <a:ext uri="{FF2B5EF4-FFF2-40B4-BE49-F238E27FC236}">
                <a16:creationId xmlns:a16="http://schemas.microsoft.com/office/drawing/2014/main" id="{A9091719-84D3-5AD0-857B-61EB74BA7D93}"/>
              </a:ext>
            </a:extLst>
          </p:cNvPr>
          <p:cNvSpPr>
            <a:spLocks noGrp="1"/>
          </p:cNvSpPr>
          <p:nvPr>
            <p:custDataLst>
              <p:tags r:id="rId283"/>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9" name="Text Placeholder 12">
            <a:extLst>
              <a:ext uri="{FF2B5EF4-FFF2-40B4-BE49-F238E27FC236}">
                <a16:creationId xmlns:a16="http://schemas.microsoft.com/office/drawing/2014/main" id="{8AA01257-E0F6-53AC-532B-1A58CFB49870}"/>
              </a:ext>
            </a:extLst>
          </p:cNvPr>
          <p:cNvSpPr>
            <a:spLocks noGrp="1"/>
          </p:cNvSpPr>
          <p:nvPr>
            <p:custDataLst>
              <p:tags r:id="rId284"/>
            </p:custDataLst>
          </p:nvPr>
        </p:nvSpPr>
        <p:spPr bwMode="gray">
          <a:xfrm>
            <a:off x="1535113" y="5846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0A3924-FDE2-4CFA-A951-A1333D543B69}" type="datetime'''''''''3''''''''''''''''''9''''''''''.''''''''5'''''''''''''">
              <a:rPr lang="ja-JP" altLang="en-US" sz="1000" b="0" smtClean="0">
                <a:solidFill>
                  <a:schemeClr val="bg1"/>
                </a:solidFill>
                <a:effectLst/>
              </a:rPr>
              <a:pPr/>
              <a:t>39.5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73" name="Text Placeholder 12">
            <a:extLst>
              <a:ext uri="{FF2B5EF4-FFF2-40B4-BE49-F238E27FC236}">
                <a16:creationId xmlns:a16="http://schemas.microsoft.com/office/drawing/2014/main" id="{BD61F93C-10EF-9A1D-51DF-3C4545330A61}"/>
              </a:ext>
            </a:extLst>
          </p:cNvPr>
          <p:cNvSpPr>
            <a:spLocks noGrp="1"/>
          </p:cNvSpPr>
          <p:nvPr>
            <p:custDataLst>
              <p:tags r:id="rId285"/>
            </p:custDataLst>
          </p:nvPr>
        </p:nvSpPr>
        <p:spPr bwMode="gray">
          <a:xfrm>
            <a:off x="1535113" y="5165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C17350-8AA9-4E96-8AD1-598A9FF7B1B1}" type="datetime'''''''''''''''''''''5''''7''''''''''''.''''''''''''3'''">
              <a:rPr lang="ja-JP" altLang="en-US" sz="1000" b="0" smtClean="0">
                <a:effectLst/>
              </a:rPr>
              <a:pPr/>
              <a:t>57.3</a:t>
            </a:fld>
            <a:endParaRPr kumimoji="0" lang="ja-JP" altLang="en-US" sz="1000" b="0" i="0" strike="noStrike" kern="1200" cap="none" spc="0" normalizeH="0" baseline="0" noProof="0" dirty="0">
              <a:ln>
                <a:noFill/>
              </a:ln>
              <a:effectLst/>
              <a:uLnTx/>
              <a:uFillTx/>
              <a:cs typeface="+mn-cs"/>
              <a:sym typeface="+mn-lt"/>
            </a:endParaRPr>
          </a:p>
        </p:txBody>
      </p:sp>
      <p:sp>
        <p:nvSpPr>
          <p:cNvPr id="397" name="Text Placeholder 12">
            <a:extLst>
              <a:ext uri="{FF2B5EF4-FFF2-40B4-BE49-F238E27FC236}">
                <a16:creationId xmlns:a16="http://schemas.microsoft.com/office/drawing/2014/main" id="{B8007D58-612D-D08A-9736-1B18CB548BF5}"/>
              </a:ext>
            </a:extLst>
          </p:cNvPr>
          <p:cNvSpPr>
            <a:spLocks noGrp="1"/>
          </p:cNvSpPr>
          <p:nvPr>
            <p:custDataLst>
              <p:tags r:id="rId286"/>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6" name="Text Placeholder 12">
            <a:extLst>
              <a:ext uri="{FF2B5EF4-FFF2-40B4-BE49-F238E27FC236}">
                <a16:creationId xmlns:a16="http://schemas.microsoft.com/office/drawing/2014/main" id="{EB515C58-42EB-5E1C-4793-70AE59B9C698}"/>
              </a:ext>
            </a:extLst>
          </p:cNvPr>
          <p:cNvSpPr>
            <a:spLocks noGrp="1"/>
          </p:cNvSpPr>
          <p:nvPr>
            <p:custDataLst>
              <p:tags r:id="rId287"/>
            </p:custDataLst>
          </p:nvPr>
        </p:nvSpPr>
        <p:spPr bwMode="gray">
          <a:xfrm>
            <a:off x="1236663" y="5840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C944A61-2E4C-4601-AC2D-94C9E804C8F0}" type="datetime'''''''''''''''''''''''''''4''''''''0''''''.''''''5'''''''''''">
              <a:rPr lang="ja-JP" altLang="en-US" sz="1000" b="0" smtClean="0">
                <a:solidFill>
                  <a:schemeClr val="bg1"/>
                </a:solidFill>
                <a:effectLst/>
              </a:rPr>
              <a:pPr/>
              <a:t>40.5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94" name="Text Placeholder 12">
            <a:extLst>
              <a:ext uri="{FF2B5EF4-FFF2-40B4-BE49-F238E27FC236}">
                <a16:creationId xmlns:a16="http://schemas.microsoft.com/office/drawing/2014/main" id="{575643D6-B7F4-AF94-0EA7-05C839AEFEDA}"/>
              </a:ext>
            </a:extLst>
          </p:cNvPr>
          <p:cNvSpPr>
            <a:spLocks noGrp="1"/>
          </p:cNvSpPr>
          <p:nvPr>
            <p:custDataLst>
              <p:tags r:id="rId288"/>
            </p:custDataLst>
          </p:nvPr>
        </p:nvSpPr>
        <p:spPr bwMode="gray">
          <a:xfrm>
            <a:off x="1236663" y="5159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95347B4-1037-4762-AE1B-DB2938A1D6D5}" type="datetime'''''''''''''''''5''''''''''''''''''''6''.''''''5'''''''''">
              <a:rPr lang="ja-JP" altLang="en-US" sz="1000" b="0" smtClean="0">
                <a:effectLst/>
              </a:rPr>
              <a:pPr/>
              <a:t>56.5</a:t>
            </a:fld>
            <a:endParaRPr kumimoji="0" lang="ja-JP" altLang="en-US" sz="1000" b="0" i="0" strike="noStrike" kern="1200" cap="none" spc="0" normalizeH="0" baseline="0" noProof="0" dirty="0">
              <a:ln>
                <a:noFill/>
              </a:ln>
              <a:effectLst/>
              <a:uLnTx/>
              <a:uFillTx/>
              <a:cs typeface="+mn-cs"/>
              <a:sym typeface="+mn-lt"/>
            </a:endParaRPr>
          </a:p>
        </p:txBody>
      </p:sp>
      <p:sp>
        <p:nvSpPr>
          <p:cNvPr id="392" name="Text Placeholder 12">
            <a:extLst>
              <a:ext uri="{FF2B5EF4-FFF2-40B4-BE49-F238E27FC236}">
                <a16:creationId xmlns:a16="http://schemas.microsoft.com/office/drawing/2014/main" id="{C26D1ADD-6F90-01DA-AE0F-9FF3B187262D}"/>
              </a:ext>
            </a:extLst>
          </p:cNvPr>
          <p:cNvSpPr>
            <a:spLocks noGrp="1"/>
          </p:cNvSpPr>
          <p:nvPr>
            <p:custDataLst>
              <p:tags r:id="rId289"/>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05" name="Text Placeholder 12">
            <a:extLst>
              <a:ext uri="{FF2B5EF4-FFF2-40B4-BE49-F238E27FC236}">
                <a16:creationId xmlns:a16="http://schemas.microsoft.com/office/drawing/2014/main" id="{3524F8B1-7B96-013B-9F60-CDE21B28784B}"/>
              </a:ext>
            </a:extLst>
          </p:cNvPr>
          <p:cNvSpPr>
            <a:spLocks noGrp="1"/>
          </p:cNvSpPr>
          <p:nvPr>
            <p:custDataLst>
              <p:tags r:id="rId290"/>
            </p:custDataLst>
          </p:nvPr>
        </p:nvSpPr>
        <p:spPr bwMode="gray">
          <a:xfrm>
            <a:off x="938213" y="5832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4E7A490-487B-4F3E-AE32-9E6A2EAE031F}" type="datetime'''''''''4''1''''''''''''''''.''''''''''''''''''5'''''''''''''">
              <a:rPr lang="ja-JP" altLang="en-US" sz="1000" b="0" smtClean="0">
                <a:solidFill>
                  <a:schemeClr val="bg1"/>
                </a:solidFill>
                <a:effectLst/>
              </a:rPr>
              <a:pPr/>
              <a:t>41.5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88" name="Text Placeholder 12">
            <a:extLst>
              <a:ext uri="{FF2B5EF4-FFF2-40B4-BE49-F238E27FC236}">
                <a16:creationId xmlns:a16="http://schemas.microsoft.com/office/drawing/2014/main" id="{7426928D-CE79-3588-698D-3BE78C2BBD08}"/>
              </a:ext>
            </a:extLst>
          </p:cNvPr>
          <p:cNvSpPr>
            <a:spLocks noGrp="1"/>
          </p:cNvSpPr>
          <p:nvPr>
            <p:custDataLst>
              <p:tags r:id="rId291"/>
            </p:custDataLst>
          </p:nvPr>
        </p:nvSpPr>
        <p:spPr bwMode="gray">
          <a:xfrm>
            <a:off x="938213" y="5151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089981C-93BF-489D-8E3E-994DF29909B2}" type="datetime'5''''5''''''''''''''''''.''''''''''''''''''''''''''''''6'''''">
              <a:rPr lang="ja-JP" altLang="en-US" sz="1000" b="0" smtClean="0">
                <a:effectLst/>
              </a:rPr>
              <a:pPr/>
              <a:t>55.6</a:t>
            </a:fld>
            <a:endParaRPr kumimoji="0" lang="ja-JP" altLang="en-US" sz="1000" b="0" i="0" strike="noStrike" kern="1200" cap="none" spc="0" normalizeH="0" baseline="0" noProof="0" dirty="0">
              <a:ln>
                <a:noFill/>
              </a:ln>
              <a:effectLst/>
              <a:uLnTx/>
              <a:uFillTx/>
              <a:cs typeface="+mn-cs"/>
              <a:sym typeface="+mn-lt"/>
            </a:endParaRPr>
          </a:p>
        </p:txBody>
      </p:sp>
      <p:sp>
        <p:nvSpPr>
          <p:cNvPr id="447" name="Text Placeholder 12">
            <a:extLst>
              <a:ext uri="{FF2B5EF4-FFF2-40B4-BE49-F238E27FC236}">
                <a16:creationId xmlns:a16="http://schemas.microsoft.com/office/drawing/2014/main" id="{096AD7B5-ADD2-3AF2-3CB9-2585381FA49B}"/>
              </a:ext>
            </a:extLst>
          </p:cNvPr>
          <p:cNvSpPr>
            <a:spLocks noGrp="1"/>
          </p:cNvSpPr>
          <p:nvPr>
            <p:custDataLst>
              <p:tags r:id="rId292"/>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86" name="Text Placeholder 12">
            <a:extLst>
              <a:ext uri="{FF2B5EF4-FFF2-40B4-BE49-F238E27FC236}">
                <a16:creationId xmlns:a16="http://schemas.microsoft.com/office/drawing/2014/main" id="{690C1D29-61B7-4013-7F5F-DD3344613C59}"/>
              </a:ext>
            </a:extLst>
          </p:cNvPr>
          <p:cNvSpPr>
            <a:spLocks noGrp="1"/>
          </p:cNvSpPr>
          <p:nvPr>
            <p:custDataLst>
              <p:tags r:id="rId293"/>
            </p:custDataLst>
          </p:nvPr>
        </p:nvSpPr>
        <p:spPr bwMode="gray">
          <a:xfrm>
            <a:off x="641350" y="5826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7B1EDC2-BF15-48AD-8C0A-0954208BFB1D}" type="datetime'''''''4''2''''''''''.5'''''''''''''''''''''">
              <a:rPr lang="ja-JP" altLang="en-US" sz="1000" b="0" smtClean="0">
                <a:solidFill>
                  <a:schemeClr val="bg1"/>
                </a:solidFill>
                <a:effectLst/>
              </a:rPr>
              <a:pPr/>
              <a:t>42.5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85" name="Text Placeholder 12">
            <a:extLst>
              <a:ext uri="{FF2B5EF4-FFF2-40B4-BE49-F238E27FC236}">
                <a16:creationId xmlns:a16="http://schemas.microsoft.com/office/drawing/2014/main" id="{21AE72C3-745B-DEC0-2E78-9E4C5CE42503}"/>
              </a:ext>
            </a:extLst>
          </p:cNvPr>
          <p:cNvSpPr>
            <a:spLocks noGrp="1"/>
          </p:cNvSpPr>
          <p:nvPr>
            <p:custDataLst>
              <p:tags r:id="rId294"/>
            </p:custDataLst>
          </p:nvPr>
        </p:nvSpPr>
        <p:spPr bwMode="gray">
          <a:xfrm>
            <a:off x="641350" y="5143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0931EF1-3AAE-4195-BD79-814AAB9C69F0}" type="datetime'''''5''''''''''''''''''''''4''''''''''.''''6'''''''''''''''">
              <a:rPr lang="ja-JP" altLang="en-US" sz="1000" b="0" smtClean="0">
                <a:effectLst/>
              </a:rPr>
              <a:pPr/>
              <a:t>54.6</a:t>
            </a:fld>
            <a:endParaRPr kumimoji="0" lang="ja-JP" altLang="en-US" sz="1000" b="0" i="0" strike="noStrike" kern="1200" cap="none" spc="0" normalizeH="0" baseline="0" noProof="0" dirty="0">
              <a:ln>
                <a:noFill/>
              </a:ln>
              <a:effectLst/>
              <a:uLnTx/>
              <a:uFillTx/>
              <a:cs typeface="+mn-cs"/>
              <a:sym typeface="+mn-lt"/>
            </a:endParaRPr>
          </a:p>
        </p:txBody>
      </p:sp>
      <p:sp>
        <p:nvSpPr>
          <p:cNvPr id="389" name="テキスト プレースホルダ 9">
            <a:extLst>
              <a:ext uri="{FF2B5EF4-FFF2-40B4-BE49-F238E27FC236}">
                <a16:creationId xmlns:a16="http://schemas.microsoft.com/office/drawing/2014/main" id="{BFF66C79-CB3C-BD03-9D81-00CBF20BB21D}"/>
              </a:ext>
            </a:extLst>
          </p:cNvPr>
          <p:cNvSpPr>
            <a:spLocks noGrp="1"/>
          </p:cNvSpPr>
          <p:nvPr>
            <p:custDataLst>
              <p:tags r:id="rId295"/>
            </p:custDataLst>
          </p:nvPr>
        </p:nvSpPr>
        <p:spPr bwMode="gray">
          <a:xfrm>
            <a:off x="8091488" y="59166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15A2841-704B-46DF-A300-0D8C269CD06C}" type="datetime'2''''''''''''''9''''''''''''''''''''''''.5'''''''">
              <a:rPr lang="ja-JP" altLang="en-US" sz="1000" smtClean="0">
                <a:solidFill>
                  <a:schemeClr val="bg1"/>
                </a:solidFill>
                <a:effectLst/>
              </a:rPr>
              <a:pPr/>
              <a:t>29.5</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82" name="テキスト プレースホルダ 9">
            <a:extLst>
              <a:ext uri="{FF2B5EF4-FFF2-40B4-BE49-F238E27FC236}">
                <a16:creationId xmlns:a16="http://schemas.microsoft.com/office/drawing/2014/main" id="{4F7BFE5E-4ABC-6F48-9B52-25D1F7FE61E9}"/>
              </a:ext>
            </a:extLst>
          </p:cNvPr>
          <p:cNvSpPr>
            <a:spLocks noGrp="1"/>
          </p:cNvSpPr>
          <p:nvPr>
            <p:custDataLst>
              <p:tags r:id="rId296"/>
            </p:custDataLst>
          </p:nvPr>
        </p:nvSpPr>
        <p:spPr bwMode="gray">
          <a:xfrm>
            <a:off x="8389938" y="52784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A031B5-BEE6-4CA2-88B9-C995AA043088}" type="datetime'''''''''''64''.''''''''''''''''''''''''6'''''''''''''''''''''">
              <a:rPr lang="ja-JP" altLang="en-US" sz="1000" smtClean="0">
                <a:effectLst/>
              </a:rPr>
              <a:pPr/>
              <a:t>64.6</a:t>
            </a:fld>
            <a:endParaRPr kumimoji="1" lang="ja-JP" altLang="en-US" sz="1000" b="0" i="0" strike="noStrike" kern="1200" cap="none" spc="0" normalizeH="0" baseline="0" noProof="0" dirty="0">
              <a:ln>
                <a:noFill/>
              </a:ln>
              <a:effectLst/>
              <a:uLnTx/>
              <a:uFillTx/>
              <a:cs typeface="+mn-cs"/>
              <a:sym typeface="+mn-lt"/>
            </a:endParaRPr>
          </a:p>
        </p:txBody>
      </p:sp>
      <p:sp>
        <p:nvSpPr>
          <p:cNvPr id="383" name="テキスト プレースホルダ 9">
            <a:extLst>
              <a:ext uri="{FF2B5EF4-FFF2-40B4-BE49-F238E27FC236}">
                <a16:creationId xmlns:a16="http://schemas.microsoft.com/office/drawing/2014/main" id="{5764D9D4-F299-1BE9-3B8F-60A0BC5A031C}"/>
              </a:ext>
            </a:extLst>
          </p:cNvPr>
          <p:cNvSpPr>
            <a:spLocks noGrp="1"/>
          </p:cNvSpPr>
          <p:nvPr>
            <p:custDataLst>
              <p:tags r:id="rId297"/>
            </p:custDataLst>
          </p:nvPr>
        </p:nvSpPr>
        <p:spPr bwMode="gray">
          <a:xfrm>
            <a:off x="8389938" y="59277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66002EA-D298-41B0-878E-2F0CCD43B385}" type="datetime'''''''''''''2''''''''''''8''''''''''.''''''''''0'''''''''''''">
              <a:rPr lang="ja-JP" altLang="en-US" sz="1000" smtClean="0">
                <a:solidFill>
                  <a:schemeClr val="bg1"/>
                </a:solidFill>
                <a:effectLst/>
              </a:rPr>
              <a:pPr/>
              <a:t>28.0</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84" name="Text Placeholder 12">
            <a:extLst>
              <a:ext uri="{FF2B5EF4-FFF2-40B4-BE49-F238E27FC236}">
                <a16:creationId xmlns:a16="http://schemas.microsoft.com/office/drawing/2014/main" id="{EC1ECA00-E7AA-30E1-A9C3-853E574734C9}"/>
              </a:ext>
            </a:extLst>
          </p:cNvPr>
          <p:cNvSpPr>
            <a:spLocks noGrp="1"/>
          </p:cNvSpPr>
          <p:nvPr>
            <p:custDataLst>
              <p:tags r:id="rId298"/>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37F2650-7D59-48F5-97C8-19DB324B7132}" type="datetime'''''''''''''''3''''''''''0'''''''''''''''''''">
              <a:rPr kumimoji="0" lang="ja-JP" altLang="en-US" sz="1000" b="0" smtClean="0"/>
              <a:pPr lvl="0" algn="ctr">
                <a:spcBef>
                  <a:spcPct val="0"/>
                </a:spcBef>
                <a:spcAft>
                  <a:spcPct val="0"/>
                </a:spcAft>
                <a:defRPr/>
              </a:pPr>
              <a:t>30</a:t>
            </a:fld>
            <a:endParaRPr kumimoji="0" lang="ja-JP" altLang="en-US" sz="1000" b="0" i="0" strike="noStrike" kern="1200" cap="none" spc="0" normalizeH="0" baseline="0" noProof="0" dirty="0">
              <a:ln>
                <a:noFill/>
              </a:ln>
              <a:effectLst/>
              <a:uLnTx/>
              <a:uFillTx/>
              <a:sym typeface="+mn-lt"/>
            </a:endParaRPr>
          </a:p>
        </p:txBody>
      </p:sp>
      <p:sp>
        <p:nvSpPr>
          <p:cNvPr id="380" name="Text Placeholder 12">
            <a:extLst>
              <a:ext uri="{FF2B5EF4-FFF2-40B4-BE49-F238E27FC236}">
                <a16:creationId xmlns:a16="http://schemas.microsoft.com/office/drawing/2014/main" id="{AF2F5647-472F-5641-0C84-4682D8D2E75F}"/>
              </a:ext>
            </a:extLst>
          </p:cNvPr>
          <p:cNvSpPr>
            <a:spLocks noGrp="1"/>
          </p:cNvSpPr>
          <p:nvPr>
            <p:custDataLst>
              <p:tags r:id="rId299"/>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C0C1629-95ED-49C4-9D39-AD45B5871D93}" type="datetime'''''''''''''''''''''''''''''''''''''''''''''''2''''5'''">
              <a:rPr kumimoji="0" lang="ja-JP" altLang="en-US" sz="1000" b="0" smtClean="0"/>
              <a:pPr lvl="0" algn="ctr">
                <a:spcBef>
                  <a:spcPct val="0"/>
                </a:spcBef>
                <a:spcAft>
                  <a:spcPct val="0"/>
                </a:spcAft>
                <a:defRPr/>
              </a:pPr>
              <a:t>25</a:t>
            </a:fld>
            <a:endParaRPr kumimoji="0" lang="ja-JP" altLang="en-US" sz="1000" b="0" i="0" strike="noStrike" kern="1200" cap="none" spc="0" normalizeH="0" baseline="0" noProof="0" dirty="0">
              <a:ln>
                <a:noFill/>
              </a:ln>
              <a:effectLst/>
              <a:uLnTx/>
              <a:uFillTx/>
              <a:sym typeface="+mn-lt"/>
            </a:endParaRPr>
          </a:p>
        </p:txBody>
      </p:sp>
      <p:sp>
        <p:nvSpPr>
          <p:cNvPr id="1951" name="テキスト プレースホルダ 9">
            <a:extLst>
              <a:ext uri="{FF2B5EF4-FFF2-40B4-BE49-F238E27FC236}">
                <a16:creationId xmlns:a16="http://schemas.microsoft.com/office/drawing/2014/main" id="{1F9F68B7-3612-8E7D-64CD-D260B1900E54}"/>
              </a:ext>
            </a:extLst>
          </p:cNvPr>
          <p:cNvSpPr>
            <a:spLocks noGrp="1"/>
          </p:cNvSpPr>
          <p:nvPr>
            <p:custDataLst>
              <p:tags r:id="rId300"/>
            </p:custDataLst>
          </p:nvPr>
        </p:nvSpPr>
        <p:spPr bwMode="gray">
          <a:xfrm>
            <a:off x="8686800" y="5311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751DF1C-1AA2-4ACC-A95F-A5B9D2E7AC8C}" type="datetime'''''''''''66.''''6'''''''''''''''''''''''">
              <a:rPr lang="ja-JP" altLang="en-US" sz="1000" smtClean="0">
                <a:effectLst/>
                <a:sym typeface="+mn-lt"/>
              </a:rPr>
              <a:pPr/>
              <a:t>66.6</a:t>
            </a:fld>
            <a:endParaRPr kumimoji="1" lang="ja-JP" altLang="en-US" sz="1000" b="0" i="0" strike="noStrike" kern="1200" cap="none" spc="0" normalizeH="0" baseline="0" noProof="0" dirty="0">
              <a:ln>
                <a:noFill/>
              </a:ln>
              <a:effectLst/>
              <a:uLnTx/>
              <a:uFillTx/>
              <a:sym typeface="+mn-lt"/>
            </a:endParaRPr>
          </a:p>
        </p:txBody>
      </p:sp>
      <p:sp>
        <p:nvSpPr>
          <p:cNvPr id="1950" name="テキスト プレースホルダ 9">
            <a:extLst>
              <a:ext uri="{FF2B5EF4-FFF2-40B4-BE49-F238E27FC236}">
                <a16:creationId xmlns:a16="http://schemas.microsoft.com/office/drawing/2014/main" id="{48142510-8DF9-09E8-F81B-5BDB2B0BD920}"/>
              </a:ext>
            </a:extLst>
          </p:cNvPr>
          <p:cNvSpPr>
            <a:spLocks noGrp="1"/>
          </p:cNvSpPr>
          <p:nvPr>
            <p:custDataLst>
              <p:tags r:id="rId301"/>
            </p:custDataLst>
          </p:nvPr>
        </p:nvSpPr>
        <p:spPr bwMode="gray">
          <a:xfrm>
            <a:off x="8686800" y="59515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FADEDD4-1957-4CA9-853C-C88DB461A411}" type="datetime'''''''''''''''24''''''.''''''''''''''6'''''''''''">
              <a:rPr lang="ja-JP" altLang="en-US" sz="1000" smtClean="0">
                <a:solidFill>
                  <a:schemeClr val="bg1"/>
                </a:solidFill>
                <a:effectLst/>
                <a:sym typeface="+mn-lt"/>
              </a:rPr>
              <a:pPr/>
              <a:t>24.6</a:t>
            </a:fld>
            <a:endParaRPr kumimoji="1" lang="ja-JP" altLang="en-US" sz="1000" b="0" i="0" strike="noStrike" kern="1200" cap="none" spc="0" normalizeH="0" baseline="0" noProof="0" dirty="0">
              <a:ln>
                <a:noFill/>
              </a:ln>
              <a:solidFill>
                <a:schemeClr val="bg1"/>
              </a:solidFill>
              <a:effectLst/>
              <a:uLnTx/>
              <a:uFillTx/>
              <a:sym typeface="+mn-lt"/>
            </a:endParaRPr>
          </a:p>
        </p:txBody>
      </p:sp>
      <p:sp>
        <p:nvSpPr>
          <p:cNvPr id="1948" name="Text Placeholder 12">
            <a:extLst>
              <a:ext uri="{FF2B5EF4-FFF2-40B4-BE49-F238E27FC236}">
                <a16:creationId xmlns:a16="http://schemas.microsoft.com/office/drawing/2014/main" id="{66CBAAED-E999-8FCA-0AE5-D00139BB3277}"/>
              </a:ext>
            </a:extLst>
          </p:cNvPr>
          <p:cNvSpPr>
            <a:spLocks noGrp="1"/>
          </p:cNvSpPr>
          <p:nvPr>
            <p:custDataLst>
              <p:tags r:id="rId302"/>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C2DC084-D68F-471A-8A4D-E33EE23F5148}" type="datetime'''''''''''''4''''''''''''''''''''''0'''''''''''''''''''''">
              <a:rPr kumimoji="0" lang="ja-JP" altLang="en-US" sz="1000" b="0" smtClean="0">
                <a:solidFill>
                  <a:srgbClr val="000000"/>
                </a:solidFill>
              </a:rPr>
              <a:pPr/>
              <a:t>40</a:t>
            </a:fld>
            <a:endParaRPr kumimoji="0" lang="ja-JP" altLang="en-US" sz="1000" b="0" i="0" strike="noStrike" kern="1200" cap="none" spc="0" normalizeH="0" baseline="0" noProof="0" dirty="0">
              <a:ln>
                <a:noFill/>
              </a:ln>
              <a:solidFill>
                <a:srgbClr val="000000"/>
              </a:solidFill>
              <a:effectLst/>
              <a:uLnTx/>
              <a:uFillTx/>
              <a:sym typeface="+mn-lt"/>
            </a:endParaRPr>
          </a:p>
        </p:txBody>
      </p:sp>
    </p:spTree>
    <p:extLst>
      <p:ext uri="{BB962C8B-B14F-4D97-AF65-F5344CB8AC3E}">
        <p14:creationId xmlns:p14="http://schemas.microsoft.com/office/powerpoint/2010/main" val="1961882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700808"/>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72816"/>
            <a:ext cx="8496944" cy="107652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第１次保健戦略計画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2003-2007</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2852935"/>
            <a:ext cx="8496944" cy="1584177"/>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第２次保健戦略計画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2008-2015</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HSP2</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437112"/>
            <a:ext cx="8496944" cy="108012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第３次保健戦略計画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2016-2020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HSP3 </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(1/6)</a:t>
            </a:r>
            <a:endParaRPr lang="ja-JP" altLang="en-US" dirty="0">
              <a:latin typeface="HGP創英角ｺﾞｼｯｸUB" panose="020B0900000000000000" pitchFamily="50" charset="-128"/>
            </a:endParaRPr>
          </a:p>
        </p:txBody>
      </p:sp>
      <p:sp>
        <p:nvSpPr>
          <p:cNvPr id="4" name="テキスト ボックス 3"/>
          <p:cNvSpPr txBox="1"/>
          <p:nvPr/>
        </p:nvSpPr>
        <p:spPr>
          <a:xfrm>
            <a:off x="200472" y="1023887"/>
            <a:ext cx="9505056" cy="388889"/>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カンボジアは</a:t>
            </a:r>
            <a:r>
              <a:rPr lang="ja-JP" altLang="en-US" sz="1200" dirty="0"/>
              <a:t>、</a:t>
            </a:r>
            <a:r>
              <a:rPr lang="en-US" altLang="ja-JP" sz="1200" dirty="0"/>
              <a:t>4</a:t>
            </a:r>
            <a:r>
              <a:rPr lang="ja-JP" altLang="en-US" sz="1200" dirty="0"/>
              <a:t>年～</a:t>
            </a:r>
            <a:r>
              <a:rPr lang="en-US" altLang="ja-JP" sz="1200" dirty="0"/>
              <a:t>8</a:t>
            </a:r>
            <a:r>
              <a:rPr lang="ja-JP" altLang="en-US" sz="1200" dirty="0"/>
              <a:t>年間の周期で国家の保健医療政策目標および戦略を定めた</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国家保健戦略計画（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Sector Strategic Plan: HSSP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）を策定している。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年までの保健セクター戦略を定めた第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次保健戦略計画が策定された。</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100" dirty="0">
                  <a:latin typeface="HGP創英角ｺﾞｼｯｸUB" pitchFamily="50" charset="-128"/>
                  <a:ea typeface="HGP創英角ｺﾞｼｯｸUB" pitchFamily="50" charset="-128"/>
                </a:rPr>
                <a:t>国家保健目標（</a:t>
              </a:r>
              <a:r>
                <a:rPr lang="en-US" altLang="ja-JP" sz="1100" dirty="0">
                  <a:latin typeface="Arial Black" panose="020B0A04020102020204" pitchFamily="34" charset="0"/>
                  <a:ea typeface="HGP創英角ｺﾞｼｯｸUB" pitchFamily="50" charset="-128"/>
                </a:rPr>
                <a:t>National Objectives for Health</a:t>
              </a:r>
              <a:r>
                <a:rPr lang="ja-JP" altLang="en-US" sz="11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grpSp>
      <p:sp>
        <p:nvSpPr>
          <p:cNvPr id="19" name="正方形/長方形 18"/>
          <p:cNvSpPr/>
          <p:nvPr/>
        </p:nvSpPr>
        <p:spPr>
          <a:xfrm>
            <a:off x="416496" y="1772817"/>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2003</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1772816"/>
            <a:ext cx="144000" cy="107652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852937"/>
            <a:ext cx="144000" cy="157313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437112"/>
            <a:ext cx="144000" cy="1091152"/>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30092" y="2680353"/>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2007</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2852937"/>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2008</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221087"/>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437112"/>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301208"/>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2020</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060848"/>
            <a:ext cx="4176464" cy="720079"/>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カンボジア和平後に初の国家保健医療政策が策定された。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つの優先取組領域を示し、それらの下に８つの重点中心戦略を含む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の戦略を掲げている。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177281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つの優先取組事項は以下のとおり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保健医療サービス体制（</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行動変容（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Behavioral change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質の向上（</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Quality improvement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人材育成（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組織開発（</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Institutional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2" y="3088011"/>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を継承するものとして、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の戦略構造を発展させ、</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つの「保健医療プログラム領域」を新設、それらを貫く分野横断的要素として、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の優先取組分野を部分的に受け継ぐ「保健医療戦略領域」を位置づける枠組みとなっている。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が「うまく機能する保健医療システムの鍵となる要素」として挙げている項目に呼応するものとなっている。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29249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保健医療サービス提供（</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Care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保健医療人材（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for Health</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保健医療情報システム（</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Information System</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保健医療システム・ガバナンス（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System Governance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4725144"/>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カンボジア保健省は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月に草案を発表した。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セクター横断の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つの戦略は前計画の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と同様だが、優先分野は、母子保健（新たに栄養が加わった）、感染症、非感染症疾患に加え、保健システム強化が追加され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分野となった。</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a:t>
            </a:r>
            <a:r>
              <a:rPr lang="ja-JP" altLang="en-US" sz="800" dirty="0"/>
              <a:t>「カンボジア保健医療分野支援の評価」（</a:t>
            </a:r>
            <a:r>
              <a:rPr lang="en-US" altLang="ja-JP" sz="800" dirty="0"/>
              <a:t>2012</a:t>
            </a:r>
            <a:r>
              <a:rPr lang="ja-JP" altLang="en-US" sz="800" dirty="0"/>
              <a:t>）、 </a:t>
            </a:r>
            <a:r>
              <a:rPr lang="en-US" altLang="ja-JP" sz="800" dirty="0"/>
              <a:t>JICA</a:t>
            </a:r>
            <a:r>
              <a:rPr lang="ja-JP" altLang="en-US" sz="800" dirty="0"/>
              <a:t>「カンボジア王国スバイリエン州病院改善計画準備調査報告書」、</a:t>
            </a:r>
            <a:r>
              <a:rPr lang="en-US" altLang="ja-JP" sz="800" dirty="0"/>
              <a:t>JICA</a:t>
            </a:r>
            <a:r>
              <a:rPr lang="ja-JP" altLang="en-US" sz="800" dirty="0"/>
              <a:t>レポート</a:t>
            </a:r>
            <a:r>
              <a:rPr lang="en-US" altLang="ja-JP" sz="800" dirty="0"/>
              <a:t>2022</a:t>
            </a:r>
            <a:endParaRPr lang="ja-JP" altLang="en-US" sz="800" dirty="0"/>
          </a:p>
        </p:txBody>
      </p:sp>
      <p:cxnSp>
        <p:nvCxnSpPr>
          <p:cNvPr id="46" name="直線コネクタ 45"/>
          <p:cNvCxnSpPr/>
          <p:nvPr/>
        </p:nvCxnSpPr>
        <p:spPr>
          <a:xfrm>
            <a:off x="428625" y="177281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43711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85293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517232"/>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457056" y="47251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に基づく新たな保健医療プログラム領域は以下のとおり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保健強化システム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22">
            <a:extLst>
              <a:ext uri="{FF2B5EF4-FFF2-40B4-BE49-F238E27FC236}">
                <a16:creationId xmlns:a16="http://schemas.microsoft.com/office/drawing/2014/main" id="{E1119236-3EDB-6A0C-6935-E7AAE312BFC6}"/>
              </a:ext>
            </a:extLst>
          </p:cNvPr>
          <p:cNvSpPr/>
          <p:nvPr/>
        </p:nvSpPr>
        <p:spPr>
          <a:xfrm>
            <a:off x="992560" y="5540474"/>
            <a:ext cx="144000" cy="776282"/>
          </a:xfrm>
          <a:prstGeom prst="rect">
            <a:avLst/>
          </a:prstGeom>
          <a:gradFill>
            <a:gsLst>
              <a:gs pos="50000">
                <a:srgbClr val="92D050"/>
              </a:gs>
              <a:gs pos="0">
                <a:srgbClr val="00B050"/>
              </a:gs>
              <a:gs pos="95000">
                <a:srgbClr val="00B050"/>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38">
            <a:extLst>
              <a:ext uri="{FF2B5EF4-FFF2-40B4-BE49-F238E27FC236}">
                <a16:creationId xmlns:a16="http://schemas.microsoft.com/office/drawing/2014/main" id="{9C9FF141-E0D6-BAEC-DDD2-2711E6ECCE58}"/>
              </a:ext>
            </a:extLst>
          </p:cNvPr>
          <p:cNvSpPr/>
          <p:nvPr/>
        </p:nvSpPr>
        <p:spPr>
          <a:xfrm>
            <a:off x="1150172" y="5540475"/>
            <a:ext cx="7523167" cy="1021396"/>
          </a:xfrm>
          <a:prstGeom prst="rect">
            <a:avLst/>
          </a:prstGeom>
        </p:spPr>
        <p:txBody>
          <a:bodyPr>
            <a:noAutofit/>
          </a:bodyPr>
          <a:lstStyle/>
          <a:p>
            <a:r>
              <a:rPr lang="ja-JP" altLang="en-US" sz="1200" noProof="1">
                <a:latin typeface="HGP創英角ｺﾞｼｯｸUB" pitchFamily="50" charset="-128"/>
                <a:ea typeface="HGP創英角ｺﾞｼｯｸUB" pitchFamily="50" charset="-128"/>
              </a:rPr>
              <a:t>第</a:t>
            </a:r>
            <a:r>
              <a:rPr lang="en-US" altLang="ja-JP" sz="1200" noProof="1">
                <a:latin typeface="HGP創英角ｺﾞｼｯｸUB" pitchFamily="50" charset="-128"/>
                <a:ea typeface="HGP創英角ｺﾞｼｯｸUB" pitchFamily="50" charset="-128"/>
              </a:rPr>
              <a:t>4</a:t>
            </a:r>
            <a:r>
              <a:rPr lang="ja-JP" altLang="en-US" sz="1200" noProof="1">
                <a:latin typeface="HGP創英角ｺﾞｼｯｸUB" pitchFamily="50" charset="-128"/>
                <a:ea typeface="HGP創英角ｺﾞｼｯｸUB" pitchFamily="50" charset="-128"/>
              </a:rPr>
              <a:t>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2022-2030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HSP4 </a:t>
            </a:r>
            <a:r>
              <a:rPr lang="ja-JP" altLang="en-US" sz="1000" b="1" dirty="0">
                <a:latin typeface="Arial" panose="020B0604020202020204" pitchFamily="34" charset="0"/>
                <a:ea typeface="HGP創英角ｺﾞｼｯｸUB" pitchFamily="50" charset="-128"/>
                <a:cs typeface="Arial" panose="020B0604020202020204" pitchFamily="34" charset="0"/>
              </a:rPr>
              <a:t>）</a:t>
            </a:r>
            <a:endParaRPr lang="en-US" altLang="ja-JP" sz="1200" noProof="1">
              <a:latin typeface="HGP創英角ｺﾞｼｯｸUB" pitchFamily="50" charset="-128"/>
              <a:ea typeface="HGP創英角ｺﾞｼｯｸUB" pitchFamily="50" charset="-128"/>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母子保健と新生児ケアに焦点を当てる。</a:t>
            </a: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健康改善における優先事項には、非感染性疾患と感染症の管理が含まれる。</a:t>
            </a:r>
          </a:p>
        </p:txBody>
      </p:sp>
      <p:sp>
        <p:nvSpPr>
          <p:cNvPr id="11" name="正方形/長方形 29">
            <a:extLst>
              <a:ext uri="{FF2B5EF4-FFF2-40B4-BE49-F238E27FC236}">
                <a16:creationId xmlns:a16="http://schemas.microsoft.com/office/drawing/2014/main" id="{F33F354D-74E8-96EE-4842-18FD1CDC1E7F}"/>
              </a:ext>
            </a:extLst>
          </p:cNvPr>
          <p:cNvSpPr/>
          <p:nvPr/>
        </p:nvSpPr>
        <p:spPr>
          <a:xfrm>
            <a:off x="429916" y="5558593"/>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2022</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
        <p:nvSpPr>
          <p:cNvPr id="13" name="正方形/長方形 29">
            <a:extLst>
              <a:ext uri="{FF2B5EF4-FFF2-40B4-BE49-F238E27FC236}">
                <a16:creationId xmlns:a16="http://schemas.microsoft.com/office/drawing/2014/main" id="{7417264E-B996-8C78-699D-3F1C1D707C81}"/>
              </a:ext>
            </a:extLst>
          </p:cNvPr>
          <p:cNvSpPr/>
          <p:nvPr/>
        </p:nvSpPr>
        <p:spPr>
          <a:xfrm>
            <a:off x="438717" y="6119457"/>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2030</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Tree>
    <p:extLst>
      <p:ext uri="{BB962C8B-B14F-4D97-AF65-F5344CB8AC3E}">
        <p14:creationId xmlns:p14="http://schemas.microsoft.com/office/powerpoint/2010/main" val="253242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7D28-9238-AD6D-69F0-259E615422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779AA8-5B0A-0973-7AD0-9613B7090870}"/>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1A0C339A-0F42-AB68-2E76-D65E57C17715}"/>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(2/6)</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373EE36B-C80A-5ED1-E518-159C393E4180}"/>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保健省、労働職業訓練省（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MLVT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C56BB7A6-00FC-2EBF-C22D-6403039D194C}"/>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政府は、より予防的、公平かつ回復力のあるケアに向けて保健制度を再構築し、国民の健康成果を改善して現在および将来の健康課題に対処するための枠組みを確立するための保健戦略計画を策定した。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300" dirty="0">
                <a:latin typeface="Arial" panose="020B0604020202020204" pitchFamily="34" charset="0"/>
                <a:ea typeface="ＭＳ Ｐゴシック" panose="020B0600070205080204" pitchFamily="50" charset="-128"/>
                <a:cs typeface="Arial" panose="020B0604020202020204" pitchFamily="34" charset="0"/>
              </a:rPr>
              <a:t>UHC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ロードマップは、医療保険の適用範囲を拡大し、サービスの質を向上させ、医療システム内の財政的保護を強化するための多部門にわたる政策指針。</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860D7E49-2DC9-DB65-73BC-F155C2B622DC}"/>
              </a:ext>
            </a:extLst>
          </p:cNvPr>
          <p:cNvGraphicFramePr>
            <a:graphicFrameLocks/>
          </p:cNvGraphicFramePr>
          <p:nvPr>
            <p:extLst>
              <p:ext uri="{D42A27DB-BD31-4B8C-83A1-F6EECF244321}">
                <p14:modId xmlns:p14="http://schemas.microsoft.com/office/powerpoint/2010/main" val="899667718"/>
              </p:ext>
            </p:extLst>
          </p:nvPr>
        </p:nvGraphicFramePr>
        <p:xfrm>
          <a:off x="198008" y="2204864"/>
          <a:ext cx="9505054" cy="439928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0">
                <a:tc>
                  <a:txBody>
                    <a:bodyPr/>
                    <a:lstStyle/>
                    <a:p>
                      <a:pPr algn="ctr"/>
                      <a:r>
                        <a:rPr kumimoji="1" lang="ja" altLang="ja-JP" sz="1100" b="1" dirty="0"/>
                        <a:t>健康戦略計画</a:t>
                      </a:r>
                      <a:endParaRPr kumimoji="1" lang="en-US" altLang="ja" sz="1100" b="1" dirty="0"/>
                    </a:p>
                    <a:p>
                      <a:pPr algn="ctr"/>
                      <a:r>
                        <a:rPr kumimoji="1" lang="en-US" altLang="ja-JP" sz="1100" b="1" dirty="0"/>
                        <a:t>(Health Strategic Plan</a:t>
                      </a:r>
                      <a:r>
                        <a:rPr kumimoji="1" lang="en-IN" altLang="ja-JP" sz="1100" b="1" dirty="0"/>
                        <a:t>)</a:t>
                      </a:r>
                      <a:endParaRPr kumimoji="1" lang="en-US" altLang="ja-JP" sz="11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2025～2034年</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保健省</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dirty="0"/>
                        <a:t>これはカンボジアにとって、今後10年間の保健医療分野の指針となる、4番目の長期国家保健戦略です。国家の優先事項を、カンボジアのビジョン2030/2050、持続可能な開発目標（SDGs）、そしてペンタゴン戦略などのより広範な社会経済戦略と整合させてい</a:t>
                      </a:r>
                      <a:r>
                        <a:rPr kumimoji="1" lang="ja-JP" altLang="en-US" sz="1100" dirty="0"/>
                        <a:t>る</a:t>
                      </a:r>
                      <a:r>
                        <a:rPr kumimoji="1" lang="ja" altLang="ja-JP" sz="1100" dirty="0"/>
                        <a:t>。</a:t>
                      </a:r>
                    </a:p>
                    <a:p>
                      <a:pPr marL="171450" indent="-171450">
                        <a:spcBef>
                          <a:spcPts val="100"/>
                        </a:spcBef>
                        <a:spcAft>
                          <a:spcPts val="100"/>
                        </a:spcAft>
                        <a:buFont typeface="Courier New" panose="02070309020205020404" pitchFamily="49" charset="0"/>
                        <a:buChar char="o"/>
                      </a:pPr>
                      <a:r>
                        <a:rPr kumimoji="1" lang="ja" altLang="ja-JP" sz="1100" dirty="0"/>
                        <a:t>この政策の戦略目標は次のとおり</a:t>
                      </a:r>
                      <a:r>
                        <a:rPr kumimoji="1" lang="ja-JP" altLang="en-US" sz="1100" dirty="0"/>
                        <a:t>。</a:t>
                      </a:r>
                      <a:endParaRPr kumimoji="1" lang="ja" altLang="ja-JP" sz="1100" dirty="0"/>
                    </a:p>
                    <a:p>
                      <a:pPr marL="266700" indent="-88900">
                        <a:spcBef>
                          <a:spcPts val="100"/>
                        </a:spcBef>
                        <a:spcAft>
                          <a:spcPts val="100"/>
                        </a:spcAft>
                        <a:buFont typeface="Arial" panose="020B0604020202020204" pitchFamily="34" charset="0"/>
                        <a:buChar char="•"/>
                      </a:pPr>
                      <a:r>
                        <a:rPr kumimoji="1" lang="ja" altLang="ja-JP" sz="1100" dirty="0"/>
                        <a:t>重点をCUREからCAREに戦略的に移すことで、すべての人々が質の高いPHCによる</a:t>
                      </a:r>
                      <a:r>
                        <a:rPr kumimoji="1" lang="ja" altLang="ja-JP" sz="1100" b="1" dirty="0"/>
                        <a:t>包括的な医療サービスにアクセスできるように</a:t>
                      </a:r>
                      <a:r>
                        <a:rPr kumimoji="1" lang="ja-JP" altLang="en-US" sz="1100" b="1" dirty="0"/>
                        <a:t>する</a:t>
                      </a:r>
                      <a:r>
                        <a:rPr kumimoji="1" lang="ja" altLang="ja-JP" sz="1100" b="1" dirty="0"/>
                        <a:t>。</a:t>
                      </a:r>
                    </a:p>
                    <a:p>
                      <a:pPr marL="266700" indent="-88900">
                        <a:spcBef>
                          <a:spcPts val="100"/>
                        </a:spcBef>
                        <a:spcAft>
                          <a:spcPts val="100"/>
                        </a:spcAft>
                        <a:buFont typeface="Arial" panose="020B0604020202020204" pitchFamily="34" charset="0"/>
                        <a:buChar char="•"/>
                      </a:pPr>
                      <a:r>
                        <a:rPr kumimoji="1" lang="ja" altLang="ja-JP" sz="1100" dirty="0"/>
                        <a:t>重点を量ベースのケアから価値ベースのケアへと戦略的に移行することで、</a:t>
                      </a:r>
                      <a:r>
                        <a:rPr kumimoji="1" lang="ja" altLang="ja-JP" sz="1100" b="1" dirty="0"/>
                        <a:t>医療サービスの品質と安全性を確保し、患者満足度を向上させ</a:t>
                      </a:r>
                      <a:r>
                        <a:rPr kumimoji="1" lang="ja-JP" altLang="en-US" sz="1100" b="1" dirty="0"/>
                        <a:t>る</a:t>
                      </a:r>
                      <a:r>
                        <a:rPr kumimoji="1" lang="ja" altLang="ja-JP" sz="1100" b="1" dirty="0"/>
                        <a:t>。</a:t>
                      </a:r>
                    </a:p>
                    <a:p>
                      <a:pPr marL="266700" indent="-88900">
                        <a:spcBef>
                          <a:spcPts val="100"/>
                        </a:spcBef>
                        <a:spcAft>
                          <a:spcPts val="100"/>
                        </a:spcAft>
                        <a:buFont typeface="Arial" panose="020B0604020202020204" pitchFamily="34" charset="0"/>
                        <a:buChar char="•"/>
                      </a:pPr>
                      <a:r>
                        <a:rPr kumimoji="1" lang="ja" altLang="ja-JP" sz="1100" dirty="0"/>
                        <a:t>、すべての人々が必要なときに</a:t>
                      </a:r>
                      <a:r>
                        <a:rPr kumimoji="1" lang="ja" altLang="ja-JP" sz="1100" b="1" dirty="0"/>
                        <a:t>経済的困難に直面することなく質の高い医療サービスをタイムリー</a:t>
                      </a:r>
                      <a:r>
                        <a:rPr kumimoji="1" lang="ja" altLang="ja-JP" sz="1100" dirty="0"/>
                        <a:t>に受けられるようにな</a:t>
                      </a:r>
                      <a:r>
                        <a:rPr kumimoji="1" lang="ja-JP" altLang="en-US" sz="1100" dirty="0"/>
                        <a:t>る</a:t>
                      </a:r>
                      <a:r>
                        <a:rPr kumimoji="1" lang="ja" altLang="ja-JP" sz="1100" dirty="0"/>
                        <a:t>。</a:t>
                      </a:r>
                    </a:p>
                    <a:p>
                      <a:pPr marL="266700" indent="-88900">
                        <a:spcBef>
                          <a:spcPts val="100"/>
                        </a:spcBef>
                        <a:spcAft>
                          <a:spcPts val="100"/>
                        </a:spcAft>
                        <a:buFont typeface="Arial" panose="020B0604020202020204" pitchFamily="34" charset="0"/>
                        <a:buChar char="•"/>
                      </a:pPr>
                      <a:r>
                        <a:rPr kumimoji="1" lang="ja" altLang="ja-JP" sz="1100" dirty="0"/>
                        <a:t>的な保健安全保障システムから回復力のある保健安全保障システムへと戦略的に移行することで、</a:t>
                      </a:r>
                      <a:r>
                        <a:rPr kumimoji="1" lang="ja" altLang="ja-JP" sz="1100" b="1" dirty="0"/>
                        <a:t>健康上の緊急事態に対する効果的な準備と対応を備えた回復</a:t>
                      </a:r>
                      <a:r>
                        <a:rPr kumimoji="1" lang="ja" altLang="ja-JP" sz="1100" dirty="0"/>
                        <a:t>力のある保健安全保障システムを確保</a:t>
                      </a:r>
                      <a:r>
                        <a:rPr kumimoji="1" lang="ja-JP" altLang="en-US" sz="1100" dirty="0"/>
                        <a:t>する</a:t>
                      </a:r>
                      <a:r>
                        <a:rPr kumimoji="1" lang="ja" altLang="ja-JP" sz="1100" dirty="0"/>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0">
                <a:tc>
                  <a:txBody>
                    <a:bodyPr/>
                    <a:lstStyle/>
                    <a:p>
                      <a:pPr algn="ctr"/>
                      <a:r>
                        <a:rPr kumimoji="1" lang="ja" altLang="ja-JP" sz="1100" b="1" dirty="0"/>
                        <a:t>ユニバーサル・ヘルス・カバレッジに向けたロードマップ</a:t>
                      </a:r>
                      <a:endParaRPr kumimoji="1" lang="en-US" altLang="ja" sz="1100" b="1" dirty="0"/>
                    </a:p>
                    <a:p>
                      <a:pPr algn="ctr"/>
                      <a:r>
                        <a:rPr kumimoji="1" lang="en-US" altLang="ja-JP" sz="1100" b="1" dirty="0"/>
                        <a:t>(Roadmap toward the Universal Health Coverage)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2024～2035年</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ja" sz="1100" b="0" dirty="0"/>
                        <a:t>国家社会保護評議会（NSPC）</a:t>
                      </a:r>
                    </a:p>
                    <a:p>
                      <a:pPr algn="ctr"/>
                      <a:r>
                        <a:rPr kumimoji="1" lang="ja" altLang="ja-JP" sz="1100" b="0" dirty="0"/>
                        <a:t>（</a:t>
                      </a:r>
                      <a:r>
                        <a:rPr lang="ja" sz="1100" dirty="0"/>
                        <a:t>経済財政省）</a:t>
                      </a:r>
                      <a:endParaRPr kumimoji="1" lang="ja-JP" altLang="en-US" sz="11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dirty="0"/>
                        <a:t>ロードマップは、社会保健保護システムを段階的に発展させ、公共部門と民間部門の両方で保健サービスを提供する能力を強化しながら、多部門にわたる戦略的行動と優先目標を示してい</a:t>
                      </a:r>
                      <a:r>
                        <a:rPr kumimoji="1" lang="ja-JP" altLang="en-US" sz="1100" dirty="0"/>
                        <a:t>る</a:t>
                      </a:r>
                      <a:r>
                        <a:rPr kumimoji="1" lang="ja" altLang="ja-JP" sz="1100" dirty="0"/>
                        <a:t>。</a:t>
                      </a:r>
                    </a:p>
                    <a:p>
                      <a:pPr marL="171450" indent="-171450">
                        <a:spcBef>
                          <a:spcPts val="100"/>
                        </a:spcBef>
                        <a:spcAft>
                          <a:spcPts val="100"/>
                        </a:spcAft>
                        <a:buFont typeface="Courier New" panose="02070309020205020404" pitchFamily="49" charset="0"/>
                        <a:buChar char="o"/>
                      </a:pPr>
                      <a:r>
                        <a:rPr kumimoji="1" lang="ja" altLang="ja-JP" sz="1100" dirty="0"/>
                        <a:t>目標は、3つの基本的な側面すべてとそれを可能にする要因に沿って戦略的政策の方向性を段階的に導入することにより、2024年から2035年の間にカンボジアにおけるUHC達成に向けた戦略的道筋を定義すること。</a:t>
                      </a:r>
                    </a:p>
                    <a:p>
                      <a:pPr marL="171450" indent="-171450">
                        <a:spcBef>
                          <a:spcPts val="100"/>
                        </a:spcBef>
                        <a:spcAft>
                          <a:spcPts val="100"/>
                        </a:spcAft>
                        <a:buFont typeface="Courier New" panose="02070309020205020404" pitchFamily="49" charset="0"/>
                        <a:buChar char="o"/>
                      </a:pPr>
                      <a:r>
                        <a:rPr kumimoji="1" lang="ja" altLang="ja-JP" sz="1100" dirty="0"/>
                        <a:t>3 つの戦略的側面と目標は次のとおり。</a:t>
                      </a:r>
                    </a:p>
                    <a:p>
                      <a:pPr marL="269875" indent="-88900">
                        <a:spcBef>
                          <a:spcPts val="100"/>
                        </a:spcBef>
                        <a:spcAft>
                          <a:spcPts val="100"/>
                        </a:spcAft>
                        <a:buFont typeface="Arial" panose="020B0604020202020204" pitchFamily="34" charset="0"/>
                        <a:buChar char="•"/>
                      </a:pPr>
                      <a:r>
                        <a:rPr kumimoji="1" lang="ja" altLang="ja-JP" sz="1100" b="1" dirty="0"/>
                        <a:t>社会医療保障制度の人口カバー率</a:t>
                      </a:r>
                      <a:r>
                        <a:rPr kumimoji="1" lang="ja" altLang="ja-JP" sz="1100" dirty="0"/>
                        <a:t>：全人口の80％へのカバー率拡大</a:t>
                      </a:r>
                    </a:p>
                    <a:p>
                      <a:pPr marL="269875" indent="-88900">
                        <a:spcBef>
                          <a:spcPts val="100"/>
                        </a:spcBef>
                        <a:spcAft>
                          <a:spcPts val="100"/>
                        </a:spcAft>
                        <a:buFont typeface="Arial" panose="020B0604020202020204" pitchFamily="34" charset="0"/>
                        <a:buChar char="•"/>
                      </a:pPr>
                      <a:r>
                        <a:rPr kumimoji="1" lang="ja" altLang="ja-JP" sz="1100" b="1" dirty="0"/>
                        <a:t>必須保健サービス普及率</a:t>
                      </a:r>
                      <a:r>
                        <a:rPr kumimoji="1" lang="ja" altLang="ja-JP" sz="1100" dirty="0"/>
                        <a:t>：必須保健サービス普及率指数の少なくとも80％を達成</a:t>
                      </a:r>
                    </a:p>
                    <a:p>
                      <a:pPr marL="269875" indent="-88900">
                        <a:spcBef>
                          <a:spcPts val="100"/>
                        </a:spcBef>
                        <a:spcAft>
                          <a:spcPts val="100"/>
                        </a:spcAft>
                        <a:buFont typeface="Arial" panose="020B0604020202020204" pitchFamily="34" charset="0"/>
                        <a:buChar char="•"/>
                      </a:pPr>
                      <a:r>
                        <a:rPr kumimoji="1" lang="ja" altLang="ja-JP" sz="1100" b="1" dirty="0"/>
                        <a:t>財務リスク保護と医療財政</a:t>
                      </a:r>
                      <a:r>
                        <a:rPr kumimoji="1" lang="ja" altLang="ja-JP" sz="1100" dirty="0"/>
                        <a:t>：医療費の自己負担額を医療費総額の最大 35% まで削減</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70627136"/>
                  </a:ext>
                </a:extLst>
              </a:tr>
            </a:tbl>
          </a:graphicData>
        </a:graphic>
      </p:graphicFrame>
    </p:spTree>
    <p:extLst>
      <p:ext uri="{BB962C8B-B14F-4D97-AF65-F5344CB8AC3E}">
        <p14:creationId xmlns:p14="http://schemas.microsoft.com/office/powerpoint/2010/main" val="1248541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96F5-5B8A-52AA-FAFE-6EBB85E0BC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8CC027-8D6C-06B1-EC9C-27CEA55BEB3D}"/>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E534D3D9-03EA-623F-1083-6FD334A16E81}"/>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(3/6)</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B72DB23C-6A90-D198-1FB1-8A22150AE668}"/>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、国家社会保障基金（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NSSF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2FAD78CA-BE4D-C7B8-9AB3-3C4B3EB2532F}"/>
              </a:ext>
            </a:extLst>
          </p:cNvPr>
          <p:cNvSpPr txBox="1">
            <a:spLocks/>
          </p:cNvSpPr>
          <p:nvPr/>
        </p:nvSpPr>
        <p:spPr>
          <a:xfrm>
            <a:off x="200472" y="1124744"/>
            <a:ext cx="9505056" cy="4212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政府は、医療給付を拡大するための健康保険制度を実施し、医療サービスへのアクセスに資金を提供するための健康平等基金を強化することで、国民皆保険の達成を目指している。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7BF71449-9665-2387-1DCF-1CDA54C3F651}"/>
              </a:ext>
            </a:extLst>
          </p:cNvPr>
          <p:cNvGraphicFramePr>
            <a:graphicFrameLocks/>
          </p:cNvGraphicFramePr>
          <p:nvPr>
            <p:extLst>
              <p:ext uri="{D42A27DB-BD31-4B8C-83A1-F6EECF244321}">
                <p14:modId xmlns:p14="http://schemas.microsoft.com/office/powerpoint/2010/main" val="3670842401"/>
              </p:ext>
            </p:extLst>
          </p:nvPr>
        </p:nvGraphicFramePr>
        <p:xfrm>
          <a:off x="198008" y="2204864"/>
          <a:ext cx="9505054" cy="356616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健康保険制度</a:t>
                      </a:r>
                      <a:endParaRPr kumimoji="1" lang="en-US" altLang="ja" sz="1000" b="1" dirty="0"/>
                    </a:p>
                    <a:p>
                      <a:pPr algn="ctr"/>
                      <a:r>
                        <a:rPr kumimoji="1" lang="en-US" altLang="ja" sz="1000" b="1" dirty="0"/>
                        <a:t>(Health Insurance Scheme)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2016</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労働職業訓練省（MoLVT）と経済財務省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政府は、労働法に基づいて働く従業員に医療へのアクセスと給付を提供するために、国家社会保障基金（NSSF）の下で健康保険制度を実施。</a:t>
                      </a:r>
                    </a:p>
                    <a:p>
                      <a:pPr marL="171450" indent="-171450">
                        <a:spcBef>
                          <a:spcPts val="100"/>
                        </a:spcBef>
                        <a:spcAft>
                          <a:spcPts val="100"/>
                        </a:spcAft>
                        <a:buFont typeface="Courier New" panose="02070309020205020404" pitchFamily="49" charset="0"/>
                        <a:buChar char="o"/>
                      </a:pPr>
                      <a:r>
                        <a:rPr kumimoji="1" lang="ja" altLang="ja-JP" sz="1000" dirty="0"/>
                        <a:t>社会健康保険には、給付金支給、健康予防、医療サービス、病気やその他の事故による休業日額の支給などが含まれ</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2018年にこの制度は公務員にも拡大された。</a:t>
                      </a:r>
                    </a:p>
                    <a:p>
                      <a:pPr marL="171450" indent="-171450">
                        <a:spcBef>
                          <a:spcPts val="100"/>
                        </a:spcBef>
                        <a:spcAft>
                          <a:spcPts val="100"/>
                        </a:spcAft>
                        <a:buFont typeface="Courier New" panose="02070309020205020404" pitchFamily="49" charset="0"/>
                        <a:buChar char="o"/>
                      </a:pPr>
                      <a:r>
                        <a:rPr kumimoji="1" lang="ja" altLang="ja-JP" sz="1000" dirty="0"/>
                        <a:t>2023年、政府は政令第280号に基づき、自営業者とNSSF加入者の扶養家族を対象とした医療に関する任意社会保障制度を実施した。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健康平等基金</a:t>
                      </a:r>
                      <a:endParaRPr kumimoji="1" lang="en-US" altLang="ja" sz="1000" b="1" dirty="0"/>
                    </a:p>
                    <a:p>
                      <a:pPr algn="ctr"/>
                      <a:r>
                        <a:rPr kumimoji="1" lang="en-US" altLang="ja" sz="1000" b="1" dirty="0"/>
                        <a:t>(Health Equity Fund)</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2000</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ja" sz="1000" b="0" dirty="0"/>
                        <a:t>保健省と</a:t>
                      </a:r>
                      <a:r>
                        <a:rPr lang="ja" sz="1000" dirty="0"/>
                        <a:t>経済財務省</a:t>
                      </a:r>
                      <a:endParaRPr kumimoji="1" lang="ja-JP" altLang="en-US" sz="10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健康平等基金（HEF）は、カンボジアの貧困層を対象とした国家社会医療保護制度であり、対象となる貧困層に代わって公的医療施設でサービス費用を支払うことで、医療を受けるための経済的障壁を取り除くことを目的として</a:t>
                      </a:r>
                      <a:r>
                        <a:rPr kumimoji="1" lang="ja-JP" altLang="en-US" sz="1000" dirty="0"/>
                        <a:t>いる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2018 年 1 月、王国政府は HEF の対象範囲を他の対象人口グループに拡大した。</a:t>
                      </a:r>
                    </a:p>
                    <a:p>
                      <a:pPr marL="171450" indent="-171450">
                        <a:spcBef>
                          <a:spcPts val="100"/>
                        </a:spcBef>
                        <a:spcAft>
                          <a:spcPts val="100"/>
                        </a:spcAft>
                        <a:buFont typeface="Courier New" panose="02070309020205020404" pitchFamily="49" charset="0"/>
                        <a:buChar char="o"/>
                      </a:pPr>
                      <a:r>
                        <a:rPr kumimoji="1" lang="ja" altLang="ja-JP" sz="1000" dirty="0"/>
                        <a:t>2016年以降、WHOが支援する健康の公平性と質の向上プロジェクト（HEQIP-2）の下、同国におけるユニバーサル・ヘルス・カバレッジ（UHC）の推進に重点的に取り組んでおり、資金援助は健康の公平性基金（HEF）にも提供されてい</a:t>
                      </a:r>
                      <a:r>
                        <a:rPr kumimoji="1" lang="ja-JP" altLang="en-US" sz="1000" dirty="0"/>
                        <a:t>る</a:t>
                      </a:r>
                      <a:r>
                        <a:rPr kumimoji="1" lang="ja" altLang="ja-JP" sz="1000" dirty="0"/>
                        <a:t>。2022年には、プロジェクトは第2フェーズに入</a:t>
                      </a:r>
                      <a:r>
                        <a:rPr kumimoji="1" lang="ja-JP" altLang="en-US" sz="1000" dirty="0"/>
                        <a:t>っ</a:t>
                      </a:r>
                      <a:r>
                        <a:rPr kumimoji="1" lang="ja" altLang="ja-JP" sz="1000" dirty="0"/>
                        <a:t>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70627136"/>
                  </a:ext>
                </a:extLst>
              </a:tr>
            </a:tbl>
          </a:graphicData>
        </a:graphic>
      </p:graphicFrame>
    </p:spTree>
    <p:extLst>
      <p:ext uri="{BB962C8B-B14F-4D97-AF65-F5344CB8AC3E}">
        <p14:creationId xmlns:p14="http://schemas.microsoft.com/office/powerpoint/2010/main" val="175853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98EF-161D-4261-FE74-8376BC7EB0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966C88-EDA4-300B-9F6E-8522AA281B57}"/>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C9B6C28F-ACD1-60D9-1FC9-6B9236137227}"/>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(4/6)</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82E4FAF8-50BB-312C-2194-03F57A191875}"/>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（出所）国立結核・ハンセン病対策センター（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マラリア・ナレッジ・ハブ</a:t>
            </a:r>
            <a:endParaRPr lang="ja-JP" altLang="en-US" sz="800" dirty="0"/>
          </a:p>
        </p:txBody>
      </p:sp>
      <p:sp>
        <p:nvSpPr>
          <p:cNvPr id="8" name="テキスト ボックス 6">
            <a:extLst>
              <a:ext uri="{FF2B5EF4-FFF2-40B4-BE49-F238E27FC236}">
                <a16:creationId xmlns:a16="http://schemas.microsoft.com/office/drawing/2014/main" id="{E5055ACA-136E-B8C9-0573-2998D8AE77FC}"/>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政府は国家戦略計画（</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NSP</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）を策定し、</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年までにカンボジアで結核を撲滅するという目標達成に向けて、保健省（</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CENAT</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）とパートナーが計画期間中に取り組む方向性と主要な取り組みを定めている。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政府は、マラリアの世界的撲滅に向けて取り組むという</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の呼びかけに応えてマラリア管理計画を策定し、それを達成するための目標と方向性を示した。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4A430194-705A-DC49-A51B-A6B0337419AF}"/>
              </a:ext>
            </a:extLst>
          </p:cNvPr>
          <p:cNvGraphicFramePr>
            <a:graphicFrameLocks/>
          </p:cNvGraphicFramePr>
          <p:nvPr>
            <p:extLst>
              <p:ext uri="{D42A27DB-BD31-4B8C-83A1-F6EECF244321}">
                <p14:modId xmlns:p14="http://schemas.microsoft.com/office/powerpoint/2010/main" val="88852072"/>
              </p:ext>
            </p:extLst>
          </p:nvPr>
        </p:nvGraphicFramePr>
        <p:xfrm>
          <a:off x="198008" y="2132856"/>
          <a:ext cx="9505054" cy="452120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結核撲滅のための国家戦略計画</a:t>
                      </a:r>
                      <a:endParaRPr kumimoji="1" lang="en-US" altLang="ja" sz="1000" b="1" dirty="0"/>
                    </a:p>
                    <a:p>
                      <a:pPr algn="ctr"/>
                      <a:r>
                        <a:rPr kumimoji="1" lang="en-US" altLang="ja-JP" sz="1000" b="1" dirty="0"/>
                        <a:t>(National Strategic Plan (NSP) to End TB</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2021-2030</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p>
                    <a:p>
                      <a:pPr algn="ctr"/>
                      <a:r>
                        <a:rPr kumimoji="1" lang="ja" altLang="ja-JP" sz="1000" dirty="0"/>
                        <a:t>国立結核・ハンセン病対策センター（CENAT）</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この計画は、結核を撲滅するという目標に向けて取り組むすべての関係者（政府、開発パートナー、市民社会組織、国際機関、研究機関、民間部門）の活動を導く方向性を示す枠組み。</a:t>
                      </a:r>
                    </a:p>
                    <a:p>
                      <a:pPr marL="171450" indent="-171450">
                        <a:spcBef>
                          <a:spcPts val="100"/>
                        </a:spcBef>
                        <a:spcAft>
                          <a:spcPts val="100"/>
                        </a:spcAft>
                        <a:buFont typeface="Courier New" panose="02070309020205020404" pitchFamily="49" charset="0"/>
                        <a:buChar char="o"/>
                      </a:pPr>
                      <a:r>
                        <a:rPr kumimoji="1" lang="ja" altLang="ja-JP" sz="1000" dirty="0"/>
                        <a:t>この計画では、2035年までに結核を撲滅するという目標に向けて取り組むために、計画期間中にCENATが行う方向性と主要な取り組みを定めてい</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2015年と比較して、2030年までに結核の発生率を80％削減し、死亡率を90％削減することを目標としてい</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この計画では、結核を撲滅するために 5 つの柱となるアプローチを採用してい</a:t>
                      </a:r>
                      <a:r>
                        <a:rPr kumimoji="1" lang="ja-JP" altLang="en-US" sz="1000" dirty="0"/>
                        <a:t>る</a:t>
                      </a:r>
                      <a:r>
                        <a:rPr kumimoji="1" lang="ja" altLang="ja-JP" sz="1000" dirty="0"/>
                        <a:t>。</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すべて</a:t>
                      </a:r>
                      <a:r>
                        <a:rPr kumimoji="1" lang="ja-JP" altLang="en-US" sz="1000" b="1" dirty="0"/>
                        <a:t>を</a:t>
                      </a:r>
                      <a:r>
                        <a:rPr kumimoji="1" lang="ja" altLang="ja-JP" sz="1000" b="1" dirty="0"/>
                        <a:t>発見</a:t>
                      </a:r>
                      <a:r>
                        <a:rPr kumimoji="1" lang="ja-JP" altLang="en-US" sz="1000" b="1" dirty="0"/>
                        <a:t>・</a:t>
                      </a:r>
                      <a:r>
                        <a:rPr kumimoji="1" lang="ja" altLang="ja-JP" sz="1000" b="1" dirty="0"/>
                        <a:t>治療</a:t>
                      </a:r>
                      <a:r>
                        <a:rPr kumimoji="1" lang="ja" altLang="ja-JP" sz="1000" dirty="0"/>
                        <a:t>：より感度の高いスクリーニングと診断アルゴリズム、および新しくより効果的な治療計画を使用して、すべての結核症例を早期に発見し治療</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プログラム固有のニーズと優先事項に対処</a:t>
                      </a:r>
                      <a:r>
                        <a:rPr kumimoji="1" lang="ja" altLang="ja-JP" sz="1000" dirty="0"/>
                        <a:t>: 結核/HIV、結核糖尿病、刑務所における結核、小児結核、移民における結核など、プログラム固有のニーズと優先事項に対処</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予防</a:t>
                      </a:r>
                      <a:r>
                        <a:rPr kumimoji="1" lang="ja" altLang="ja-JP" sz="1000" dirty="0"/>
                        <a:t>: 生物医学的、行動的、社会的、構造的介入などを組み合わせた介入を使用して予防活動を促進</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構築、強化、維持</a:t>
                      </a:r>
                      <a:r>
                        <a:rPr kumimoji="1" lang="ja" altLang="ja-JP" sz="1000" dirty="0"/>
                        <a:t>：計画に適合した政策、権限を与えられた機関、能力強化された人材、財源を整備</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監視、評価および研究</a:t>
                      </a:r>
                      <a:r>
                        <a:rPr kumimoji="1" lang="ja" altLang="ja-JP" sz="1000" dirty="0"/>
                        <a:t>：NTP の監視および評価システムと研究活動を強化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マラリア撲滅のための国家戦略計画</a:t>
                      </a:r>
                      <a:endParaRPr kumimoji="1" lang="en-US" altLang="ja" sz="1000" b="1" dirty="0"/>
                    </a:p>
                    <a:p>
                      <a:pPr algn="ctr"/>
                      <a:r>
                        <a:rPr kumimoji="1" lang="en-US" altLang="ja-JP" sz="1000" b="1" dirty="0"/>
                        <a:t>(National Strategic Plan for Elimination of Malaria</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2011-2025</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この計画は、カンボジアからマラリアを根絶するために政府が明確な具体的な目標を掲げて実行すべき方向性と一連の行動を示している。</a:t>
                      </a:r>
                    </a:p>
                    <a:p>
                      <a:pPr marL="171450" indent="-171450">
                        <a:spcBef>
                          <a:spcPts val="100"/>
                        </a:spcBef>
                        <a:spcAft>
                          <a:spcPts val="100"/>
                        </a:spcAft>
                        <a:buFont typeface="Courier New" panose="02070309020205020404" pitchFamily="49" charset="0"/>
                        <a:buChar char="o"/>
                      </a:pPr>
                      <a:r>
                        <a:rPr kumimoji="1" lang="ja" altLang="ja-JP" sz="1000" dirty="0"/>
                        <a:t>2025年までにカンボジアにおけるあらゆる形態のマラリアの段階的撲滅を目指している。</a:t>
                      </a:r>
                    </a:p>
                    <a:p>
                      <a:pPr marL="171450" indent="-171450">
                        <a:spcBef>
                          <a:spcPts val="100"/>
                        </a:spcBef>
                        <a:spcAft>
                          <a:spcPts val="100"/>
                        </a:spcAft>
                        <a:buFont typeface="Courier New" panose="02070309020205020404" pitchFamily="49" charset="0"/>
                        <a:buChar char="o"/>
                      </a:pPr>
                      <a:r>
                        <a:rPr kumimoji="1" lang="ja" altLang="ja-JP" sz="1000" dirty="0"/>
                        <a:t>ミッションの主な要素は次のとおり。</a:t>
                      </a:r>
                    </a:p>
                    <a:p>
                      <a:pPr marL="266700" indent="-84138">
                        <a:spcBef>
                          <a:spcPts val="100"/>
                        </a:spcBef>
                        <a:spcAft>
                          <a:spcPts val="100"/>
                        </a:spcAft>
                        <a:buFont typeface="Arial" panose="020B0604020202020204" pitchFamily="34" charset="0"/>
                        <a:buChar char="•"/>
                      </a:pPr>
                      <a:r>
                        <a:rPr kumimoji="1" lang="ja" altLang="ja-JP" sz="1000" dirty="0"/>
                        <a:t>殺虫剤処理された蚊帳の使用によるマラリア感染の予防</a:t>
                      </a:r>
                    </a:p>
                    <a:p>
                      <a:pPr marL="266700" indent="-84138">
                        <a:spcBef>
                          <a:spcPts val="100"/>
                        </a:spcBef>
                        <a:spcAft>
                          <a:spcPts val="100"/>
                        </a:spcAft>
                        <a:buFont typeface="Arial" panose="020B0604020202020204" pitchFamily="34" charset="0"/>
                        <a:buChar char="•"/>
                      </a:pPr>
                      <a:r>
                        <a:rPr kumimoji="1" lang="ja" altLang="ja-JP" sz="1000" dirty="0"/>
                        <a:t>早期診断と効果的な治療のための包括的なサービスの提供（公立医療機関で無料）</a:t>
                      </a:r>
                    </a:p>
                    <a:p>
                      <a:pPr marL="266700" indent="-84138">
                        <a:spcBef>
                          <a:spcPts val="100"/>
                        </a:spcBef>
                        <a:spcAft>
                          <a:spcPts val="100"/>
                        </a:spcAft>
                        <a:buFont typeface="Arial" panose="020B0604020202020204" pitchFamily="34" charset="0"/>
                        <a:buChar char="•"/>
                      </a:pPr>
                      <a:r>
                        <a:rPr kumimoji="1" lang="ja" altLang="ja-JP" sz="1000" dirty="0"/>
                        <a:t>抗マラリア薬耐性寄生虫の蔓延を阻止する</a:t>
                      </a:r>
                    </a:p>
                    <a:p>
                      <a:pPr marL="266700" indent="-84138">
                        <a:spcBef>
                          <a:spcPts val="100"/>
                        </a:spcBef>
                        <a:spcAft>
                          <a:spcPts val="100"/>
                        </a:spcAft>
                        <a:buFont typeface="Arial" panose="020B0604020202020204" pitchFamily="34" charset="0"/>
                        <a:buChar char="•"/>
                      </a:pPr>
                      <a:r>
                        <a:rPr kumimoji="1" lang="ja" altLang="ja-JP" sz="1000" dirty="0"/>
                        <a:t>民間部門の主要プレーヤーとの緊密な協力を通じて、市場における偽造医薬品や粗悪医薬品の販売を規制する</a:t>
                      </a:r>
                    </a:p>
                    <a:p>
                      <a:pPr marL="266700" indent="-84138">
                        <a:spcBef>
                          <a:spcPts val="100"/>
                        </a:spcBef>
                        <a:spcAft>
                          <a:spcPts val="100"/>
                        </a:spcAft>
                        <a:buFont typeface="Arial" panose="020B0604020202020204" pitchFamily="34" charset="0"/>
                        <a:buChar char="•"/>
                      </a:pPr>
                      <a:r>
                        <a:rPr kumimoji="1" lang="ja" altLang="ja-JP" sz="1000" dirty="0"/>
                        <a:t>国内の特定の地域で集団薬物投与（MDA）を実施する</a:t>
                      </a:r>
                    </a:p>
                    <a:p>
                      <a:pPr marL="266700" indent="-84138">
                        <a:spcBef>
                          <a:spcPts val="100"/>
                        </a:spcBef>
                        <a:spcAft>
                          <a:spcPts val="100"/>
                        </a:spcAft>
                        <a:buFont typeface="Arial" panose="020B0604020202020204" pitchFamily="34" charset="0"/>
                        <a:buChar char="•"/>
                      </a:pPr>
                      <a:r>
                        <a:rPr kumimoji="1" lang="ja" altLang="ja-JP" sz="1000" dirty="0"/>
                        <a:t>開発パートナーおよび実施パートナーとの調整、ならびに国内外の部門間アプローチの採用を通じて、マラリア撲滅のための運用および技術計画を策定し、実施</a:t>
                      </a:r>
                      <a:r>
                        <a:rPr kumimoji="1" lang="ja-JP" altLang="en-US" sz="1000" dirty="0"/>
                        <a:t>する</a:t>
                      </a:r>
                      <a:r>
                        <a:rPr kumimoji="1" lang="ja" altLang="ja-JP" sz="1000" dirty="0"/>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12821"/>
                  </a:ext>
                </a:extLst>
              </a:tr>
            </a:tbl>
          </a:graphicData>
        </a:graphic>
      </p:graphicFrame>
    </p:spTree>
    <p:extLst>
      <p:ext uri="{BB962C8B-B14F-4D97-AF65-F5344CB8AC3E}">
        <p14:creationId xmlns:p14="http://schemas.microsoft.com/office/powerpoint/2010/main" val="1437767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5008-80F6-43AE-42DA-E1D1E7ED1D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89CCD3E-BA5A-1EE2-73DA-FAF13C3ECF52}"/>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981F9A31-69FF-54A5-2BC3-E2ADB356B590}"/>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(5/6)</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1391C827-A6CB-7FB7-63DC-6D9A3421F373}"/>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（出所）国立母子保健センター（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NMCHC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53B2080A-7871-0D60-76C5-4388B2194CC6}"/>
              </a:ext>
            </a:extLst>
          </p:cNvPr>
          <p:cNvSpPr txBox="1">
            <a:spLocks/>
          </p:cNvSpPr>
          <p:nvPr/>
        </p:nvSpPr>
        <p:spPr>
          <a:xfrm>
            <a:off x="200472" y="1124744"/>
            <a:ext cx="9505056" cy="4212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政府は、国および州の利害関係者からの意見を取り入れ、世界および地域の予防接種政策と整合した定期予防接種および予防予防接種サービスのロードマップを提供する国家予防接種戦略を策定した。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4E14E0E8-507F-0C44-FA75-4E5F3273F737}"/>
              </a:ext>
            </a:extLst>
          </p:cNvPr>
          <p:cNvGraphicFramePr>
            <a:graphicFrameLocks/>
          </p:cNvGraphicFramePr>
          <p:nvPr>
            <p:extLst>
              <p:ext uri="{D42A27DB-BD31-4B8C-83A1-F6EECF244321}">
                <p14:modId xmlns:p14="http://schemas.microsoft.com/office/powerpoint/2010/main" val="2227599097"/>
              </p:ext>
            </p:extLst>
          </p:nvPr>
        </p:nvGraphicFramePr>
        <p:xfrm>
          <a:off x="198008" y="2132856"/>
          <a:ext cx="9505054" cy="270256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国家予防接種戦略</a:t>
                      </a:r>
                      <a:endParaRPr kumimoji="1" lang="en-US" altLang="ja" sz="1000" b="1" dirty="0"/>
                    </a:p>
                    <a:p>
                      <a:pPr algn="ctr"/>
                      <a:r>
                        <a:rPr kumimoji="1" lang="en-US" altLang="ja" sz="1000" b="1" dirty="0"/>
                        <a:t>(National Immunization Strategy)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2021～2025年、そして2030年まで</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defRPr/>
                      </a:pP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これは、予防接種システムを強化し、ワクチン接種率を拡大するための戦略的枠組みです。この戦略は、「西太平洋地域予防接種戦略枠組み2021～2030（WPRSF）」、「予防接種アジェンダ2030」、そしてGavi 5.0に基づいて策定された。</a:t>
                      </a:r>
                    </a:p>
                    <a:p>
                      <a:pPr marL="171450" marR="0" lvl="0" indent="-171450"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defRPr/>
                      </a:pP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戦略計画では以下の目標を概説してい</a:t>
                      </a: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予防接種ガバナンスとプログラム管理:</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予防接種の調整と国家予防接種プログラムを強化。</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人材管理</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予防接種プログラムを管理、実施、監視するために、熟練した意欲的な医療従事者を育成し、増員し、公平に配置。</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ワクチン供給、ワクチン管理、コールドチェーン、物流</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：物流能力の拡大によりサプライチェーンを強化。</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サービスの提供と新しいワクチンの導入</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他の保健サービスと統合しながら、予防接種サービスが強化・拡大され、予防接種が届いていない、十分に接種されていない、または全く接種を受けていない子どもたちにも定期的に予防接種が届く。</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VPD の監視、根絶/排除/制御の取り組み、発生時の対応</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疾病の監視および発生時の対応システムを強化および拡大。</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需要の創出とコミュニケーション</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地方自治体と協力して、アクセスが困難なコミュニティにアクセスし、ワクチンに対する信頼を高め</a:t>
                      </a: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予防接種プログラムの資金調達</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：公的財政管理の原則を用いて予算編成、費用計算、資金調達システムを強化しながら、ワクチンおよび予防接種サービスのための安定した国内資金を確保する。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078781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B0EE-0DFF-A34F-B036-A61955765D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426FB1-AA6F-33EA-A624-BD07A79E5520}"/>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40657BA7-082A-D2E8-3575-975FA71B5903}"/>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(6/6)</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D104F024-D57B-A400-E476-F4093C8C3616}"/>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（出所）国際がん対策パートナーシップ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DHIS2</a:t>
            </a:r>
            <a:endParaRPr lang="ja-JP" altLang="en-US" sz="800" dirty="0"/>
          </a:p>
        </p:txBody>
      </p:sp>
      <p:sp>
        <p:nvSpPr>
          <p:cNvPr id="8" name="テキスト ボックス 6">
            <a:extLst>
              <a:ext uri="{FF2B5EF4-FFF2-40B4-BE49-F238E27FC236}">
                <a16:creationId xmlns:a16="http://schemas.microsoft.com/office/drawing/2014/main" id="{072C9436-C08A-9A7D-9FDC-7A96891AF957}"/>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UNDP</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の支援を受けて、心血管疾患、がん、慢性呼吸器疾患とその危険因子という</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つの</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の課題に対応するため、</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予防行動計画を立ち上げた。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政府は、より統合され持続可能なデジタル医療システムを構築するため、国家医療管理情報システム </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(HMIS)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から </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DHIS2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プラットフォームに移行している。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5DB2BB84-C03C-2F0C-EE69-A1E578BEB6EE}"/>
              </a:ext>
            </a:extLst>
          </p:cNvPr>
          <p:cNvGraphicFramePr>
            <a:graphicFrameLocks/>
          </p:cNvGraphicFramePr>
          <p:nvPr>
            <p:extLst>
              <p:ext uri="{D42A27DB-BD31-4B8C-83A1-F6EECF244321}">
                <p14:modId xmlns:p14="http://schemas.microsoft.com/office/powerpoint/2010/main" val="3384958394"/>
              </p:ext>
            </p:extLst>
          </p:nvPr>
        </p:nvGraphicFramePr>
        <p:xfrm>
          <a:off x="198008" y="2132856"/>
          <a:ext cx="9505054" cy="427228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非感染性疾患の予防と管理のための国家多部門行動計画</a:t>
                      </a:r>
                      <a:endParaRPr kumimoji="1" lang="en-US" altLang="ja" sz="1000" b="1" dirty="0"/>
                    </a:p>
                    <a:p>
                      <a:pPr algn="ctr"/>
                      <a:r>
                        <a:rPr kumimoji="1" lang="en-US" altLang="ja-JP" sz="1000" b="1" dirty="0"/>
                        <a:t>[National Multi sectoral Action Plan for the Prevention and Control of Non-Communicable Diseases (NCDs)</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2018-2027</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この計画は、心血管疾患、がん、慢性呼吸器疾患、糖尿病という4つの非感染性疾患の増大する課題に対処するための政府の対策を概説している。</a:t>
                      </a:r>
                    </a:p>
                    <a:p>
                      <a:pPr marL="171450" indent="-171450">
                        <a:spcBef>
                          <a:spcPts val="100"/>
                        </a:spcBef>
                        <a:spcAft>
                          <a:spcPts val="100"/>
                        </a:spcAft>
                        <a:buFont typeface="Courier New" panose="02070309020205020404" pitchFamily="49" charset="0"/>
                        <a:buChar char="o"/>
                      </a:pPr>
                      <a:r>
                        <a:rPr kumimoji="1" lang="ja" altLang="ja-JP" sz="1000" dirty="0"/>
                        <a:t>この計画は 2 つの要素から構成され</a:t>
                      </a:r>
                      <a:r>
                        <a:rPr kumimoji="1" lang="ja-JP" altLang="en-US" sz="1000" dirty="0"/>
                        <a:t>る</a:t>
                      </a:r>
                      <a:r>
                        <a:rPr kumimoji="1" lang="ja" altLang="ja-JP" sz="1000" dirty="0"/>
                        <a:t>。</a:t>
                      </a:r>
                    </a:p>
                    <a:p>
                      <a:pPr marL="266700" indent="-85725">
                        <a:spcBef>
                          <a:spcPts val="100"/>
                        </a:spcBef>
                        <a:spcAft>
                          <a:spcPts val="100"/>
                        </a:spcAft>
                        <a:buFont typeface="Arial" panose="020B0604020202020204" pitchFamily="34" charset="0"/>
                        <a:buChar char="•"/>
                      </a:pPr>
                      <a:r>
                        <a:rPr kumimoji="1" lang="ja" altLang="ja-JP" sz="1000" dirty="0"/>
                        <a:t>非感染性疾患の危険因子への人口の曝露を減らす</a:t>
                      </a:r>
                    </a:p>
                    <a:p>
                      <a:pPr marL="266700" indent="-85725">
                        <a:spcBef>
                          <a:spcPts val="100"/>
                        </a:spcBef>
                        <a:spcAft>
                          <a:spcPts val="100"/>
                        </a:spcAft>
                        <a:buFont typeface="Arial" panose="020B0604020202020204" pitchFamily="34" charset="0"/>
                        <a:buChar char="•"/>
                      </a:pPr>
                      <a:r>
                        <a:rPr kumimoji="1" lang="ja" altLang="ja-JP" sz="1000" dirty="0"/>
                        <a:t>非感染性疾患に対する多部門ガバナンスとリソースの強化</a:t>
                      </a:r>
                    </a:p>
                    <a:p>
                      <a:pPr marL="171450" indent="-171450">
                        <a:spcBef>
                          <a:spcPts val="100"/>
                        </a:spcBef>
                        <a:spcAft>
                          <a:spcPts val="100"/>
                        </a:spcAft>
                        <a:buFont typeface="Courier New" panose="02070309020205020404" pitchFamily="49" charset="0"/>
                        <a:buChar char="o"/>
                      </a:pPr>
                      <a:r>
                        <a:rPr kumimoji="1" lang="ja" altLang="ja-JP" sz="1000" dirty="0"/>
                        <a:t>また、この目標を達成するための以下の活動も</a:t>
                      </a:r>
                      <a:r>
                        <a:rPr kumimoji="1" lang="ja-JP" altLang="en-US" sz="1000" dirty="0"/>
                        <a:t>実施</a:t>
                      </a:r>
                      <a:r>
                        <a:rPr kumimoji="1" lang="ja" altLang="ja-JP" sz="1000" dirty="0"/>
                        <a:t>。</a:t>
                      </a:r>
                    </a:p>
                    <a:p>
                      <a:pPr marL="268288" indent="-87313">
                        <a:spcBef>
                          <a:spcPts val="100"/>
                        </a:spcBef>
                        <a:spcAft>
                          <a:spcPts val="100"/>
                        </a:spcAft>
                        <a:buFont typeface="Arial" panose="020B0604020202020204" pitchFamily="34" charset="0"/>
                        <a:buChar char="•"/>
                      </a:pPr>
                      <a:r>
                        <a:rPr kumimoji="1" lang="ja" altLang="ja-JP" sz="1000" dirty="0"/>
                        <a:t>タバコとアルコールの使用を規制</a:t>
                      </a:r>
                    </a:p>
                    <a:p>
                      <a:pPr marL="268288" indent="-87313">
                        <a:spcBef>
                          <a:spcPts val="100"/>
                        </a:spcBef>
                        <a:spcAft>
                          <a:spcPts val="100"/>
                        </a:spcAft>
                        <a:buFont typeface="Arial" panose="020B0604020202020204" pitchFamily="34" charset="0"/>
                        <a:buChar char="•"/>
                      </a:pPr>
                      <a:r>
                        <a:rPr kumimoji="1" lang="ja" altLang="ja-JP" sz="1000" dirty="0"/>
                        <a:t>健康的な食事と運動を促進</a:t>
                      </a:r>
                    </a:p>
                    <a:p>
                      <a:pPr marL="268288" indent="-87313">
                        <a:spcBef>
                          <a:spcPts val="100"/>
                        </a:spcBef>
                        <a:spcAft>
                          <a:spcPts val="100"/>
                        </a:spcAft>
                        <a:buFont typeface="Arial" panose="020B0604020202020204" pitchFamily="34" charset="0"/>
                        <a:buChar char="•"/>
                      </a:pPr>
                      <a:r>
                        <a:rPr kumimoji="1" lang="ja" altLang="ja-JP" sz="1000" dirty="0"/>
                        <a:t>プラスチック袋やボトルの使用を減らす</a:t>
                      </a:r>
                    </a:p>
                    <a:p>
                      <a:pPr marL="268288" indent="-87313">
                        <a:spcBef>
                          <a:spcPts val="100"/>
                        </a:spcBef>
                        <a:spcAft>
                          <a:spcPts val="100"/>
                        </a:spcAft>
                        <a:buFont typeface="Arial" panose="020B0604020202020204" pitchFamily="34" charset="0"/>
                        <a:buChar char="•"/>
                      </a:pPr>
                      <a:r>
                        <a:rPr kumimoji="1" lang="ja" altLang="ja-JP" sz="1000" dirty="0"/>
                        <a:t>製品の品質と安全性の効果的な管理を確保</a:t>
                      </a:r>
                    </a:p>
                    <a:p>
                      <a:pPr marL="268288" indent="-87313">
                        <a:spcBef>
                          <a:spcPts val="100"/>
                        </a:spcBef>
                        <a:spcAft>
                          <a:spcPts val="100"/>
                        </a:spcAft>
                        <a:buFont typeface="Arial" panose="020B0604020202020204" pitchFamily="34" charset="0"/>
                        <a:buChar char="•"/>
                      </a:pPr>
                      <a:r>
                        <a:rPr kumimoji="1" lang="ja" altLang="ja-JP" sz="1000" dirty="0"/>
                        <a:t>室内空気汚染への曝露を減らす</a:t>
                      </a:r>
                    </a:p>
                    <a:p>
                      <a:pPr marL="268288" indent="-87313">
                        <a:spcBef>
                          <a:spcPts val="100"/>
                        </a:spcBef>
                        <a:spcAft>
                          <a:spcPts val="100"/>
                        </a:spcAft>
                        <a:buFont typeface="Arial" panose="020B0604020202020204" pitchFamily="34" charset="0"/>
                        <a:buChar char="•"/>
                      </a:pPr>
                      <a:r>
                        <a:rPr kumimoji="1" lang="ja" altLang="ja-JP" sz="1000" dirty="0"/>
                        <a:t>効果的なスクリーニング、治療、緩和ケアを提供</a:t>
                      </a:r>
                    </a:p>
                    <a:p>
                      <a:pPr marL="268288" indent="-87313">
                        <a:spcBef>
                          <a:spcPts val="100"/>
                        </a:spcBef>
                        <a:spcAft>
                          <a:spcPts val="100"/>
                        </a:spcAft>
                        <a:buFont typeface="Arial" panose="020B0604020202020204" pitchFamily="34" charset="0"/>
                        <a:buChar char="•"/>
                      </a:pPr>
                      <a:r>
                        <a:rPr kumimoji="1" lang="ja" altLang="ja-JP" sz="1000" dirty="0"/>
                        <a:t>タバコ税とアルコール税からNCD基金を創設</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DHIS2（地区保健情報ソフトウェア2）への移行</a:t>
                      </a:r>
                      <a:endParaRPr kumimoji="1" lang="en-US" altLang="ja" sz="1000" b="1" dirty="0"/>
                    </a:p>
                    <a:p>
                      <a:pPr algn="ctr"/>
                      <a:r>
                        <a:rPr kumimoji="1" lang="en-US" altLang="ja-JP" sz="1000" b="1" dirty="0"/>
                        <a:t>[National Multi sectoral Action Plan for the Prevention and Control of Non-Communicable Diseases (NCDs)</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2025</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保健省は、デジタル医療システムを統合するために、国家保健管理情報システム (HMIS) を DHIS2 プラットフォームに移行し始めた。</a:t>
                      </a:r>
                    </a:p>
                    <a:p>
                      <a:pPr marL="171450" indent="-171450">
                        <a:spcBef>
                          <a:spcPts val="100"/>
                        </a:spcBef>
                        <a:spcAft>
                          <a:spcPts val="100"/>
                        </a:spcAft>
                        <a:buFont typeface="Courier New" panose="02070309020205020404" pitchFamily="49" charset="0"/>
                        <a:buChar char="o"/>
                      </a:pPr>
                      <a:r>
                        <a:rPr kumimoji="1" lang="ja" altLang="ja-JP" sz="1000" dirty="0"/>
                        <a:t>移行は2025年半ばに試験段階から始まり、2026年に全国展開される予定。</a:t>
                      </a:r>
                    </a:p>
                    <a:p>
                      <a:pPr marL="171450" indent="-171450">
                        <a:spcBef>
                          <a:spcPts val="100"/>
                        </a:spcBef>
                        <a:spcAft>
                          <a:spcPts val="100"/>
                        </a:spcAft>
                        <a:buFont typeface="Courier New" panose="02070309020205020404" pitchFamily="49" charset="0"/>
                        <a:buChar char="o"/>
                      </a:pPr>
                      <a:r>
                        <a:rPr kumimoji="1" lang="ja" altLang="ja-JP" sz="1000" dirty="0"/>
                        <a:t>新しいシステムは、データの品質を向上させ、重複を減らし、カンボジアの保健分野全体でより効果的な意思決定を支援することを目的としている。</a:t>
                      </a:r>
                    </a:p>
                    <a:p>
                      <a:pPr marL="171450" indent="-171450">
                        <a:spcBef>
                          <a:spcPts val="100"/>
                        </a:spcBef>
                        <a:spcAft>
                          <a:spcPts val="100"/>
                        </a:spcAft>
                        <a:buFont typeface="Courier New" panose="02070309020205020404" pitchFamily="49" charset="0"/>
                        <a:buChar char="o"/>
                      </a:pPr>
                      <a:r>
                        <a:rPr kumimoji="1" lang="ja" altLang="ja-JP" sz="1000" dirty="0"/>
                        <a:t>また、他の国の医療データシステムや電子医療記録とのよりよい統合の基盤も築かれることにな</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政府はまた、デジタル変革のロードマップを概説する5カ年行動計画（2026～2030年）を策定しており、DHIS2への移行はこの計画を実行するための最初の主要なステップの1つ。</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44403556"/>
                  </a:ext>
                </a:extLst>
              </a:tr>
            </a:tbl>
          </a:graphicData>
        </a:graphic>
      </p:graphicFrame>
    </p:spTree>
    <p:extLst>
      <p:ext uri="{BB962C8B-B14F-4D97-AF65-F5344CB8AC3E}">
        <p14:creationId xmlns:p14="http://schemas.microsoft.com/office/powerpoint/2010/main" val="670692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月、岸田総理大臣は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関連首脳会議出席のためカンボジアを訪問し、フン・セン首相と首脳会談を行った。この往訪では、外交関係樹立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周年に合わせて両国関係を「包括的戦略的パートナーシップ」に格上げすることに合意した。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a:t>
            </a:r>
            <a:r>
              <a:rPr lang="ja-JP" altLang="en-US" sz="1400" dirty="0"/>
              <a:t>月、プラック・ソコン・カンボジア王国副首相兼外務国際協力大臣が訪日し、林元外務大臣と二国間関係強化及び地域・国際情勢への対応において、自由で開かれたインド太平洋の実現に向けた連携等について協議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4089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23418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3418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632201419"/>
              </p:ext>
            </p:extLst>
          </p:nvPr>
        </p:nvGraphicFramePr>
        <p:xfrm>
          <a:off x="207208" y="2577357"/>
          <a:ext cx="9504000" cy="40116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b="0" dirty="0">
                          <a:solidFill>
                            <a:schemeClr val="tx1"/>
                          </a:solidFill>
                          <a:latin typeface="+mn-ea"/>
                          <a:ea typeface="+mn-ea"/>
                        </a:rPr>
                        <a:t>シハモニ国王陛下</a:t>
                      </a:r>
                      <a:endParaRPr kumimoji="1" lang="ja-JP" altLang="en-US" sz="1000" b="0" kern="1200" dirty="0">
                        <a:solidFill>
                          <a:schemeClr val="tx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1936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a:t>
                      </a:r>
                      <a:endParaRPr kumimoji="1" lang="en-US" altLang="ja-JP" sz="1000" b="0" kern="1200" dirty="0">
                        <a:solidFill>
                          <a:schemeClr val="tx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936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dirty="0">
                          <a:latin typeface="+mn-ea"/>
                          <a:ea typeface="+mn-ea"/>
                        </a:rPr>
                        <a:t>ヘン・サムリン下院議長、フン・セン首相</a:t>
                      </a:r>
                      <a:endParaRPr kumimoji="1" lang="ja-JP" altLang="en-US" sz="1000" b="0" kern="1200" dirty="0">
                        <a:solidFill>
                          <a:schemeClr val="dk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latin typeface="+mn-ea"/>
                          <a:ea typeface="+mn-ea"/>
                          <a:cs typeface="Arial" panose="020B0604020202020204" pitchFamily="34" charset="0"/>
                        </a:rPr>
                        <a:t>皇太子殿下、</a:t>
                      </a:r>
                      <a:r>
                        <a:rPr lang="ja-JP" altLang="en-US" sz="1000" dirty="0">
                          <a:latin typeface="+mn-ea"/>
                          <a:ea typeface="+mn-ea"/>
                        </a:rPr>
                        <a:t>野田総理大臣</a:t>
                      </a:r>
                      <a:r>
                        <a:rPr lang="ja-JP" altLang="en-US" sz="1000" dirty="0">
                          <a:latin typeface="+mn-ea"/>
                          <a:ea typeface="+mn-ea"/>
                          <a:cs typeface="Arial" panose="020B0604020202020204" pitchFamily="34" charset="0"/>
                        </a:rPr>
                        <a:t>、</a:t>
                      </a:r>
                      <a:r>
                        <a:rPr lang="zh-TW" altLang="en-US" sz="1000" dirty="0">
                          <a:latin typeface="+mn-ea"/>
                          <a:ea typeface="+mn-ea"/>
                        </a:rPr>
                        <a:t>玄葉外務大臣</a:t>
                      </a:r>
                      <a:r>
                        <a:rPr lang="ja-JP" altLang="en-US" sz="1000" dirty="0" err="1">
                          <a:latin typeface="+mn-ea"/>
                          <a:ea typeface="+mn-ea"/>
                        </a:rPr>
                        <a:t>、</a:t>
                      </a:r>
                      <a:r>
                        <a:rPr lang="ja-JP" altLang="en-US" sz="1000" dirty="0">
                          <a:latin typeface="+mn-ea"/>
                          <a:ea typeface="+mn-ea"/>
                        </a:rPr>
                        <a:t>枝野経産大臣</a:t>
                      </a:r>
                      <a:endParaRPr lang="zh-TW"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dirty="0">
                          <a:latin typeface="+mn-ea"/>
                          <a:ea typeface="+mn-ea"/>
                        </a:rPr>
                        <a:t>フン・セン首相</a:t>
                      </a:r>
                      <a:endParaRPr kumimoji="1" lang="ja-JP" altLang="en-US"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mn-ea"/>
                          <a:ea typeface="+mn-ea"/>
                          <a:cs typeface="Arial" panose="020B0604020202020204" pitchFamily="34" charset="0"/>
                        </a:rPr>
                        <a:t>秋篠宮殿下</a:t>
                      </a:r>
                      <a:r>
                        <a:rPr lang="ja-JP" altLang="en-US" sz="1000" dirty="0" err="1">
                          <a:latin typeface="+mn-ea"/>
                          <a:ea typeface="+mn-ea"/>
                          <a:cs typeface="Arial" panose="020B0604020202020204" pitchFamily="34" charset="0"/>
                        </a:rPr>
                        <a:t>、</a:t>
                      </a:r>
                      <a:r>
                        <a:rPr lang="ja-JP" altLang="en-US" sz="1000" dirty="0">
                          <a:latin typeface="+mn-ea"/>
                          <a:ea typeface="+mn-ea"/>
                        </a:rPr>
                        <a:t>安倍総理大臣</a:t>
                      </a:r>
                      <a:endParaRPr lang="zh-TW"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000" dirty="0">
                          <a:latin typeface="+mn-ea"/>
                          <a:ea typeface="+mn-ea"/>
                        </a:rPr>
                        <a:t>岸田外務大臣</a:t>
                      </a:r>
                      <a:endParaRPr lang="ja-JP"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フン・セン首相（</a:t>
                      </a:r>
                      <a:r>
                        <a:rPr lang="en-US" altLang="ja-JP" sz="1000" b="0" dirty="0"/>
                        <a:t>2</a:t>
                      </a:r>
                      <a:r>
                        <a:rPr lang="ja-JP" altLang="en-US" sz="1000" b="0" dirty="0"/>
                        <a:t>回）</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サイ・チュム上院議長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フン・セン首相</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8"/>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13110447"/>
                  </a:ext>
                </a:extLst>
              </a:tr>
              <a:tr h="2348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45421513"/>
                  </a:ext>
                </a:extLst>
              </a:tr>
              <a:tr h="2348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85574586"/>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回）、林外務大臣</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05699535"/>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プラック・ソコン副首相兼外務国際協力大臣</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3806781729"/>
                  </a:ext>
                </a:extLst>
              </a:tr>
              <a:tr h="221141">
                <a:tc>
                  <a:txBody>
                    <a:bodyPr/>
                    <a:lstStyle/>
                    <a:p>
                      <a:pPr algn="ctr" fontAlgn="ctr" hangingPunct="0"/>
                      <a:r>
                        <a:rPr lang="en-IN"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IN"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上川洋子外務大臣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2088848867"/>
                  </a:ext>
                </a:extLst>
              </a:tr>
              <a:tr h="358141">
                <a:tc>
                  <a:txBody>
                    <a:bodyPr/>
                    <a:lstStyle/>
                    <a:p>
                      <a:pPr algn="ctr" fontAlgn="ctr" hangingPunct="0"/>
                      <a:r>
                        <a:rPr lang="en-IN"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フン・マネット首相、プラク・ソホン副首相兼外務・国際協力大臣、ソク・チェンダ・ソフィア副首相</a:t>
                      </a:r>
                      <a:endParaRPr kumimoji="1" lang="it-IT"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首相特別顧問　長島明久</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3067606001"/>
                  </a:ext>
                </a:extLst>
              </a:tr>
            </a:tbl>
          </a:graphicData>
        </a:graphic>
      </p:graphicFrame>
      <p:grpSp>
        <p:nvGrpSpPr>
          <p:cNvPr id="18" name="グループ化 17"/>
          <p:cNvGrpSpPr/>
          <p:nvPr/>
        </p:nvGrpSpPr>
        <p:grpSpPr>
          <a:xfrm>
            <a:off x="200472" y="1988840"/>
            <a:ext cx="9505056" cy="288032"/>
            <a:chOff x="200472" y="1844824"/>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844824"/>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181414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これまでに救急救命病院設立や健診センターの設立など医療施設の設立をテーマにした医療国際化事業を実施している。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官民ミッション等は実施していない。</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2833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2011</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dirty="0"/>
                        <a:t>救急救命病院設立</a:t>
                      </a:r>
                      <a:endParaRPr lang="ja-JP" altLang="en-US" sz="1000" dirty="0"/>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北原脳神経外科病院</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国立病院・クリニック（有償）での臨床調査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現地医療従事者への教育方法の検証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競合優位性の再検証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現地の出資／融資スキームの調査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臨床調査を通じて、統計に表れない脳卒中患者・脳外科対象患者が多いこと、入院しても十分な治療・サービスを受けることができず、退院後、社会生活を営めていない患者が多いこと等が確認された。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教育活動を通じて、現状の医療従事者の課題は、知識・技術のみならず、倫理的思考、マナー、サービス精神といったものであることが確認された。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救命救急センター設立の事前調査として、実際にクリニックを立ち上げる中で、許認可や各種申請手続き、各種システム構築のモニタリングを実施した。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カンボジアにおいては、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年の救命救急センター開設に向けて準備を進める。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ミャンマーに関しては、参入パターンやカンボジアでの事業スキーム展開可能性が確認でき、共同出資する現地企業の調査等が今後の検討課題である。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5823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33601" y="15194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78006396"/>
              </p:ext>
            </p:extLst>
          </p:nvPr>
        </p:nvGraphicFramePr>
        <p:xfrm>
          <a:off x="200472" y="1951476"/>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健診・検査センター設立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結核予防会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現地側パートナーとなる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との協議及び</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学長等の日本招聘</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健診・検査センターの設計・改修、導入機材の選定・発注・稼働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需要開拓活動（セミナー開催、出張健診、関係機関への事業説明、広報等）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との共同事業体により、健診・検査センター設立に向けた準備を進める（センター開設予定：</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月予定）。また、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の学長他</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名を招聘し、日本式の高質の健康診断と高精度医療機器を用いた検体検査の現状を体験・理解してもらった結果、</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が目指す国内初の大学病院（教育病院）設置の際に日本式のものを導入したいとの意向を得た。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健診・検査センターで働くスタッフの雇用を開始。コアスタッフを日本に招聘し、研修を実施。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健診・検査センターの設計・改修工事を継続。健診システム・検査機器等を準備。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近隣医師向けのセミナー、日系企業等に対する出張健診等を実施。好評を得て、複数企業と健診サービスの実導入に向けた検討を進めている。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2021</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遠隔リハビリテーションサービス実証調査</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a:t>
                      </a:r>
                      <a:r>
                        <a:rPr lang="en-US" altLang="ja-JP" sz="1000" dirty="0" err="1"/>
                        <a:t>Kitahara</a:t>
                      </a:r>
                      <a:r>
                        <a:rPr lang="en-US" altLang="ja-JP" sz="1000" dirty="0"/>
                        <a:t> Medical Strategies International</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中枢神経疾患患者に対して「どこでもリハ」を用いた遠隔リハビリサービスを実施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 カンボジア・ベトナムにおける遠隔リハビリと周辺サービスの実行可能性を調査</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遠隔リハビリサービスを想定する患者に実際に提供することで、その効果や課題を確認した。他のリハ ビリと併用して行なっている症例が多く、「どこでもリハ」の効果とは断定できないが患者の身体機能 維持や向上、介助時の負担軽減がみられた。「どこでもリハ」のみの利用者よりも対面でのリハビリを 併用した利用者の方が継続率が高いことが確認できた。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遠隔リハビリサービス導入の準備段階で教育を行い、その教育効果を確認した。他の分野と比較して 「運動療法の選択」は教育効果が低く、サービス提供する際に継続してフォローが必要な分野を確認で きた。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95542782"/>
                  </a:ext>
                </a:extLst>
              </a:tr>
            </a:tbl>
          </a:graphicData>
        </a:graphic>
      </p:graphicFrame>
      <p:sp>
        <p:nvSpPr>
          <p:cNvPr id="2" name="テキスト ボックス 1">
            <a:extLst>
              <a:ext uri="{FF2B5EF4-FFF2-40B4-BE49-F238E27FC236}">
                <a16:creationId xmlns:a16="http://schemas.microsoft.com/office/drawing/2014/main" id="{168E8F4D-462B-1180-61BB-63E2692B123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年には、遠隔リハビリテーションサービスの導入に向けた実証調査が実施された。</a:t>
            </a:r>
          </a:p>
        </p:txBody>
      </p:sp>
    </p:spTree>
    <p:extLst>
      <p:ext uri="{BB962C8B-B14F-4D97-AF65-F5344CB8AC3E}">
        <p14:creationId xmlns:p14="http://schemas.microsoft.com/office/powerpoint/2010/main" val="29742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C52C-9365-40A7-080F-6D82D7E5CE7F}"/>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3041E4-9523-1B38-6770-BD06CB0741F9}"/>
              </a:ext>
            </a:extLst>
          </p:cNvPr>
          <p:cNvGraphicFramePr>
            <a:graphicFrameLocks/>
          </p:cNvGraphicFramePr>
          <p:nvPr>
            <p:custDataLst>
              <p:tags r:id="rId1"/>
            </p:custDataLst>
            <p:extLst>
              <p:ext uri="{D42A27DB-BD31-4B8C-83A1-F6EECF244321}">
                <p14:modId xmlns:p14="http://schemas.microsoft.com/office/powerpoint/2010/main" val="2589287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8" imgW="360" imgH="360" progId="TCLayout.ActiveDocument.1">
                  <p:embed/>
                </p:oleObj>
              </mc:Choice>
              <mc:Fallback>
                <p:oleObj name="think-cellスライド" r:id="rId48" imgW="360" imgH="360" progId="TCLayout.ActiveDocument.1">
                  <p:embed/>
                  <p:pic>
                    <p:nvPicPr>
                      <p:cNvPr id="3" name="Object 2"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4B1F5787-36DF-3F9C-2F19-707267B89080}"/>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a:extLst>
              <a:ext uri="{FF2B5EF4-FFF2-40B4-BE49-F238E27FC236}">
                <a16:creationId xmlns:a16="http://schemas.microsoft.com/office/drawing/2014/main" id="{51CAB4D1-A4EE-999F-BCA7-F46D43CFD8B6}"/>
              </a:ext>
            </a:extLst>
          </p:cNvPr>
          <p:cNvSpPr>
            <a:spLocks noGrp="1"/>
          </p:cNvSpPr>
          <p:nvPr>
            <p:ph type="title"/>
          </p:nvPr>
        </p:nvSpPr>
        <p:spPr/>
        <p:txBody>
          <a:bodyPr vert="horz"/>
          <a:lstStyle/>
          <a:p>
            <a:r>
              <a:rPr lang="ja-JP" altLang="en-US" dirty="0"/>
              <a:t>カンボジア／一般概況／経済</a:t>
            </a:r>
            <a:endParaRPr kumimoji="1" lang="ja-JP" altLang="en-US" dirty="0"/>
          </a:p>
        </p:txBody>
      </p:sp>
      <p:sp>
        <p:nvSpPr>
          <p:cNvPr id="6" name="テキスト プレースホルダー 5">
            <a:extLst>
              <a:ext uri="{FF2B5EF4-FFF2-40B4-BE49-F238E27FC236}">
                <a16:creationId xmlns:a16="http://schemas.microsoft.com/office/drawing/2014/main" id="{614E62BD-7335-1FBF-3808-B864BDE33CA9}"/>
              </a:ext>
            </a:extLst>
          </p:cNvPr>
          <p:cNvSpPr>
            <a:spLocks noGrp="1"/>
          </p:cNvSpPr>
          <p:nvPr>
            <p:ph type="body" sz="quarter" idx="15"/>
          </p:nvPr>
        </p:nvSpPr>
        <p:spPr>
          <a:xfrm>
            <a:off x="200025" y="528726"/>
            <a:ext cx="9505950" cy="359445"/>
          </a:xfrm>
        </p:spPr>
        <p:txBody>
          <a:bodyPr/>
          <a:lstStyle/>
          <a:p>
            <a:r>
              <a:rPr lang="ja-JP" altLang="en-US" dirty="0"/>
              <a:t>都市化率、首都の人口</a:t>
            </a:r>
          </a:p>
        </p:txBody>
      </p:sp>
      <p:sp>
        <p:nvSpPr>
          <p:cNvPr id="19" name="テキスト ボックス 18">
            <a:extLst>
              <a:ext uri="{FF2B5EF4-FFF2-40B4-BE49-F238E27FC236}">
                <a16:creationId xmlns:a16="http://schemas.microsoft.com/office/drawing/2014/main" id="{F68D0F93-9C6C-5DEE-1307-CA9C5FCD617B}"/>
              </a:ext>
            </a:extLst>
          </p:cNvPr>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a:extLst>
              <a:ext uri="{FF2B5EF4-FFF2-40B4-BE49-F238E27FC236}">
                <a16:creationId xmlns:a16="http://schemas.microsoft.com/office/drawing/2014/main" id="{34561BBA-23BC-85AB-E44B-0E1C39C97F5F}"/>
              </a:ext>
            </a:extLst>
          </p:cNvPr>
          <p:cNvGrpSpPr/>
          <p:nvPr/>
        </p:nvGrpSpPr>
        <p:grpSpPr>
          <a:xfrm>
            <a:off x="209726" y="1844824"/>
            <a:ext cx="4617159" cy="288032"/>
            <a:chOff x="4803500" y="2113806"/>
            <a:chExt cx="4032624" cy="288032"/>
          </a:xfrm>
        </p:grpSpPr>
        <p:cxnSp>
          <p:nvCxnSpPr>
            <p:cNvPr id="21" name="直線コネクタ 20">
              <a:extLst>
                <a:ext uri="{FF2B5EF4-FFF2-40B4-BE49-F238E27FC236}">
                  <a16:creationId xmlns:a16="http://schemas.microsoft.com/office/drawing/2014/main" id="{0289798E-89B6-AA14-8B1B-7915150BB6FB}"/>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4D554B94-1091-1885-8E4C-C7284CD985CE}"/>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a:extLst>
              <a:ext uri="{FF2B5EF4-FFF2-40B4-BE49-F238E27FC236}">
                <a16:creationId xmlns:a16="http://schemas.microsoft.com/office/drawing/2014/main" id="{0AD91FEA-B2A7-1A0D-4AE8-5CA13BA3B622}"/>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都市化率は緩やかに進むことが予測されるものの、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割弱に留まる見込みである。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首都プノンペンの人口は毎年増加しており、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万人に達すると予想されている。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C7160FC-7ACA-17B5-53E9-CCDEF2C92DD6}"/>
              </a:ext>
            </a:extLst>
          </p:cNvPr>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Worldometer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Macro Trends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14" name="グループ化 7">
            <a:extLst>
              <a:ext uri="{FF2B5EF4-FFF2-40B4-BE49-F238E27FC236}">
                <a16:creationId xmlns:a16="http://schemas.microsoft.com/office/drawing/2014/main" id="{16587810-49EE-93DB-F3B3-E2FBF0ED3873}"/>
              </a:ext>
            </a:extLst>
          </p:cNvPr>
          <p:cNvGrpSpPr/>
          <p:nvPr/>
        </p:nvGrpSpPr>
        <p:grpSpPr>
          <a:xfrm>
            <a:off x="5110930" y="1865372"/>
            <a:ext cx="4585342" cy="288032"/>
            <a:chOff x="4803500" y="2113806"/>
            <a:chExt cx="4032624" cy="288032"/>
          </a:xfrm>
        </p:grpSpPr>
        <p:cxnSp>
          <p:nvCxnSpPr>
            <p:cNvPr id="15" name="直線コネクタ 14">
              <a:extLst>
                <a:ext uri="{FF2B5EF4-FFF2-40B4-BE49-F238E27FC236}">
                  <a16:creationId xmlns:a16="http://schemas.microsoft.com/office/drawing/2014/main" id="{6721FD98-F9C3-6C83-7969-BA99A94E26E1}"/>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83355AE8-5B97-D883-B63D-22D63B96C75F}"/>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首都（プノンペン）の人口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31" name="Chart 130">
            <a:extLst>
              <a:ext uri="{FF2B5EF4-FFF2-40B4-BE49-F238E27FC236}">
                <a16:creationId xmlns:a16="http://schemas.microsoft.com/office/drawing/2014/main" id="{273D9939-98B1-9168-732A-5C019CB8887C}"/>
              </a:ext>
            </a:extLst>
          </p:cNvPr>
          <p:cNvGraphicFramePr/>
          <p:nvPr>
            <p:custDataLst>
              <p:tags r:id="rId3"/>
            </p:custDataLst>
            <p:extLst>
              <p:ext uri="{D42A27DB-BD31-4B8C-83A1-F6EECF244321}">
                <p14:modId xmlns:p14="http://schemas.microsoft.com/office/powerpoint/2010/main" val="2754748362"/>
              </p:ext>
            </p:extLst>
          </p:nvPr>
        </p:nvGraphicFramePr>
        <p:xfrm>
          <a:off x="5035550" y="2289175"/>
          <a:ext cx="4743450" cy="3813175"/>
        </p:xfrm>
        <a:graphic>
          <a:graphicData uri="http://schemas.openxmlformats.org/drawingml/2006/chart">
            <c:chart xmlns:c="http://schemas.openxmlformats.org/drawingml/2006/chart" xmlns:r="http://schemas.openxmlformats.org/officeDocument/2006/relationships" r:id="rId50"/>
          </a:graphicData>
        </a:graphic>
      </p:graphicFrame>
      <p:sp>
        <p:nvSpPr>
          <p:cNvPr id="46" name="Text Placeholder 12">
            <a:extLst>
              <a:ext uri="{FF2B5EF4-FFF2-40B4-BE49-F238E27FC236}">
                <a16:creationId xmlns:a16="http://schemas.microsoft.com/office/drawing/2014/main" id="{FA7B1C78-EA20-20FF-9029-91D587D8C375}"/>
              </a:ext>
            </a:extLst>
          </p:cNvPr>
          <p:cNvSpPr>
            <a:spLocks/>
          </p:cNvSpPr>
          <p:nvPr>
            <p:custDataLst>
              <p:tags r:id="rId4"/>
            </p:custDataLst>
          </p:nvPr>
        </p:nvSpPr>
        <p:spPr bwMode="auto">
          <a:xfrm>
            <a:off x="5138738" y="2184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33" name="テキスト プレースホルダ 9">
            <a:extLst>
              <a:ext uri="{FF2B5EF4-FFF2-40B4-BE49-F238E27FC236}">
                <a16:creationId xmlns:a16="http://schemas.microsoft.com/office/drawing/2014/main" id="{95022F67-6426-1395-D808-2FC1AD765CCF}"/>
              </a:ext>
            </a:extLst>
          </p:cNvPr>
          <p:cNvSpPr>
            <a:spLocks/>
          </p:cNvSpPr>
          <p:nvPr>
            <p:custDataLst>
              <p:tags r:id="rId5"/>
            </p:custDataLst>
          </p:nvPr>
        </p:nvSpPr>
        <p:spPr bwMode="auto">
          <a:xfrm>
            <a:off x="59483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8F7408-289A-4A1A-930E-29BEFCD27201}"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33FDA3D6-50FA-366E-86AC-8B997DA0EF07}"/>
              </a:ext>
            </a:extLst>
          </p:cNvPr>
          <p:cNvSpPr>
            <a:spLocks/>
          </p:cNvSpPr>
          <p:nvPr>
            <p:custDataLst>
              <p:tags r:id="rId6"/>
            </p:custDataLst>
          </p:nvPr>
        </p:nvSpPr>
        <p:spPr bwMode="auto">
          <a:xfrm>
            <a:off x="69770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26B08-A93E-43D4-87F3-5F21AF9AFE6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7453464F-3DE8-3D81-F183-F9A694635EA1}"/>
              </a:ext>
            </a:extLst>
          </p:cNvPr>
          <p:cNvSpPr>
            <a:spLocks/>
          </p:cNvSpPr>
          <p:nvPr>
            <p:custDataLst>
              <p:tags r:id="rId7"/>
            </p:custDataLst>
          </p:nvPr>
        </p:nvSpPr>
        <p:spPr bwMode="auto">
          <a:xfrm>
            <a:off x="80057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410F1-B03D-437C-8561-F06EFFFC0E73}" type="datetime'''''''''''''2''''''''''''''''''''''''''''''''''''0''''2''5'">
              <a:rPr lang="ja-JP" altLang="en-US" sz="1000" smtClean="0">
                <a:effectLst/>
                <a:sym typeface="+mn-lt"/>
              </a:rPr>
              <a:pPr marL="0" lvl="0" indent="0" algn="ctr">
                <a:spcBef>
                  <a:spcPct val="0"/>
                </a:spcBef>
                <a:buNone/>
              </a:pPr>
              <a:t>2025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A66BF231-D4CC-B666-2375-E74C884B21F2}"/>
              </a:ext>
            </a:extLst>
          </p:cNvPr>
          <p:cNvSpPr>
            <a:spLocks/>
          </p:cNvSpPr>
          <p:nvPr>
            <p:custDataLst>
              <p:tags r:id="rId8"/>
            </p:custDataLst>
          </p:nvPr>
        </p:nvSpPr>
        <p:spPr bwMode="auto">
          <a:xfrm>
            <a:off x="90344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6547E-21D5-43E8-843D-DC58743AB9A9}" type="datetime'''2''''0''3''''''''''''''''''''''''0'''''''''''''''''''''''">
              <a:rPr lang="ja-JP" altLang="en-US" sz="1000" smtClean="0"/>
              <a:pPr/>
              <a:t>2030</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078CFB99-4BCF-51A2-20EC-F92DD2D50194}"/>
              </a:ext>
            </a:extLst>
          </p:cNvPr>
          <p:cNvSpPr>
            <a:spLocks/>
          </p:cNvSpPr>
          <p:nvPr>
            <p:custDataLst>
              <p:tags r:id="rId9"/>
            </p:custDataLst>
          </p:nvPr>
        </p:nvSpPr>
        <p:spPr bwMode="gray">
          <a:xfrm>
            <a:off x="5846763" y="4633913"/>
            <a:ext cx="174625" cy="152400"/>
          </a:xfrm>
          <a:prstGeom prst="rect">
            <a:avLst/>
          </a:prstGeom>
          <a:solidFill>
            <a:srgbClr val="4C6C9C"/>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7A175-D311-40BD-9BD6-92FF3F3859C3}" type="datetime'''''8''''''''''''''''''''''''''''''''''''''''''5'''''''''">
              <a:rPr lang="ja-JP" altLang="en-US" sz="1000" smtClean="0">
                <a:solidFill>
                  <a:schemeClr val="bg1"/>
                </a:solidFill>
                <a:effectLst/>
                <a:sym typeface="+mn-lt"/>
              </a:rPr>
              <a:pPr marL="0" lvl="0" indent="0" algn="ctr">
                <a:spcBef>
                  <a:spcPct val="0"/>
                </a:spcBef>
                <a:buNone/>
              </a:pPr>
              <a:t>85</a:t>
            </a:fld>
            <a:endParaRPr kumimoji="1" lang="ja-JP" altLang="en-US" sz="1000" dirty="0">
              <a:solidFill>
                <a:schemeClr val="bg1"/>
              </a:solidFill>
              <a:sym typeface="+mn-lt"/>
            </a:endParaRPr>
          </a:p>
        </p:txBody>
      </p:sp>
      <p:sp>
        <p:nvSpPr>
          <p:cNvPr id="95" name="テキスト プレースホルダ 9">
            <a:extLst>
              <a:ext uri="{FF2B5EF4-FFF2-40B4-BE49-F238E27FC236}">
                <a16:creationId xmlns:a16="http://schemas.microsoft.com/office/drawing/2014/main" id="{B80D72E8-69A1-678C-5810-62F2F868B11E}"/>
              </a:ext>
            </a:extLst>
          </p:cNvPr>
          <p:cNvSpPr>
            <a:spLocks/>
          </p:cNvSpPr>
          <p:nvPr>
            <p:custDataLst>
              <p:tags r:id="rId10"/>
            </p:custDataLst>
          </p:nvPr>
        </p:nvSpPr>
        <p:spPr bwMode="gray">
          <a:xfrm>
            <a:off x="7197725" y="3836988"/>
            <a:ext cx="174625"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7C130-2DAB-47E9-9698-3AF8B760B35A}"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47BB83C7-D2DD-521A-FBFF-5566BA96ADC7}"/>
              </a:ext>
            </a:extLst>
          </p:cNvPr>
          <p:cNvSpPr>
            <a:spLocks/>
          </p:cNvSpPr>
          <p:nvPr>
            <p:custDataLst>
              <p:tags r:id="rId11"/>
            </p:custDataLst>
          </p:nvPr>
        </p:nvSpPr>
        <p:spPr bwMode="gray">
          <a:xfrm>
            <a:off x="8029575" y="2803525"/>
            <a:ext cx="244475"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B0E8F8-C5A7-487E-B044-EDAE55EF7753}"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graphicFrame>
        <p:nvGraphicFramePr>
          <p:cNvPr id="85" name="Chart 84">
            <a:extLst>
              <a:ext uri="{FF2B5EF4-FFF2-40B4-BE49-F238E27FC236}">
                <a16:creationId xmlns:a16="http://schemas.microsoft.com/office/drawing/2014/main" id="{34A100D5-62D4-2E01-4AF5-72BE259A83D0}"/>
              </a:ext>
            </a:extLst>
          </p:cNvPr>
          <p:cNvGraphicFramePr/>
          <p:nvPr>
            <p:custDataLst>
              <p:tags r:id="rId12"/>
            </p:custDataLst>
            <p:extLst>
              <p:ext uri="{D42A27DB-BD31-4B8C-83A1-F6EECF244321}">
                <p14:modId xmlns:p14="http://schemas.microsoft.com/office/powerpoint/2010/main" val="1205163788"/>
              </p:ext>
            </p:extLst>
          </p:nvPr>
        </p:nvGraphicFramePr>
        <p:xfrm>
          <a:off x="196850" y="2279650"/>
          <a:ext cx="4419600" cy="3822700"/>
        </p:xfrm>
        <a:graphic>
          <a:graphicData uri="http://schemas.openxmlformats.org/drawingml/2006/chart">
            <c:chart xmlns:c="http://schemas.openxmlformats.org/drawingml/2006/chart" xmlns:r="http://schemas.openxmlformats.org/officeDocument/2006/relationships" r:id="rId51"/>
          </a:graphicData>
        </a:graphic>
      </p:graphicFrame>
      <p:sp>
        <p:nvSpPr>
          <p:cNvPr id="7" name="Text Placeholder 12">
            <a:extLst>
              <a:ext uri="{FF2B5EF4-FFF2-40B4-BE49-F238E27FC236}">
                <a16:creationId xmlns:a16="http://schemas.microsoft.com/office/drawing/2014/main" id="{AC3EACFE-186D-74E1-B6DF-979D834F9F7E}"/>
              </a:ext>
            </a:extLst>
          </p:cNvPr>
          <p:cNvSpPr>
            <a:spLocks/>
          </p:cNvSpPr>
          <p:nvPr>
            <p:custDataLst>
              <p:tags r:id="rId13"/>
            </p:custDataLst>
          </p:nvPr>
        </p:nvSpPr>
        <p:spPr bwMode="auto">
          <a:xfrm>
            <a:off x="300038" y="2184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8" name="テキスト プレースホルダ 9">
            <a:extLst>
              <a:ext uri="{FF2B5EF4-FFF2-40B4-BE49-F238E27FC236}">
                <a16:creationId xmlns:a16="http://schemas.microsoft.com/office/drawing/2014/main" id="{045A3A67-2240-C4D1-BE7A-2C79148FD72F}"/>
              </a:ext>
            </a:extLst>
          </p:cNvPr>
          <p:cNvSpPr>
            <a:spLocks/>
          </p:cNvSpPr>
          <p:nvPr>
            <p:custDataLst>
              <p:tags r:id="rId14"/>
            </p:custDataLst>
          </p:nvPr>
        </p:nvSpPr>
        <p:spPr bwMode="gray">
          <a:xfrm>
            <a:off x="577850" y="489108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B2F2F5-1883-4FDF-9B49-0A42D025C0AA}" type="datetime'18''''.''''6'''''''''''''">
              <a:rPr kumimoji="0" lang="ja-JP" altLang="en-US" sz="1000" smtClean="0">
                <a:effectLst/>
              </a:rPr>
              <a:pPr/>
              <a:t>18.6</a:t>
            </a:fld>
            <a:endParaRPr kumimoji="0" lang="ja-JP" altLang="en-US" sz="1000" dirty="0">
              <a:sym typeface="+mn-lt"/>
            </a:endParaRPr>
          </a:p>
        </p:txBody>
      </p:sp>
      <p:sp useBgFill="1">
        <p:nvSpPr>
          <p:cNvPr id="9" name="テキスト プレースホルダ 9">
            <a:extLst>
              <a:ext uri="{FF2B5EF4-FFF2-40B4-BE49-F238E27FC236}">
                <a16:creationId xmlns:a16="http://schemas.microsoft.com/office/drawing/2014/main" id="{8C135870-10AF-5CA3-76AD-C5594B1EB23F}"/>
              </a:ext>
            </a:extLst>
          </p:cNvPr>
          <p:cNvSpPr>
            <a:spLocks/>
          </p:cNvSpPr>
          <p:nvPr>
            <p:custDataLst>
              <p:tags r:id="rId15"/>
            </p:custDataLst>
          </p:nvPr>
        </p:nvSpPr>
        <p:spPr bwMode="gray">
          <a:xfrm>
            <a:off x="560388" y="241458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6127C5-649D-4204-8DC5-172A41F6013C}" type="datetime'''''''''''''''8''''1''''''''''''''''.''''''''4'''''''''''''">
              <a:rPr kumimoji="0" lang="ja-JP" altLang="en-US" sz="1000" smtClean="0">
                <a:effectLst/>
              </a:rPr>
              <a:pPr/>
              <a:t>81.4</a:t>
            </a:fld>
            <a:endParaRPr kumimoji="0" lang="ja-JP" altLang="en-US" sz="1000" dirty="0">
              <a:sym typeface="+mn-lt"/>
            </a:endParaRPr>
          </a:p>
        </p:txBody>
      </p:sp>
      <p:sp>
        <p:nvSpPr>
          <p:cNvPr id="10" name="Text Placeholder 12">
            <a:extLst>
              <a:ext uri="{FF2B5EF4-FFF2-40B4-BE49-F238E27FC236}">
                <a16:creationId xmlns:a16="http://schemas.microsoft.com/office/drawing/2014/main" id="{00E00C4D-3C83-EB3A-799C-D55443E05F70}"/>
              </a:ext>
            </a:extLst>
          </p:cNvPr>
          <p:cNvSpPr>
            <a:spLocks/>
          </p:cNvSpPr>
          <p:nvPr>
            <p:custDataLst>
              <p:tags r:id="rId16"/>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93738B-076A-4C8C-AACF-131292EAD821}" type="datetime'''''''''''''''2''''''0''''''''''''''0''''0'">
              <a:rPr lang="ja-JP" altLang="en-US" sz="1000" b="0" smtClean="0"/>
              <a:pPr/>
              <a:t>2000</a:t>
            </a:fld>
            <a:endParaRPr kumimoji="0" lang="ja-JP" altLang="en-US" sz="1000" b="0" dirty="0">
              <a:sym typeface="+mn-lt"/>
            </a:endParaRPr>
          </a:p>
        </p:txBody>
      </p:sp>
      <p:sp>
        <p:nvSpPr>
          <p:cNvPr id="11" name="Text Placeholder 12">
            <a:extLst>
              <a:ext uri="{FF2B5EF4-FFF2-40B4-BE49-F238E27FC236}">
                <a16:creationId xmlns:a16="http://schemas.microsoft.com/office/drawing/2014/main" id="{5C5B1071-BEC0-75DE-CA4B-61C2897FA75F}"/>
              </a:ext>
            </a:extLst>
          </p:cNvPr>
          <p:cNvSpPr>
            <a:spLocks/>
          </p:cNvSpPr>
          <p:nvPr>
            <p:custDataLst>
              <p:tags r:id="rId17"/>
            </p:custDataLst>
          </p:nvPr>
        </p:nvSpPr>
        <p:spPr bwMode="auto">
          <a:xfrm>
            <a:off x="9747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AE0CB7-2754-48E3-827E-F521C8AAE7A3}" type="datetime'''''''''''''''0''''''''5'''''''''''''''''''''">
              <a:rPr lang="ja-JP" altLang="en-US" sz="1000" b="0" smtClean="0"/>
              <a:pPr/>
              <a:t>05</a:t>
            </a:fld>
            <a:endParaRPr kumimoji="0" lang="ja-JP" altLang="en-US" sz="1000" b="0" dirty="0">
              <a:sym typeface="+mn-lt"/>
            </a:endParaRPr>
          </a:p>
        </p:txBody>
      </p:sp>
      <p:sp useBgFill="1">
        <p:nvSpPr>
          <p:cNvPr id="68" name="テキスト プレースホルダ 9">
            <a:extLst>
              <a:ext uri="{FF2B5EF4-FFF2-40B4-BE49-F238E27FC236}">
                <a16:creationId xmlns:a16="http://schemas.microsoft.com/office/drawing/2014/main" id="{9B6EA4A3-1A3F-FC8C-3768-0FEB50782E5C}"/>
              </a:ext>
            </a:extLst>
          </p:cNvPr>
          <p:cNvSpPr>
            <a:spLocks/>
          </p:cNvSpPr>
          <p:nvPr>
            <p:custDataLst>
              <p:tags r:id="rId18"/>
            </p:custDataLst>
          </p:nvPr>
        </p:nvSpPr>
        <p:spPr bwMode="gray">
          <a:xfrm>
            <a:off x="1289050" y="47942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40AB76-58A6-40E2-9334-566334DA86EA}" type="datetime'''''''''''''''''''''''2''''''''1''''''''.''''''''1'''''">
              <a:rPr lang="ja-JP" altLang="en-US" sz="1000" smtClean="0">
                <a:effectLst/>
              </a:rPr>
              <a:pPr/>
              <a:t>21.1</a:t>
            </a:fld>
            <a:endParaRPr kumimoji="1" lang="ja-JP" altLang="en-US" sz="1000" dirty="0">
              <a:sym typeface="+mn-lt"/>
            </a:endParaRPr>
          </a:p>
        </p:txBody>
      </p:sp>
      <p:sp>
        <p:nvSpPr>
          <p:cNvPr id="12" name="Text Placeholder 12">
            <a:extLst>
              <a:ext uri="{FF2B5EF4-FFF2-40B4-BE49-F238E27FC236}">
                <a16:creationId xmlns:a16="http://schemas.microsoft.com/office/drawing/2014/main" id="{58731C09-9894-D0DB-150A-583530939B86}"/>
              </a:ext>
            </a:extLst>
          </p:cNvPr>
          <p:cNvSpPr>
            <a:spLocks/>
          </p:cNvSpPr>
          <p:nvPr>
            <p:custDataLst>
              <p:tags r:id="rId19"/>
            </p:custDataLst>
          </p:nvPr>
        </p:nvSpPr>
        <p:spPr bwMode="auto">
          <a:xfrm>
            <a:off x="1352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7E7B5C-54AC-4015-93FF-E2DCDA8245A9}" type="datetime'''''''''''''''''''''1''''''''''''''''''''0'''''''''''''''">
              <a:rPr lang="ja-JP" altLang="en-US" sz="1000" b="0" smtClean="0"/>
              <a:pPr/>
              <a:t>10</a:t>
            </a:fld>
            <a:endParaRPr kumimoji="0" lang="ja-JP" altLang="en-US" sz="1000" b="0" dirty="0">
              <a:sym typeface="+mn-lt"/>
            </a:endParaRPr>
          </a:p>
        </p:txBody>
      </p:sp>
      <p:sp useBgFill="1">
        <p:nvSpPr>
          <p:cNvPr id="84" name="テキスト プレースホルダ 9">
            <a:extLst>
              <a:ext uri="{FF2B5EF4-FFF2-40B4-BE49-F238E27FC236}">
                <a16:creationId xmlns:a16="http://schemas.microsoft.com/office/drawing/2014/main" id="{7E870367-9C38-9415-D560-B2DE152C1DF2}"/>
              </a:ext>
            </a:extLst>
          </p:cNvPr>
          <p:cNvSpPr>
            <a:spLocks/>
          </p:cNvSpPr>
          <p:nvPr>
            <p:custDataLst>
              <p:tags r:id="rId20"/>
            </p:custDataLst>
          </p:nvPr>
        </p:nvSpPr>
        <p:spPr bwMode="gray">
          <a:xfrm>
            <a:off x="1665288" y="44402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06E7B-9DD8-47A3-90F0-0A6E9AA86B24}" type="datetime'3''''''''''''0''''''''''''.''1'''''''''''''''''''''''''''''">
              <a:rPr lang="ja-JP" altLang="en-US" sz="1000" smtClean="0">
                <a:effectLst/>
                <a:sym typeface="+mn-lt"/>
              </a:rPr>
              <a:pPr marL="0" lvl="0" indent="0" algn="ctr">
                <a:spcBef>
                  <a:spcPct val="0"/>
                </a:spcBef>
                <a:buNone/>
              </a:pPr>
              <a:t>30.1</a:t>
            </a:fld>
            <a:endParaRPr kumimoji="1" lang="ja-JP" altLang="en-US" sz="1000" dirty="0">
              <a:sym typeface="+mn-lt"/>
            </a:endParaRPr>
          </a:p>
        </p:txBody>
      </p:sp>
      <p:sp useBgFill="1">
        <p:nvSpPr>
          <p:cNvPr id="70" name="テキスト プレースホルダ 9">
            <a:extLst>
              <a:ext uri="{FF2B5EF4-FFF2-40B4-BE49-F238E27FC236}">
                <a16:creationId xmlns:a16="http://schemas.microsoft.com/office/drawing/2014/main" id="{781F11F2-CBD7-6719-836E-EC170252C9D1}"/>
              </a:ext>
            </a:extLst>
          </p:cNvPr>
          <p:cNvSpPr>
            <a:spLocks/>
          </p:cNvSpPr>
          <p:nvPr>
            <p:custDataLst>
              <p:tags r:id="rId21"/>
            </p:custDataLst>
          </p:nvPr>
        </p:nvSpPr>
        <p:spPr bwMode="gray">
          <a:xfrm>
            <a:off x="1665288" y="28622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96E4F-F3FA-45FA-8F6E-DF858AF10882}"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3" name="Text Placeholder 12">
            <a:extLst>
              <a:ext uri="{FF2B5EF4-FFF2-40B4-BE49-F238E27FC236}">
                <a16:creationId xmlns:a16="http://schemas.microsoft.com/office/drawing/2014/main" id="{CAF8C154-7979-F172-78A7-BAEAFABD3035}"/>
              </a:ext>
            </a:extLst>
          </p:cNvPr>
          <p:cNvSpPr>
            <a:spLocks/>
          </p:cNvSpPr>
          <p:nvPr>
            <p:custDataLst>
              <p:tags r:id="rId22"/>
            </p:custDataLst>
          </p:nvPr>
        </p:nvSpPr>
        <p:spPr bwMode="auto">
          <a:xfrm>
            <a:off x="1728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071417-1AE5-475C-A4AD-CDED868817DA}" type="datetime'''''''''15'''">
              <a:rPr lang="ja-JP" altLang="en-US" sz="1000" b="0" smtClean="0"/>
              <a:pPr/>
              <a:t>15</a:t>
            </a:fld>
            <a:endParaRPr kumimoji="0" lang="ja-JP" altLang="en-US" sz="1000" b="0" dirty="0">
              <a:sym typeface="+mn-lt"/>
            </a:endParaRPr>
          </a:p>
        </p:txBody>
      </p:sp>
      <p:sp useBgFill="1">
        <p:nvSpPr>
          <p:cNvPr id="72" name="テキスト プレースホルダ 9">
            <a:extLst>
              <a:ext uri="{FF2B5EF4-FFF2-40B4-BE49-F238E27FC236}">
                <a16:creationId xmlns:a16="http://schemas.microsoft.com/office/drawing/2014/main" id="{6866A252-2AA6-BF2C-8371-61319DAEDC8E}"/>
              </a:ext>
            </a:extLst>
          </p:cNvPr>
          <p:cNvSpPr>
            <a:spLocks/>
          </p:cNvSpPr>
          <p:nvPr>
            <p:custDataLst>
              <p:tags r:id="rId23"/>
            </p:custDataLst>
          </p:nvPr>
        </p:nvSpPr>
        <p:spPr bwMode="gray">
          <a:xfrm>
            <a:off x="2043113" y="32496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172273-FAEC-48C4-8D15-DFD43C13DDE9}" type="datetime'''''6''''''''''''''''''''''''''''''''''0.''''''2'''''''''''">
              <a:rPr lang="ja-JP" altLang="en-US" sz="1000" smtClean="0">
                <a:effectLst/>
                <a:sym typeface="+mn-lt"/>
              </a:rPr>
              <a:pPr marL="0" lvl="0" indent="0" algn="ctr">
                <a:spcBef>
                  <a:spcPct val="0"/>
                </a:spcBef>
                <a:buNone/>
              </a:pPr>
              <a:t>60.2</a:t>
            </a:fld>
            <a:endParaRPr kumimoji="1" lang="ja-JP" altLang="en-US" sz="1000" dirty="0">
              <a:sym typeface="+mn-lt"/>
            </a:endParaRPr>
          </a:p>
        </p:txBody>
      </p:sp>
      <p:sp>
        <p:nvSpPr>
          <p:cNvPr id="18" name="Text Placeholder 12">
            <a:extLst>
              <a:ext uri="{FF2B5EF4-FFF2-40B4-BE49-F238E27FC236}">
                <a16:creationId xmlns:a16="http://schemas.microsoft.com/office/drawing/2014/main" id="{3F2F1E50-3E52-AD06-BC31-CAB9CBBD49A5}"/>
              </a:ext>
            </a:extLst>
          </p:cNvPr>
          <p:cNvSpPr>
            <a:spLocks/>
          </p:cNvSpPr>
          <p:nvPr>
            <p:custDataLst>
              <p:tags r:id="rId24"/>
            </p:custDataLst>
          </p:nvPr>
        </p:nvSpPr>
        <p:spPr bwMode="auto">
          <a:xfrm>
            <a:off x="2106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54D1D7-EE2C-45F1-9F5B-E46550079A01}" type="datetime'''''''''2''''''''''''''''''''''0'''''''''''''''''''''''''">
              <a:rPr lang="ja-JP" altLang="en-US" sz="1000" b="0" smtClean="0"/>
              <a:pPr/>
              <a:t>20</a:t>
            </a:fld>
            <a:endParaRPr kumimoji="0" lang="ja-JP" altLang="en-US" sz="1000" b="0" dirty="0">
              <a:sym typeface="+mn-lt"/>
            </a:endParaRPr>
          </a:p>
        </p:txBody>
      </p:sp>
      <p:sp>
        <p:nvSpPr>
          <p:cNvPr id="44" name="Text Placeholder 12">
            <a:extLst>
              <a:ext uri="{FF2B5EF4-FFF2-40B4-BE49-F238E27FC236}">
                <a16:creationId xmlns:a16="http://schemas.microsoft.com/office/drawing/2014/main" id="{E60D2ECF-8ECA-CE31-4054-4552FCAD28F8}"/>
              </a:ext>
            </a:extLst>
          </p:cNvPr>
          <p:cNvSpPr>
            <a:spLocks/>
          </p:cNvSpPr>
          <p:nvPr>
            <p:custDataLst>
              <p:tags r:id="rId25"/>
            </p:custDataLst>
          </p:nvPr>
        </p:nvSpPr>
        <p:spPr bwMode="auto">
          <a:xfrm>
            <a:off x="24844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E8C175F-0BF8-4CD5-9E3E-BEEAD845C964}" type="datetime'''''''''2''''''''''''5'''''''''">
              <a:rPr lang="ja-JP" altLang="en-US" sz="1000" b="0" smtClean="0"/>
              <a:pPr/>
              <a:t>25</a:t>
            </a:fld>
            <a:endParaRPr kumimoji="0" lang="ja-JP" altLang="en-US" sz="1000" b="0" dirty="0">
              <a:sym typeface="+mn-lt"/>
            </a:endParaRPr>
          </a:p>
        </p:txBody>
      </p:sp>
      <p:sp>
        <p:nvSpPr>
          <p:cNvPr id="45" name="Text Placeholder 12">
            <a:extLst>
              <a:ext uri="{FF2B5EF4-FFF2-40B4-BE49-F238E27FC236}">
                <a16:creationId xmlns:a16="http://schemas.microsoft.com/office/drawing/2014/main" id="{319FABAB-5E93-3A8A-5D7B-A79352A3D773}"/>
              </a:ext>
            </a:extLst>
          </p:cNvPr>
          <p:cNvSpPr>
            <a:spLocks/>
          </p:cNvSpPr>
          <p:nvPr>
            <p:custDataLst>
              <p:tags r:id="rId26"/>
            </p:custDataLst>
          </p:nvPr>
        </p:nvSpPr>
        <p:spPr bwMode="auto">
          <a:xfrm>
            <a:off x="28622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8ECE483-01A8-417C-A2F9-703F198ED510}" type="datetime'''''''3''0'''''''''''''">
              <a:rPr lang="ja-JP" altLang="en-US" sz="1000" b="0" smtClean="0"/>
              <a:pPr/>
              <a:t>30</a:t>
            </a:fld>
            <a:endParaRPr kumimoji="0" lang="ja-JP" altLang="en-US" sz="1000" b="0" dirty="0">
              <a:sym typeface="+mn-lt"/>
            </a:endParaRPr>
          </a:p>
        </p:txBody>
      </p:sp>
      <p:sp>
        <p:nvSpPr>
          <p:cNvPr id="47" name="Text Placeholder 12">
            <a:extLst>
              <a:ext uri="{FF2B5EF4-FFF2-40B4-BE49-F238E27FC236}">
                <a16:creationId xmlns:a16="http://schemas.microsoft.com/office/drawing/2014/main" id="{2B6FDA4E-DC19-5289-4A30-9D844BA38CF2}"/>
              </a:ext>
            </a:extLst>
          </p:cNvPr>
          <p:cNvSpPr>
            <a:spLocks/>
          </p:cNvSpPr>
          <p:nvPr>
            <p:custDataLst>
              <p:tags r:id="rId27"/>
            </p:custDataLst>
          </p:nvPr>
        </p:nvSpPr>
        <p:spPr bwMode="auto">
          <a:xfrm>
            <a:off x="32400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2CC1BE-5001-400F-8762-16326BF8C449}" type="datetime'3''''''''''''''''''''''5'''''''">
              <a:rPr lang="ja-JP" altLang="en-US" sz="1000" b="0" smtClean="0"/>
              <a:pPr/>
              <a:t>35</a:t>
            </a:fld>
            <a:endParaRPr kumimoji="0" lang="ja-JP" altLang="en-US" sz="1000" b="0" dirty="0">
              <a:sym typeface="+mn-lt"/>
            </a:endParaRPr>
          </a:p>
        </p:txBody>
      </p:sp>
      <p:sp>
        <p:nvSpPr>
          <p:cNvPr id="48" name="Text Placeholder 12">
            <a:extLst>
              <a:ext uri="{FF2B5EF4-FFF2-40B4-BE49-F238E27FC236}">
                <a16:creationId xmlns:a16="http://schemas.microsoft.com/office/drawing/2014/main" id="{261AC483-6B19-F1AD-4EEE-586DA0819AB4}"/>
              </a:ext>
            </a:extLst>
          </p:cNvPr>
          <p:cNvSpPr>
            <a:spLocks/>
          </p:cNvSpPr>
          <p:nvPr>
            <p:custDataLst>
              <p:tags r:id="rId28"/>
            </p:custDataLst>
          </p:nvPr>
        </p:nvSpPr>
        <p:spPr bwMode="auto">
          <a:xfrm>
            <a:off x="3616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77317E-7F04-4000-B21B-BA7C34D92512}" type="datetime'''''''''''''4''''''''''''''''0'''''''''''''">
              <a:rPr lang="ja-JP" altLang="en-US" sz="1000" b="0" smtClean="0"/>
              <a:pPr/>
              <a:t>40</a:t>
            </a:fld>
            <a:endParaRPr kumimoji="0" lang="ja-JP" altLang="en-US" sz="1000" b="0" dirty="0">
              <a:sym typeface="+mn-lt"/>
            </a:endParaRPr>
          </a:p>
        </p:txBody>
      </p:sp>
      <p:sp>
        <p:nvSpPr>
          <p:cNvPr id="54" name="Text Placeholder 12">
            <a:extLst>
              <a:ext uri="{FF2B5EF4-FFF2-40B4-BE49-F238E27FC236}">
                <a16:creationId xmlns:a16="http://schemas.microsoft.com/office/drawing/2014/main" id="{5AF3716F-7D12-60A9-5F68-896B1FE5687D}"/>
              </a:ext>
            </a:extLst>
          </p:cNvPr>
          <p:cNvSpPr>
            <a:spLocks/>
          </p:cNvSpPr>
          <p:nvPr>
            <p:custDataLst>
              <p:tags r:id="rId29"/>
            </p:custDataLst>
          </p:nvPr>
        </p:nvSpPr>
        <p:spPr bwMode="auto">
          <a:xfrm>
            <a:off x="3994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9BDEF7-715D-4C33-9BE5-A0AF109C6B27}" type="datetime'''''''''''''''''''''''''''''''''''4''5'''''''">
              <a:rPr lang="ja-JP" altLang="en-US" sz="1000" b="0" smtClean="0"/>
              <a:pPr/>
              <a:t>45</a:t>
            </a:fld>
            <a:endParaRPr kumimoji="0" lang="ja-JP" altLang="en-US" sz="1000" b="0" dirty="0">
              <a:sym typeface="+mn-lt"/>
            </a:endParaRPr>
          </a:p>
        </p:txBody>
      </p:sp>
      <p:sp>
        <p:nvSpPr>
          <p:cNvPr id="55" name="Text Placeholder 12">
            <a:extLst>
              <a:ext uri="{FF2B5EF4-FFF2-40B4-BE49-F238E27FC236}">
                <a16:creationId xmlns:a16="http://schemas.microsoft.com/office/drawing/2014/main" id="{F4095B2E-33AD-EC8C-E96B-C0DE05427CBF}"/>
              </a:ext>
            </a:extLst>
          </p:cNvPr>
          <p:cNvSpPr>
            <a:spLocks/>
          </p:cNvSpPr>
          <p:nvPr>
            <p:custDataLst>
              <p:tags r:id="rId30"/>
            </p:custDataLst>
          </p:nvPr>
        </p:nvSpPr>
        <p:spPr bwMode="auto">
          <a:xfrm>
            <a:off x="43719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67F7E2-AF23-4ED9-A7DD-AB069F87E1CC}" type="datetime'''''''''''''''5''''''''''0'''''''">
              <a:rPr lang="ja-JP" altLang="en-US" sz="1000" b="0" smtClean="0"/>
              <a:pPr/>
              <a:t>50</a:t>
            </a:fld>
            <a:endParaRPr kumimoji="0" lang="ja-JP" altLang="en-US" sz="1000" b="0" dirty="0">
              <a:sym typeface="+mn-lt"/>
            </a:endParaRPr>
          </a:p>
        </p:txBody>
      </p:sp>
      <p:cxnSp>
        <p:nvCxnSpPr>
          <p:cNvPr id="56" name="Straight Connector 55">
            <a:extLst>
              <a:ext uri="{FF2B5EF4-FFF2-40B4-BE49-F238E27FC236}">
                <a16:creationId xmlns:a16="http://schemas.microsoft.com/office/drawing/2014/main" id="{DA087AE0-E971-7857-82C0-3D693222A948}"/>
              </a:ext>
            </a:extLst>
          </p:cNvPr>
          <p:cNvCxnSpPr/>
          <p:nvPr>
            <p:custDataLst>
              <p:tags r:id="rId31"/>
            </p:custDataLst>
          </p:nvPr>
        </p:nvCxnSpPr>
        <p:spPr bwMode="gray">
          <a:xfrm>
            <a:off x="4503738" y="26368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59C6021-27E7-B929-112F-3B9A48A0AE27}"/>
              </a:ext>
            </a:extLst>
          </p:cNvPr>
          <p:cNvCxnSpPr/>
          <p:nvPr>
            <p:custDataLst>
              <p:tags r:id="rId32"/>
            </p:custDataLst>
          </p:nvPr>
        </p:nvCxnSpPr>
        <p:spPr bwMode="gray">
          <a:xfrm>
            <a:off x="4503738" y="28400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C4E0AFE0-38CE-2899-CD4D-E090854C9BFC}"/>
              </a:ext>
            </a:extLst>
          </p:cNvPr>
          <p:cNvSpPr/>
          <p:nvPr>
            <p:custDataLst>
              <p:tags r:id="rId33"/>
            </p:custDataLst>
          </p:nvPr>
        </p:nvSpPr>
        <p:spPr bwMode="gray">
          <a:xfrm>
            <a:off x="4592638" y="259873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9" name="Rectangle 58">
            <a:extLst>
              <a:ext uri="{FF2B5EF4-FFF2-40B4-BE49-F238E27FC236}">
                <a16:creationId xmlns:a16="http://schemas.microsoft.com/office/drawing/2014/main" id="{4A5DF022-F2B3-E1EC-556A-E86497C9FE73}"/>
              </a:ext>
            </a:extLst>
          </p:cNvPr>
          <p:cNvSpPr/>
          <p:nvPr>
            <p:custDataLst>
              <p:tags r:id="rId34"/>
            </p:custDataLst>
          </p:nvPr>
        </p:nvSpPr>
        <p:spPr bwMode="gray">
          <a:xfrm>
            <a:off x="4592638" y="280193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Text Placeholder 12">
            <a:extLst>
              <a:ext uri="{FF2B5EF4-FFF2-40B4-BE49-F238E27FC236}">
                <a16:creationId xmlns:a16="http://schemas.microsoft.com/office/drawing/2014/main" id="{2B276DE8-BC6C-3C71-1FF4-F3C6336BD3DA}"/>
              </a:ext>
            </a:extLst>
          </p:cNvPr>
          <p:cNvSpPr>
            <a:spLocks/>
          </p:cNvSpPr>
          <p:nvPr>
            <p:custDataLst>
              <p:tags r:id="rId35"/>
            </p:custDataLst>
          </p:nvPr>
        </p:nvSpPr>
        <p:spPr bwMode="auto">
          <a:xfrm>
            <a:off x="4814888" y="2565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02CC6D3-2DC1-4552-9419-1A2AB1700E60}" type="datetime'''''''都''''''''''''''''''''市部'''''''''''''''''''">
              <a:rPr lang="ja-JP" altLang="en-US" sz="1000" b="0" smtClean="0"/>
              <a:pPr/>
              <a:t>都市部</a:t>
            </a:fld>
            <a:endParaRPr kumimoji="0" lang="ja-JP" altLang="en-US" sz="1000" b="0" dirty="0">
              <a:sym typeface="+mn-lt"/>
            </a:endParaRPr>
          </a:p>
        </p:txBody>
      </p:sp>
      <p:sp>
        <p:nvSpPr>
          <p:cNvPr id="61" name="Text Placeholder 12">
            <a:extLst>
              <a:ext uri="{FF2B5EF4-FFF2-40B4-BE49-F238E27FC236}">
                <a16:creationId xmlns:a16="http://schemas.microsoft.com/office/drawing/2014/main" id="{DF43294F-E383-CFD4-1EFC-55D57E8BC6CE}"/>
              </a:ext>
            </a:extLst>
          </p:cNvPr>
          <p:cNvSpPr>
            <a:spLocks/>
          </p:cNvSpPr>
          <p:nvPr>
            <p:custDataLst>
              <p:tags r:id="rId36"/>
            </p:custDataLst>
          </p:nvPr>
        </p:nvSpPr>
        <p:spPr bwMode="auto">
          <a:xfrm>
            <a:off x="4814888" y="27686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7ED25B3-F99D-4534-8D75-70B6FB4DC6A3}" type="datetime'''''''''''''''''農''''''''''''''''''''''''''''''村''部'''">
              <a:rPr lang="ja-JP" altLang="en-US" sz="1000" b="0" smtClean="0"/>
              <a:pPr/>
              <a:t>農村部</a:t>
            </a:fld>
            <a:endParaRPr kumimoji="0" lang="ja-JP" altLang="en-US" sz="1000" b="0" dirty="0">
              <a:sym typeface="+mn-lt"/>
            </a:endParaRPr>
          </a:p>
        </p:txBody>
      </p:sp>
      <p:sp>
        <p:nvSpPr>
          <p:cNvPr id="119" name="Rectangle 118">
            <a:extLst>
              <a:ext uri="{FF2B5EF4-FFF2-40B4-BE49-F238E27FC236}">
                <a16:creationId xmlns:a16="http://schemas.microsoft.com/office/drawing/2014/main" id="{40DCB3D3-9E8A-C535-1F86-DB45E399D130}"/>
              </a:ext>
            </a:extLst>
          </p:cNvPr>
          <p:cNvSpPr/>
          <p:nvPr>
            <p:custDataLst>
              <p:tags r:id="rId37"/>
            </p:custDataLst>
          </p:nvPr>
        </p:nvSpPr>
        <p:spPr bwMode="auto">
          <a:xfrm>
            <a:off x="5937250" y="2570163"/>
            <a:ext cx="179388" cy="133350"/>
          </a:xfrm>
          <a:prstGeom prst="rect">
            <a:avLst/>
          </a:prstGeom>
          <a:solidFill>
            <a:srgbClr val="000F7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0" name="Rectangle 119">
            <a:extLst>
              <a:ext uri="{FF2B5EF4-FFF2-40B4-BE49-F238E27FC236}">
                <a16:creationId xmlns:a16="http://schemas.microsoft.com/office/drawing/2014/main" id="{2C3B0FBD-2C49-EDC1-CC35-1FF66EB403F6}"/>
              </a:ext>
            </a:extLst>
          </p:cNvPr>
          <p:cNvSpPr/>
          <p:nvPr>
            <p:custDataLst>
              <p:tags r:id="rId38"/>
            </p:custDataLst>
          </p:nvPr>
        </p:nvSpPr>
        <p:spPr bwMode="auto">
          <a:xfrm>
            <a:off x="5937250" y="2773363"/>
            <a:ext cx="179388" cy="133350"/>
          </a:xfrm>
          <a:prstGeom prst="rect">
            <a:avLst/>
          </a:prstGeom>
          <a:solidFill>
            <a:srgbClr val="4C6C9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1" name="Rectangle 120">
            <a:extLst>
              <a:ext uri="{FF2B5EF4-FFF2-40B4-BE49-F238E27FC236}">
                <a16:creationId xmlns:a16="http://schemas.microsoft.com/office/drawing/2014/main" id="{BF189BBC-D744-B838-6EAA-303E603B95E7}"/>
              </a:ext>
            </a:extLst>
          </p:cNvPr>
          <p:cNvSpPr/>
          <p:nvPr>
            <p:custDataLst>
              <p:tags r:id="rId39"/>
            </p:custDataLst>
          </p:nvPr>
        </p:nvSpPr>
        <p:spPr bwMode="auto">
          <a:xfrm>
            <a:off x="5937250" y="2976563"/>
            <a:ext cx="179388" cy="133350"/>
          </a:xfrm>
          <a:prstGeom prst="rect">
            <a:avLst/>
          </a:prstGeom>
          <a:solidFill>
            <a:srgbClr val="6F8DB9"/>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2" name="Rectangle 121">
            <a:extLst>
              <a:ext uri="{FF2B5EF4-FFF2-40B4-BE49-F238E27FC236}">
                <a16:creationId xmlns:a16="http://schemas.microsoft.com/office/drawing/2014/main" id="{C3D465E4-0AF0-F142-A1DA-B926E1F4DC80}"/>
              </a:ext>
            </a:extLst>
          </p:cNvPr>
          <p:cNvSpPr/>
          <p:nvPr>
            <p:custDataLst>
              <p:tags r:id="rId40"/>
            </p:custDataLst>
          </p:nvPr>
        </p:nvSpPr>
        <p:spPr bwMode="auto">
          <a:xfrm>
            <a:off x="5937250" y="3179763"/>
            <a:ext cx="179388" cy="133350"/>
          </a:xfrm>
          <a:prstGeom prst="rect">
            <a:avLst/>
          </a:prstGeom>
          <a:solidFill>
            <a:srgbClr val="C3CFE1"/>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3" name="Rectangle 122">
            <a:extLst>
              <a:ext uri="{FF2B5EF4-FFF2-40B4-BE49-F238E27FC236}">
                <a16:creationId xmlns:a16="http://schemas.microsoft.com/office/drawing/2014/main" id="{832A9378-C243-9CF2-6931-0ED6CE175729}"/>
              </a:ext>
            </a:extLst>
          </p:cNvPr>
          <p:cNvSpPr/>
          <p:nvPr>
            <p:custDataLst>
              <p:tags r:id="rId41"/>
            </p:custDataLst>
          </p:nvPr>
        </p:nvSpPr>
        <p:spPr bwMode="auto">
          <a:xfrm>
            <a:off x="5937250" y="3382963"/>
            <a:ext cx="179388" cy="133350"/>
          </a:xfrm>
          <a:prstGeom prst="rect">
            <a:avLst/>
          </a:prstGeom>
          <a:solidFill>
            <a:srgbClr val="DFE5EF"/>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2" name="テキスト プレースホルダ 9">
            <a:extLst>
              <a:ext uri="{FF2B5EF4-FFF2-40B4-BE49-F238E27FC236}">
                <a16:creationId xmlns:a16="http://schemas.microsoft.com/office/drawing/2014/main" id="{FE0ECFC2-2655-1D81-C4F7-BAF50FE517C1}"/>
              </a:ext>
            </a:extLst>
          </p:cNvPr>
          <p:cNvSpPr>
            <a:spLocks/>
          </p:cNvSpPr>
          <p:nvPr>
            <p:custDataLst>
              <p:tags r:id="rId42"/>
            </p:custDataLst>
          </p:nvPr>
        </p:nvSpPr>
        <p:spPr bwMode="auto">
          <a:xfrm>
            <a:off x="6167438" y="33782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ポイペト</a:t>
            </a:r>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6F670D50-F212-83AB-6386-4DEB58B46BD9}"/>
              </a:ext>
            </a:extLst>
          </p:cNvPr>
          <p:cNvSpPr>
            <a:spLocks/>
          </p:cNvSpPr>
          <p:nvPr>
            <p:custDataLst>
              <p:tags r:id="rId43"/>
            </p:custDataLst>
          </p:nvPr>
        </p:nvSpPr>
        <p:spPr bwMode="auto">
          <a:xfrm>
            <a:off x="6167438" y="2768600"/>
            <a:ext cx="747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B14191-D114-4AAB-A940-BA4AF4B6F9B0}" type="datetime'''''シ''''ェ''''''''''''''''''ム''''''リ''''ア''ッ''''プ'''">
              <a:rPr lang="ja-JP" altLang="en-US" sz="1000" smtClean="0"/>
              <a:pPr/>
              <a:t>シェムリアップ</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4421307-6A66-FB94-430D-85BD23085B5B}"/>
              </a:ext>
            </a:extLst>
          </p:cNvPr>
          <p:cNvSpPr>
            <a:spLocks/>
          </p:cNvSpPr>
          <p:nvPr>
            <p:custDataLst>
              <p:tags r:id="rId44"/>
            </p:custDataLst>
          </p:nvPr>
        </p:nvSpPr>
        <p:spPr bwMode="auto">
          <a:xfrm>
            <a:off x="6167438" y="2565400"/>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B8E135D-E6A7-479B-9754-ADBCECE9E162}" type="datetime'''''''''''''''プ''''''''ノ''''''''''''''''''''''ン''ペ''ン'''''">
              <a:rPr lang="ja-JP" altLang="en-US" sz="1000" smtClean="0">
                <a:effectLst/>
                <a:sym typeface="+mn-lt"/>
              </a:rPr>
              <a:pPr marL="0" lvl="0" indent="0">
                <a:spcBef>
                  <a:spcPct val="0"/>
                </a:spcBef>
                <a:buNone/>
              </a:pPr>
              <a:t>プノンペン</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100C945E-851F-089C-F052-860C10966B0B}"/>
              </a:ext>
            </a:extLst>
          </p:cNvPr>
          <p:cNvSpPr>
            <a:spLocks/>
          </p:cNvSpPr>
          <p:nvPr>
            <p:custDataLst>
              <p:tags r:id="rId45"/>
            </p:custDataLst>
          </p:nvPr>
        </p:nvSpPr>
        <p:spPr bwMode="auto">
          <a:xfrm>
            <a:off x="6167438" y="2971800"/>
            <a:ext cx="1008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2FE7033-8941-4428-BE46-91B008EDB63D}" type="datetime'''''''''''''''ロ''''''''ン''グ・''ヴ''ィ''''''ク''''''''ト''''''リー'">
              <a:rPr lang="ja-JP" altLang="en-US" sz="1000" smtClean="0"/>
              <a:pPr/>
              <a:t>ロング・ヴィクトリー</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BAF1A4A3-6DB0-1D89-716D-8C54A3536CA1}"/>
              </a:ext>
            </a:extLst>
          </p:cNvPr>
          <p:cNvSpPr>
            <a:spLocks/>
          </p:cNvSpPr>
          <p:nvPr>
            <p:custDataLst>
              <p:tags r:id="rId46"/>
            </p:custDataLst>
          </p:nvPr>
        </p:nvSpPr>
        <p:spPr bwMode="auto">
          <a:xfrm>
            <a:off x="6167438" y="3175000"/>
            <a:ext cx="127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アンロンベン</a:t>
            </a:r>
          </a:p>
        </p:txBody>
      </p:sp>
    </p:spTree>
    <p:extLst>
      <p:ext uri="{BB962C8B-B14F-4D97-AF65-F5344CB8AC3E}">
        <p14:creationId xmlns:p14="http://schemas.microsoft.com/office/powerpoint/2010/main" val="6577781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754672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厚生労働省とカンボジア保健省の協力覚書（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82494" cy="187146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月に、厚生労働省とカンボジア保健省が医療分野に関する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の具体的な内容は以下の通り。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37918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医療保険制度に係る経験の共有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医療サービスの強化に係る協力</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先進的な医薬品・医療機器の導入</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667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30925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87106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2013</a:t>
            </a:r>
            <a:r>
              <a:rPr lang="ja-JP" altLang="en-US" sz="1200" dirty="0"/>
              <a:t>年</a:t>
            </a:r>
            <a:r>
              <a:rPr lang="en-US" altLang="ja-JP" sz="1200" dirty="0"/>
              <a:t>11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、カンボジア訪問時に合わせて結ばれた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1020243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a:t>
            </a:r>
            <a:r>
              <a:rPr lang="zh-TW" altLang="en-US" sz="1400" dirty="0"/>
              <a:t>労働職業訓練省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が技能実習制度に関する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433200212"/>
              </p:ext>
            </p:extLst>
          </p:nvPr>
        </p:nvGraphicFramePr>
        <p:xfrm>
          <a:off x="200023" y="1557328"/>
          <a:ext cx="9504000" cy="259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1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日本国法務省・外務省・厚生労働省とカンボジア王国労働職業訓練省との間の技能実習制度に関する協力覚書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労働職業訓練省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 その結果をカンボジア側に通知する。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カンボジアの省の約束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2198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1/3</a:t>
            </a:r>
            <a:r>
              <a:rPr lang="ja-JP" altLang="en-US" dirty="0"/>
              <a:t>）</a:t>
            </a:r>
          </a:p>
        </p:txBody>
      </p:sp>
      <p:sp>
        <p:nvSpPr>
          <p:cNvPr id="7" name="角丸四角形 6"/>
          <p:cNvSpPr/>
          <p:nvPr/>
        </p:nvSpPr>
        <p:spPr>
          <a:xfrm>
            <a:off x="5961112" y="2852204"/>
            <a:ext cx="3240360"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具体的な事業概要は次ページの通り。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2780928"/>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92740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2852204"/>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2852936"/>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3317283"/>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3317283"/>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3317259"/>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カンボジアを対象と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4944337" y="3364006"/>
            <a:ext cx="1464250" cy="425034"/>
            <a:chOff x="4069496" y="3200558"/>
            <a:chExt cx="1464250" cy="425034"/>
          </a:xfrm>
        </p:grpSpPr>
        <p:sp>
          <p:nvSpPr>
            <p:cNvPr id="32" name="正方形/長方形 31"/>
            <p:cNvSpPr/>
            <p:nvPr/>
          </p:nvSpPr>
          <p:spPr>
            <a:xfrm>
              <a:off x="4366191"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23</a:t>
              </a:r>
            </a:p>
          </p:txBody>
        </p:sp>
      </p:grpSp>
    </p:spTree>
    <p:extLst>
      <p:ext uri="{BB962C8B-B14F-4D97-AF65-F5344CB8AC3E}">
        <p14:creationId xmlns:p14="http://schemas.microsoft.com/office/powerpoint/2010/main" val="2104425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90161496"/>
              </p:ext>
            </p:extLst>
          </p:nvPr>
        </p:nvGraphicFramePr>
        <p:xfrm>
          <a:off x="200472" y="1325041"/>
          <a:ext cx="9505056" cy="5271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5200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子宮頸がん早期診断・治療</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糖尿病足病変診療（フットケア）の医療技術支援事業</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ティーエーネットワーキング</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放射線デジタル技術普及事業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子宮頸癌早期診断・治療のための人材育成と早期診断・治療体制整備事業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出産および新生児ケアの臨床能力強化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日本における労働者の健康管理と医療制度に学ぶ</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株式会社ティーエーネットワーキング</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デジタル放射線技術の講師育成研修事業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新興メコン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カ国における質の高い救急医療サービスを提供出来る人材の開発</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カンボジアにおける参加型開発による救急医療体制強化事業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1763480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3/3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99603450"/>
              </p:ext>
            </p:extLst>
          </p:nvPr>
        </p:nvGraphicFramePr>
        <p:xfrm>
          <a:off x="200472" y="1325040"/>
          <a:ext cx="9505056" cy="492801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34331">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 日本臨床衛生検査技師会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　～微生物学、血液学及び生化学検査～</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専門職育成支援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536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カンボジア地方都市における救急医療体制強化事業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カンボジアにおける外傷登録システム構築の支援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660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カンボジア国における胸部</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線画像病変検出支援機材導入事業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カンボジア王国における診療放射線技師の技術向上事業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カンボジアにおける持続可能な病理教育提供のための指導者養成事業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2845409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640704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338319793"/>
              </p:ext>
            </p:extLst>
          </p:nvPr>
        </p:nvGraphicFramePr>
        <p:xfrm>
          <a:off x="200025" y="2439672"/>
          <a:ext cx="9508778" cy="3797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2087">
                  <a:extLst>
                    <a:ext uri="{9D8B030D-6E8A-4147-A177-3AD203B41FA5}">
                      <a16:colId xmlns:a16="http://schemas.microsoft.com/office/drawing/2014/main" val="20002"/>
                    </a:ext>
                  </a:extLst>
                </a:gridCol>
                <a:gridCol w="93991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7">
                  <a:extLst>
                    <a:ext uri="{9D8B030D-6E8A-4147-A177-3AD203B41FA5}">
                      <a16:colId xmlns:a16="http://schemas.microsoft.com/office/drawing/2014/main" val="20005"/>
                    </a:ext>
                  </a:extLst>
                </a:gridCol>
                <a:gridCol w="2235523">
                  <a:extLst>
                    <a:ext uri="{9D8B030D-6E8A-4147-A177-3AD203B41FA5}">
                      <a16:colId xmlns:a16="http://schemas.microsoft.com/office/drawing/2014/main" val="20006"/>
                    </a:ext>
                  </a:extLst>
                </a:gridCol>
              </a:tblGrid>
              <a:tr h="17322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47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カンボジア王国モンドルキリ州住民に対する口腔保健活動の普及・定着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（特活）歯科医学教育国際支援機構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（特活）歯科医学教育国際支援機構、</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モンドルキリ州保健局、同教育局、ヘルス・サイエンス大学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全国結核有病率調査を中心とした結核対策能力強化プロジェクト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保健省、国立結核センター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医療技術者育成システム強化プロジェクト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保健省人材育成部、保健省国立母子保健センター、地方看護助産学校</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8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助産能力強化を通じた母子保健改善プロジェクト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保健省国立母子保健センター、保健省人材育成部、コンポンチャム州保健局、コンポンチャム州病院、コンポンチャム看護助産学校　他</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スバイアントー郡保健行政区における子どもの健康増進プロジェクト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シェア・カンボジア事務所、シェア東京本部</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シェア・カンボジア事務所、保健省、プレイベン州保健局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国立、市及び州病院医療機材整備計画</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ja-JP" altLang="en-US" sz="8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保健省（病院サービス部）、</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国立病院、プノンペン市病院及び州レベル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シハヌーク州病院整備計画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保健省、プレアシハヌーク州保健局、シハヌーク州病院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8" name="テキスト ボックス 7"/>
          <p:cNvSpPr txBox="1"/>
          <p:nvPr/>
        </p:nvSpPr>
        <p:spPr>
          <a:xfrm>
            <a:off x="272480" y="994276"/>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下表に挙げた事業のほか、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日、日揮株式会社、株式会社産業革新機構、株式会社</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Kitahara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Medical Strategies International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が出資するカンボジア法人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Sunrise Healthcare Service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との間で、救急救命医療整備事業を対象として、プロジェクトファイナンスによる貸付契約を締結した。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本件は</a:t>
            </a:r>
            <a:r>
              <a:rPr lang="en-US" altLang="ja-JP" sz="1400" dirty="0"/>
              <a:t>JICA</a:t>
            </a:r>
            <a:r>
              <a:rPr lang="ja-JP" altLang="en-US" sz="1400" dirty="0"/>
              <a:t>海外投融資による初のプロジェクトファイナンス案件であり、三井住友銀行がファシリティーエージェントを務めている。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AAFBED61-FE56-103A-10DC-B8B4E2373AB9}"/>
              </a:ext>
            </a:extLst>
          </p:cNvPr>
          <p:cNvSpPr>
            <a:spLocks noChangeArrowheads="1"/>
          </p:cNvSpPr>
          <p:nvPr/>
        </p:nvSpPr>
        <p:spPr bwMode="auto">
          <a:xfrm>
            <a:off x="197197" y="214607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122983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11356368"/>
              </p:ext>
            </p:extLst>
          </p:nvPr>
        </p:nvGraphicFramePr>
        <p:xfrm>
          <a:off x="200023" y="1372588"/>
          <a:ext cx="9508778" cy="48647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救急医療における人材育成を通じた国際協力（カンボジア）プロジェクト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セカンドハンド／高松市</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プノンペン市西部保健局、スヴァイリエン保健局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国立母子保健センター拡張計画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スバイリエン州病院改善計画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10.77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保健省、スバイリエン州病院、スバイリエン州保健局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工場労働者のための子宮頸がんを入口とした女性のヘルスケア向上プロジェクト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日本産科婦人科学会</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カンボジア産科婦人科学会</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インフォーマルセクター向け医療保険導入計画策定プロジェクト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開発計画調査型技術協力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保健省計画・情報局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分娩時及び新生児期を中心とした母子継続ケア改善プロジェクト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a:t>
                      </a:r>
                      <a:r>
                        <a:rPr lang="ja-JP" altLang="en-US" sz="1000" dirty="0"/>
                        <a:t>コンポンチャム州病院、スバイリエン州病院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クメールソビエト病院における母体救命の指導医の育成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草の根技協（支援型）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一般財団法人アジア医療支援機構</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国立クメールソビエト友好病院</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カンダルスタン郡の衛生教育改善のための学校保健室体制の構築プロジェクト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香川大学、香川県</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altLang="ja-JP" sz="1000" dirty="0"/>
                        <a:t>NGO </a:t>
                      </a:r>
                      <a:r>
                        <a:rPr lang="ja-JP" altLang="en-US" sz="1000" dirty="0"/>
                        <a:t>ウドンハウス</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カンボジア国における子どもの栄養改善</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日アプローチプロジェクト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プレアビヒア州保健局、トゥバエンミエンチェイ郡保健行政局</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バッタンバン州病院改善計画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a:extLst>
              <a:ext uri="{FF2B5EF4-FFF2-40B4-BE49-F238E27FC236}">
                <a16:creationId xmlns:a16="http://schemas.microsoft.com/office/drawing/2014/main" id="{4EA79788-D20B-C8D2-4DEE-8ADC6E4A5FA3}"/>
              </a:ext>
            </a:extLst>
          </p:cNvPr>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814897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789774149"/>
              </p:ext>
            </p:extLst>
          </p:nvPr>
        </p:nvGraphicFramePr>
        <p:xfrm>
          <a:off x="200023" y="1465868"/>
          <a:ext cx="9508778" cy="18911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シェムリアップ州病院改善計画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保健省及びシェムリアップ州保健局、シェムリアップ州病院、シェムリアップ州下位病院（</a:t>
                      </a:r>
                      <a:r>
                        <a:rPr lang="en-US" altLang="ja-JP" sz="1000" dirty="0"/>
                        <a:t>4 </a:t>
                      </a:r>
                      <a:r>
                        <a:rPr lang="ja-JP" altLang="en-US" sz="1000" dirty="0"/>
                        <a:t>郡病院）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保健人材継続教育制度強化プロジェクト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1000" dirty="0"/>
                        <a:t>看護カウンシル、看護協会、 州保健局・州病院（コンポンチャム、バッタンバン）</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感染性廃棄物管理改善計画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4.36</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E2D82F9B-587B-EDC6-5F0F-BF565D18154B}"/>
              </a:ext>
            </a:extLst>
          </p:cNvPr>
          <p:cNvSpPr>
            <a:spLocks noChangeArrowheads="1"/>
          </p:cNvSpPr>
          <p:nvPr/>
        </p:nvSpPr>
        <p:spPr bwMode="auto">
          <a:xfrm>
            <a:off x="200472" y="1196752"/>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045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268268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128589"/>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102396"/>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7846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spc="-5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48</a:t>
            </a: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.802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2,812.22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2210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7%</a:t>
            </a:r>
            <a:r>
              <a:rPr lang="ja-JP" altLang="en-US" dirty="0"/>
              <a:t>前後の高い水準で安定していたが、新型コロナウイルス感染症流行の影響もあり、</a:t>
            </a:r>
            <a:r>
              <a:rPr lang="en-US" altLang="ja-JP" dirty="0"/>
              <a:t>2020</a:t>
            </a:r>
            <a:r>
              <a:rPr lang="ja-JP" altLang="en-US" dirty="0"/>
              <a:t>年に急落した。</a:t>
            </a:r>
            <a:r>
              <a:rPr lang="en-US" altLang="ja-JP" dirty="0"/>
              <a:t>2022</a:t>
            </a:r>
            <a:r>
              <a:rPr lang="ja-JP" altLang="en-US" dirty="0"/>
              <a:t>年には</a:t>
            </a:r>
            <a:r>
              <a:rPr lang="en-US" altLang="ja-JP" dirty="0"/>
              <a:t>5.2%</a:t>
            </a:r>
            <a:r>
              <a:rPr lang="ja-JP" altLang="en-US" dirty="0"/>
              <a:t>まで回復し、</a:t>
            </a:r>
            <a:r>
              <a:rPr lang="en-US" altLang="ja-JP" dirty="0"/>
              <a:t>2025</a:t>
            </a:r>
            <a:r>
              <a:rPr lang="ja-JP" altLang="en-US" dirty="0"/>
              <a:t>年には名目</a:t>
            </a:r>
            <a:r>
              <a:rPr lang="en-US" altLang="ja-JP" dirty="0"/>
              <a:t>GDP</a:t>
            </a:r>
            <a:r>
              <a:rPr lang="ja-JP" altLang="en-US" dirty="0"/>
              <a:t>が約</a:t>
            </a:r>
            <a:r>
              <a:rPr lang="en-US" altLang="ja-JP" dirty="0"/>
              <a:t>488</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89" name="Chart 88">
            <a:extLst>
              <a:ext uri="{FF2B5EF4-FFF2-40B4-BE49-F238E27FC236}">
                <a16:creationId xmlns:a16="http://schemas.microsoft.com/office/drawing/2014/main" id="{5338ED08-3328-9EC8-C3DC-33596F4ECA80}"/>
              </a:ext>
            </a:extLst>
          </p:cNvPr>
          <p:cNvGraphicFramePr/>
          <p:nvPr>
            <p:custDataLst>
              <p:tags r:id="rId8"/>
            </p:custDataLst>
            <p:extLst>
              <p:ext uri="{D42A27DB-BD31-4B8C-83A1-F6EECF244321}">
                <p14:modId xmlns:p14="http://schemas.microsoft.com/office/powerpoint/2010/main" val="4234460881"/>
              </p:ext>
            </p:extLst>
          </p:nvPr>
        </p:nvGraphicFramePr>
        <p:xfrm>
          <a:off x="327025" y="2085975"/>
          <a:ext cx="7981950" cy="2025650"/>
        </p:xfrm>
        <a:graphic>
          <a:graphicData uri="http://schemas.openxmlformats.org/drawingml/2006/chart">
            <c:chart xmlns:c="http://schemas.openxmlformats.org/drawingml/2006/chart" xmlns:r="http://schemas.openxmlformats.org/officeDocument/2006/relationships" r:id="rId70"/>
          </a:graphicData>
        </a:graphic>
      </p:graphicFrame>
      <p:cxnSp>
        <p:nvCxnSpPr>
          <p:cNvPr id="151" name="Straight Connector 150">
            <a:extLst>
              <a:ext uri="{FF2B5EF4-FFF2-40B4-BE49-F238E27FC236}">
                <a16:creationId xmlns:a16="http://schemas.microsoft.com/office/drawing/2014/main" id="{8BBC7FA8-DB67-9A6F-1ECE-35E67A2B3760}"/>
              </a:ext>
            </a:extLst>
          </p:cNvPr>
          <p:cNvCxnSpPr/>
          <p:nvPr>
            <p:custDataLst>
              <p:tags r:id="rId9"/>
            </p:custDataLst>
          </p:nvPr>
        </p:nvCxnSpPr>
        <p:spPr bwMode="auto">
          <a:xfrm>
            <a:off x="6561138" y="3494088"/>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Text Placeholder 12"/>
          <p:cNvSpPr>
            <a:spLocks noGrp="1"/>
          </p:cNvSpPr>
          <p:nvPr>
            <p:custDataLst>
              <p:tags r:id="rId10"/>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 name="Text Placeholder 12"/>
          <p:cNvSpPr>
            <a:spLocks noGrp="1"/>
          </p:cNvSpPr>
          <p:nvPr>
            <p:custDataLst>
              <p:tags r:id="rId11"/>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0" name="テキスト プレースホルダ 9">
            <a:extLst>
              <a:ext uri="{FF2B5EF4-FFF2-40B4-BE49-F238E27FC236}">
                <a16:creationId xmlns:a16="http://schemas.microsoft.com/office/drawing/2014/main" id="{E67B94EC-ACD7-9F5C-A9BA-E23D8FE6410F}"/>
              </a:ext>
            </a:extLst>
          </p:cNvPr>
          <p:cNvSpPr>
            <a:spLocks/>
          </p:cNvSpPr>
          <p:nvPr>
            <p:custDataLst>
              <p:tags r:id="rId12"/>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6768A-DDE9-4C9F-AAF1-C4088A22EFF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CB3FFB1B-1656-C933-D553-D9086E798BF7}"/>
              </a:ext>
            </a:extLst>
          </p:cNvPr>
          <p:cNvSpPr>
            <a:spLocks/>
          </p:cNvSpPr>
          <p:nvPr>
            <p:custDataLst>
              <p:tags r:id="rId13"/>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833C6-4481-4F04-8497-83B24C5A02A5}"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3A817E64-0BFF-DF37-928E-EF7F7DC594BE}"/>
              </a:ext>
            </a:extLst>
          </p:cNvPr>
          <p:cNvSpPr>
            <a:spLocks/>
          </p:cNvSpPr>
          <p:nvPr>
            <p:custDataLst>
              <p:tags r:id="rId14"/>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B64DF-AE2A-4526-9263-1D5ED49B9F2E}"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0E356D2D-3C89-2AF3-5B81-2ECD43191686}"/>
              </a:ext>
            </a:extLst>
          </p:cNvPr>
          <p:cNvSpPr>
            <a:spLocks/>
          </p:cNvSpPr>
          <p:nvPr>
            <p:custDataLst>
              <p:tags r:id="rId15"/>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D7EBB-3766-4898-B8C4-6432EA359945}"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A38C572-753F-B3D6-9C36-7C83BEB874BB}"/>
              </a:ext>
            </a:extLst>
          </p:cNvPr>
          <p:cNvSpPr>
            <a:spLocks/>
          </p:cNvSpPr>
          <p:nvPr>
            <p:custDataLst>
              <p:tags r:id="rId16"/>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356AD9-94BF-4442-B860-C53F61A5994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0BEF791-ED81-E5FE-3104-2CC56334C4D2}"/>
              </a:ext>
            </a:extLst>
          </p:cNvPr>
          <p:cNvSpPr>
            <a:spLocks/>
          </p:cNvSpPr>
          <p:nvPr>
            <p:custDataLst>
              <p:tags r:id="rId17"/>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7247F-A7F1-46B8-8659-B18F8FF51047}"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A7EF5D5E-6BE7-6DA2-4E5A-566286964A05}"/>
              </a:ext>
            </a:extLst>
          </p:cNvPr>
          <p:cNvSpPr>
            <a:spLocks/>
          </p:cNvSpPr>
          <p:nvPr>
            <p:custDataLst>
              <p:tags r:id="rId18"/>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DD0D9-0D55-4116-ABAB-36E8471DE49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BDF415C-9FC8-FEBA-7792-CE2360BA04C8}"/>
              </a:ext>
            </a:extLst>
          </p:cNvPr>
          <p:cNvSpPr>
            <a:spLocks/>
          </p:cNvSpPr>
          <p:nvPr>
            <p:custDataLst>
              <p:tags r:id="rId19"/>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B84323-C0EC-479E-83F9-32FD84CFBA2D}"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FE3C63EC-1938-5664-84D3-212150AAA6F9}"/>
              </a:ext>
            </a:extLst>
          </p:cNvPr>
          <p:cNvSpPr>
            <a:spLocks/>
          </p:cNvSpPr>
          <p:nvPr>
            <p:custDataLst>
              <p:tags r:id="rId20"/>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E8B97-07E3-4290-A347-5AD9C1DFBBA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50" name="テキスト プレースホルダ 9">
            <a:extLst>
              <a:ext uri="{FF2B5EF4-FFF2-40B4-BE49-F238E27FC236}">
                <a16:creationId xmlns:a16="http://schemas.microsoft.com/office/drawing/2014/main" id="{94A5E53B-8E94-2DDA-C470-74148F0C12AA}"/>
              </a:ext>
            </a:extLst>
          </p:cNvPr>
          <p:cNvSpPr>
            <a:spLocks/>
          </p:cNvSpPr>
          <p:nvPr>
            <p:custDataLst>
              <p:tags r:id="rId21"/>
            </p:custDataLst>
          </p:nvPr>
        </p:nvSpPr>
        <p:spPr bwMode="gray">
          <a:xfrm>
            <a:off x="3348038" y="3248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13BB38-9B80-430B-9DC6-B7F34729426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581C0DB-A11A-EAD8-46BB-52E9189ED672}"/>
              </a:ext>
            </a:extLst>
          </p:cNvPr>
          <p:cNvSpPr>
            <a:spLocks/>
          </p:cNvSpPr>
          <p:nvPr>
            <p:custDataLst>
              <p:tags r:id="rId22"/>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31790-FAC9-486F-8F9C-DF0408046BE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E9DEC117-4DFC-27C3-919D-08717F847B79}"/>
              </a:ext>
            </a:extLst>
          </p:cNvPr>
          <p:cNvSpPr>
            <a:spLocks/>
          </p:cNvSpPr>
          <p:nvPr>
            <p:custDataLst>
              <p:tags r:id="rId23"/>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800363-3C2A-44E4-A807-2617C5C394DF}"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1CF6A6A5-C6B0-DF26-4565-4025C37B5AEB}"/>
              </a:ext>
            </a:extLst>
          </p:cNvPr>
          <p:cNvSpPr>
            <a:spLocks/>
          </p:cNvSpPr>
          <p:nvPr>
            <p:custDataLst>
              <p:tags r:id="rId24"/>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776FD7-48BD-4112-9971-F4517C9203DE}"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2C515A08-D74A-DCB9-AF96-0D672A4126D8}"/>
              </a:ext>
            </a:extLst>
          </p:cNvPr>
          <p:cNvSpPr>
            <a:spLocks/>
          </p:cNvSpPr>
          <p:nvPr>
            <p:custDataLst>
              <p:tags r:id="rId25"/>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4636D-680E-46C5-9A0D-0B6F622A7EB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9DAEC5F-D08C-453D-2C27-B1D63570C750}"/>
              </a:ext>
            </a:extLst>
          </p:cNvPr>
          <p:cNvSpPr>
            <a:spLocks/>
          </p:cNvSpPr>
          <p:nvPr>
            <p:custDataLst>
              <p:tags r:id="rId26"/>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C59ECD-9C07-4E9E-AF9C-06693A143A4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FD04F40F-11F2-2BDE-F828-85053F22EF26}"/>
              </a:ext>
            </a:extLst>
          </p:cNvPr>
          <p:cNvSpPr>
            <a:spLocks/>
          </p:cNvSpPr>
          <p:nvPr>
            <p:custDataLst>
              <p:tags r:id="rId27"/>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B200C-A754-4253-9532-5613CCD9C0C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DF2052AB-027B-AB93-405F-6CDD836FAC3F}"/>
              </a:ext>
            </a:extLst>
          </p:cNvPr>
          <p:cNvSpPr>
            <a:spLocks/>
          </p:cNvSpPr>
          <p:nvPr>
            <p:custDataLst>
              <p:tags r:id="rId28"/>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007961-C328-42A1-B74A-DEC3A7332B4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B81589B1-F9D9-ABC7-63EA-A34BC460F7FC}"/>
              </a:ext>
            </a:extLst>
          </p:cNvPr>
          <p:cNvSpPr>
            <a:spLocks/>
          </p:cNvSpPr>
          <p:nvPr>
            <p:custDataLst>
              <p:tags r:id="rId29"/>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D1D40-2682-40C6-A4B9-9A71618C456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55327621-84CD-894E-16BC-155E3E74AFD2}"/>
              </a:ext>
            </a:extLst>
          </p:cNvPr>
          <p:cNvSpPr>
            <a:spLocks/>
          </p:cNvSpPr>
          <p:nvPr>
            <p:custDataLst>
              <p:tags r:id="rId30"/>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D1C81-75C7-427A-A5B2-D5DBBAB5150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591DBD97-163A-5EA0-D970-55D2E33A7848}"/>
              </a:ext>
            </a:extLst>
          </p:cNvPr>
          <p:cNvSpPr>
            <a:spLocks/>
          </p:cNvSpPr>
          <p:nvPr>
            <p:custDataLst>
              <p:tags r:id="rId31"/>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9824AE-20BB-4A0D-B371-9B4FA77541A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9C3830B-8E87-9BF0-F6E3-96B075D6FBA3}"/>
              </a:ext>
            </a:extLst>
          </p:cNvPr>
          <p:cNvSpPr>
            <a:spLocks/>
          </p:cNvSpPr>
          <p:nvPr>
            <p:custDataLst>
              <p:tags r:id="rId32"/>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67FAF-C2AA-44E5-A065-F9D1582A906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20" name="テキスト プレースホルダ 9">
            <a:extLst>
              <a:ext uri="{FF2B5EF4-FFF2-40B4-BE49-F238E27FC236}">
                <a16:creationId xmlns:a16="http://schemas.microsoft.com/office/drawing/2014/main" id="{16BCF7B2-2B42-8B9C-3ED3-ADAE7C464B05}"/>
              </a:ext>
            </a:extLst>
          </p:cNvPr>
          <p:cNvSpPr>
            <a:spLocks noGrp="1"/>
          </p:cNvSpPr>
          <p:nvPr>
            <p:custDataLst>
              <p:tags r:id="rId33"/>
            </p:custDataLst>
          </p:nvPr>
        </p:nvSpPr>
        <p:spPr bwMode="gray">
          <a:xfrm>
            <a:off x="6435725" y="34940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0485-9A6D-49C1-B18B-87D0A8B4CA3B}" type="datetime'''''''''-''''''''''''''''''3''''.''''''''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テキスト プレースホルダ 9">
            <a:extLst>
              <a:ext uri="{FF2B5EF4-FFF2-40B4-BE49-F238E27FC236}">
                <a16:creationId xmlns:a16="http://schemas.microsoft.com/office/drawing/2014/main" id="{4D5CA259-4C65-87FA-A0EF-47219CDB36C9}"/>
              </a:ext>
            </a:extLst>
          </p:cNvPr>
          <p:cNvSpPr>
            <a:spLocks/>
          </p:cNvSpPr>
          <p:nvPr>
            <p:custDataLst>
              <p:tags r:id="rId34"/>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2F844-7ED6-46AA-A0BE-98D7270383F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B67E1EFF-48DA-C6EE-79AD-7325404DF20F}"/>
              </a:ext>
            </a:extLst>
          </p:cNvPr>
          <p:cNvSpPr>
            <a:spLocks/>
          </p:cNvSpPr>
          <p:nvPr>
            <p:custDataLst>
              <p:tags r:id="rId35"/>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E378C-D42B-4145-8527-28C787734745}" type="datetime'''''''''2''''''''''''1'''''">
              <a:rPr lang="en-US" altLang="en-US" sz="1000" smtClean="0"/>
              <a:pPr/>
              <a:t>21</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02C4164-F494-103E-3C09-81E7386BA4F4}"/>
              </a:ext>
            </a:extLst>
          </p:cNvPr>
          <p:cNvSpPr>
            <a:spLocks/>
          </p:cNvSpPr>
          <p:nvPr>
            <p:custDataLst>
              <p:tags r:id="rId36"/>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620EA0-8632-4809-8806-ACDFC5E18742}"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0CA63FE-92A8-B948-12C4-AA46E1EF51F3}"/>
              </a:ext>
            </a:extLst>
          </p:cNvPr>
          <p:cNvSpPr>
            <a:spLocks/>
          </p:cNvSpPr>
          <p:nvPr>
            <p:custDataLst>
              <p:tags r:id="rId37"/>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B73AA-F062-43CC-911B-03DFABB6553C}"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13A431CF-A6C8-C24D-A49B-2E84951F9453}"/>
              </a:ext>
            </a:extLst>
          </p:cNvPr>
          <p:cNvSpPr>
            <a:spLocks/>
          </p:cNvSpPr>
          <p:nvPr>
            <p:custDataLst>
              <p:tags r:id="rId38"/>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9927D-DC50-4323-AC44-7AD917DF2617}" type="datetime'''''''''''''''''''''2''''''''''''''''4'''">
              <a:rPr lang="en-US" altLang="en-US" sz="1000" smtClean="0"/>
              <a:pPr/>
              <a:t>24</a:t>
            </a:fld>
            <a:endParaRPr kumimoji="1" lang="en-US" altLang="ja-JP" sz="1000" dirty="0">
              <a:sym typeface="+mn-lt"/>
            </a:endParaRPr>
          </a:p>
        </p:txBody>
      </p:sp>
      <p:graphicFrame>
        <p:nvGraphicFramePr>
          <p:cNvPr id="99" name="Chart 98">
            <a:extLst>
              <a:ext uri="{FF2B5EF4-FFF2-40B4-BE49-F238E27FC236}">
                <a16:creationId xmlns:a16="http://schemas.microsoft.com/office/drawing/2014/main" id="{838A1EB1-32AA-0F7A-5330-E05EAAD0B2B6}"/>
              </a:ext>
            </a:extLst>
          </p:cNvPr>
          <p:cNvGraphicFramePr/>
          <p:nvPr>
            <p:custDataLst>
              <p:tags r:id="rId39"/>
            </p:custDataLst>
            <p:extLst>
              <p:ext uri="{D42A27DB-BD31-4B8C-83A1-F6EECF244321}">
                <p14:modId xmlns:p14="http://schemas.microsoft.com/office/powerpoint/2010/main" val="3049761388"/>
              </p:ext>
            </p:extLst>
          </p:nvPr>
        </p:nvGraphicFramePr>
        <p:xfrm>
          <a:off x="188913" y="4568825"/>
          <a:ext cx="7813675" cy="2038350"/>
        </p:xfrm>
        <a:graphic>
          <a:graphicData uri="http://schemas.openxmlformats.org/drawingml/2006/chart">
            <c:chart xmlns:c="http://schemas.openxmlformats.org/drawingml/2006/chart" xmlns:r="http://schemas.openxmlformats.org/officeDocument/2006/relationships" r:id="rId71"/>
          </a:graphicData>
        </a:graphic>
      </p:graphicFrame>
      <p:sp>
        <p:nvSpPr>
          <p:cNvPr id="63" name="Text Placeholder 12"/>
          <p:cNvSpPr>
            <a:spLocks noGrp="1"/>
          </p:cNvSpPr>
          <p:nvPr>
            <p:custDataLst>
              <p:tags r:id="rId40"/>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 name="テキスト プレースホルダ 9">
            <a:extLst>
              <a:ext uri="{FF2B5EF4-FFF2-40B4-BE49-F238E27FC236}">
                <a16:creationId xmlns:a16="http://schemas.microsoft.com/office/drawing/2014/main" id="{815B494B-FDC1-1180-19EC-0A9BCFF5C2A0}"/>
              </a:ext>
            </a:extLst>
          </p:cNvPr>
          <p:cNvSpPr>
            <a:spLocks/>
          </p:cNvSpPr>
          <p:nvPr>
            <p:custDataLst>
              <p:tags r:id="rId41"/>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1BD57-43CF-445A-A37A-3B5C478DC435}"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4B9991CC-51BC-B85F-C219-8A00E96D3DC8}"/>
              </a:ext>
            </a:extLst>
          </p:cNvPr>
          <p:cNvSpPr>
            <a:spLocks/>
          </p:cNvSpPr>
          <p:nvPr>
            <p:custDataLst>
              <p:tags r:id="rId42"/>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E24FA0-31C7-488A-A0E8-5329588131B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4CAEC40B-18E3-C0E0-9F81-CF9FB3B03B1C}"/>
              </a:ext>
            </a:extLst>
          </p:cNvPr>
          <p:cNvSpPr>
            <a:spLocks/>
          </p:cNvSpPr>
          <p:nvPr>
            <p:custDataLst>
              <p:tags r:id="rId43"/>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0CD73-1252-4913-8525-FCCC31907C40}"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B3622D82-410F-50A7-7707-1FC54D186779}"/>
              </a:ext>
            </a:extLst>
          </p:cNvPr>
          <p:cNvSpPr>
            <a:spLocks/>
          </p:cNvSpPr>
          <p:nvPr>
            <p:custDataLst>
              <p:tags r:id="rId44"/>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236A25-BB03-47CB-87F7-A68108F350A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C3F163C1-0CC8-A324-22A7-9A46834ED0AB}"/>
              </a:ext>
            </a:extLst>
          </p:cNvPr>
          <p:cNvSpPr>
            <a:spLocks/>
          </p:cNvSpPr>
          <p:nvPr>
            <p:custDataLst>
              <p:tags r:id="rId45"/>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E5098D-17A0-4443-958E-62D1620E11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7" name="テキスト プレースホルダ 9">
            <a:extLst>
              <a:ext uri="{FF2B5EF4-FFF2-40B4-BE49-F238E27FC236}">
                <a16:creationId xmlns:a16="http://schemas.microsoft.com/office/drawing/2014/main" id="{89ECD721-2359-8F29-463C-38C260008180}"/>
              </a:ext>
            </a:extLst>
          </p:cNvPr>
          <p:cNvSpPr>
            <a:spLocks/>
          </p:cNvSpPr>
          <p:nvPr>
            <p:custDataLst>
              <p:tags r:id="rId46"/>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AAC5EE-F983-4F6F-92AE-66CBB29C1C6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3E03F78B-CF2F-74EE-23BC-F78AFE186F64}"/>
              </a:ext>
            </a:extLst>
          </p:cNvPr>
          <p:cNvSpPr>
            <a:spLocks/>
          </p:cNvSpPr>
          <p:nvPr>
            <p:custDataLst>
              <p:tags r:id="rId47"/>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A9A52-7054-43A5-964B-1FA380F599D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03E8316C-67CF-DB86-135A-4D45E38779A5}"/>
              </a:ext>
            </a:extLst>
          </p:cNvPr>
          <p:cNvSpPr>
            <a:spLocks/>
          </p:cNvSpPr>
          <p:nvPr>
            <p:custDataLst>
              <p:tags r:id="rId48"/>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FB8C9-02C5-4A47-A9A7-2562D3092BB5}"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95ADFCF0-DD10-F1DA-078D-0738C36BFDB3}"/>
              </a:ext>
            </a:extLst>
          </p:cNvPr>
          <p:cNvSpPr>
            <a:spLocks/>
          </p:cNvSpPr>
          <p:nvPr>
            <p:custDataLst>
              <p:tags r:id="rId49"/>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35B583-CAA5-4B14-A64C-15FE3EC8086F}"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2CEAC84F-9532-3927-60C6-D10E9D12CAFA}"/>
              </a:ext>
            </a:extLst>
          </p:cNvPr>
          <p:cNvSpPr>
            <a:spLocks/>
          </p:cNvSpPr>
          <p:nvPr>
            <p:custDataLst>
              <p:tags r:id="rId50"/>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D0D1B-1025-47FF-88A0-58E398132E5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AB70F6A8-677F-8871-9E47-EDFCD4C38FC8}"/>
              </a:ext>
            </a:extLst>
          </p:cNvPr>
          <p:cNvSpPr>
            <a:spLocks/>
          </p:cNvSpPr>
          <p:nvPr>
            <p:custDataLst>
              <p:tags r:id="rId51"/>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1E4A7-0711-4951-B1FD-A04597DA9D5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D23506C-1B3E-D327-67BE-57D17036130B}"/>
              </a:ext>
            </a:extLst>
          </p:cNvPr>
          <p:cNvSpPr>
            <a:spLocks/>
          </p:cNvSpPr>
          <p:nvPr>
            <p:custDataLst>
              <p:tags r:id="rId52"/>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6F6A9F-6CD3-4B78-895A-B3EBFA1248D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72798787-206D-EC72-0DB7-81429425D454}"/>
              </a:ext>
            </a:extLst>
          </p:cNvPr>
          <p:cNvSpPr>
            <a:spLocks/>
          </p:cNvSpPr>
          <p:nvPr>
            <p:custDataLst>
              <p:tags r:id="rId53"/>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E60A29-D75A-48EC-95CD-63FCF49F1F88}"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F809F37F-87B4-4808-5824-28C307366055}"/>
              </a:ext>
            </a:extLst>
          </p:cNvPr>
          <p:cNvSpPr>
            <a:spLocks/>
          </p:cNvSpPr>
          <p:nvPr>
            <p:custDataLst>
              <p:tags r:id="rId54"/>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F6921-95A0-43FD-9FE0-327872C0AFE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F3217961-4C61-FC96-5619-53725CB60FF0}"/>
              </a:ext>
            </a:extLst>
          </p:cNvPr>
          <p:cNvSpPr>
            <a:spLocks/>
          </p:cNvSpPr>
          <p:nvPr>
            <p:custDataLst>
              <p:tags r:id="rId55"/>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8E80EF-8CB6-4FE3-92B3-B7AA6FC2D61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14692C67-685F-11EA-C5DE-19F650D6A37E}"/>
              </a:ext>
            </a:extLst>
          </p:cNvPr>
          <p:cNvSpPr>
            <a:spLocks/>
          </p:cNvSpPr>
          <p:nvPr>
            <p:custDataLst>
              <p:tags r:id="rId56"/>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52A96-95A7-49C3-8944-1C7E532D9146}"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CDB3BA8-B643-17CF-8153-83B741259A60}"/>
              </a:ext>
            </a:extLst>
          </p:cNvPr>
          <p:cNvSpPr>
            <a:spLocks/>
          </p:cNvSpPr>
          <p:nvPr>
            <p:custDataLst>
              <p:tags r:id="rId57"/>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B6A56-003A-4F7A-9541-3170760D948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022666A2-126A-701D-B09F-D8A60C01A2DE}"/>
              </a:ext>
            </a:extLst>
          </p:cNvPr>
          <p:cNvSpPr>
            <a:spLocks/>
          </p:cNvSpPr>
          <p:nvPr>
            <p:custDataLst>
              <p:tags r:id="rId58"/>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3F482-4EC7-4681-8051-0BF49235D5F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E1DE8E46-FA2B-3D1A-3CB7-D7FFC0DE34CD}"/>
              </a:ext>
            </a:extLst>
          </p:cNvPr>
          <p:cNvSpPr>
            <a:spLocks/>
          </p:cNvSpPr>
          <p:nvPr>
            <p:custDataLst>
              <p:tags r:id="rId59"/>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7C616-C0C4-4A3D-925F-C8DF8F96DFFB}"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EB6B1B-A5D5-8D12-8484-B599F7DED4F8}"/>
              </a:ext>
            </a:extLst>
          </p:cNvPr>
          <p:cNvSpPr>
            <a:spLocks/>
          </p:cNvSpPr>
          <p:nvPr>
            <p:custDataLst>
              <p:tags r:id="rId60"/>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3B44ED-BA26-4DEB-8234-A70D54E1835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53E3D240-B0BD-67A7-9F92-762625BE0A83}"/>
              </a:ext>
            </a:extLst>
          </p:cNvPr>
          <p:cNvSpPr>
            <a:spLocks/>
          </p:cNvSpPr>
          <p:nvPr>
            <p:custDataLst>
              <p:tags r:id="rId61"/>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312418-592F-4EFA-B58D-31BA43C1049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5CE70961-AC81-C02E-C3EA-6012177A2EDF}"/>
              </a:ext>
            </a:extLst>
          </p:cNvPr>
          <p:cNvSpPr>
            <a:spLocks/>
          </p:cNvSpPr>
          <p:nvPr>
            <p:custDataLst>
              <p:tags r:id="rId62"/>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E7424-B3BC-4457-92CD-5243E9948A0F}" type="datetime'''''''''''''''''''''''''''''''2''''''1'''''''''''''''''''''">
              <a:rPr lang="en-US" altLang="en-US" sz="1000" smtClean="0"/>
              <a:pPr/>
              <a:t>21</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71012B59-87BA-5B1F-3DE0-69277F577552}"/>
              </a:ext>
            </a:extLst>
          </p:cNvPr>
          <p:cNvSpPr>
            <a:spLocks/>
          </p:cNvSpPr>
          <p:nvPr>
            <p:custDataLst>
              <p:tags r:id="rId63"/>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D4767-D4A6-42F7-AC6C-171C0DF6D5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FBB313A-0D9E-85B4-D754-3A53ACB7087B}"/>
              </a:ext>
            </a:extLst>
          </p:cNvPr>
          <p:cNvSpPr>
            <a:spLocks/>
          </p:cNvSpPr>
          <p:nvPr>
            <p:custDataLst>
              <p:tags r:id="rId64"/>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6A9BC-6CCF-4D6D-9FE1-14CC3331DBA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2AFC1BC-C77B-B2F0-801E-33C8D058AD9F}"/>
              </a:ext>
            </a:extLst>
          </p:cNvPr>
          <p:cNvSpPr>
            <a:spLocks/>
          </p:cNvSpPr>
          <p:nvPr>
            <p:custDataLst>
              <p:tags r:id="rId65"/>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8F9C8-2C01-4EBA-8000-4CA71FB9DD47}" type="datetime'''''''''''''2''''''''4'''''''''''''''''''''''''''''''''''">
              <a:rPr lang="en-US" altLang="en-US" sz="1000" smtClean="0"/>
              <a:pPr/>
              <a:t>24</a:t>
            </a:fld>
            <a:endParaRPr kumimoji="1" lang="en-US" altLang="ja-JP" sz="1000" dirty="0">
              <a:sym typeface="+mn-lt"/>
            </a:endParaRPr>
          </a:p>
        </p:txBody>
      </p:sp>
      <p:sp useBgFill="1">
        <p:nvSpPr>
          <p:cNvPr id="98" name="テキスト プレースホルダ 9">
            <a:extLst>
              <a:ext uri="{FF2B5EF4-FFF2-40B4-BE49-F238E27FC236}">
                <a16:creationId xmlns:a16="http://schemas.microsoft.com/office/drawing/2014/main" id="{910E430D-C8BD-696E-7C7D-53AD6A3B2016}"/>
              </a:ext>
            </a:extLst>
          </p:cNvPr>
          <p:cNvSpPr>
            <a:spLocks/>
          </p:cNvSpPr>
          <p:nvPr>
            <p:custDataLst>
              <p:tags r:id="rId66"/>
            </p:custDataLst>
          </p:nvPr>
        </p:nvSpPr>
        <p:spPr bwMode="gray">
          <a:xfrm>
            <a:off x="6786563" y="53244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EBE67F-AD3E-4559-B0AB-D2DF65D1B652}" type="datetime'''1'''',''''''''6''6''''''''''''''''''2'''">
              <a:rPr lang="en-US" altLang="en-US" sz="1000" smtClean="0">
                <a:effectLst/>
                <a:sym typeface="+mn-lt"/>
              </a:rPr>
              <a:pPr marL="0" lvl="0" indent="0" algn="ctr">
                <a:spcBef>
                  <a:spcPct val="0"/>
                </a:spcBef>
                <a:buNone/>
              </a:pPr>
              <a:t>1,662</a:t>
            </a:fld>
            <a:endParaRPr kumimoji="1" lang="en-US" altLang="ja-JP" sz="1000" dirty="0">
              <a:sym typeface="+mn-lt"/>
            </a:endParaRPr>
          </a:p>
        </p:txBody>
      </p:sp>
    </p:spTree>
    <p:extLst>
      <p:ext uri="{BB962C8B-B14F-4D97-AF65-F5344CB8AC3E}">
        <p14:creationId xmlns:p14="http://schemas.microsoft.com/office/powerpoint/2010/main" val="29379722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882001013"/>
              </p:ext>
            </p:extLst>
          </p:nvPr>
        </p:nvGraphicFramePr>
        <p:xfrm>
          <a:off x="200472" y="1665492"/>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タイ肝吸虫症による住民の健康への影響調査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カンボジアとベトナムでの罹患実態調査と肝臓がんリスク調査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山梨大学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カンボジアのタイ肝吸虫症流行実態の基礎的データを得る。また、濃厚感染者の肝機能障害実態の把握する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これらの過程でカンボジア保健省の研究者や担当者が肝臓超音波診断、環境</a:t>
                      </a:r>
                      <a:r>
                        <a:rPr lang="en-US" altLang="ja-JP" sz="1000" dirty="0"/>
                        <a:t>DNA</a:t>
                      </a:r>
                      <a:r>
                        <a:rPr lang="ja-JP" altLang="en-US" sz="1000" dirty="0"/>
                        <a:t>測定、空間疫学解析、疫学統計解析等の技能を習得できるよう、人材育成も実施する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テキスト ボックス 4">
            <a:extLst>
              <a:ext uri="{FF2B5EF4-FFF2-40B4-BE49-F238E27FC236}">
                <a16:creationId xmlns:a16="http://schemas.microsoft.com/office/drawing/2014/main" id="{A77C886B-7EE6-6BF1-2360-36EB18FB153F}"/>
              </a:ext>
            </a:extLst>
          </p:cNvPr>
          <p:cNvSpPr txBox="1"/>
          <p:nvPr/>
        </p:nvSpPr>
        <p:spPr>
          <a:xfrm>
            <a:off x="272480" y="99427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の主な関連事業実績は以下の通り。</a:t>
            </a:r>
          </a:p>
        </p:txBody>
      </p:sp>
      <p:sp>
        <p:nvSpPr>
          <p:cNvPr id="6" name="Rectangle 6">
            <a:extLst>
              <a:ext uri="{FF2B5EF4-FFF2-40B4-BE49-F238E27FC236}">
                <a16:creationId xmlns:a16="http://schemas.microsoft.com/office/drawing/2014/main" id="{AC9B3D38-EC85-21BA-B402-B57381AAF29E}"/>
              </a:ext>
            </a:extLst>
          </p:cNvPr>
          <p:cNvSpPr>
            <a:spLocks noChangeArrowheads="1"/>
          </p:cNvSpPr>
          <p:nvPr/>
        </p:nvSpPr>
        <p:spPr bwMode="auto">
          <a:xfrm>
            <a:off x="200472" y="135650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AMED</a:t>
            </a:r>
            <a:r>
              <a:rPr lang="ja-JP" altLang="en-US" sz="1400" dirty="0">
                <a:solidFill>
                  <a:srgbClr val="000000"/>
                </a:solidFill>
                <a:latin typeface="Arial Black" pitchFamily="34" charset="0"/>
                <a:ea typeface="HGP創英角ｺﾞｼｯｸUB" pitchFamily="50" charset="-128"/>
              </a:rPr>
              <a:t>よるカンボジア事業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75220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843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最近では、</a:t>
            </a: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r>
              <a:rPr lang="ja-JP" altLang="en-US"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が公開されている。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a:t> ホームページ</a:t>
            </a:r>
            <a:endParaRPr lang="en-US" altLang="ja-JP" sz="800" dirty="0"/>
          </a:p>
        </p:txBody>
      </p:sp>
      <p:sp>
        <p:nvSpPr>
          <p:cNvPr id="96" name="正方形/長方形 95"/>
          <p:cNvSpPr/>
          <p:nvPr/>
        </p:nvSpPr>
        <p:spPr>
          <a:xfrm>
            <a:off x="2144688" y="2531356"/>
            <a:ext cx="6120680" cy="258981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https://www.jetro.go.jp/world/reports/2015/02/be0675a5ff320211.htm</a:t>
            </a:r>
            <a:r>
              <a:rPr lang="en-US" altLang="ja-JP" sz="1400" dirty="0">
                <a:hlinkClick r:id="rId3"/>
              </a:rPr>
              <a:t>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https://www.jetro.go.jp/world/reports/2018/02/e999e1cbfd5a7b1f.html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br>
              <a:rPr lang="en-US" altLang="ja-JP" sz="1400" b="0" i="0" dirty="0">
                <a:solidFill>
                  <a:srgbClr val="000000"/>
                </a:solidFill>
                <a:effectLst/>
                <a:latin typeface="ヒラギノ角ゴ Pro W3"/>
              </a:rPr>
            </a:br>
            <a:r>
              <a:rPr lang="en-US" altLang="ja-JP" sz="1400" dirty="0">
                <a:hlinkClick r:id="rId6"/>
              </a:rPr>
              <a:t>https://www.jetro.go.jp/world/reports/2022/02/ab7026b72051af9f.html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2144688" y="2099308"/>
            <a:ext cx="5760640"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96774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872650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8" imgW="360" imgH="360" progId="TCLayout.ActiveDocument.1">
                  <p:embed/>
                </p:oleObj>
              </mc:Choice>
              <mc:Fallback>
                <p:oleObj name="think-cellスライド" r:id="rId118" imgW="360" imgH="360" progId="TCLayout.ActiveDocument.1">
                  <p:embed/>
                  <p:pic>
                    <p:nvPicPr>
                      <p:cNvPr id="7" name="Object 6" hidden="1"/>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年には世界的な価格上昇とサプライチェーンの混乱によりインフレ率は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％を超えたが、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年に向けては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％程度にて安定する見込みである。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5" name="Chart 94">
            <a:extLst>
              <a:ext uri="{FF2B5EF4-FFF2-40B4-BE49-F238E27FC236}">
                <a16:creationId xmlns:a16="http://schemas.microsoft.com/office/drawing/2014/main" id="{5F58D804-46B3-769A-76FB-E1DC3020DFD4}"/>
              </a:ext>
            </a:extLst>
          </p:cNvPr>
          <p:cNvGraphicFramePr/>
          <p:nvPr>
            <p:custDataLst>
              <p:tags r:id="rId3"/>
            </p:custDataLst>
            <p:extLst>
              <p:ext uri="{D42A27DB-BD31-4B8C-83A1-F6EECF244321}">
                <p14:modId xmlns:p14="http://schemas.microsoft.com/office/powerpoint/2010/main" val="3598964992"/>
              </p:ext>
            </p:extLst>
          </p:nvPr>
        </p:nvGraphicFramePr>
        <p:xfrm>
          <a:off x="5302250" y="2497138"/>
          <a:ext cx="4341813" cy="3724275"/>
        </p:xfrm>
        <a:graphic>
          <a:graphicData uri="http://schemas.openxmlformats.org/drawingml/2006/chart">
            <c:chart xmlns:c="http://schemas.openxmlformats.org/drawingml/2006/chart" xmlns:r="http://schemas.openxmlformats.org/officeDocument/2006/relationships" r:id="rId120"/>
          </a:graphicData>
        </a:graphic>
      </p:graphicFrame>
      <p:sp>
        <p:nvSpPr>
          <p:cNvPr id="104" name="テキスト プレースホルダ 9">
            <a:extLst>
              <a:ext uri="{FF2B5EF4-FFF2-40B4-BE49-F238E27FC236}">
                <a16:creationId xmlns:a16="http://schemas.microsoft.com/office/drawing/2014/main" id="{EDE6C1EA-605E-483F-9433-3A033EBE233E}"/>
              </a:ext>
            </a:extLst>
          </p:cNvPr>
          <p:cNvSpPr>
            <a:spLocks/>
          </p:cNvSpPr>
          <p:nvPr>
            <p:custDataLst>
              <p:tags r:id="rId4"/>
            </p:custDataLst>
          </p:nvPr>
        </p:nvSpPr>
        <p:spPr bwMode="gray">
          <a:xfrm>
            <a:off x="5081588" y="6062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C7F05A-8891-4B4A-B23A-2560A46CD96F}" type="datetime'''0''''''''''''.''''''''''''''''''''''''''''''''''''''''''0'">
              <a:rPr lang="en-US" altLang="en-US" sz="1000" smtClean="0">
                <a:sym typeface="+mn-lt"/>
              </a:rPr>
              <a:pPr/>
              <a:t>0.0</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EECC62F9-F7CA-4033-B8D9-D76B95D45E0D}"/>
              </a:ext>
            </a:extLst>
          </p:cNvPr>
          <p:cNvSpPr>
            <a:spLocks/>
          </p:cNvSpPr>
          <p:nvPr>
            <p:custDataLst>
              <p:tags r:id="rId5"/>
            </p:custDataLst>
          </p:nvPr>
        </p:nvSpPr>
        <p:spPr bwMode="gray">
          <a:xfrm>
            <a:off x="5081588" y="5553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D7DD3F-CE05-4F34-9D97-DF3939355369}" type="datetime'''''''5''''''.''0'''''''''''">
              <a:rPr lang="en-US" altLang="en-US" sz="1000" smtClean="0">
                <a:sym typeface="+mn-lt"/>
              </a:rPr>
              <a:pPr/>
              <a:t>5.0</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D4883F1D-8606-4A19-8295-F21FF8E545F4}"/>
              </a:ext>
            </a:extLst>
          </p:cNvPr>
          <p:cNvSpPr>
            <a:spLocks/>
          </p:cNvSpPr>
          <p:nvPr>
            <p:custDataLst>
              <p:tags r:id="rId6"/>
            </p:custDataLst>
          </p:nvPr>
        </p:nvSpPr>
        <p:spPr bwMode="gray">
          <a:xfrm>
            <a:off x="5011738" y="5045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4BB5B9-73A7-406B-9A2A-694B07B807A4}" type="datetime'''''''''''''''1''''''''''''''''''''''0.''0'''''''''">
              <a:rPr lang="en-US" altLang="en-US" sz="1000" smtClean="0">
                <a:sym typeface="+mn-lt"/>
              </a:rPr>
              <a:pPr/>
              <a:t>10.0</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A2DBDA2-BF2B-47CA-A6E8-E7A4091EBA89}"/>
              </a:ext>
            </a:extLst>
          </p:cNvPr>
          <p:cNvSpPr>
            <a:spLocks/>
          </p:cNvSpPr>
          <p:nvPr>
            <p:custDataLst>
              <p:tags r:id="rId7"/>
            </p:custDataLst>
          </p:nvPr>
        </p:nvSpPr>
        <p:spPr bwMode="gray">
          <a:xfrm>
            <a:off x="5011738" y="4537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2B1828-ACD8-409E-9DFB-1F358C8583EF}" type="datetime'1''''''''5''.''''''''''0'''''''''''">
              <a:rPr lang="en-US" altLang="en-US" sz="1000" smtClean="0">
                <a:sym typeface="+mn-lt"/>
              </a:rPr>
              <a:pPr/>
              <a:t>15.0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F31BF5B0-3B8C-4EBD-ADB9-A9DD00CF060B}"/>
              </a:ext>
            </a:extLst>
          </p:cNvPr>
          <p:cNvSpPr>
            <a:spLocks/>
          </p:cNvSpPr>
          <p:nvPr>
            <p:custDataLst>
              <p:tags r:id="rId8"/>
            </p:custDataLst>
          </p:nvPr>
        </p:nvSpPr>
        <p:spPr bwMode="gray">
          <a:xfrm>
            <a:off x="5011738" y="402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9375A7-639F-452F-A483-6BE10C78ECB7}" type="datetime'''20''''''''''''''''''''''''''''''''''.''''''''''''''0'''''">
              <a:rPr lang="en-US" altLang="en-US" sz="1000" smtClean="0">
                <a:sym typeface="+mn-lt"/>
              </a:rPr>
              <a:pPr/>
              <a:t>20.0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BA25B309-DBE4-4CE3-BA2B-5367D0B313BE}"/>
              </a:ext>
            </a:extLst>
          </p:cNvPr>
          <p:cNvSpPr>
            <a:spLocks/>
          </p:cNvSpPr>
          <p:nvPr>
            <p:custDataLst>
              <p:tags r:id="rId9"/>
            </p:custDataLst>
          </p:nvPr>
        </p:nvSpPr>
        <p:spPr bwMode="gray">
          <a:xfrm>
            <a:off x="5011738" y="351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7B479B-D5EE-4B14-8229-0F3CE015F7BC}" type="datetime'2''''''5''''''''''''''''''''''''.''''0'''''''''''''''''">
              <a:rPr lang="en-US" altLang="en-US" sz="1000" smtClean="0">
                <a:sym typeface="+mn-lt"/>
              </a:rPr>
              <a:pPr/>
              <a:t>25.0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644B0CB6-9F74-4C4F-8B17-7F576E53940F}"/>
              </a:ext>
            </a:extLst>
          </p:cNvPr>
          <p:cNvSpPr>
            <a:spLocks/>
          </p:cNvSpPr>
          <p:nvPr>
            <p:custDataLst>
              <p:tags r:id="rId10"/>
            </p:custDataLst>
          </p:nvPr>
        </p:nvSpPr>
        <p:spPr bwMode="gray">
          <a:xfrm>
            <a:off x="5011738"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28516D-E395-419B-845C-4BFE3FE785AC}" type="datetime'''''''''''''''''''3''''0.''''''0'''''''''''''''''''''">
              <a:rPr lang="en-US" altLang="en-US" sz="1000" smtClean="0">
                <a:sym typeface="+mn-lt"/>
              </a:rPr>
              <a:pPr/>
              <a:t>30.0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CCF7638-61D3-4875-B4B4-BEFD21F3601F}"/>
              </a:ext>
            </a:extLst>
          </p:cNvPr>
          <p:cNvSpPr>
            <a:spLocks/>
          </p:cNvSpPr>
          <p:nvPr>
            <p:custDataLst>
              <p:tags r:id="rId11"/>
            </p:custDataLst>
          </p:nvPr>
        </p:nvSpPr>
        <p:spPr bwMode="gray">
          <a:xfrm>
            <a:off x="5011738" y="250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B19400-DC9A-4829-BA38-204F08DF3FB8}" type="datetime'3''''''''''''''''''''''''''5''''''''''''.0'''''''''''''''">
              <a:rPr lang="en-US" altLang="en-US" sz="1000" smtClean="0">
                <a:sym typeface="+mn-lt"/>
              </a:rPr>
              <a:pPr/>
              <a:t>35.0</a:t>
            </a:fld>
            <a:endParaRPr lang="ja-JP" altLang="en-US" sz="1000" dirty="0">
              <a:sym typeface="+mn-lt"/>
            </a:endParaRPr>
          </a:p>
        </p:txBody>
      </p:sp>
      <p:cxnSp>
        <p:nvCxnSpPr>
          <p:cNvPr id="46" name="Straight Connector 45">
            <a:extLst>
              <a:ext uri="{FF2B5EF4-FFF2-40B4-BE49-F238E27FC236}">
                <a16:creationId xmlns:a16="http://schemas.microsoft.com/office/drawing/2014/main" id="{38A7241C-D5EC-AC21-C698-DBAB8ADEE456}"/>
              </a:ext>
            </a:extLst>
          </p:cNvPr>
          <p:cNvCxnSpPr/>
          <p:nvPr>
            <p:custDataLst>
              <p:tags r:id="rId12"/>
            </p:custDataLst>
          </p:nvPr>
        </p:nvCxnSpPr>
        <p:spPr bwMode="auto">
          <a:xfrm>
            <a:off x="5553075" y="2797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411A3E2-16CE-B2A1-D321-5D8062424A7A}"/>
              </a:ext>
            </a:extLst>
          </p:cNvPr>
          <p:cNvCxnSpPr/>
          <p:nvPr>
            <p:custDataLst>
              <p:tags r:id="rId13"/>
            </p:custDataLst>
          </p:nvPr>
        </p:nvCxnSpPr>
        <p:spPr bwMode="auto">
          <a:xfrm flipV="1">
            <a:off x="7223125" y="421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4DADF459-90DA-A262-A9B9-0B9F0FF1CF09}"/>
              </a:ext>
            </a:extLst>
          </p:cNvPr>
          <p:cNvCxnSpPr/>
          <p:nvPr>
            <p:custDataLst>
              <p:tags r:id="rId14"/>
            </p:custDataLst>
          </p:nvPr>
        </p:nvCxnSpPr>
        <p:spPr bwMode="auto">
          <a:xfrm flipV="1">
            <a:off x="8559800" y="3470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2E1B77-75D0-63D4-0195-131BCF6F2E07}"/>
              </a:ext>
            </a:extLst>
          </p:cNvPr>
          <p:cNvCxnSpPr/>
          <p:nvPr>
            <p:custDataLst>
              <p:tags r:id="rId15"/>
            </p:custDataLst>
          </p:nvPr>
        </p:nvCxnSpPr>
        <p:spPr bwMode="auto">
          <a:xfrm>
            <a:off x="8893175" y="327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C90E2BF-53AE-1D07-7260-ACF38FBEBD18}"/>
              </a:ext>
            </a:extLst>
          </p:cNvPr>
          <p:cNvCxnSpPr/>
          <p:nvPr>
            <p:custDataLst>
              <p:tags r:id="rId16"/>
            </p:custDataLst>
          </p:nvPr>
        </p:nvCxnSpPr>
        <p:spPr bwMode="auto">
          <a:xfrm flipV="1">
            <a:off x="9059863" y="328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1D94B86-D3AC-472F-F0D2-E9B8ED0FBE51}"/>
              </a:ext>
            </a:extLst>
          </p:cNvPr>
          <p:cNvCxnSpPr/>
          <p:nvPr>
            <p:custDataLst>
              <p:tags r:id="rId17"/>
            </p:custDataLst>
          </p:nvPr>
        </p:nvCxnSpPr>
        <p:spPr bwMode="auto">
          <a:xfrm>
            <a:off x="8224838" y="323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7D81BEDD-865B-87B0-3809-FD515AEAB927}"/>
              </a:ext>
            </a:extLst>
          </p:cNvPr>
          <p:cNvCxnSpPr>
            <a:cxnSpLocks/>
          </p:cNvCxnSpPr>
          <p:nvPr>
            <p:custDataLst>
              <p:tags r:id="rId18"/>
            </p:custDataLst>
          </p:nvPr>
        </p:nvCxnSpPr>
        <p:spPr bwMode="auto">
          <a:xfrm>
            <a:off x="9228138" y="315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F1B35E3-5016-8C69-EDF7-8F89D054A0D1}"/>
              </a:ext>
            </a:extLst>
          </p:cNvPr>
          <p:cNvCxnSpPr/>
          <p:nvPr>
            <p:custDataLst>
              <p:tags r:id="rId19"/>
            </p:custDataLst>
          </p:nvPr>
        </p:nvCxnSpPr>
        <p:spPr bwMode="auto">
          <a:xfrm flipV="1">
            <a:off x="9394825" y="3679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F14541F-2EEC-C8DE-92FB-EDA4B4798A20}"/>
              </a:ext>
            </a:extLst>
          </p:cNvPr>
          <p:cNvCxnSpPr>
            <a:cxnSpLocks/>
          </p:cNvCxnSpPr>
          <p:nvPr>
            <p:custDataLst>
              <p:tags r:id="rId20"/>
            </p:custDataLst>
          </p:nvPr>
        </p:nvCxnSpPr>
        <p:spPr bwMode="auto">
          <a:xfrm>
            <a:off x="9561513" y="3481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Text Placeholder 12">
            <a:extLst>
              <a:ext uri="{FF2B5EF4-FFF2-40B4-BE49-F238E27FC236}">
                <a16:creationId xmlns:a16="http://schemas.microsoft.com/office/drawing/2014/main" id="{4D52123D-743F-4D3F-A1EE-D3CF310E1C42}"/>
              </a:ext>
            </a:extLst>
          </p:cNvPr>
          <p:cNvSpPr>
            <a:spLocks/>
          </p:cNvSpPr>
          <p:nvPr>
            <p:custDataLst>
              <p:tags r:id="rId21"/>
            </p:custDataLst>
          </p:nvPr>
        </p:nvSpPr>
        <p:spPr bwMode="auto">
          <a:xfrm>
            <a:off x="59769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F0439B-964A-4E45-A311-FC447D955636}" type="datetime'''''''''''''''''0''''''''''''4'''''">
              <a:rPr lang="en-US" altLang="en-US" sz="1000" b="0" smtClean="0"/>
              <a:pPr/>
              <a:t>04</a:t>
            </a:fld>
            <a:endParaRPr kumimoji="0" lang="ja-JP" altLang="en-US" sz="1000" b="0" dirty="0">
              <a:sym typeface="+mn-lt"/>
            </a:endParaRPr>
          </a:p>
        </p:txBody>
      </p:sp>
      <p:sp>
        <p:nvSpPr>
          <p:cNvPr id="169" name="テキスト プレースホルダ 9">
            <a:extLst>
              <a:ext uri="{FF2B5EF4-FFF2-40B4-BE49-F238E27FC236}">
                <a16:creationId xmlns:a16="http://schemas.microsoft.com/office/drawing/2014/main" id="{4F795425-BAAD-4E1D-8557-E21DAF9E956A}"/>
              </a:ext>
            </a:extLst>
          </p:cNvPr>
          <p:cNvSpPr>
            <a:spLocks/>
          </p:cNvSpPr>
          <p:nvPr>
            <p:custDataLst>
              <p:tags r:id="rId22"/>
            </p:custDataLst>
          </p:nvPr>
        </p:nvSpPr>
        <p:spPr bwMode="gray">
          <a:xfrm>
            <a:off x="6165850" y="33988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1C7F62-90DC-4503-A2DE-34A2966AA134}" type="datetime'''''''''''''''''''''''''''''2''''''''''''7''''''''''''''.''4'">
              <a:rPr lang="en-US" altLang="en-US" sz="1000" smtClean="0"/>
              <a:pPr/>
              <a:t>27.4</a:t>
            </a:fld>
            <a:endParaRPr kumimoji="0" lang="ja-JP" altLang="en-US" sz="1000" dirty="0">
              <a:sym typeface="+mn-lt"/>
            </a:endParaRPr>
          </a:p>
        </p:txBody>
      </p:sp>
      <p:sp>
        <p:nvSpPr>
          <p:cNvPr id="170" name="Text Placeholder 12">
            <a:extLst>
              <a:ext uri="{FF2B5EF4-FFF2-40B4-BE49-F238E27FC236}">
                <a16:creationId xmlns:a16="http://schemas.microsoft.com/office/drawing/2014/main" id="{7CBDBD56-2447-46EE-944D-F6A2EB5D8FD5}"/>
              </a:ext>
            </a:extLst>
          </p:cNvPr>
          <p:cNvSpPr>
            <a:spLocks/>
          </p:cNvSpPr>
          <p:nvPr>
            <p:custDataLst>
              <p:tags r:id="rId23"/>
            </p:custDataLst>
          </p:nvPr>
        </p:nvSpPr>
        <p:spPr bwMode="auto">
          <a:xfrm>
            <a:off x="61436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78ADBB-D0FA-4085-B1DD-6489E977BDAF}" type="datetime'0''''''''''''''''''''''''''''''''''''''''''5'''''''''''''">
              <a:rPr lang="en-US" altLang="en-US" sz="1000" b="0" smtClean="0"/>
              <a:pPr/>
              <a:t>05</a:t>
            </a:fld>
            <a:endParaRPr kumimoji="0" lang="ja-JP" altLang="en-US" sz="1000" b="0" dirty="0">
              <a:sym typeface="+mn-lt"/>
            </a:endParaRPr>
          </a:p>
        </p:txBody>
      </p:sp>
      <p:sp>
        <p:nvSpPr>
          <p:cNvPr id="167" name="テキスト プレースホルダ 9">
            <a:extLst>
              <a:ext uri="{FF2B5EF4-FFF2-40B4-BE49-F238E27FC236}">
                <a16:creationId xmlns:a16="http://schemas.microsoft.com/office/drawing/2014/main" id="{45B87B8F-10FB-49D2-85D7-0FB34667B561}"/>
              </a:ext>
            </a:extLst>
          </p:cNvPr>
          <p:cNvSpPr>
            <a:spLocks/>
          </p:cNvSpPr>
          <p:nvPr>
            <p:custDataLst>
              <p:tags r:id="rId24"/>
            </p:custDataLst>
          </p:nvPr>
        </p:nvSpPr>
        <p:spPr bwMode="gray">
          <a:xfrm>
            <a:off x="6169025" y="30226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469C912-DCD2-4322-9AC3-550263731E87}" type="datetime'2''''''''''''''''''''''8.''''''''''''''''''''''''''''''6'''">
              <a:rPr lang="en-US" altLang="en-US" sz="1000" smtClean="0"/>
              <a:pPr/>
              <a:t>28.6</a:t>
            </a:fld>
            <a:endParaRPr kumimoji="0" lang="ja-JP" altLang="en-US" sz="1000" dirty="0">
              <a:sym typeface="+mn-lt"/>
            </a:endParaRPr>
          </a:p>
        </p:txBody>
      </p:sp>
      <p:sp>
        <p:nvSpPr>
          <p:cNvPr id="171" name="Text Placeholder 12">
            <a:extLst>
              <a:ext uri="{FF2B5EF4-FFF2-40B4-BE49-F238E27FC236}">
                <a16:creationId xmlns:a16="http://schemas.microsoft.com/office/drawing/2014/main" id="{AFDA131F-D26C-47D1-AADA-F36AC72FB0A7}"/>
              </a:ext>
            </a:extLst>
          </p:cNvPr>
          <p:cNvSpPr>
            <a:spLocks/>
          </p:cNvSpPr>
          <p:nvPr>
            <p:custDataLst>
              <p:tags r:id="rId25"/>
            </p:custDataLst>
          </p:nvPr>
        </p:nvSpPr>
        <p:spPr bwMode="auto">
          <a:xfrm>
            <a:off x="6310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5966C1-38E1-4D06-9214-9C7DE615607B}" type="datetime'0''''''''''''''''''''''''''''''''6'''''''''''''''''''''">
              <a:rPr lang="en-US" altLang="en-US" sz="1000" b="0" smtClean="0"/>
              <a:pPr/>
              <a:t>06</a:t>
            </a:fld>
            <a:endParaRPr kumimoji="0" lang="ja-JP" altLang="en-US" sz="1000" b="0" dirty="0">
              <a:sym typeface="+mn-lt"/>
            </a:endParaRPr>
          </a:p>
        </p:txBody>
      </p:sp>
      <p:sp>
        <p:nvSpPr>
          <p:cNvPr id="173" name="テキスト プレースホルダ 9">
            <a:extLst>
              <a:ext uri="{FF2B5EF4-FFF2-40B4-BE49-F238E27FC236}">
                <a16:creationId xmlns:a16="http://schemas.microsoft.com/office/drawing/2014/main" id="{BD8A64EB-B0F5-4FC2-8624-360981B2F3F4}"/>
              </a:ext>
            </a:extLst>
          </p:cNvPr>
          <p:cNvSpPr>
            <a:spLocks/>
          </p:cNvSpPr>
          <p:nvPr>
            <p:custDataLst>
              <p:tags r:id="rId26"/>
            </p:custDataLst>
          </p:nvPr>
        </p:nvSpPr>
        <p:spPr bwMode="gray">
          <a:xfrm>
            <a:off x="6589713" y="30130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F8445E-E8D7-4F70-81CA-0936DD7983BB}" type="datetime'''2''''''''''''''''''''''''''''''''''''''''9.3'">
              <a:rPr lang="en-US" altLang="en-US" sz="1000" smtClean="0"/>
              <a:pPr/>
              <a:t>29.3</a:t>
            </a:fld>
            <a:endParaRPr kumimoji="0" lang="ja-JP" altLang="en-US" sz="1000" dirty="0">
              <a:sym typeface="+mn-lt"/>
            </a:endParaRPr>
          </a:p>
        </p:txBody>
      </p:sp>
      <p:sp>
        <p:nvSpPr>
          <p:cNvPr id="174" name="Text Placeholder 12">
            <a:extLst>
              <a:ext uri="{FF2B5EF4-FFF2-40B4-BE49-F238E27FC236}">
                <a16:creationId xmlns:a16="http://schemas.microsoft.com/office/drawing/2014/main" id="{2DC1B9DC-DB77-4EAD-824A-AF9BEDB94755}"/>
              </a:ext>
            </a:extLst>
          </p:cNvPr>
          <p:cNvSpPr>
            <a:spLocks/>
          </p:cNvSpPr>
          <p:nvPr>
            <p:custDataLst>
              <p:tags r:id="rId27"/>
            </p:custDataLst>
          </p:nvPr>
        </p:nvSpPr>
        <p:spPr bwMode="auto">
          <a:xfrm>
            <a:off x="64785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3EBE4-8477-4672-8BFE-D9457FC9D223}" type="datetime'''''''''''''''''''''''''''''''''''''''''''''''''''''0''7'''">
              <a:rPr lang="en-US" altLang="en-US" sz="1000" b="0" smtClean="0"/>
              <a:pPr/>
              <a:t>07</a:t>
            </a:fld>
            <a:endParaRPr kumimoji="0" lang="ja-JP" altLang="en-US" sz="1000" b="0" dirty="0">
              <a:sym typeface="+mn-lt"/>
            </a:endParaRPr>
          </a:p>
        </p:txBody>
      </p:sp>
      <p:sp>
        <p:nvSpPr>
          <p:cNvPr id="175" name="Text Placeholder 12">
            <a:extLst>
              <a:ext uri="{FF2B5EF4-FFF2-40B4-BE49-F238E27FC236}">
                <a16:creationId xmlns:a16="http://schemas.microsoft.com/office/drawing/2014/main" id="{03CECC15-CE42-4888-A932-E0862845371F}"/>
              </a:ext>
            </a:extLst>
          </p:cNvPr>
          <p:cNvSpPr>
            <a:spLocks/>
          </p:cNvSpPr>
          <p:nvPr>
            <p:custDataLst>
              <p:tags r:id="rId28"/>
            </p:custDataLst>
          </p:nvPr>
        </p:nvSpPr>
        <p:spPr bwMode="gray">
          <a:xfrm>
            <a:off x="6713538" y="33274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34873DD-A0A6-471D-889E-4C0DA20F6A46}" type="datetime'''''''''''''''''''''''25''''.6'''''''''''''''''''''''''''''">
              <a:rPr lang="en-US" altLang="en-US" sz="1000" b="0" smtClean="0"/>
              <a:pPr/>
              <a:t>25.6</a:t>
            </a:fld>
            <a:endParaRPr kumimoji="0" lang="ja-JP" altLang="en-US" sz="1000" b="0" dirty="0">
              <a:sym typeface="+mn-lt"/>
            </a:endParaRPr>
          </a:p>
        </p:txBody>
      </p:sp>
      <p:sp>
        <p:nvSpPr>
          <p:cNvPr id="176" name="Text Placeholder 12">
            <a:extLst>
              <a:ext uri="{FF2B5EF4-FFF2-40B4-BE49-F238E27FC236}">
                <a16:creationId xmlns:a16="http://schemas.microsoft.com/office/drawing/2014/main" id="{2E2D0266-4E66-496A-9C3C-87C68DFF1367}"/>
              </a:ext>
            </a:extLst>
          </p:cNvPr>
          <p:cNvSpPr>
            <a:spLocks/>
          </p:cNvSpPr>
          <p:nvPr>
            <p:custDataLst>
              <p:tags r:id="rId29"/>
            </p:custDataLst>
          </p:nvPr>
        </p:nvSpPr>
        <p:spPr bwMode="auto">
          <a:xfrm>
            <a:off x="66452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D63049-C88C-4A53-BA47-B0E7D9E69D0B}" type="datetime'''''''''''''''''''''''0''''''''''''''''''''''''''''''8'''''''">
              <a:rPr lang="en-US" altLang="en-US" sz="1000" b="0" smtClean="0"/>
              <a:pPr/>
              <a:t>08</a:t>
            </a:fld>
            <a:endParaRPr kumimoji="0" lang="ja-JP" altLang="en-US" sz="1000" b="0" dirty="0">
              <a:sym typeface="+mn-lt"/>
            </a:endParaRPr>
          </a:p>
        </p:txBody>
      </p:sp>
      <p:sp>
        <p:nvSpPr>
          <p:cNvPr id="149" name="Text Placeholder 12">
            <a:extLst>
              <a:ext uri="{FF2B5EF4-FFF2-40B4-BE49-F238E27FC236}">
                <a16:creationId xmlns:a16="http://schemas.microsoft.com/office/drawing/2014/main" id="{814436B1-883D-46E5-A828-8676FFF32674}"/>
              </a:ext>
            </a:extLst>
          </p:cNvPr>
          <p:cNvSpPr>
            <a:spLocks/>
          </p:cNvSpPr>
          <p:nvPr>
            <p:custDataLst>
              <p:tags r:id="rId30"/>
            </p:custDataLst>
          </p:nvPr>
        </p:nvSpPr>
        <p:spPr bwMode="gray">
          <a:xfrm>
            <a:off x="6867525" y="35941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D67299-FC95-436C-88C3-77028781BDED}" type="datetime'''''''''''''''''''2''''2''''.''''''''''''''6'''''''''''''''">
              <a:rPr lang="en-US" altLang="en-US" sz="1000" b="0" smtClean="0"/>
              <a:pPr/>
              <a:t>22.6</a:t>
            </a:fld>
            <a:endParaRPr kumimoji="0" lang="ja-JP" altLang="en-US" sz="1000" b="0" dirty="0">
              <a:sym typeface="+mn-lt"/>
            </a:endParaRPr>
          </a:p>
        </p:txBody>
      </p:sp>
      <p:sp>
        <p:nvSpPr>
          <p:cNvPr id="159" name="Text Placeholder 12">
            <a:extLst>
              <a:ext uri="{FF2B5EF4-FFF2-40B4-BE49-F238E27FC236}">
                <a16:creationId xmlns:a16="http://schemas.microsoft.com/office/drawing/2014/main" id="{A4B56334-A09E-4E17-9610-512EF33C26F5}"/>
              </a:ext>
            </a:extLst>
          </p:cNvPr>
          <p:cNvSpPr>
            <a:spLocks/>
          </p:cNvSpPr>
          <p:nvPr>
            <p:custDataLst>
              <p:tags r:id="rId31"/>
            </p:custDataLst>
          </p:nvPr>
        </p:nvSpPr>
        <p:spPr bwMode="auto">
          <a:xfrm>
            <a:off x="68119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86A8D4-D834-45BD-97D4-C7CAE20DDCC4}" type="datetime'''''''''''''''''''''''''''''''0''''''''9'''''">
              <a:rPr lang="en-US" altLang="en-US" sz="1000" b="0" smtClean="0"/>
              <a:pPr/>
              <a:t>09</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0D9C952-A9B2-4189-AEFB-7CCAD7A52985}"/>
              </a:ext>
            </a:extLst>
          </p:cNvPr>
          <p:cNvSpPr>
            <a:spLocks/>
          </p:cNvSpPr>
          <p:nvPr>
            <p:custDataLst>
              <p:tags r:id="rId32"/>
            </p:custDataLst>
          </p:nvPr>
        </p:nvSpPr>
        <p:spPr bwMode="gray">
          <a:xfrm>
            <a:off x="7070725" y="38147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CB5D81-4553-4521-B378-DB2F669574D7}" type="datetime'''''''''''''''''''2''''''''''''''0''''''''.''''''8'''''">
              <a:rPr lang="en-US" altLang="en-US" sz="1000" smtClean="0"/>
              <a:pPr/>
              <a:t>20.8</a:t>
            </a:fld>
            <a:endParaRPr kumimoji="0" lang="ja-JP" altLang="en-US" sz="1000" dirty="0">
              <a:sym typeface="+mn-lt"/>
            </a:endParaRPr>
          </a:p>
        </p:txBody>
      </p:sp>
      <p:sp>
        <p:nvSpPr>
          <p:cNvPr id="154" name="Text Placeholder 12">
            <a:extLst>
              <a:ext uri="{FF2B5EF4-FFF2-40B4-BE49-F238E27FC236}">
                <a16:creationId xmlns:a16="http://schemas.microsoft.com/office/drawing/2014/main" id="{0F5DE7FB-99CD-4841-B0E9-B71B577F3419}"/>
              </a:ext>
            </a:extLst>
          </p:cNvPr>
          <p:cNvSpPr>
            <a:spLocks/>
          </p:cNvSpPr>
          <p:nvPr>
            <p:custDataLst>
              <p:tags r:id="rId33"/>
            </p:custDataLst>
          </p:nvPr>
        </p:nvSpPr>
        <p:spPr bwMode="auto">
          <a:xfrm>
            <a:off x="69786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412F75-721B-4F66-A3A4-07981C9C361D}" type="datetime'''''''''''''''''1''0'''''''''''''''''''''''''''">
              <a:rPr lang="en-US" altLang="en-US" sz="1000" b="0" smtClean="0"/>
              <a:pPr/>
              <a:t>10</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ACE899B7-1AD9-419A-9501-5A415D85FB55}"/>
              </a:ext>
            </a:extLst>
          </p:cNvPr>
          <p:cNvSpPr>
            <a:spLocks/>
          </p:cNvSpPr>
          <p:nvPr>
            <p:custDataLst>
              <p:tags r:id="rId34"/>
            </p:custDataLst>
          </p:nvPr>
        </p:nvSpPr>
        <p:spPr bwMode="gray">
          <a:xfrm>
            <a:off x="7083425" y="42418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D229A5-9A11-4DFD-9572-50580DEAA7CA}" type="datetime'''''''''''''''1''''''9''''''''.''''''''''''6'''''''''''''''''">
              <a:rPr lang="en-US" altLang="en-US" sz="1000" smtClean="0"/>
              <a:pPr/>
              <a:t>19.6</a:t>
            </a:fld>
            <a:endParaRPr kumimoji="0" lang="ja-JP" altLang="en-US" sz="1000" dirty="0">
              <a:sym typeface="+mn-lt"/>
            </a:endParaRPr>
          </a:p>
        </p:txBody>
      </p:sp>
      <p:sp>
        <p:nvSpPr>
          <p:cNvPr id="180" name="Text Placeholder 12">
            <a:extLst>
              <a:ext uri="{FF2B5EF4-FFF2-40B4-BE49-F238E27FC236}">
                <a16:creationId xmlns:a16="http://schemas.microsoft.com/office/drawing/2014/main" id="{6126DC89-446B-457D-A0C9-0D97B9575F08}"/>
              </a:ext>
            </a:extLst>
          </p:cNvPr>
          <p:cNvSpPr>
            <a:spLocks/>
          </p:cNvSpPr>
          <p:nvPr>
            <p:custDataLst>
              <p:tags r:id="rId35"/>
            </p:custDataLst>
          </p:nvPr>
        </p:nvSpPr>
        <p:spPr bwMode="auto">
          <a:xfrm>
            <a:off x="71469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BFCA03-F600-444D-B6EC-62136E83522C}" type="datetime'''''''1''''''''''1'''">
              <a:rPr lang="en-US" altLang="en-US" sz="1000" b="0" smtClean="0"/>
              <a:pPr/>
              <a:t>11</a:t>
            </a:fld>
            <a:endParaRPr kumimoji="0" lang="ja-JP" altLang="en-US" sz="1000" b="0" dirty="0">
              <a:sym typeface="+mn-lt"/>
            </a:endParaRPr>
          </a:p>
        </p:txBody>
      </p:sp>
      <p:sp>
        <p:nvSpPr>
          <p:cNvPr id="181" name="Text Placeholder 12">
            <a:extLst>
              <a:ext uri="{FF2B5EF4-FFF2-40B4-BE49-F238E27FC236}">
                <a16:creationId xmlns:a16="http://schemas.microsoft.com/office/drawing/2014/main" id="{1D4DD568-6B6A-47E4-9645-109BA1CB53A1}"/>
              </a:ext>
            </a:extLst>
          </p:cNvPr>
          <p:cNvSpPr>
            <a:spLocks/>
          </p:cNvSpPr>
          <p:nvPr>
            <p:custDataLst>
              <p:tags r:id="rId36"/>
            </p:custDataLst>
          </p:nvPr>
        </p:nvSpPr>
        <p:spPr bwMode="gray">
          <a:xfrm>
            <a:off x="7485063" y="404812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25513E2-52D5-45A4-8D34-52309C20711D}" type="datetime'1''''''''9.''''''''''''''''8'''''''''''''''''''''''">
              <a:rPr lang="en-US" altLang="en-US" sz="1000" b="0" smtClean="0"/>
              <a:pPr/>
              <a:t>19.8</a:t>
            </a:fld>
            <a:endParaRPr kumimoji="0" lang="ja-JP" altLang="en-US" sz="1000" b="0" dirty="0">
              <a:sym typeface="+mn-lt"/>
            </a:endParaRPr>
          </a:p>
        </p:txBody>
      </p:sp>
      <p:sp>
        <p:nvSpPr>
          <p:cNvPr id="164" name="Text Placeholder 12">
            <a:extLst>
              <a:ext uri="{FF2B5EF4-FFF2-40B4-BE49-F238E27FC236}">
                <a16:creationId xmlns:a16="http://schemas.microsoft.com/office/drawing/2014/main" id="{8B5DBF1D-8219-4F45-9270-D6EA38C26A55}"/>
              </a:ext>
            </a:extLst>
          </p:cNvPr>
          <p:cNvSpPr>
            <a:spLocks/>
          </p:cNvSpPr>
          <p:nvPr>
            <p:custDataLst>
              <p:tags r:id="rId37"/>
            </p:custDataLst>
          </p:nvPr>
        </p:nvSpPr>
        <p:spPr bwMode="auto">
          <a:xfrm>
            <a:off x="73136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7C365-074B-4BF3-B348-044CD06CC6A6}" type="datetime'''''''''1''''''''''''''''''''''''''''''''''''''''2'''''''''">
              <a:rPr lang="en-US" altLang="en-US" sz="1000" b="0" smtClean="0"/>
              <a:pPr/>
              <a:t>12</a:t>
            </a:fld>
            <a:endParaRPr kumimoji="0" lang="ja-JP" altLang="en-US" sz="1000" b="0" dirty="0">
              <a:sym typeface="+mn-lt"/>
            </a:endParaRPr>
          </a:p>
        </p:txBody>
      </p:sp>
      <p:sp>
        <p:nvSpPr>
          <p:cNvPr id="182" name="Text Placeholder 12">
            <a:extLst>
              <a:ext uri="{FF2B5EF4-FFF2-40B4-BE49-F238E27FC236}">
                <a16:creationId xmlns:a16="http://schemas.microsoft.com/office/drawing/2014/main" id="{47CB3F80-A421-444C-9A58-FE4E911118EA}"/>
              </a:ext>
            </a:extLst>
          </p:cNvPr>
          <p:cNvSpPr>
            <a:spLocks/>
          </p:cNvSpPr>
          <p:nvPr>
            <p:custDataLst>
              <p:tags r:id="rId38"/>
            </p:custDataLst>
          </p:nvPr>
        </p:nvSpPr>
        <p:spPr bwMode="gray">
          <a:xfrm>
            <a:off x="7294563" y="3429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924D5DE-FCA2-43F5-B476-DB047382E403}" type="datetime'''''''24''''''''''''''''''''''.''''''''''4'''''">
              <a:rPr lang="en-US" altLang="en-US" sz="1000" b="0" smtClean="0"/>
              <a:pPr/>
              <a:t>24.4</a:t>
            </a:fld>
            <a:endParaRPr kumimoji="0" lang="ja-JP" altLang="en-US" sz="1000" b="0" dirty="0">
              <a:sym typeface="+mn-lt"/>
            </a:endParaRPr>
          </a:p>
        </p:txBody>
      </p:sp>
      <p:sp>
        <p:nvSpPr>
          <p:cNvPr id="183" name="Text Placeholder 12">
            <a:extLst>
              <a:ext uri="{FF2B5EF4-FFF2-40B4-BE49-F238E27FC236}">
                <a16:creationId xmlns:a16="http://schemas.microsoft.com/office/drawing/2014/main" id="{571F62C5-5E85-4A42-87E8-F641B45213F6}"/>
              </a:ext>
            </a:extLst>
          </p:cNvPr>
          <p:cNvSpPr>
            <a:spLocks/>
          </p:cNvSpPr>
          <p:nvPr>
            <p:custDataLst>
              <p:tags r:id="rId39"/>
            </p:custDataLst>
          </p:nvPr>
        </p:nvSpPr>
        <p:spPr bwMode="auto">
          <a:xfrm>
            <a:off x="74803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FE0CD4-6BFD-4F89-9AE2-5B6B537719C0}" type="datetime'''''''''''''''''''''''''''''''''13'''''''''''">
              <a:rPr lang="en-US" altLang="en-US" sz="1000" b="0" smtClean="0"/>
              <a:pPr/>
              <a:t>13</a:t>
            </a:fld>
            <a:endParaRPr kumimoji="0" lang="ja-JP" altLang="en-US" sz="1000" b="0" dirty="0">
              <a:sym typeface="+mn-lt"/>
            </a:endParaRPr>
          </a:p>
        </p:txBody>
      </p:sp>
      <p:sp>
        <p:nvSpPr>
          <p:cNvPr id="145" name="Text Placeholder 12">
            <a:extLst>
              <a:ext uri="{FF2B5EF4-FFF2-40B4-BE49-F238E27FC236}">
                <a16:creationId xmlns:a16="http://schemas.microsoft.com/office/drawing/2014/main" id="{3F30D877-AC14-466F-AB4A-A0F90C456DA9}"/>
              </a:ext>
            </a:extLst>
          </p:cNvPr>
          <p:cNvSpPr>
            <a:spLocks/>
          </p:cNvSpPr>
          <p:nvPr>
            <p:custDataLst>
              <p:tags r:id="rId40"/>
            </p:custDataLst>
          </p:nvPr>
        </p:nvSpPr>
        <p:spPr bwMode="gray">
          <a:xfrm>
            <a:off x="7439025" y="31702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87BE55-8348-457C-8F1C-E9FA7C77F257}" type="datetime'''2''''6''''''''''''''''''.''''''''''5'''''">
              <a:rPr lang="en-US" altLang="en-US" sz="1000" b="0" smtClean="0"/>
              <a:pPr/>
              <a:t>26.5</a:t>
            </a:fld>
            <a:endParaRPr kumimoji="0" lang="ja-JP" altLang="en-US" sz="1000" b="0" dirty="0">
              <a:sym typeface="+mn-lt"/>
            </a:endParaRPr>
          </a:p>
        </p:txBody>
      </p:sp>
      <p:sp>
        <p:nvSpPr>
          <p:cNvPr id="151" name="Text Placeholder 12">
            <a:extLst>
              <a:ext uri="{FF2B5EF4-FFF2-40B4-BE49-F238E27FC236}">
                <a16:creationId xmlns:a16="http://schemas.microsoft.com/office/drawing/2014/main" id="{EE1DA93B-9F20-42CB-BDDE-DE5F8F3F461B}"/>
              </a:ext>
            </a:extLst>
          </p:cNvPr>
          <p:cNvSpPr>
            <a:spLocks/>
          </p:cNvSpPr>
          <p:nvPr>
            <p:custDataLst>
              <p:tags r:id="rId41"/>
            </p:custDataLst>
          </p:nvPr>
        </p:nvSpPr>
        <p:spPr bwMode="auto">
          <a:xfrm>
            <a:off x="76469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99DBB5-3A42-4449-BA38-0956F2E9E5F7}" type="datetime'''''''1''''''''''''''''''''''4'''''''''">
              <a:rPr lang="en-US" altLang="en-US" sz="1000" b="0" smtClean="0"/>
              <a:pPr/>
              <a:t>14</a:t>
            </a:fld>
            <a:endParaRPr kumimoji="0" lang="ja-JP" altLang="en-US" sz="1000" b="0" dirty="0">
              <a:sym typeface="+mn-lt"/>
            </a:endParaRPr>
          </a:p>
        </p:txBody>
      </p:sp>
      <p:sp>
        <p:nvSpPr>
          <p:cNvPr id="146" name="テキスト プレースホルダ 9">
            <a:extLst>
              <a:ext uri="{FF2B5EF4-FFF2-40B4-BE49-F238E27FC236}">
                <a16:creationId xmlns:a16="http://schemas.microsoft.com/office/drawing/2014/main" id="{3B550667-2EEB-42AD-BB4A-263AD10A26C7}"/>
              </a:ext>
            </a:extLst>
          </p:cNvPr>
          <p:cNvSpPr>
            <a:spLocks/>
          </p:cNvSpPr>
          <p:nvPr>
            <p:custDataLst>
              <p:tags r:id="rId42"/>
            </p:custDataLst>
          </p:nvPr>
        </p:nvSpPr>
        <p:spPr bwMode="gray">
          <a:xfrm>
            <a:off x="7751763" y="28479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1C096-1D00-4995-AF0B-321417D9FE5D}" type="datetime'''''''''2''''''''''9.''''''9'''''''''''''''''''">
              <a:rPr lang="en-US" altLang="en-US" sz="1000" smtClean="0"/>
              <a:pPr/>
              <a:t>29.9</a:t>
            </a:fld>
            <a:endParaRPr kumimoji="0" lang="ja-JP" altLang="en-US" sz="1000" dirty="0">
              <a:sym typeface="+mn-lt"/>
            </a:endParaRPr>
          </a:p>
        </p:txBody>
      </p:sp>
      <p:sp>
        <p:nvSpPr>
          <p:cNvPr id="156" name="Text Placeholder 12">
            <a:extLst>
              <a:ext uri="{FF2B5EF4-FFF2-40B4-BE49-F238E27FC236}">
                <a16:creationId xmlns:a16="http://schemas.microsoft.com/office/drawing/2014/main" id="{CA0C46EF-15E6-4A4F-AB5D-701CE102F434}"/>
              </a:ext>
            </a:extLst>
          </p:cNvPr>
          <p:cNvSpPr>
            <a:spLocks/>
          </p:cNvSpPr>
          <p:nvPr>
            <p:custDataLst>
              <p:tags r:id="rId43"/>
            </p:custDataLst>
          </p:nvPr>
        </p:nvSpPr>
        <p:spPr bwMode="auto">
          <a:xfrm>
            <a:off x="78152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D3FE3F-696A-464C-A4D8-FE7E089FECBC}" type="datetime'1''''''''''''''''''''''5'''''''''''''''">
              <a:rPr lang="en-US" altLang="en-US" sz="1000" b="0" smtClean="0"/>
              <a:pPr/>
              <a:t>15</a:t>
            </a:fld>
            <a:endParaRPr kumimoji="0" lang="ja-JP" altLang="en-US" sz="1000" b="0" dirty="0">
              <a:sym typeface="+mn-lt"/>
            </a:endParaRPr>
          </a:p>
        </p:txBody>
      </p:sp>
      <p:sp>
        <p:nvSpPr>
          <p:cNvPr id="184" name="Text Placeholder 12">
            <a:extLst>
              <a:ext uri="{FF2B5EF4-FFF2-40B4-BE49-F238E27FC236}">
                <a16:creationId xmlns:a16="http://schemas.microsoft.com/office/drawing/2014/main" id="{A9012894-BC43-44DB-B8A9-AA58D14AE573}"/>
              </a:ext>
            </a:extLst>
          </p:cNvPr>
          <p:cNvSpPr>
            <a:spLocks/>
          </p:cNvSpPr>
          <p:nvPr>
            <p:custDataLst>
              <p:tags r:id="rId44"/>
            </p:custDataLst>
          </p:nvPr>
        </p:nvSpPr>
        <p:spPr bwMode="gray">
          <a:xfrm>
            <a:off x="7918450" y="34972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C75105-5D78-46BA-B155-BC388E3A8FB9}" type="datetime'''''''''''''2''''''''''''''6''''''''''''''''''''.''9'''''">
              <a:rPr lang="en-US" altLang="en-US" sz="1000" b="0" smtClean="0"/>
              <a:pPr/>
              <a:t>26.9</a:t>
            </a:fld>
            <a:endParaRPr kumimoji="0" lang="ja-JP" altLang="en-US" sz="1000" b="0" dirty="0">
              <a:sym typeface="+mn-lt"/>
            </a:endParaRPr>
          </a:p>
        </p:txBody>
      </p:sp>
      <p:sp>
        <p:nvSpPr>
          <p:cNvPr id="150" name="Text Placeholder 12">
            <a:extLst>
              <a:ext uri="{FF2B5EF4-FFF2-40B4-BE49-F238E27FC236}">
                <a16:creationId xmlns:a16="http://schemas.microsoft.com/office/drawing/2014/main" id="{A2C14845-5BD1-4199-AB3D-B80BA2A3BC57}"/>
              </a:ext>
            </a:extLst>
          </p:cNvPr>
          <p:cNvSpPr>
            <a:spLocks/>
          </p:cNvSpPr>
          <p:nvPr>
            <p:custDataLst>
              <p:tags r:id="rId45"/>
            </p:custDataLst>
          </p:nvPr>
        </p:nvSpPr>
        <p:spPr bwMode="auto">
          <a:xfrm>
            <a:off x="79819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732E3-B395-4478-9303-BA2F376735A3}" type="datetime'''''''''''''1''''''''6'''''''''''''''">
              <a:rPr lang="en-US" altLang="en-US" sz="1000" b="0" smtClean="0"/>
              <a:pPr/>
              <a:t>16</a:t>
            </a:fld>
            <a:endParaRPr kumimoji="0" lang="ja-JP" altLang="en-US" sz="1000" b="0" dirty="0">
              <a:sym typeface="+mn-lt"/>
            </a:endParaRPr>
          </a:p>
        </p:txBody>
      </p:sp>
      <p:sp>
        <p:nvSpPr>
          <p:cNvPr id="186" name="テキスト プレースホルダ 9">
            <a:extLst>
              <a:ext uri="{FF2B5EF4-FFF2-40B4-BE49-F238E27FC236}">
                <a16:creationId xmlns:a16="http://schemas.microsoft.com/office/drawing/2014/main" id="{7988ACFE-6CFD-4045-B943-F7DCC232B1FF}"/>
              </a:ext>
            </a:extLst>
          </p:cNvPr>
          <p:cNvSpPr>
            <a:spLocks/>
          </p:cNvSpPr>
          <p:nvPr>
            <p:custDataLst>
              <p:tags r:id="rId46"/>
            </p:custDataLst>
          </p:nvPr>
        </p:nvSpPr>
        <p:spPr bwMode="gray">
          <a:xfrm>
            <a:off x="8085138" y="307816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778945-C0C6-4137-B930-2D7334580BE4}" type="datetime'''2''7''''''''''''''.7'''''''''''''''''''''''''''''''''">
              <a:rPr lang="en-US" altLang="en-US" sz="1000" smtClean="0"/>
              <a:pPr/>
              <a:t>27.7</a:t>
            </a:fld>
            <a:endParaRPr kumimoji="0" lang="ja-JP" altLang="en-US" sz="1000" dirty="0">
              <a:sym typeface="+mn-lt"/>
            </a:endParaRPr>
          </a:p>
        </p:txBody>
      </p:sp>
      <p:sp>
        <p:nvSpPr>
          <p:cNvPr id="166" name="Text Placeholder 12">
            <a:extLst>
              <a:ext uri="{FF2B5EF4-FFF2-40B4-BE49-F238E27FC236}">
                <a16:creationId xmlns:a16="http://schemas.microsoft.com/office/drawing/2014/main" id="{D9BC3E42-D4F9-4F08-A444-409965DE50BF}"/>
              </a:ext>
            </a:extLst>
          </p:cNvPr>
          <p:cNvSpPr>
            <a:spLocks/>
          </p:cNvSpPr>
          <p:nvPr>
            <p:custDataLst>
              <p:tags r:id="rId47"/>
            </p:custDataLst>
          </p:nvPr>
        </p:nvSpPr>
        <p:spPr bwMode="auto">
          <a:xfrm>
            <a:off x="81486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6F688F-3CC7-420F-BAED-A0C1A1DCE3E0}" type="datetime'''''''''''''''''''''''''''''''''1''''''7'''''''''''''''''''">
              <a:rPr lang="en-US" altLang="en-US" sz="1000" b="0" smtClean="0"/>
              <a:pPr/>
              <a:t>17</a:t>
            </a:fld>
            <a:endParaRPr kumimoji="0" lang="ja-JP" altLang="en-US" sz="1000" b="0" dirty="0">
              <a:sym typeface="+mn-lt"/>
            </a:endParaRPr>
          </a:p>
        </p:txBody>
      </p:sp>
      <p:sp>
        <p:nvSpPr>
          <p:cNvPr id="187" name="テキスト プレースホルダ 9">
            <a:extLst>
              <a:ext uri="{FF2B5EF4-FFF2-40B4-BE49-F238E27FC236}">
                <a16:creationId xmlns:a16="http://schemas.microsoft.com/office/drawing/2014/main" id="{B44E2FD1-10C7-491D-8DD5-8F7804481690}"/>
              </a:ext>
            </a:extLst>
          </p:cNvPr>
          <p:cNvSpPr>
            <a:spLocks/>
          </p:cNvSpPr>
          <p:nvPr>
            <p:custDataLst>
              <p:tags r:id="rId48"/>
            </p:custDataLst>
          </p:nvPr>
        </p:nvSpPr>
        <p:spPr bwMode="gray">
          <a:xfrm>
            <a:off x="8356600" y="31242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FA51A-E6DE-419C-AEF3-582D1F7BB377}" type="datetime'''2''''''''''''''''''''''''''''''7.4'''''''''''''''''''''''''">
              <a:rPr lang="en-US" altLang="en-US" sz="1000" smtClean="0"/>
              <a:pPr/>
              <a:t>27.4</a:t>
            </a:fld>
            <a:endParaRPr kumimoji="0" lang="ja-JP" altLang="en-US" sz="1000" dirty="0">
              <a:sym typeface="+mn-lt"/>
            </a:endParaRPr>
          </a:p>
        </p:txBody>
      </p:sp>
      <p:sp>
        <p:nvSpPr>
          <p:cNvPr id="188" name="Text Placeholder 12">
            <a:extLst>
              <a:ext uri="{FF2B5EF4-FFF2-40B4-BE49-F238E27FC236}">
                <a16:creationId xmlns:a16="http://schemas.microsoft.com/office/drawing/2014/main" id="{A9A61FC2-6F54-476D-B9F5-9AFC61F73CE6}"/>
              </a:ext>
            </a:extLst>
          </p:cNvPr>
          <p:cNvSpPr>
            <a:spLocks/>
          </p:cNvSpPr>
          <p:nvPr>
            <p:custDataLst>
              <p:tags r:id="rId49"/>
            </p:custDataLst>
          </p:nvPr>
        </p:nvSpPr>
        <p:spPr bwMode="auto">
          <a:xfrm>
            <a:off x="83153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DCBB2-EE17-47AA-951D-98CA988A1F73}" type="datetime'''''''''1''''8'''''''''''''''''''''''''''''''''''''''''">
              <a:rPr lang="en-US" altLang="en-US" sz="1000" b="0" smtClean="0"/>
              <a:pPr/>
              <a:t>18</a:t>
            </a:fld>
            <a:endParaRPr kumimoji="0" lang="ja-JP" altLang="en-US" sz="1000" b="0" dirty="0">
              <a:sym typeface="+mn-lt"/>
            </a:endParaRPr>
          </a:p>
        </p:txBody>
      </p:sp>
      <p:sp>
        <p:nvSpPr>
          <p:cNvPr id="172" name="テキスト プレースホルダ 9">
            <a:extLst>
              <a:ext uri="{FF2B5EF4-FFF2-40B4-BE49-F238E27FC236}">
                <a16:creationId xmlns:a16="http://schemas.microsoft.com/office/drawing/2014/main" id="{7846B56F-B9A7-4736-A7A9-79834148A4FA}"/>
              </a:ext>
            </a:extLst>
          </p:cNvPr>
          <p:cNvSpPr>
            <a:spLocks/>
          </p:cNvSpPr>
          <p:nvPr>
            <p:custDataLst>
              <p:tags r:id="rId50"/>
            </p:custDataLst>
          </p:nvPr>
        </p:nvSpPr>
        <p:spPr bwMode="gray">
          <a:xfrm>
            <a:off x="8420100" y="34925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98C6-0F4D-46FC-96DE-92A26E744C67}" type="datetime'''''''2''''7''''''''.''0'''''''''''">
              <a:rPr lang="en-US" altLang="en-US" sz="1000" smtClean="0"/>
              <a:pPr/>
              <a:t>27.0</a:t>
            </a:fld>
            <a:endParaRPr kumimoji="0" lang="ja-JP" altLang="en-US" sz="1000" dirty="0">
              <a:sym typeface="+mn-lt"/>
            </a:endParaRPr>
          </a:p>
        </p:txBody>
      </p:sp>
      <p:sp>
        <p:nvSpPr>
          <p:cNvPr id="185" name="Text Placeholder 12">
            <a:extLst>
              <a:ext uri="{FF2B5EF4-FFF2-40B4-BE49-F238E27FC236}">
                <a16:creationId xmlns:a16="http://schemas.microsoft.com/office/drawing/2014/main" id="{02200D6F-DB2C-4F7C-9451-D7E917A11FC3}"/>
              </a:ext>
            </a:extLst>
          </p:cNvPr>
          <p:cNvSpPr>
            <a:spLocks/>
          </p:cNvSpPr>
          <p:nvPr>
            <p:custDataLst>
              <p:tags r:id="rId51"/>
            </p:custDataLst>
          </p:nvPr>
        </p:nvSpPr>
        <p:spPr bwMode="auto">
          <a:xfrm>
            <a:off x="84836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7FA66D-4A05-4B0B-8C0D-D211EAE88217}" type="datetime'''''1''''''''''''''''''''''''''''''''''9'''''''">
              <a:rPr lang="en-US" altLang="en-US" sz="1000" b="0" smtClean="0"/>
              <a:pPr/>
              <a:t>19</a:t>
            </a:fld>
            <a:endParaRPr kumimoji="0" lang="ja-JP" altLang="en-US" sz="1000" b="0" dirty="0">
              <a:sym typeface="+mn-lt"/>
            </a:endParaRPr>
          </a:p>
        </p:txBody>
      </p:sp>
      <p:sp>
        <p:nvSpPr>
          <p:cNvPr id="189" name="テキスト プレースホルダ 9">
            <a:extLst>
              <a:ext uri="{FF2B5EF4-FFF2-40B4-BE49-F238E27FC236}">
                <a16:creationId xmlns:a16="http://schemas.microsoft.com/office/drawing/2014/main" id="{A9C543A4-D43E-401B-BB21-2820AB6570D8}"/>
              </a:ext>
            </a:extLst>
          </p:cNvPr>
          <p:cNvSpPr>
            <a:spLocks/>
          </p:cNvSpPr>
          <p:nvPr>
            <p:custDataLst>
              <p:tags r:id="rId52"/>
            </p:custDataLst>
          </p:nvPr>
        </p:nvSpPr>
        <p:spPr bwMode="gray">
          <a:xfrm>
            <a:off x="8691563" y="356393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A471D0-ABA2-4042-B89F-FEBD609CD3B9}" type="datetime'''''''2''''''''''''''''''''''6.''''''''''''''''''1'''''''''">
              <a:rPr lang="en-US" altLang="en-US" sz="1000" smtClean="0">
                <a:effectLst/>
              </a:rPr>
              <a:pPr/>
              <a:t>26.1</a:t>
            </a:fld>
            <a:endParaRPr kumimoji="0" lang="ja-JP" altLang="en-US" sz="1000" dirty="0">
              <a:sym typeface="+mn-lt"/>
            </a:endParaRPr>
          </a:p>
        </p:txBody>
      </p:sp>
      <p:sp>
        <p:nvSpPr>
          <p:cNvPr id="162" name="Text Placeholder 12">
            <a:extLst>
              <a:ext uri="{FF2B5EF4-FFF2-40B4-BE49-F238E27FC236}">
                <a16:creationId xmlns:a16="http://schemas.microsoft.com/office/drawing/2014/main" id="{B0161DEE-F47E-4227-B465-C1E64A0ED277}"/>
              </a:ext>
            </a:extLst>
          </p:cNvPr>
          <p:cNvSpPr>
            <a:spLocks/>
          </p:cNvSpPr>
          <p:nvPr>
            <p:custDataLst>
              <p:tags r:id="rId53"/>
            </p:custDataLst>
          </p:nvPr>
        </p:nvSpPr>
        <p:spPr bwMode="auto">
          <a:xfrm>
            <a:off x="86502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8BD961-C048-47B1-BD9B-6157764FD560}" type="datetime'''''2''''0'''''''''''''''">
              <a:rPr lang="en-US" altLang="en-US" sz="1000" b="0" smtClean="0"/>
              <a:pPr/>
              <a:t>20</a:t>
            </a:fld>
            <a:endParaRPr kumimoji="0" lang="ja-JP" altLang="en-US" sz="1000" b="0" dirty="0">
              <a:sym typeface="+mn-lt"/>
            </a:endParaRPr>
          </a:p>
        </p:txBody>
      </p:sp>
      <p:sp useBgFill="1">
        <p:nvSpPr>
          <p:cNvPr id="179" name="テキスト プレースホルダ 9">
            <a:extLst>
              <a:ext uri="{FF2B5EF4-FFF2-40B4-BE49-F238E27FC236}">
                <a16:creationId xmlns:a16="http://schemas.microsoft.com/office/drawing/2014/main" id="{E90D201E-4B8C-40F4-9065-105A2F7C58D3}"/>
              </a:ext>
            </a:extLst>
          </p:cNvPr>
          <p:cNvSpPr>
            <a:spLocks/>
          </p:cNvSpPr>
          <p:nvPr>
            <p:custDataLst>
              <p:tags r:id="rId54"/>
            </p:custDataLst>
          </p:nvPr>
        </p:nvSpPr>
        <p:spPr bwMode="gray">
          <a:xfrm>
            <a:off x="8753475" y="3122613"/>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6E937-1E62-476A-9196-8F4405EE2252}" type="datetime'''''''''''''''''''''2''''''''7''.''''''''''''''''''''''''''2'">
              <a:rPr lang="en-US" altLang="en-US" sz="1000" smtClean="0"/>
              <a:pPr/>
              <a:t>27.2</a:t>
            </a:fld>
            <a:endParaRPr kumimoji="0" lang="ja-JP" altLang="en-US" sz="1000" dirty="0">
              <a:sym typeface="+mn-lt"/>
            </a:endParaRPr>
          </a:p>
        </p:txBody>
      </p:sp>
      <p:sp>
        <p:nvSpPr>
          <p:cNvPr id="190" name="Text Placeholder 12">
            <a:extLst>
              <a:ext uri="{FF2B5EF4-FFF2-40B4-BE49-F238E27FC236}">
                <a16:creationId xmlns:a16="http://schemas.microsoft.com/office/drawing/2014/main" id="{FD98A384-E3ED-4486-A0CD-44389E18B209}"/>
              </a:ext>
            </a:extLst>
          </p:cNvPr>
          <p:cNvSpPr>
            <a:spLocks/>
          </p:cNvSpPr>
          <p:nvPr>
            <p:custDataLst>
              <p:tags r:id="rId55"/>
            </p:custDataLst>
          </p:nvPr>
        </p:nvSpPr>
        <p:spPr bwMode="auto">
          <a:xfrm>
            <a:off x="88169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A0A7DD-702A-4B92-A301-292AF1AF98ED}" type="datetime'''''''''''''''''2''''1'''''''''''''">
              <a:rPr lang="en-US" altLang="en-US" sz="1000" b="0" smtClean="0"/>
              <a:pPr/>
              <a:t>21</a:t>
            </a:fld>
            <a:endParaRPr kumimoji="0" lang="ja-JP" altLang="en-US" sz="1000" b="0" dirty="0">
              <a:sym typeface="+mn-lt"/>
            </a:endParaRPr>
          </a:p>
        </p:txBody>
      </p:sp>
      <p:sp useBgFill="1">
        <p:nvSpPr>
          <p:cNvPr id="191" name="テキスト プレースホルダ 9">
            <a:extLst>
              <a:ext uri="{FF2B5EF4-FFF2-40B4-BE49-F238E27FC236}">
                <a16:creationId xmlns:a16="http://schemas.microsoft.com/office/drawing/2014/main" id="{B139326F-0298-467D-9E4E-DA5D6BEAA3AE}"/>
              </a:ext>
            </a:extLst>
          </p:cNvPr>
          <p:cNvSpPr>
            <a:spLocks/>
          </p:cNvSpPr>
          <p:nvPr>
            <p:custDataLst>
              <p:tags r:id="rId56"/>
            </p:custDataLst>
          </p:nvPr>
        </p:nvSpPr>
        <p:spPr bwMode="gray">
          <a:xfrm>
            <a:off x="8920163" y="33099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580454-1E49-40C0-854C-00436AA50DFA}" type="datetime'''2''''''''''''''''''8''''''''.''''''''8'''''''''''''''''''''">
              <a:rPr lang="en-US" altLang="en-US" sz="1000" smtClean="0"/>
              <a:pPr/>
              <a:t>28.8</a:t>
            </a:fld>
            <a:endParaRPr kumimoji="0" lang="ja-JP" altLang="en-US" sz="1000" dirty="0">
              <a:sym typeface="+mn-lt"/>
            </a:endParaRPr>
          </a:p>
        </p:txBody>
      </p:sp>
      <p:sp>
        <p:nvSpPr>
          <p:cNvPr id="153" name="Text Placeholder 12">
            <a:extLst>
              <a:ext uri="{FF2B5EF4-FFF2-40B4-BE49-F238E27FC236}">
                <a16:creationId xmlns:a16="http://schemas.microsoft.com/office/drawing/2014/main" id="{22D345B8-C79B-4CF4-A854-5921EC281DB8}"/>
              </a:ext>
            </a:extLst>
          </p:cNvPr>
          <p:cNvSpPr>
            <a:spLocks/>
          </p:cNvSpPr>
          <p:nvPr>
            <p:custDataLst>
              <p:tags r:id="rId57"/>
            </p:custDataLst>
          </p:nvPr>
        </p:nvSpPr>
        <p:spPr bwMode="auto">
          <a:xfrm>
            <a:off x="5011738" y="2249488"/>
            <a:ext cx="752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千リエル）</a:t>
            </a:r>
          </a:p>
        </p:txBody>
      </p:sp>
      <p:sp>
        <p:nvSpPr>
          <p:cNvPr id="40" name="Text Placeholder 12">
            <a:extLst>
              <a:ext uri="{FF2B5EF4-FFF2-40B4-BE49-F238E27FC236}">
                <a16:creationId xmlns:a16="http://schemas.microsoft.com/office/drawing/2014/main" id="{FEF04B8A-C26B-5A0D-1EFC-58909E40E87C}"/>
              </a:ext>
            </a:extLst>
          </p:cNvPr>
          <p:cNvSpPr>
            <a:spLocks/>
          </p:cNvSpPr>
          <p:nvPr>
            <p:custDataLst>
              <p:tags r:id="rId58"/>
            </p:custDataLst>
          </p:nvPr>
        </p:nvSpPr>
        <p:spPr bwMode="auto">
          <a:xfrm>
            <a:off x="91519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909227-5DEE-49E4-83E0-8680CFE4D5D5}" type="datetime'''''''2''3'''''''''''">
              <a:rPr kumimoji="0" lang="en-US" altLang="en-US" sz="1000" b="0" smtClean="0"/>
              <a:pPr/>
              <a:t>23</a:t>
            </a:fld>
            <a:endParaRPr kumimoji="0" lang="ja-JP" altLang="en-US" sz="1000" b="0" dirty="0">
              <a:sym typeface="+mn-lt"/>
            </a:endParaRPr>
          </a:p>
        </p:txBody>
      </p:sp>
      <p:sp>
        <p:nvSpPr>
          <p:cNvPr id="42" name="Text Placeholder 12">
            <a:extLst>
              <a:ext uri="{FF2B5EF4-FFF2-40B4-BE49-F238E27FC236}">
                <a16:creationId xmlns:a16="http://schemas.microsoft.com/office/drawing/2014/main" id="{16DD4191-D7B5-DBFB-C18C-0C37A01526FC}"/>
              </a:ext>
            </a:extLst>
          </p:cNvPr>
          <p:cNvSpPr>
            <a:spLocks/>
          </p:cNvSpPr>
          <p:nvPr>
            <p:custDataLst>
              <p:tags r:id="rId59"/>
            </p:custDataLst>
          </p:nvPr>
        </p:nvSpPr>
        <p:spPr bwMode="auto">
          <a:xfrm>
            <a:off x="93186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89D536-C707-4FE4-9EA1-EBB113482086}" type="datetime'''''''''''''''''2''''''''''''4'''''''''''''''''''''''">
              <a:rPr kumimoji="0" lang="en-US" altLang="en-US" sz="1000" b="0" smtClean="0"/>
              <a:pPr/>
              <a:t>24</a:t>
            </a:fld>
            <a:endParaRPr kumimoji="0" lang="ja-JP" altLang="en-US" sz="1000" b="0" dirty="0">
              <a:sym typeface="+mn-lt"/>
            </a:endParaRPr>
          </a:p>
        </p:txBody>
      </p:sp>
      <p:sp>
        <p:nvSpPr>
          <p:cNvPr id="148" name="Text Placeholder 12">
            <a:extLst>
              <a:ext uri="{FF2B5EF4-FFF2-40B4-BE49-F238E27FC236}">
                <a16:creationId xmlns:a16="http://schemas.microsoft.com/office/drawing/2014/main" id="{BFF9B58E-9216-4471-BFE8-289F45FA3182}"/>
              </a:ext>
            </a:extLst>
          </p:cNvPr>
          <p:cNvSpPr>
            <a:spLocks/>
          </p:cNvSpPr>
          <p:nvPr>
            <p:custDataLst>
              <p:tags r:id="rId60"/>
            </p:custDataLst>
          </p:nvPr>
        </p:nvSpPr>
        <p:spPr bwMode="gray">
          <a:xfrm>
            <a:off x="5480050" y="3175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5EC34FF-0068-41AC-8904-2B76331B54F5}" type="datetime'''''''2''''''''8.''''''''''''4'''''''">
              <a:rPr lang="en-US" altLang="en-US" sz="1000" b="0" smtClean="0"/>
              <a:pPr/>
              <a:t>28.4</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638BEAED-F1A4-45DD-A0C7-C9033999E1FB}"/>
              </a:ext>
            </a:extLst>
          </p:cNvPr>
          <p:cNvSpPr>
            <a:spLocks/>
          </p:cNvSpPr>
          <p:nvPr>
            <p:custDataLst>
              <p:tags r:id="rId61"/>
            </p:custDataLst>
          </p:nvPr>
        </p:nvSpPr>
        <p:spPr bwMode="auto">
          <a:xfrm>
            <a:off x="5238750" y="6224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F70572-8CB1-4027-B07E-95C63CE15AA5}" type="datetime'''''''''''''''2''''''''''00''''''''''''''''''''''''''''0'''">
              <a:rPr lang="en-US" altLang="en-US" sz="1000" b="0" smtClean="0"/>
              <a:pPr/>
              <a:t>2000</a:t>
            </a:fld>
            <a:endParaRPr kumimoji="0" lang="ja-JP" altLang="en-US" sz="1000" b="0" dirty="0">
              <a:sym typeface="+mn-lt"/>
            </a:endParaRPr>
          </a:p>
        </p:txBody>
      </p:sp>
      <p:sp>
        <p:nvSpPr>
          <p:cNvPr id="158" name="テキスト プレースホルダ 9">
            <a:extLst>
              <a:ext uri="{FF2B5EF4-FFF2-40B4-BE49-F238E27FC236}">
                <a16:creationId xmlns:a16="http://schemas.microsoft.com/office/drawing/2014/main" id="{BDFC3F9D-7864-404F-A415-D404F99EC2B0}"/>
              </a:ext>
            </a:extLst>
          </p:cNvPr>
          <p:cNvSpPr>
            <a:spLocks/>
          </p:cNvSpPr>
          <p:nvPr>
            <p:custDataLst>
              <p:tags r:id="rId62"/>
            </p:custDataLst>
          </p:nvPr>
        </p:nvSpPr>
        <p:spPr bwMode="gray">
          <a:xfrm>
            <a:off x="5416550" y="264477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D0998A-A1CC-4FBF-852A-7A88E7AAA2F9}" type="datetime'3''''''''''''1''''''''''''''''''.''''''''''''''''''''9'''">
              <a:rPr lang="en-US" altLang="en-US" sz="1000" smtClean="0"/>
              <a:pPr/>
              <a:t>31.9</a:t>
            </a:fld>
            <a:endParaRPr kumimoji="0" lang="ja-JP" altLang="en-US" sz="1000" dirty="0">
              <a:sym typeface="+mn-lt"/>
            </a:endParaRPr>
          </a:p>
        </p:txBody>
      </p:sp>
      <p:sp>
        <p:nvSpPr>
          <p:cNvPr id="160" name="Text Placeholder 12">
            <a:extLst>
              <a:ext uri="{FF2B5EF4-FFF2-40B4-BE49-F238E27FC236}">
                <a16:creationId xmlns:a16="http://schemas.microsoft.com/office/drawing/2014/main" id="{92C97CD0-C8C1-480D-BB6F-9451D5F710B2}"/>
              </a:ext>
            </a:extLst>
          </p:cNvPr>
          <p:cNvSpPr>
            <a:spLocks/>
          </p:cNvSpPr>
          <p:nvPr>
            <p:custDataLst>
              <p:tags r:id="rId63"/>
            </p:custDataLst>
          </p:nvPr>
        </p:nvSpPr>
        <p:spPr bwMode="auto">
          <a:xfrm>
            <a:off x="54752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6DC036-788F-472E-B526-406BAFA84B01}" type="datetime'''''''''''''''''''''''0''''''''''''''''1'''''''''''''''''''">
              <a:rPr lang="en-US" altLang="en-US" sz="1000" b="0" smtClean="0"/>
              <a:pPr/>
              <a:t>01</a:t>
            </a:fld>
            <a:endParaRPr kumimoji="0" lang="ja-JP" altLang="en-US" sz="1000" b="0" dirty="0">
              <a:sym typeface="+mn-lt"/>
            </a:endParaRPr>
          </a:p>
        </p:txBody>
      </p:sp>
      <p:sp>
        <p:nvSpPr>
          <p:cNvPr id="152" name="テキスト プレースホルダ 9">
            <a:extLst>
              <a:ext uri="{FF2B5EF4-FFF2-40B4-BE49-F238E27FC236}">
                <a16:creationId xmlns:a16="http://schemas.microsoft.com/office/drawing/2014/main" id="{614D8E55-6133-4FFC-B246-1AEEF096C513}"/>
              </a:ext>
            </a:extLst>
          </p:cNvPr>
          <p:cNvSpPr>
            <a:spLocks/>
          </p:cNvSpPr>
          <p:nvPr>
            <p:custDataLst>
              <p:tags r:id="rId64"/>
            </p:custDataLst>
          </p:nvPr>
        </p:nvSpPr>
        <p:spPr bwMode="gray">
          <a:xfrm>
            <a:off x="5743575" y="26860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065059-CA16-41F2-8308-CDBAF4A17510}" type="datetime'''''''''''''''''''''''3''2''.''5'''''''''''''">
              <a:rPr lang="en-US" altLang="en-US" sz="1000" smtClean="0"/>
              <a:pPr/>
              <a:t>32.5</a:t>
            </a:fld>
            <a:endParaRPr kumimoji="0" lang="ja-JP" altLang="en-US" sz="1000" dirty="0">
              <a:sym typeface="+mn-lt"/>
            </a:endParaRPr>
          </a:p>
        </p:txBody>
      </p:sp>
      <p:sp>
        <p:nvSpPr>
          <p:cNvPr id="192" name="Text Placeholder 12">
            <a:extLst>
              <a:ext uri="{FF2B5EF4-FFF2-40B4-BE49-F238E27FC236}">
                <a16:creationId xmlns:a16="http://schemas.microsoft.com/office/drawing/2014/main" id="{AEFE359A-FC74-48BA-BE2D-DD0E8CDDAACB}"/>
              </a:ext>
            </a:extLst>
          </p:cNvPr>
          <p:cNvSpPr>
            <a:spLocks/>
          </p:cNvSpPr>
          <p:nvPr>
            <p:custDataLst>
              <p:tags r:id="rId65"/>
            </p:custDataLst>
          </p:nvPr>
        </p:nvSpPr>
        <p:spPr bwMode="auto">
          <a:xfrm>
            <a:off x="89836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7BCC2-2FBB-4382-B183-3F779C9EBC8B}" type="datetime'''''''''''22'''''''''''''''''''">
              <a:rPr lang="en-US" altLang="en-US" sz="1000" b="0" smtClean="0"/>
              <a:pPr/>
              <a:t>22</a:t>
            </a:fld>
            <a:endParaRPr kumimoji="0" lang="ja-JP" altLang="en-US" sz="1000" b="0" dirty="0">
              <a:sym typeface="+mn-lt"/>
            </a:endParaRPr>
          </a:p>
        </p:txBody>
      </p:sp>
      <p:sp>
        <p:nvSpPr>
          <p:cNvPr id="161" name="Text Placeholder 12">
            <a:extLst>
              <a:ext uri="{FF2B5EF4-FFF2-40B4-BE49-F238E27FC236}">
                <a16:creationId xmlns:a16="http://schemas.microsoft.com/office/drawing/2014/main" id="{BB4E5819-8FCA-4EFE-9FEB-A129B49C19DE}"/>
              </a:ext>
            </a:extLst>
          </p:cNvPr>
          <p:cNvSpPr>
            <a:spLocks/>
          </p:cNvSpPr>
          <p:nvPr>
            <p:custDataLst>
              <p:tags r:id="rId66"/>
            </p:custDataLst>
          </p:nvPr>
        </p:nvSpPr>
        <p:spPr bwMode="auto">
          <a:xfrm>
            <a:off x="56419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BA9693-F5C0-4782-AE9F-F596FB18DEE5}" type="datetime'''''''''''''''''''''''''''''''''''0''''''''''2'''''''''''''''">
              <a:rPr lang="en-US" altLang="en-US" sz="1000" b="0" smtClean="0"/>
              <a:pPr/>
              <a:t>02</a:t>
            </a:fld>
            <a:endParaRPr kumimoji="0" lang="ja-JP" altLang="en-US" sz="1000" b="0" dirty="0">
              <a:sym typeface="+mn-lt"/>
            </a:endParaRPr>
          </a:p>
        </p:txBody>
      </p:sp>
      <p:sp>
        <p:nvSpPr>
          <p:cNvPr id="71" name="テキスト プレースホルダ 9">
            <a:extLst>
              <a:ext uri="{FF2B5EF4-FFF2-40B4-BE49-F238E27FC236}">
                <a16:creationId xmlns:a16="http://schemas.microsoft.com/office/drawing/2014/main" id="{30EB4EC5-2BD3-D715-7D2A-8AC5BDFD0AFC}"/>
              </a:ext>
            </a:extLst>
          </p:cNvPr>
          <p:cNvSpPr>
            <a:spLocks/>
          </p:cNvSpPr>
          <p:nvPr>
            <p:custDataLst>
              <p:tags r:id="rId67"/>
            </p:custDataLst>
          </p:nvPr>
        </p:nvSpPr>
        <p:spPr bwMode="gray">
          <a:xfrm>
            <a:off x="9088438" y="3003550"/>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6006F6-AEF2-4AD0-AF64-C2F8AA949269}" type="datetime'''28.''''''''''''''''''''4'''''''''''''''''''''''''''''''''">
              <a:rPr lang="en-US" altLang="en-US" sz="1000" smtClean="0">
                <a:effectLst/>
                <a:sym typeface="+mn-lt"/>
              </a:rPr>
              <a:pPr/>
              <a:t>28.4</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FBA2D1DF-4584-A3D6-B957-2EA0BB7E5AE8}"/>
              </a:ext>
            </a:extLst>
          </p:cNvPr>
          <p:cNvSpPr>
            <a:spLocks/>
          </p:cNvSpPr>
          <p:nvPr>
            <p:custDataLst>
              <p:tags r:id="rId68"/>
            </p:custDataLst>
          </p:nvPr>
        </p:nvSpPr>
        <p:spPr bwMode="gray">
          <a:xfrm>
            <a:off x="9255125" y="3702050"/>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13EAE5-4B57-4C50-9EB9-BC7FCFBDF3B6}" type="datetime'''''''''2''4''''''''''''''''''''.''''9'''''''''''''''">
              <a:rPr lang="en-US" altLang="en-US" sz="1000" smtClean="0">
                <a:sym typeface="+mn-lt"/>
              </a:rPr>
              <a:pPr/>
              <a:t>24.9</a:t>
            </a:fld>
            <a:endParaRPr lang="ja-JP" altLang="en-US" sz="1000" dirty="0">
              <a:sym typeface="+mn-lt"/>
            </a:endParaRPr>
          </a:p>
        </p:txBody>
      </p:sp>
      <p:sp>
        <p:nvSpPr>
          <p:cNvPr id="155" name="Text Placeholder 12">
            <a:extLst>
              <a:ext uri="{FF2B5EF4-FFF2-40B4-BE49-F238E27FC236}">
                <a16:creationId xmlns:a16="http://schemas.microsoft.com/office/drawing/2014/main" id="{928947B1-2D19-4F38-BEBD-C5F3F695E1BC}"/>
              </a:ext>
            </a:extLst>
          </p:cNvPr>
          <p:cNvSpPr>
            <a:spLocks/>
          </p:cNvSpPr>
          <p:nvPr>
            <p:custDataLst>
              <p:tags r:id="rId69"/>
            </p:custDataLst>
          </p:nvPr>
        </p:nvSpPr>
        <p:spPr bwMode="gray">
          <a:xfrm>
            <a:off x="5845175" y="28368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EA45808-31B2-4FEB-AC1B-5404B689A4CE}" type="datetime'3''''''''0.''''''2'''''''''''''''''">
              <a:rPr lang="en-US" altLang="en-US" sz="1000" b="0" smtClean="0"/>
              <a:pPr/>
              <a:t>30.2</a:t>
            </a:fld>
            <a:endParaRPr kumimoji="0" lang="ja-JP" altLang="en-US" sz="1000" b="0" dirty="0">
              <a:sym typeface="+mn-lt"/>
            </a:endParaRPr>
          </a:p>
        </p:txBody>
      </p:sp>
      <p:sp>
        <p:nvSpPr>
          <p:cNvPr id="79" name="テキスト プレースホルダ 9">
            <a:extLst>
              <a:ext uri="{FF2B5EF4-FFF2-40B4-BE49-F238E27FC236}">
                <a16:creationId xmlns:a16="http://schemas.microsoft.com/office/drawing/2014/main" id="{64FF0581-BBCA-1438-15CE-AFE8972496FE}"/>
              </a:ext>
            </a:extLst>
          </p:cNvPr>
          <p:cNvSpPr>
            <a:spLocks/>
          </p:cNvSpPr>
          <p:nvPr>
            <p:custDataLst>
              <p:tags r:id="rId70"/>
            </p:custDataLst>
          </p:nvPr>
        </p:nvSpPr>
        <p:spPr bwMode="gray">
          <a:xfrm>
            <a:off x="9421813" y="332898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693E1B-A0A8-46C4-840C-AD9C83148A6F}" type="datetime'''25.''''''''''''''''''2'''''''''''''''''''''''''''''">
              <a:rPr lang="en-US" altLang="en-US" sz="1000" smtClean="0">
                <a:sym typeface="+mn-lt"/>
              </a:rPr>
              <a:pPr/>
              <a:t>25.2</a:t>
            </a:fld>
            <a:endParaRPr lang="ja-JP" altLang="en-US" sz="1000" dirty="0">
              <a:sym typeface="+mn-lt"/>
            </a:endParaRPr>
          </a:p>
        </p:txBody>
      </p:sp>
      <p:sp>
        <p:nvSpPr>
          <p:cNvPr id="163" name="Text Placeholder 12">
            <a:extLst>
              <a:ext uri="{FF2B5EF4-FFF2-40B4-BE49-F238E27FC236}">
                <a16:creationId xmlns:a16="http://schemas.microsoft.com/office/drawing/2014/main" id="{99234D2A-E1B0-4E4D-9FD8-F9E52A8AFA0E}"/>
              </a:ext>
            </a:extLst>
          </p:cNvPr>
          <p:cNvSpPr>
            <a:spLocks/>
          </p:cNvSpPr>
          <p:nvPr>
            <p:custDataLst>
              <p:tags r:id="rId71"/>
            </p:custDataLst>
          </p:nvPr>
        </p:nvSpPr>
        <p:spPr bwMode="auto">
          <a:xfrm>
            <a:off x="58102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B23AD6-5262-423B-A961-6205ED836F0C}" type="datetime'''''''''''''''''''''''''0''''''''''''''''''''''''3'">
              <a:rPr lang="en-US" altLang="en-US" sz="1000" b="0" smtClean="0"/>
              <a:pPr/>
              <a:t>03</a:t>
            </a:fld>
            <a:endParaRPr kumimoji="0" lang="ja-JP" altLang="en-US" sz="1000" b="0" dirty="0">
              <a:sym typeface="+mn-lt"/>
            </a:endParaRPr>
          </a:p>
        </p:txBody>
      </p:sp>
      <p:sp>
        <p:nvSpPr>
          <p:cNvPr id="165" name="Text Placeholder 12">
            <a:extLst>
              <a:ext uri="{FF2B5EF4-FFF2-40B4-BE49-F238E27FC236}">
                <a16:creationId xmlns:a16="http://schemas.microsoft.com/office/drawing/2014/main" id="{BAFF29E1-BF60-4026-90E9-3AA02AC791CA}"/>
              </a:ext>
            </a:extLst>
          </p:cNvPr>
          <p:cNvSpPr>
            <a:spLocks/>
          </p:cNvSpPr>
          <p:nvPr>
            <p:custDataLst>
              <p:tags r:id="rId72"/>
            </p:custDataLst>
          </p:nvPr>
        </p:nvSpPr>
        <p:spPr bwMode="gray">
          <a:xfrm>
            <a:off x="5830888" y="336391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BD1FAA-6812-4095-ADBA-6CB5A0E84CA2}" type="datetime'''''''''2''7''''.''6'''''''''''''">
              <a:rPr lang="en-US" altLang="en-US" sz="1000" b="0" smtClean="0"/>
              <a:pPr/>
              <a:t>27.6</a:t>
            </a:fld>
            <a:endParaRPr kumimoji="0" lang="ja-JP" altLang="en-US" sz="1000" b="0" dirty="0">
              <a:sym typeface="+mn-lt"/>
            </a:endParaRPr>
          </a:p>
        </p:txBody>
      </p:sp>
      <p:sp>
        <p:nvSpPr>
          <p:cNvPr id="66" name="Text Placeholder 12">
            <a:extLst>
              <a:ext uri="{FF2B5EF4-FFF2-40B4-BE49-F238E27FC236}">
                <a16:creationId xmlns:a16="http://schemas.microsoft.com/office/drawing/2014/main" id="{3EBD9183-C086-51A0-10D6-C8CDFE9A6073}"/>
              </a:ext>
            </a:extLst>
          </p:cNvPr>
          <p:cNvSpPr>
            <a:spLocks/>
          </p:cNvSpPr>
          <p:nvPr>
            <p:custDataLst>
              <p:tags r:id="rId73"/>
            </p:custDataLst>
          </p:nvPr>
        </p:nvSpPr>
        <p:spPr bwMode="auto">
          <a:xfrm>
            <a:off x="9485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CBB376-7BAB-4F09-B010-3289427BD8A9}" type="datetime'2''''''''''''''''''''''5'''''''">
              <a:rPr kumimoji="0" lang="en-US" altLang="en-US" sz="1000" b="0" smtClean="0"/>
              <a:pPr/>
              <a:t>25</a:t>
            </a:fld>
            <a:endParaRPr kumimoji="0" lang="ja-JP" altLang="en-US" sz="1000" b="0" dirty="0">
              <a:sym typeface="+mn-lt"/>
            </a:endParaRPr>
          </a:p>
        </p:txBody>
      </p:sp>
      <p:graphicFrame>
        <p:nvGraphicFramePr>
          <p:cNvPr id="50" name="Chart 49">
            <a:extLst>
              <a:ext uri="{FF2B5EF4-FFF2-40B4-BE49-F238E27FC236}">
                <a16:creationId xmlns:a16="http://schemas.microsoft.com/office/drawing/2014/main" id="{B1A04A02-AF1B-71F5-761A-1175707B174C}"/>
              </a:ext>
            </a:extLst>
          </p:cNvPr>
          <p:cNvGraphicFramePr/>
          <p:nvPr>
            <p:custDataLst>
              <p:tags r:id="rId74"/>
            </p:custDataLst>
            <p:extLst>
              <p:ext uri="{D42A27DB-BD31-4B8C-83A1-F6EECF244321}">
                <p14:modId xmlns:p14="http://schemas.microsoft.com/office/powerpoint/2010/main" val="1735040857"/>
              </p:ext>
            </p:extLst>
          </p:nvPr>
        </p:nvGraphicFramePr>
        <p:xfrm>
          <a:off x="17463" y="2227263"/>
          <a:ext cx="4852987" cy="4137025"/>
        </p:xfrm>
        <a:graphic>
          <a:graphicData uri="http://schemas.openxmlformats.org/drawingml/2006/chart">
            <c:chart xmlns:c="http://schemas.openxmlformats.org/drawingml/2006/chart" xmlns:r="http://schemas.openxmlformats.org/officeDocument/2006/relationships" r:id="rId121"/>
          </a:graphicData>
        </a:graphic>
      </p:graphicFrame>
      <p:cxnSp>
        <p:nvCxnSpPr>
          <p:cNvPr id="55" name="Straight Connector 54">
            <a:extLst>
              <a:ext uri="{FF2B5EF4-FFF2-40B4-BE49-F238E27FC236}">
                <a16:creationId xmlns:a16="http://schemas.microsoft.com/office/drawing/2014/main" id="{63827FEC-30AA-8590-18DB-BBFD45443B2D}"/>
              </a:ext>
            </a:extLst>
          </p:cNvPr>
          <p:cNvCxnSpPr/>
          <p:nvPr>
            <p:custDataLst>
              <p:tags r:id="rId75"/>
            </p:custDataLst>
          </p:nvPr>
        </p:nvCxnSpPr>
        <p:spPr bwMode="auto">
          <a:xfrm>
            <a:off x="1473200" y="4983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6E36EF2-138E-C304-0D86-33F182C1EFB7}"/>
              </a:ext>
            </a:extLst>
          </p:cNvPr>
          <p:cNvCxnSpPr/>
          <p:nvPr>
            <p:custDataLst>
              <p:tags r:id="rId76"/>
            </p:custDataLst>
          </p:nvPr>
        </p:nvCxnSpPr>
        <p:spPr bwMode="auto">
          <a:xfrm>
            <a:off x="2616200" y="5399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4D10F58-795E-087E-6F5E-6D48AD16CF2E}"/>
              </a:ext>
            </a:extLst>
          </p:cNvPr>
          <p:cNvCxnSpPr/>
          <p:nvPr>
            <p:custDataLst>
              <p:tags r:id="rId77"/>
            </p:custDataLst>
          </p:nvPr>
        </p:nvCxnSpPr>
        <p:spPr bwMode="auto">
          <a:xfrm>
            <a:off x="657225" y="5797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CC41130-6391-48FA-9645-503ED26E1F69}"/>
              </a:ext>
            </a:extLst>
          </p:cNvPr>
          <p:cNvCxnSpPr/>
          <p:nvPr>
            <p:custDataLst>
              <p:tags r:id="rId78"/>
            </p:custDataLst>
          </p:nvPr>
        </p:nvCxnSpPr>
        <p:spPr bwMode="auto">
          <a:xfrm>
            <a:off x="2125663" y="5262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48F52D82-ED0A-FD9F-F7D5-143A3C782CC2}"/>
              </a:ext>
            </a:extLst>
          </p:cNvPr>
          <p:cNvCxnSpPr/>
          <p:nvPr>
            <p:custDataLst>
              <p:tags r:id="rId79"/>
            </p:custDataLst>
          </p:nvPr>
        </p:nvCxnSpPr>
        <p:spPr bwMode="auto">
          <a:xfrm>
            <a:off x="820738" y="5788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9561420A-AC6C-B27C-0ED6-2CC358D57EBB}"/>
              </a:ext>
            </a:extLst>
          </p:cNvPr>
          <p:cNvCxnSpPr/>
          <p:nvPr>
            <p:custDataLst>
              <p:tags r:id="rId80"/>
            </p:custDataLst>
          </p:nvPr>
        </p:nvCxnSpPr>
        <p:spPr bwMode="auto">
          <a:xfrm>
            <a:off x="4410075" y="5665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B603441-084E-F108-DBCF-71E4C6A0E903}"/>
              </a:ext>
            </a:extLst>
          </p:cNvPr>
          <p:cNvCxnSpPr/>
          <p:nvPr>
            <p:custDataLst>
              <p:tags r:id="rId81"/>
            </p:custDataLst>
          </p:nvPr>
        </p:nvCxnSpPr>
        <p:spPr bwMode="auto">
          <a:xfrm>
            <a:off x="3105150" y="5387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2ED4C12-C15B-AB6E-5685-8B97DD36D2C2}"/>
              </a:ext>
            </a:extLst>
          </p:cNvPr>
          <p:cNvCxnSpPr/>
          <p:nvPr>
            <p:custDataLst>
              <p:tags r:id="rId82"/>
            </p:custDataLst>
          </p:nvPr>
        </p:nvCxnSpPr>
        <p:spPr bwMode="auto">
          <a:xfrm>
            <a:off x="3268663" y="5403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D8EB14D-5B87-90BB-1C90-39F17CFEA6E2}"/>
              </a:ext>
            </a:extLst>
          </p:cNvPr>
          <p:cNvCxnSpPr/>
          <p:nvPr>
            <p:custDataLst>
              <p:tags r:id="rId83"/>
            </p:custDataLst>
          </p:nvPr>
        </p:nvCxnSpPr>
        <p:spPr bwMode="auto">
          <a:xfrm>
            <a:off x="3432175" y="5462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CC499230-D5E4-7D4D-6E2C-89E19E9E733C}"/>
              </a:ext>
            </a:extLst>
          </p:cNvPr>
          <p:cNvCxnSpPr/>
          <p:nvPr>
            <p:custDataLst>
              <p:tags r:id="rId84"/>
            </p:custDataLst>
          </p:nvPr>
        </p:nvCxnSpPr>
        <p:spPr bwMode="auto">
          <a:xfrm>
            <a:off x="3594100" y="5529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B19E5A5-0622-7BFF-8993-EB5C361D2F07}"/>
              </a:ext>
            </a:extLst>
          </p:cNvPr>
          <p:cNvCxnSpPr/>
          <p:nvPr>
            <p:custDataLst>
              <p:tags r:id="rId85"/>
            </p:custDataLst>
          </p:nvPr>
        </p:nvCxnSpPr>
        <p:spPr bwMode="auto">
          <a:xfrm>
            <a:off x="3757613" y="5400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5C55630-FF74-9E2A-E3DF-65798A6F231E}"/>
              </a:ext>
            </a:extLst>
          </p:cNvPr>
          <p:cNvCxnSpPr/>
          <p:nvPr>
            <p:custDataLst>
              <p:tags r:id="rId86"/>
            </p:custDataLst>
          </p:nvPr>
        </p:nvCxnSpPr>
        <p:spPr bwMode="auto">
          <a:xfrm>
            <a:off x="4573588" y="5573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ext Placeholder 12">
            <a:extLst>
              <a:ext uri="{FF2B5EF4-FFF2-40B4-BE49-F238E27FC236}">
                <a16:creationId xmlns:a16="http://schemas.microsoft.com/office/drawing/2014/main" id="{1C52AF7A-FBA5-2A01-62EA-DBE9E0CA9F51}"/>
              </a:ext>
            </a:extLst>
          </p:cNvPr>
          <p:cNvSpPr>
            <a:spLocks/>
          </p:cNvSpPr>
          <p:nvPr>
            <p:custDataLst>
              <p:tags r:id="rId87"/>
            </p:custDataLst>
          </p:nvPr>
        </p:nvSpPr>
        <p:spPr bwMode="auto">
          <a:xfrm>
            <a:off x="157321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6" name="Text Placeholder 12">
            <a:extLst>
              <a:ext uri="{FF2B5EF4-FFF2-40B4-BE49-F238E27FC236}">
                <a16:creationId xmlns:a16="http://schemas.microsoft.com/office/drawing/2014/main" id="{2D2BDEAB-1F1D-96E3-33AA-B5E0C21E5634}"/>
              </a:ext>
            </a:extLst>
          </p:cNvPr>
          <p:cNvSpPr>
            <a:spLocks/>
          </p:cNvSpPr>
          <p:nvPr>
            <p:custDataLst>
              <p:tags r:id="rId88"/>
            </p:custDataLst>
          </p:nvPr>
        </p:nvSpPr>
        <p:spPr bwMode="auto">
          <a:xfrm>
            <a:off x="1735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useBgFill="1">
        <p:nvSpPr>
          <p:cNvPr id="97" name="テキスト プレースホルダ 9">
            <a:extLst>
              <a:ext uri="{FF2B5EF4-FFF2-40B4-BE49-F238E27FC236}">
                <a16:creationId xmlns:a16="http://schemas.microsoft.com/office/drawing/2014/main" id="{5FDA4D0D-B8E6-3743-E808-901B0732C2DA}"/>
              </a:ext>
            </a:extLst>
          </p:cNvPr>
          <p:cNvSpPr>
            <a:spLocks/>
          </p:cNvSpPr>
          <p:nvPr>
            <p:custDataLst>
              <p:tags r:id="rId89"/>
            </p:custDataLst>
          </p:nvPr>
        </p:nvSpPr>
        <p:spPr bwMode="gray">
          <a:xfrm>
            <a:off x="1836738" y="57165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ECFF7-8921-476A-A4BB-09023BB40F18}"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 name="Text Placeholder 12">
            <a:extLst>
              <a:ext uri="{FF2B5EF4-FFF2-40B4-BE49-F238E27FC236}">
                <a16:creationId xmlns:a16="http://schemas.microsoft.com/office/drawing/2014/main" id="{D6ECB429-2771-5730-CB4D-29584B3502F9}"/>
              </a:ext>
            </a:extLst>
          </p:cNvPr>
          <p:cNvSpPr>
            <a:spLocks/>
          </p:cNvSpPr>
          <p:nvPr>
            <p:custDataLst>
              <p:tags r:id="rId90"/>
            </p:custDataLst>
          </p:nvPr>
        </p:nvSpPr>
        <p:spPr bwMode="auto">
          <a:xfrm>
            <a:off x="1898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0" name="Text Placeholder 12">
            <a:extLst>
              <a:ext uri="{FF2B5EF4-FFF2-40B4-BE49-F238E27FC236}">
                <a16:creationId xmlns:a16="http://schemas.microsoft.com/office/drawing/2014/main" id="{FF52E20D-F769-E881-CA7F-56141E02AF74}"/>
              </a:ext>
            </a:extLst>
          </p:cNvPr>
          <p:cNvSpPr>
            <a:spLocks/>
          </p:cNvSpPr>
          <p:nvPr>
            <p:custDataLst>
              <p:tags r:id="rId91"/>
            </p:custDataLst>
          </p:nvPr>
        </p:nvSpPr>
        <p:spPr bwMode="auto">
          <a:xfrm>
            <a:off x="2062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1" name="Text Placeholder 12">
            <a:extLst>
              <a:ext uri="{FF2B5EF4-FFF2-40B4-BE49-F238E27FC236}">
                <a16:creationId xmlns:a16="http://schemas.microsoft.com/office/drawing/2014/main" id="{73A9D5BC-BCC7-E870-88F7-7A4C7396C346}"/>
              </a:ext>
            </a:extLst>
          </p:cNvPr>
          <p:cNvSpPr>
            <a:spLocks/>
          </p:cNvSpPr>
          <p:nvPr>
            <p:custDataLst>
              <p:tags r:id="rId92"/>
            </p:custDataLst>
          </p:nvPr>
        </p:nvSpPr>
        <p:spPr bwMode="auto">
          <a:xfrm>
            <a:off x="2225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2" name="Text Placeholder 12">
            <a:extLst>
              <a:ext uri="{FF2B5EF4-FFF2-40B4-BE49-F238E27FC236}">
                <a16:creationId xmlns:a16="http://schemas.microsoft.com/office/drawing/2014/main" id="{D788E6EF-7D61-EB11-DB73-352248876775}"/>
              </a:ext>
            </a:extLst>
          </p:cNvPr>
          <p:cNvSpPr>
            <a:spLocks/>
          </p:cNvSpPr>
          <p:nvPr>
            <p:custDataLst>
              <p:tags r:id="rId93"/>
            </p:custDataLst>
          </p:nvPr>
        </p:nvSpPr>
        <p:spPr bwMode="auto">
          <a:xfrm>
            <a:off x="23891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3" name="Text Placeholder 12">
            <a:extLst>
              <a:ext uri="{FF2B5EF4-FFF2-40B4-BE49-F238E27FC236}">
                <a16:creationId xmlns:a16="http://schemas.microsoft.com/office/drawing/2014/main" id="{3E9F501F-25A0-3ACD-91E0-EAC9000032E9}"/>
              </a:ext>
            </a:extLst>
          </p:cNvPr>
          <p:cNvSpPr>
            <a:spLocks/>
          </p:cNvSpPr>
          <p:nvPr>
            <p:custDataLst>
              <p:tags r:id="rId94"/>
            </p:custDataLst>
          </p:nvPr>
        </p:nvSpPr>
        <p:spPr bwMode="auto">
          <a:xfrm>
            <a:off x="25527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 name="Text Placeholder 12">
            <a:extLst>
              <a:ext uri="{FF2B5EF4-FFF2-40B4-BE49-F238E27FC236}">
                <a16:creationId xmlns:a16="http://schemas.microsoft.com/office/drawing/2014/main" id="{CE9DBD7E-EC2F-1958-143C-A46B8F189F29}"/>
              </a:ext>
            </a:extLst>
          </p:cNvPr>
          <p:cNvSpPr>
            <a:spLocks/>
          </p:cNvSpPr>
          <p:nvPr>
            <p:custDataLst>
              <p:tags r:id="rId95"/>
            </p:custDataLst>
          </p:nvPr>
        </p:nvSpPr>
        <p:spPr bwMode="auto">
          <a:xfrm>
            <a:off x="7572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2" name="Text Placeholder 12">
            <a:extLst>
              <a:ext uri="{FF2B5EF4-FFF2-40B4-BE49-F238E27FC236}">
                <a16:creationId xmlns:a16="http://schemas.microsoft.com/office/drawing/2014/main" id="{1AF4D360-FD51-5995-7051-815E0370DB7F}"/>
              </a:ext>
            </a:extLst>
          </p:cNvPr>
          <p:cNvSpPr>
            <a:spLocks/>
          </p:cNvSpPr>
          <p:nvPr>
            <p:custDataLst>
              <p:tags r:id="rId96"/>
            </p:custDataLst>
          </p:nvPr>
        </p:nvSpPr>
        <p:spPr bwMode="auto">
          <a:xfrm>
            <a:off x="2878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75" name="Text Placeholder 12"/>
          <p:cNvSpPr>
            <a:spLocks/>
          </p:cNvSpPr>
          <p:nvPr>
            <p:custDataLst>
              <p:tags r:id="rId97"/>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5" name="Text Placeholder 12">
            <a:extLst>
              <a:ext uri="{FF2B5EF4-FFF2-40B4-BE49-F238E27FC236}">
                <a16:creationId xmlns:a16="http://schemas.microsoft.com/office/drawing/2014/main" id="{4805B4AC-2808-9F18-5F15-CF992A7FA059}"/>
              </a:ext>
            </a:extLst>
          </p:cNvPr>
          <p:cNvSpPr>
            <a:spLocks/>
          </p:cNvSpPr>
          <p:nvPr>
            <p:custDataLst>
              <p:tags r:id="rId98"/>
            </p:custDataLst>
          </p:nvPr>
        </p:nvSpPr>
        <p:spPr bwMode="auto">
          <a:xfrm>
            <a:off x="3041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 name="Text Placeholder 12">
            <a:extLst>
              <a:ext uri="{FF2B5EF4-FFF2-40B4-BE49-F238E27FC236}">
                <a16:creationId xmlns:a16="http://schemas.microsoft.com/office/drawing/2014/main" id="{847CB990-DCE2-65E6-AFAD-9E6B76B1B688}"/>
              </a:ext>
            </a:extLst>
          </p:cNvPr>
          <p:cNvSpPr>
            <a:spLocks/>
          </p:cNvSpPr>
          <p:nvPr>
            <p:custDataLst>
              <p:tags r:id="rId99"/>
            </p:custDataLst>
          </p:nvPr>
        </p:nvSpPr>
        <p:spPr bwMode="auto">
          <a:xfrm>
            <a:off x="373063" y="620553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9" name="Text Placeholder 12">
            <a:extLst>
              <a:ext uri="{FF2B5EF4-FFF2-40B4-BE49-F238E27FC236}">
                <a16:creationId xmlns:a16="http://schemas.microsoft.com/office/drawing/2014/main" id="{D165759D-AA94-D790-7FE4-1DFAA00D099B}"/>
              </a:ext>
            </a:extLst>
          </p:cNvPr>
          <p:cNvSpPr>
            <a:spLocks/>
          </p:cNvSpPr>
          <p:nvPr>
            <p:custDataLst>
              <p:tags r:id="rId100"/>
            </p:custDataLst>
          </p:nvPr>
        </p:nvSpPr>
        <p:spPr bwMode="auto">
          <a:xfrm>
            <a:off x="3205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 name="Text Placeholder 12">
            <a:extLst>
              <a:ext uri="{FF2B5EF4-FFF2-40B4-BE49-F238E27FC236}">
                <a16:creationId xmlns:a16="http://schemas.microsoft.com/office/drawing/2014/main" id="{F019C6C3-D58C-718E-D0B2-A70C6EACB3DA}"/>
              </a:ext>
            </a:extLst>
          </p:cNvPr>
          <p:cNvSpPr>
            <a:spLocks/>
          </p:cNvSpPr>
          <p:nvPr>
            <p:custDataLst>
              <p:tags r:id="rId101"/>
            </p:custDataLst>
          </p:nvPr>
        </p:nvSpPr>
        <p:spPr bwMode="auto">
          <a:xfrm>
            <a:off x="5937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6" name="Text Placeholder 12">
            <a:extLst>
              <a:ext uri="{FF2B5EF4-FFF2-40B4-BE49-F238E27FC236}">
                <a16:creationId xmlns:a16="http://schemas.microsoft.com/office/drawing/2014/main" id="{26227066-1FAB-68D6-7CEE-85B42B975393}"/>
              </a:ext>
            </a:extLst>
          </p:cNvPr>
          <p:cNvSpPr>
            <a:spLocks/>
          </p:cNvSpPr>
          <p:nvPr>
            <p:custDataLst>
              <p:tags r:id="rId102"/>
            </p:custDataLst>
          </p:nvPr>
        </p:nvSpPr>
        <p:spPr bwMode="auto">
          <a:xfrm>
            <a:off x="3368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 name="Text Placeholder 12">
            <a:extLst>
              <a:ext uri="{FF2B5EF4-FFF2-40B4-BE49-F238E27FC236}">
                <a16:creationId xmlns:a16="http://schemas.microsoft.com/office/drawing/2014/main" id="{005647BF-7F2D-A492-BCD8-43E59FA9F837}"/>
              </a:ext>
            </a:extLst>
          </p:cNvPr>
          <p:cNvSpPr>
            <a:spLocks/>
          </p:cNvSpPr>
          <p:nvPr>
            <p:custDataLst>
              <p:tags r:id="rId103"/>
            </p:custDataLst>
          </p:nvPr>
        </p:nvSpPr>
        <p:spPr bwMode="auto">
          <a:xfrm>
            <a:off x="919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7" name="Text Placeholder 12">
            <a:extLst>
              <a:ext uri="{FF2B5EF4-FFF2-40B4-BE49-F238E27FC236}">
                <a16:creationId xmlns:a16="http://schemas.microsoft.com/office/drawing/2014/main" id="{0AAA313D-D7D0-E2DE-2768-E26D05F186F9}"/>
              </a:ext>
            </a:extLst>
          </p:cNvPr>
          <p:cNvSpPr>
            <a:spLocks/>
          </p:cNvSpPr>
          <p:nvPr>
            <p:custDataLst>
              <p:tags r:id="rId104"/>
            </p:custDataLst>
          </p:nvPr>
        </p:nvSpPr>
        <p:spPr bwMode="auto">
          <a:xfrm>
            <a:off x="35306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8" name="Text Placeholder 12">
            <a:extLst>
              <a:ext uri="{FF2B5EF4-FFF2-40B4-BE49-F238E27FC236}">
                <a16:creationId xmlns:a16="http://schemas.microsoft.com/office/drawing/2014/main" id="{C31129F4-1196-612C-4389-05223394EF59}"/>
              </a:ext>
            </a:extLst>
          </p:cNvPr>
          <p:cNvSpPr>
            <a:spLocks/>
          </p:cNvSpPr>
          <p:nvPr>
            <p:custDataLst>
              <p:tags r:id="rId105"/>
            </p:custDataLst>
          </p:nvPr>
        </p:nvSpPr>
        <p:spPr bwMode="auto">
          <a:xfrm>
            <a:off x="1082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 name="Text Placeholder 12">
            <a:extLst>
              <a:ext uri="{FF2B5EF4-FFF2-40B4-BE49-F238E27FC236}">
                <a16:creationId xmlns:a16="http://schemas.microsoft.com/office/drawing/2014/main" id="{E653398B-B8C4-FF2F-FF68-97739862175B}"/>
              </a:ext>
            </a:extLst>
          </p:cNvPr>
          <p:cNvSpPr>
            <a:spLocks/>
          </p:cNvSpPr>
          <p:nvPr>
            <p:custDataLst>
              <p:tags r:id="rId106"/>
            </p:custDataLst>
          </p:nvPr>
        </p:nvSpPr>
        <p:spPr bwMode="auto">
          <a:xfrm>
            <a:off x="12461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7" name="Text Placeholder 12">
            <a:extLst>
              <a:ext uri="{FF2B5EF4-FFF2-40B4-BE49-F238E27FC236}">
                <a16:creationId xmlns:a16="http://schemas.microsoft.com/office/drawing/2014/main" id="{26E36C7F-227C-CE1A-4D5D-8C09B2E6746A}"/>
              </a:ext>
            </a:extLst>
          </p:cNvPr>
          <p:cNvSpPr>
            <a:spLocks/>
          </p:cNvSpPr>
          <p:nvPr>
            <p:custDataLst>
              <p:tags r:id="rId107"/>
            </p:custDataLst>
          </p:nvPr>
        </p:nvSpPr>
        <p:spPr bwMode="auto">
          <a:xfrm>
            <a:off x="38576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9" name="Text Placeholder 12">
            <a:extLst>
              <a:ext uri="{FF2B5EF4-FFF2-40B4-BE49-F238E27FC236}">
                <a16:creationId xmlns:a16="http://schemas.microsoft.com/office/drawing/2014/main" id="{ACFAE20C-72B4-57E1-B7A0-BB84C6898975}"/>
              </a:ext>
            </a:extLst>
          </p:cNvPr>
          <p:cNvSpPr>
            <a:spLocks/>
          </p:cNvSpPr>
          <p:nvPr>
            <p:custDataLst>
              <p:tags r:id="rId108"/>
            </p:custDataLst>
          </p:nvPr>
        </p:nvSpPr>
        <p:spPr bwMode="auto">
          <a:xfrm>
            <a:off x="4021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useBgFill="1">
        <p:nvSpPr>
          <p:cNvPr id="69" name="テキスト プレースホルダ 9">
            <a:extLst>
              <a:ext uri="{FF2B5EF4-FFF2-40B4-BE49-F238E27FC236}">
                <a16:creationId xmlns:a16="http://schemas.microsoft.com/office/drawing/2014/main" id="{11539EF6-D365-D6D9-F12C-407977E07039}"/>
              </a:ext>
            </a:extLst>
          </p:cNvPr>
          <p:cNvSpPr>
            <a:spLocks/>
          </p:cNvSpPr>
          <p:nvPr>
            <p:custDataLst>
              <p:tags r:id="rId109"/>
            </p:custDataLst>
          </p:nvPr>
        </p:nvSpPr>
        <p:spPr bwMode="gray">
          <a:xfrm>
            <a:off x="4143375" y="5356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80A2E-0AB8-48A1-BEF3-3873D84CABF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4" name="Text Placeholder 12">
            <a:extLst>
              <a:ext uri="{FF2B5EF4-FFF2-40B4-BE49-F238E27FC236}">
                <a16:creationId xmlns:a16="http://schemas.microsoft.com/office/drawing/2014/main" id="{0AEDE61B-65C9-EADE-6A89-789A4E2B44BF}"/>
              </a:ext>
            </a:extLst>
          </p:cNvPr>
          <p:cNvSpPr>
            <a:spLocks/>
          </p:cNvSpPr>
          <p:nvPr>
            <p:custDataLst>
              <p:tags r:id="rId110"/>
            </p:custDataLst>
          </p:nvPr>
        </p:nvSpPr>
        <p:spPr bwMode="auto">
          <a:xfrm>
            <a:off x="4184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4" name="Text Placeholder 12">
            <a:extLst>
              <a:ext uri="{FF2B5EF4-FFF2-40B4-BE49-F238E27FC236}">
                <a16:creationId xmlns:a16="http://schemas.microsoft.com/office/drawing/2014/main" id="{C6DBA571-2B12-75EE-BB9A-E40E71B106C4}"/>
              </a:ext>
            </a:extLst>
          </p:cNvPr>
          <p:cNvSpPr>
            <a:spLocks/>
          </p:cNvSpPr>
          <p:nvPr>
            <p:custDataLst>
              <p:tags r:id="rId111"/>
            </p:custDataLst>
          </p:nvPr>
        </p:nvSpPr>
        <p:spPr bwMode="auto">
          <a:xfrm>
            <a:off x="27146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 name="Text Placeholder 12">
            <a:extLst>
              <a:ext uri="{FF2B5EF4-FFF2-40B4-BE49-F238E27FC236}">
                <a16:creationId xmlns:a16="http://schemas.microsoft.com/office/drawing/2014/main" id="{93273917-AEBE-E2ED-46FC-27938C9D13C2}"/>
              </a:ext>
            </a:extLst>
          </p:cNvPr>
          <p:cNvSpPr>
            <a:spLocks/>
          </p:cNvSpPr>
          <p:nvPr>
            <p:custDataLst>
              <p:tags r:id="rId112"/>
            </p:custDataLst>
          </p:nvPr>
        </p:nvSpPr>
        <p:spPr bwMode="auto">
          <a:xfrm>
            <a:off x="43465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4" name="Text Placeholder 12">
            <a:extLst>
              <a:ext uri="{FF2B5EF4-FFF2-40B4-BE49-F238E27FC236}">
                <a16:creationId xmlns:a16="http://schemas.microsoft.com/office/drawing/2014/main" id="{BC51F93C-7B2A-F4CB-BA8B-B56F2CA27449}"/>
              </a:ext>
            </a:extLst>
          </p:cNvPr>
          <p:cNvSpPr>
            <a:spLocks/>
          </p:cNvSpPr>
          <p:nvPr>
            <p:custDataLst>
              <p:tags r:id="rId113"/>
            </p:custDataLst>
          </p:nvPr>
        </p:nvSpPr>
        <p:spPr bwMode="auto">
          <a:xfrm>
            <a:off x="14097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3" name="Text Placeholder 12">
            <a:extLst>
              <a:ext uri="{FF2B5EF4-FFF2-40B4-BE49-F238E27FC236}">
                <a16:creationId xmlns:a16="http://schemas.microsoft.com/office/drawing/2014/main" id="{51DBE300-0913-6CA9-7628-4357F2086764}"/>
              </a:ext>
            </a:extLst>
          </p:cNvPr>
          <p:cNvSpPr>
            <a:spLocks/>
          </p:cNvSpPr>
          <p:nvPr>
            <p:custDataLst>
              <p:tags r:id="rId114"/>
            </p:custDataLst>
          </p:nvPr>
        </p:nvSpPr>
        <p:spPr bwMode="auto">
          <a:xfrm>
            <a:off x="45100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 name="Text Placeholder 12">
            <a:extLst>
              <a:ext uri="{FF2B5EF4-FFF2-40B4-BE49-F238E27FC236}">
                <a16:creationId xmlns:a16="http://schemas.microsoft.com/office/drawing/2014/main" id="{66463B58-7935-9B63-E83C-52A8061D4F56}"/>
              </a:ext>
            </a:extLst>
          </p:cNvPr>
          <p:cNvSpPr>
            <a:spLocks/>
          </p:cNvSpPr>
          <p:nvPr>
            <p:custDataLst>
              <p:tags r:id="rId115"/>
            </p:custDataLst>
          </p:nvPr>
        </p:nvSpPr>
        <p:spPr bwMode="auto">
          <a:xfrm>
            <a:off x="46736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BE1220B-48F9-4ECA-99FC-991C1DD9E0DC}" type="datetime'''''''''''''''''''26'''''''''''''''''''''''''''''''''''''''">
              <a:rPr kumimoji="0" lang="en-US" altLang="en-US" sz="800" b="0" smtClean="0">
                <a:solidFill>
                  <a:srgbClr val="000000"/>
                </a:solidFill>
              </a:rPr>
              <a:pPr lvl="0" algn="ctr">
                <a:spcBef>
                  <a:spcPct val="0"/>
                </a:spcBef>
                <a:spcAft>
                  <a:spcPct val="0"/>
                </a:spcAft>
                <a:defRPr/>
              </a:pPr>
              <a:t>26</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38" name="Text Placeholder 12">
            <a:extLst>
              <a:ext uri="{FF2B5EF4-FFF2-40B4-BE49-F238E27FC236}">
                <a16:creationId xmlns:a16="http://schemas.microsoft.com/office/drawing/2014/main" id="{C3F0496C-AE53-8A53-E5D3-5C164615B839}"/>
              </a:ext>
            </a:extLst>
          </p:cNvPr>
          <p:cNvSpPr>
            <a:spLocks/>
          </p:cNvSpPr>
          <p:nvPr>
            <p:custDataLst>
              <p:tags r:id="rId116"/>
            </p:custDataLst>
          </p:nvPr>
        </p:nvSpPr>
        <p:spPr bwMode="auto">
          <a:xfrm>
            <a:off x="369411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grpSp>
        <p:nvGrpSpPr>
          <p:cNvPr id="62" name="グループ化 1">
            <a:extLst>
              <a:ext uri="{FF2B5EF4-FFF2-40B4-BE49-F238E27FC236}">
                <a16:creationId xmlns:a16="http://schemas.microsoft.com/office/drawing/2014/main" id="{1841A6B3-A3F4-DB4E-4607-FB6FD595B8D9}"/>
              </a:ext>
            </a:extLst>
          </p:cNvPr>
          <p:cNvGrpSpPr/>
          <p:nvPr/>
        </p:nvGrpSpPr>
        <p:grpSpPr>
          <a:xfrm>
            <a:off x="3541415" y="2758068"/>
            <a:ext cx="1150021" cy="3837282"/>
            <a:chOff x="5396402" y="-215874"/>
            <a:chExt cx="1481799" cy="3975300"/>
          </a:xfrm>
        </p:grpSpPr>
        <p:sp>
          <p:nvSpPr>
            <p:cNvPr id="64" name="フリーフォーム 40">
              <a:extLst>
                <a:ext uri="{FF2B5EF4-FFF2-40B4-BE49-F238E27FC236}">
                  <a16:creationId xmlns:a16="http://schemas.microsoft.com/office/drawing/2014/main" id="{31834714-2BA2-F1F6-B44E-02D5E20C99C8}"/>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5" name="角丸四角形 41">
              <a:extLst>
                <a:ext uri="{FF2B5EF4-FFF2-40B4-BE49-F238E27FC236}">
                  <a16:creationId xmlns:a16="http://schemas.microsoft.com/office/drawing/2014/main" id="{4F9E5DFF-1EF2-66D6-C86C-269E1A4DA5CD}"/>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153070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9564835777052351773E+00&quot;&gt;&lt;m_msothmcolidx val=&quot;0&quot;/&gt;&lt;m_rgb r=&quot;80&quot; g=&quot;CC&quot; b=&quot;E8&quot;/&gt;&lt;/elem&gt;&lt;elem m_fUsage=&quot;2.45177867123650727876E+00&quot;&gt;&lt;m_msothmcolidx val=&quot;0&quot;/&gt;&lt;m_rgb r=&quot;1F&quot; g=&quot;49&quot; b=&quot;7D&quot;/&gt;&lt;/elem&gt;&lt;elem m_fUsage=&quot;2.03153647350590338405E+00&quot;&gt;&lt;m_msothmcolidx val=&quot;0&quot;/&gt;&lt;m_rgb r=&quot;C0&quot; g=&quot;E6&quot; b=&quot;F4&quot;/&gt;&lt;/elem&gt;&lt;elem m_fUsage=&quot;1.00000000000000000000E+00&quot;&gt;&lt;m_msothmcolidx val=&quot;0&quot;/&gt;&lt;m_rgb r=&quot;00&quot; g=&quot;0F&quot; b=&quot;78&quot;/&gt;&lt;/elem&gt;&lt;elem m_fUsage=&quot;7.29000000000000092371E-01&quot;&gt;&lt;m_msothmcolidx val=&quot;0&quot;/&gt;&lt;m_rgb r=&quot;F3&quot; g=&quot;F3&quot; b=&quot;F3&quot;/&gt;&lt;/elem&gt;&lt;elem m_fUsage=&quot;6.56100000000000127542E-01&quot;&gt;&lt;m_msothmcolidx val=&quot;0&quot;/&gt;&lt;m_rgb r=&quot;EC&quot; g=&quot;E5&quot; b=&quot;F4&quot;/&gt;&lt;/elem&gt;&lt;elem m_fUsage=&quot;6.52399925855577655920E-02&quot;&gt;&lt;m_msothmcolidx val=&quot;0&quot;/&gt;&lt;m_rgb r=&quot;33&quot; g=&quot;99&quot; b=&quot;CC&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bXUc.Il6D6zwfvYVgIEn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Psmb70OWFTUDVAfapeY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Qw.ehx.Vo1IL2a1HoY5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b4pvU1pkios22RpDi2O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ttdbSZ0L9vy.GNPcYN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2tVvqL2MqJH0o.cFxil1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POPtpEPMWmaRCpRVLnJVI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sn_0Si3nTu916Kzj1rv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OkC_kpifchGTCEWemnqh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YDT6Cd6mTfSesAfVr4W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x_.NCQGsUTMuJzFM0fv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g6LYESLvhZt.yrpLrsWU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IjBfKaVB1UZXIwGwzZvi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1g4yo9KfZjzLRl5ATcwC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6zD_3a08__fLgsg4JF0Xl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Uyu2P5vinN1N4IY7wld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4IR7rw_Q0YxkaZqencZj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is2t62rAglEOndj5LdWk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AC0B7VlUC1qmfsQgm8KU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4Yf9mwo1WLh1uggUh2nB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1iRs75kW4faBxcXhysh2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X0IYVopBdh.tSvRbzTd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pZ2hlRlWFB5FixoKpS8Q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YGvRBD_mIOOddPDc2RAt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lry3Y8j2opdRP7vYcXm2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THfFxkEKwaHunh5dId_8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7a.LydyvxlEjtfvpvb5FT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SpFIxUptGHjE3GyB3tF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hYD0n5K83I8PsiaVUzps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7hoUtYWJ9at5k25IFOL6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ahbyXqpvqcUhz006zAKU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xjPNRYZZxTzBQBo4EawG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iEYmj95dVd.bHGzgbUEI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hwxksv7OPszHHpQPxhg4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O1O34U0Belr1gK9bxho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7Alubq8oRV.Mly2v..JH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ssUxO5w83aUq10Mw.pZ4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ZTFXU9odQ2VQ1DCTTJDCc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nVuMjfUgSRZZDxuK6Ky3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ISNKKXjUrhqr._WwvIWd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AKSlMPUqyXlQgawDrtMq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kRCvIbteTosGlvFgAtXri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sbypq1ac4Apdnrbgac5Z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IpsTbjvKCYM..F95yxhE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t3uNX1K5IlNh.N8AALUJ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byuvXSAqQObzlox.0d5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Ie.mJZbOWparpoW7TfK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7KNd9B_r.hgEg42Be_62N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707StiffxGWd2CmiWCsK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rKJedbZwjV0xRuv.nE1z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uJ5CHMGLUfIhlKScDzsw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qDMcJrAQwWsbl_CSbZ_K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TKbWfPRO.DEu1INSW3x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2tVb4KHTKOREi1MllMYr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a23pDMyi17o41L21QNqR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JdkQ0Bui1YZlrEGDMU3_d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_RaLBUv.IZqpiwuxxNO8x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1AulrJfJ.YKqNUaHnsH9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9bUCSe1SDkqAOwt0gPYO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Geys2b7dFYulRL1a8nN7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4pl52Q0HGmS3ZDe2isC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VgSGExIzxq9YFIdc0SAM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LIH.lz7xkbela9D6WreU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9sUrxXSVcABEAvO_uA5Q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I75bTzU6.wQUc4LVAsiZ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zayHTQCgutXTILglP9NZ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oEFU12T2BsS71.dALTTBI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ZHdaU2m5sIcXEjUBGhQ4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8bT2qkfQGcYJSSbnFA121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8NgdKqk94TlIVm1.B3hU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gh8piLw397Ct_RCydJnh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Gp9i83.OD3udjl.KyXL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Ogaq2nUBnEL.V8ZnqBzG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zvetzz5KQqMv4Nx0AChO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cW6c7mF.pJEZPc0B6qcDQ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rauMoeIZzuCgz35Htrjzy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IKZXHytWuMXlCWGiwYub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imM7AV6t9nn00jHdgIp5d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usFvVT.tLzKsaCclRprzu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97kKPgembYc5cp9EAIKFw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_9ICJUGUU613xsSE9bve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H6agfvpoD7gbZhJt.ET3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EoQngN18YiNxq7YXGQg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x06EwBXr.iEkafMGAm5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UECnIcRxHmVVwXTBQPVnw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vKSEM7Av32pL.u1_.p_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7mdk1Y_FjfLDkzH.U0Mu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gJGw9JEgYGYaHHNll6_TP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mWtwSKn3ksVJbvtWosSF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6uzXe7dI8UY5dawHPS04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q7yph1KwdTvPICMQUnWhJ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TtEmoZ9qEVZs0rAFiM2A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pwiKVxq2b6C2436AQvC_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IznddalSWXhtSDyivBkW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sSyASKlPxL5_wD8BsZSn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Xd51caWhDcSeqlQpMSuu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9_afl7vsqxLn1JFXPN0y1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ZRb6pS4pT_UGYCXqSKlE0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wpHuiGNOan1z4hz19OTQu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BgSoGnNXfZSU8EiUyvyUN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WV.tSnG9n3oVPk_Rrd3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IujR35698uZV06rj_900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P2USNzYoSu_upmRd1tkZ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2MQq7.odjvVaCNO62FkZ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o72wJ.zK31UjRnRLfKuWV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9lx_.CjhsRnjBm7hkRoNi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AnLT8_Bnjh0w_yumgUQsh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NiHumy35.f5Jtu7EgIbQ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kd5QIQI_ae2u99neRMQCD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0_YGeSNvxvvm2meZSzxu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zljT8LHm3J4raqTCmuA4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ra1BdhWeFHLtnnuUa6HH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hOZ9c4eoBG8Eu9INefI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Dr56x7bedBdoYjTfT1gu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_4FpDxdekwvB.wl7KASdZ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i.My8sIr6vZDtiwCnRLO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QMp4Qcdi5BmsjqlFrYty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EUSvjUNrCVGzs.zliktj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mesXSBfSkOrmPbBWTa.v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LHafJNmDpM4eJ_BWTed1.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IJ8eGMXeJTm34njiosAVi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3Pz.vrL2ZjOf6RmaV29e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mUTM_j5zkIDPN.pnS_L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YYwzsfpdJE2le9yID37K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OQQEELtR6jGECecrbP6yq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mPMgjtmJr3m.XouCemls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9ydL5awoPqVx4K1OFv.z7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rhK7Jvo1.rbf8VaBX0RC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26JhawSvo8VwoH6NI65f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cb.4KeMNU5SmNaqFIq_C2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wFTCYaPAwCsDGeToe6y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k_YY4ryp5iPE0vpHGRP4S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TPtEJmsRZLhqtiyNz4PSb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W6TIDIjkTtB9D5H9m7Vs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6kZDUVrTIbu2LZzRwtvB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zpeqA.mO78PZ8k_vCUUN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MN2OgerDQVhvp7RTyYOX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t5zq9xCwxeH6NsBUFp3Y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6R8UJcjh85p0XgnGHZOY3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qIdGGPA_gjsReg2t7avHD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xnVONM5f1g4tLK.6Vd81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dNv5_gAJn5L7.t_5yNmP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HIsuQ5YDpVC5FzQFWUow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TcfGlUkBejqQQXbpbFzg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cwaJW6EbRqb7fza5W0p3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PpBVO0WdTN9HVXoNKQIE.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oqJfPVguMGo8zDcZma4xG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UC6zN9ftHqDgPB1AdJFY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yg7NvEZb4.tuAqxINURb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3Ch87vdxgmEBy4DOxYA6e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oNQh4jBTJBlAEenU_Dd.8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ApO8y.GChfzV93Axn1ZW_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oBFth5BnN2Cv6ogL2Rx0_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GK1MAzTix1gSHCdWkmtt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KNrEVZ9bCOPX.JzZE7NY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NJSy9GA2m_N5NFmuVWsXU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s7EvkZ0ig7Z6l4L2tM4E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quk7cI_ucEWaH.BtVcbIL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DKbeJG8Y7F80Z10F1vUZg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PJYjF5RFgfhb17D7eyCgm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GpIK7NvE_kO9eumkghck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oP.TX1izYMGtlmTlaiq3P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MArrCCpUWr0P8zelp66z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_sCfdQim5KrfW3Vsmn8Za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2kFqaUPfh7HUyDOU5jP1A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THXR0c9U3N2QswEotJGl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S93hcUwFtvd6bZiVSXXdr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9nO0fkZqbETav8Z1WrRj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ZwQAwGJ5P7ttCKbkDrpkY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dWOWO5GKlhwDlNv0z8BC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S4nh6.RqsvSesisjAi.t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_90ArH8nOv.97meg_Ds2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rSizk4SPTt9XVpN2FUfen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_mpV08z.5vjcdHhPFGNR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2QXyeL5vHf2B45gD5.svK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i2y5B9GEbCBOZjrCBPd4V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5rwLzJyUKTwXVW64dsdZ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upIAAU17bPGUc33hliH8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Vhw_UxvBZWEdGMCE1xDo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zG_YpXlwjRRfm978sm664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kMIzGNNIiO9AT.5.Y70O.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AkDY_8240jmxBkowHPIY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gymdHaBuvjRetglm25mC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baohGBADlMefGEj6XDd_V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eD_7Wt1TYYFXBonJCsnS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jc1GKQBZ8SRqZCn0t5bJ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me_dY7HsNZ4Z8Zzvl9Lpo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L2g13cKp0fhyCkicPERT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wTOp2eO65XL7DjYLmEIoZ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vDhv2zfWGH5GS2Up88XLE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e41eYUAixMxFsMnm4p2A5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Ysiim7pIfcuBTHWel1LX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wQ.IgMYOFYrirITIlRs3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cS2S5B9.mjagCGB2VjHzV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17GvgBI9wHD_qeXYDMfjg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rGF4hXAaRtWk3O17vaEcf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Y_iR_1o.c0xssFNxDWue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8pd6CPM_2a_NdMiW3x000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Y5FRnR9XdU5Hdq1.dQpQg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_rxJLijQ61JmDbNs8_Q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Q.OBb.EWn5wqVj74PHOLA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YRuz6b5FINZXqtRYa1yb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XjkNJkujyyBIO343sNpQ1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GOj3RS4kmPNNXl7OVIOU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8OTGZjJdoLXyxZmshuM0w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viKNCtrcxbGI1f9Jn0Ye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Sx3qqZQcBq_d0WLa_4yLZ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wZEOGC7hVNR.ut1Z91lmA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gOX7XrEluTQ_0QfctFhxS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2mBZzbdgDlw.neUOM8fXY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CS_6sD6eAmy7L_JQQ8PY0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mhJ0y4tZVMqeXZloyMjq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6uq2V_MwkcGHYkmyq1ftI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MVlTReL5qJkjHm3jvSk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a5AA2YfRYsF1Y5MeJBBUg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fvBIbUhN4Weo8eBdDABF0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9pbHGCege3CCZ0pUHG1_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0hV2Q7WVm7c4D45eORtLv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I.FuS_964z.ii8l9cYSH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dyllf3eynuOdXXkQO41sD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xa.adVkV22mpSEscgF9z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qyyklXYZq6soh55cEvlCJ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rAuKLThzS.yJ07Dox875l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OEsbVfQF8B9hQotbS.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ZQq7qrVizqDqcoriwecJ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m1Y.8WGfSk_kGx4UMarH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g8YDn_FkxYFXM9pogmWMV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OjBLNUUwjG6Rkcs7nbBPD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PxF13CrgGwzy29kVDjP_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Jjx0In_RLLiA3LcUCSWbR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18UySrd6dReFemv6eaDDn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qiHHG0hNuxqnfkvtSc9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JQRz_t3.BeZczEFtoTkhK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IH3NbDhizplGbM7VebKM7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v76vz6YKdZEy0HT7rjFD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NYT5LsN9TFaqoJMzQRhh_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ghUKnW0Jbzbpzri5t88Cu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FvXxLcJ6kamz8ZEoCrwmx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X3Tyyu1ULdVNINE3aLwE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NWeZUtEd_76HiS2NbXsmG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AyTmKK3WlWIUpG72Gtp3v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RIan9FU73guZYrBfPfRB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FhijNwpGPSPvPyUR.Vgr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2jZZCvO6YXEj1zo_q9qY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Z3QL9Z4gA8ajVOmeHeLX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9DrvEdPv8j8M2U4sNg.L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3P8jz3ReZZ2g2ZElKybGi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eNS4jxJK2GNlMhgg0cCyX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WgmLexODCU1udW3J1Evi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TYrBk_mjkIBiFc30VKqa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5.BEJNy5AH6bwAEcaX0G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43eA8mre1_wM0qjLU6He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Yozx78uuKnN2_YFPtGt7X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sbDDNBp0S0h0oHQXwavV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OKtUSn2HsA10nZDaOoIF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8C24gVQV1YasDOvBhJ_K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K5GNqAXvi19CksQ51JKG0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XZWx1UkUvv7U6rY.fpz5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IWeJ9YLbd2ecnEQlXiL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PkXklQNKnRd8x7Dt5h1s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ulxPwdPzliyu2rP6V_aC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A9VZu2Dr8uN7GDTIdqXH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Yof5jwjsJMiGoeYXUwTR1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D.uLe21hUe5jasI8Basyo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_NZG9hcVGtZpza2CKX_d.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2uwG52x1HcZxtoP2QrfU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1OpBiDRdDEqZYJjznNobW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GzMv2LzDkH.AQHfNLa6j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8aWYt9lOo3Ca8GcvMtOM4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eCAZ.ZqkEZh490liWj8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qBED2416vKdryUIzuLbo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zUCDMVRKMolG.3qCEFAnT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HU4jzTyOctslG9Se_aEk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_RwYM.IQ9v4aDCLthJ3o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svXr.U9jdXkVItnqXsfo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wuoBxCogBO4dCE47FMi5f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4SNqpj3st6FpkTxFNdmeR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QquCJlIoHLVY5dSe1tZTQ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08XK5y8pSSGn8roCjchUx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4YcW4.FFXdIhIMkeOHwhZ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xbmhxP3XDzukyLiArzPoe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QvqqoLSSp3HNfd5IudNb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gtyZvyqI2c6BKyL4K.6V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BIaiOIaU86f3WPjk50imX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zA0YVEKFz9F7VGFihHbuP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xmWhNrx.r34FPZmjHG7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3FtfHcYnfNlwtwKYAPdt4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wW2v_N7tH9p44mai4ZWd2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CpnyRwdl4AO0tgec8P89V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oZseVGZzDenDmF6Ig0XC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qwQj0Mkz9XXExe0VFYVPY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xDU9uSu6NtJ85CrgKk2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Lzauxptie8UWtdYQaxAaN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Qg3d1Ta_a7.IooJq5DEiz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a2YAPm4M_9auHZBMhGBM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nAqVdzYGhinAazqsVvnv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ITMzXcgRD01aqXG3b4ojA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cpnM2YXfgGrIzqRfFrY_F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8MjyC2eGGz2yb5ZkKZO2R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eM3OpH_tvF67PZVH.FkAn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_zdd2hxqwwYMereKimnvd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qnJ0O9iqnWyVAbQkCmMP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65geok3462jDmROVtE3P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cDyGoGSNWipkjbR6UyjQa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iwr1pmkEIFe7ZRkvDOXSe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1PUnWNh7eqMaOCfy7ZYOh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bmYMPeD5_mJk_4WBbvWJt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5sRyikBZlluYras1J5.e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7OW4cWPTmp.iC2ZeDZYBX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8CwgQ0KBDC.rx8r.szTfv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MzaroPQ7RSTQdBRT7S9A_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6RZ65YUOJRoT0.YyHGxP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P86xJcNtFb.mgbjv4LR.e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KdnSISm871DZDxdR8KZvi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yPUjbhBhXNSAAjVNyHiSI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vYDpuPBkbsciuJwLR7Ys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6lBtLHGmTkQovujGxy8OA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kW8uU82WSWRgRkmR3qO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2diPmSs1_M_kY1CW4_NcN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wsICwVzw6EHCD_u9vvCg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LGgztVMWKk1YIWxcovt8c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JeMKm6dYNseWnGWz8.e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xesFJRd.DN8CFn2R3U33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8o8LlnVdPKTcDl5ICPpRq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4h68jQBJqwtay0d1e.Bj2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fBVcjmhDLHJ4UtfZOVjS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guKP_ek_lr.VhT5jrMsfA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uIMlUXiCOKJkh6i9084_U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e20qpaR3I.Z7J3Jh._zw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GnVcFFi0W7J88IZxDTje8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fpls8Lms28Xa2iZNQMbCr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7NewbhypG0J_sOxynXTXs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2ohECRIQOvGBYADHfvI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rFCdGA9jXWUOMq7U6odoH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0ZDlgpoUOdjt_p9gkU5gg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FzV7_fnUVgOS8KV_0da37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Vsjf7Twuw.Mm5IC5C6wrP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DvC5SBwk2xs0_lWFnsZvt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me2dSyCkPG186D9MasgV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5SkwiXgDUNCE4UZkhMZg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WfXWWqMvnrEJwDYgW6Pm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COJYRtzyVqMNfHH6qWFr4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liSm6mTQZ6YBkJ.MtB9IV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rqb7hCrPBiU0OGwYlgBQM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iek1B_ScPiQHCNrEXe0FT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mzlBV216i0Z6xVzggdB5o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Kr.j4pyfkdSpN97ugZ.kh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0gt_aOb3NEJGHokkDrkwu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jFqJu5fs04wfKfRO.Rs2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sp6fKnqGPLrwu5d0u1ZVR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OJm_YsTf.QJvIVMMmTRkU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mvemzL29.iggwAbHzU8bi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Ui1.H7uorHu97PMT3dBR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pigbWweUg9i1n_GjkKrH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LljDGjj.P49qj.vCBvTMZ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yTkChUP6gE1qcIZoiR6fp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aQDfw2k2oEgeBcctEgkq6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FpuufXvD5NLsD_5i1KCnr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UmyF2hzCoYTf5bAzN8eO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eFp6UUSS4o8.BKl0.vEYY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PSjJoNKL.sFr8Ul7GnPy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7hMMJ6WoC.lUl5tV5SkHC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n6Mca2ChX5dBDztNUiPp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LMS5esAxiAILZjE7AW1TA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O2saxhtGAzkgKf9R1hxRW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RLRnwcsVx_5IaUmr.Kb3x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83tNzQDDS5.I2MoF6VzbA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aeTSnOQP6EyWyy9EtAy4R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RB0pPCGBrEFmk0CmqzWMB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nQPuWtSVrEUeoCQmId7bR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YYlnI8wSc7Ljo7iFgKG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Q4lX598A98QVOi_Blq6bU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yLsKi5V_ivGUEH21d8_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STfHSBRHnyiNghLZLRaH_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4.bqifc_NsIk4hZkQQIvI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JwjT2NTaTh8azUNtX2XB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qDXwZkSL5EXsm930AGZt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c1ZIvdcJ12wJiPypSxZi5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3Cy_xrr3OeoZsqfJ7v9fG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wGfpA_DjcPeoPg.vLInu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JOb68uqHPFkgi9_9wBr_9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sN2j69RCQ3tVA5fds0NFh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w44OU9nnpHxG9LodsMq0Z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fJgkmG9TI4rG_92CcZkh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047o7jtSH1I04fTYBXU9M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uAMuAazHl35kYSK3tXBe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YBuJM20qlwKdkYpb7N_h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CSl8tLzKaDS_1Qj2mGdp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N9Ry8aCvZf_6d4rFu2EX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PoG94yOP9WYkbrNjp7rS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vufiI0zr2Gb8RCCAb_RIz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VCf.DSrLI9X8AQFYymdW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1NHnvdACziKB_O4Kpk_aM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wqDmxs.23_Y_Oc0AlpjL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PxZb5nDfG26iSzKzIXRx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bXvbViebuTpliHfozdNRu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f011FM7S_P4tK5yLGJeT4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UeOt04Ccr6zHcXY0mXVyL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_2.Q52oXjhiaxSi9mMvyJ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jqg26w4eziTeIKbT5cFtr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t6NJ0K3PDVKv9zsSfCorO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qlzxl0uBRJyDAM6Gh8adC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IrjbDx.4oKBLLdOenoiya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90VFq0adT.yLc6EoF5C2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mZLKDSHw6RPKSksVgYqj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yXcTOJVLEyKIjifZpMrQ5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xfncDtD4OgVle6YOt9NUj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33cZV_jDcMhK2yMEO2UCK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XXGbQ_H8NeKzB03PCyic9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tl2OGTHM42MruXu.PDb1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sGYRRjJEu758z.XPy5P9x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90gdd3z4u3e6K1wm7KMI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VYX0waezOKRO2ZncLsKDK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RwU435CMvqlSI65YmPxX8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JTwab45kRnmKshsn2Aw7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6_GXxsLtC75G7DcpNpPdA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f9mwiciQiXmV1Wu2MpGQ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bZSY4eXaJ29Jqzg8qfJq5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jAI3_xfMdVtHiO84arS5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FEGAYoVbiG7KqrsgClkJ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kCElqNZEEI20Wb4t8ZLcE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DzSxXdZYXzgKCeMpch54F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fE0trgYfOeHJCVhtF.u23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JxQhZrpWmsduIqfUgQbxu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J5bFn76JisoMTX6IuzFZl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qX._OfhnPHEGSyzpMfbf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xhWKIOtxTINI_u20QdB.4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SEUtvtHhvaUHkeEdfCb5F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xk7wDRTgdmthy0d6wbog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fkSCk6u4R9lTaF1mcacCo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XU5B2IrlkX7XP8B9kvmSk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Jagx2owJwKCYkVXAh2VX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VAng_FyIWkhjU6biivHo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EJ_hEp859Z2Rcp8olKUw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bc981HtX9Tvc3RiHlC7Fy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UyVPKcvj1K4Mg4gcrYwx1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UJsFUC1E.HgjYKYf8Musp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eMZaOxVwh9kFSGb2bPOxi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nLRqL9037sOpBhiqEj2fa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5Z13.XSe2lqrgObCj6l77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A.9sYIczgV_tI8cQalzgk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axwizBlLSfQ0itlNsDAE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Ddmy_XrVE.8zf47uCHx.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mQSCj4WYD0ShlUM1BKor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dL5nHwuHE7OZpCqJgLPuL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TpkKgzZq.H8QmwO.LLrZ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iLBT8UwteZryhSGJBqiA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U5V5gXaKnp6zsJKyM.McH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ap7jGgWJ4cHLQEkAbR4ss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ZgKcvvPQR1.DCU8eXX5dR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5Ki7cKKjS_eB4QEyfwzRk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6Q1TmzmTXGezo8YyJmQC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ZXmdAazuoPVrXDMnGZMd0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Qqg7NqjLryebFFp87PI1f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_fRn4a5gQ.TZpv61XeKNk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8nHv2m4dnHqRNu_KX0QKj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3AdmRkhTeDOXWFTSwFCc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fS1qqFaq4wSuSw2JyzV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GzrbNeWi6YwFhq3fjnzTZ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3.y2BW1gwzoYbI5yQ3BHi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09_gE3QnkZhbHjTDq9Twt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Tju1mr.9apWTuw4ffDq_f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CSLbiAdNIhvM5vsCrLwgq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9ShJfZCaUyDI9SptQ0YnO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4VndWS7e5ipnWQ1ksYarT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VOKF45kbpGs1lug6ao_YJ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RckgxVjcOCsnveS_VRQE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XA3ROyxSczAAJ2SWcybG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BIj6Sh5OmQn1PWKEOJC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fOlQr5.63TLEefXkyRZ7z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aFDJ8.73_P4IVDWTXxwK6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6aRLi3ThAQB6J2GMEax4a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H7X2Pitluj_9DqAVZoRB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wP.hnZ2yLifXJQzsZuPCh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Df9zLUlH6sSWwPGgHNZf5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8bSYSxSiv7zV_sUovo6It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UAcJis3oSwIUTSVMk90f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KBALezo1.Aik7pNriwT3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1pY3ZMiXRtGBL2kfEJD4s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iDdHr_Pf4srnmCTmAqoWn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qiuElyNq._kO_mKXsaeGD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YyILLntfTEeA7NqR_d9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m3eKbqQNG9rwDFB2XF2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Lsl9IAZWyQx8CRV6ZoO8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txghMH82vYJmzf8RmoWFv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gTuhZADZKPZhVWPuES3t.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a8.jKZ.R2CUtdPkQ4Fx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I88MJftRZAzm3DUrRMuPY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J20SOZ68phNpeMXG1K9o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35AtPPZXCDKJ6ygBxoaf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6vXu6oAt5SetzbatBzMCr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lUYMHA1FintAFzk0eKdS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VNFnGSM6QDWXwPoSrqJi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B9PV79Ho_6NrBT4KWMWB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MzJok.7SZS.n78qAcOQkE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GW10i6JvKGf4SRbJEY6W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nQ5ZgKYq6HGO6M4zlffCh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Qj5JNOtHnbo3psN9ZgRmz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_o0jy7NvnXFzjvIltFv4w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qIsGvO56tnzYTcrT.64y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Tu7FwkuW6kE9DYXsB1B2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d6PoKVPKTxvaoU5CymtY8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VpdW_qEsGaw9NXeDratAS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DlStVebNxnBC3aPcuU3rv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0OpiaZUGaqgPTqG9ERlzD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2SHvd5oJCOF..p.3SD3a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o2tW2oIi4f7ZJ0vW7k5v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X1gulzodx4HA.znNLpRpm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UeI5iS.IXXbycg3qolvYc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rb2to8WeBVIIy5Ou9Zan3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BNnc6GL7dl0BRrIZ4kF.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qV2zpo1.dmZ9.Lxj9L5nV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tPsCrl8.ad8ddMbZ_8NwY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t4vhn2D87GrRQhUe6sM9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E.lkZP_hvHi_JA6jsRfiY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RuAFOs82bMPn.a5INQLNP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JWJhxVaRxSXPEIFhr1ij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atCJzrus0FUM.ZZPQV2jF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drAUsf.svg.s34Y0mI7Kp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c_v7ehtJMZaIn5XrF9Dl0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VV6x07rSHG6onvzl1F9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ei6.1eCcNRhYu6nuXNnL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WJccnyu6EsO1.Baa_vw4.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DLmVql0ts3XRE_XAW8zl4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BYG3gG0i5rewbYUWZSzxy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mBXmwsALTUms4QePATQXh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ovoBce_e__4i80flujhKC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f2pNBkOMoH8GY6K4W5R8y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bn3NFSoWKLEsxrW9lN_G9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x.Es4eX3chaP3o4VFbUg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GUisICc64E7frcJPzEbAA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FFspCAZEmIQtQF1nnF60I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eWfGzFTtdJ37L8iE3QmO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1yhZpj12kqMQ5uuTAtx3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xBWHOi9smQuOEhpFphZme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UjR.m1Wzj1RQDZG7HYllg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oAilAZDMKxYbE4oRBdrmD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GfF1pXZkMW2UWrONgl1dl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izop4DtzMwykvZ_wQQrX3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Tjj0JoJ1a5fxxhw7Aov_Y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gb0e2NZxsIUQ5F_IUzMFS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P.ZXjyJj.AEjS8z9AP4pw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67dOVDPW_4glpB56_8Z3l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Wj_.IxMmJcuv.vExUl2HK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wGrN4diTgvFU32mM74NZ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UeFnTS05OU9IBQqBczSQ3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0q6uT.jj6jdYP_zdboLgq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c3kbFXWbzjxXVwWtj_G2r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_sYimvd_G8AxLcSKyon4f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7AGzk0sCpHGBi3wORpm0D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iF7j791Fb2IOPrNqyDzyr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CNCbK2rsQp_lY03zsvEac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raCjIAIVUgDPuK7I70okD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bwilSI8YCj49pToVyx0tx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LijNnCuSYqwEY6.CHJsXA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R9t4E1x2my_MdWbDufY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ktWvyGCkrXA.ZC9jrpWoZ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Xlf.LsHIKg0cSKCCIfs0I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QPHMV2Gk0nDQYnHnHRnNj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W2tdFIcLZpHyQbPe2hk0G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zwyGPvjSpRJVspsXs8nDT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EKCKW8JBud3z6_c4Ueie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YPAZV4sIDbgvRyxh_amu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uJWvSwD4lAhmpVEJEhzA6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MyBTHNlyBQO4._vU02iNl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bCnsnBH4yR5jfonN70sDe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3UPhayj4z_FL8mGZwOoR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I4LnMieKco94mvQ76lpZB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BpQxHifLB2rg3vU_i7OO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rzCY_RAR2NwfgKUeEkUqn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szyuax8kTqI1rEOfK9pN3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nTKsXoF8ctEjq8Yyn0ol0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NsRuyn_p4pFW2CEJlEVH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gEAiDZ0kSyG5ldbzF3J9t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Sq0KsZYe2jRNuHCwuVna6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o9ctgP3cyGHYbhAWMWu8e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6O75wdDUY6gouLccLQAxN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EQO1rtwNaYiNeg3tbhOK9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roFnFKCTawLutiusUgvz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JmdKm67df2gYUxFPM0VOQ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yTOaJv4b9YxYpGjKPXVBG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a8meaCTHxsRgZuJLrG2rT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aWytt3x9EZ9K1cxsf5c7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9inlugmQ100II0NU36M1H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FXQOTS7pEHwAlbphCpMSe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p0ZH4iKfwjlKZs0OKrV6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iwbHVJzR17Wqxzd_SPl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btbE5z5UkE51yiU1iyQ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SxbE.JzzQPAFiL5Kiw2Gj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_56wnqisMQR3waxDjmJEn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kcejcGpTs0AKPbXAvpVFv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AGd3Y1fDUi7rqQpcKqO5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MMl9nsY5mRSl3lzBKWCRV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BNEzou9dtWSlT51g5bbJt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B9kwI.RbJMBjJWBHQwyib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ZWgxC4h9zrAxiLfrT8aw7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oE2E6scAPOh1cv2P.aT3j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uqIN1rfRM94TiJRB70X7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nUfcTh8aS1I0HnQsME.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PuqGxV1aggtLNrg4K0hj0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00vV8ep6TPafiY2LscGd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kebTgowkk61NgTMzIib4X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Aa85L8TmS7m0NVAZBN6S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7TGJwJIIfOvMnwNTlQ3yY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J_LJxaiaD8QsBuwFf9of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88OyfshRzoMUOyWBP1O6G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ljUBow_yGv1aqEyn8bp.c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Xm0VHvZdpj8vQE_RlLuw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bhOOlyk7lV.Vb3dNSUrT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Wa6GYg3hzALFDHMtGjn6M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e47IHL92ip.157nozEP1y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SSQrkVPX81o92HtYdq9Ia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6MHIsQieppd6IuTBYfMCO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99TkWRdUdb3yeA42NIEof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A7E41a4YnAsCadRUQ5dFM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L4SHe4DSBiBuMWeSnrbm8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T_Vvy_2euoMiXwzaK2R2Z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IuxusI.jqYvdM9cbwqv2X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D1p.A6KO2yRTMcYplLESS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EDCM1bHWCMwtHXnH2JND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jlyxtGVuEVmd8jJx2p0tT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AExwH6mZMCFug5pxaRmkc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YmfH_mV4G4199v_q7qwqL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yQ96YKAeT30vXwyHWvSXm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Eu1FcVIq.GHOVSRLaKiM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6Hnhp1SS7leMWyssoCH5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gi54gbTCQw5beKkasSjF6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dgER_UmvBhaBRd36EfKQh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c6qo6zzUBVaOGT5xb90HN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BGLugRaMxJx9CAUh1CNCc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ph5mlt5ISCnXxnF50QST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a556NhKvpj7u5VpUV4CLC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kBj1YAtZ0KHrGy2SUg6a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T5REQN.kSVYt3TvpQrfQF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6sKJbXDoKhqHmvddwTWCf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D_QyMhMAl3OfYRhtInF.A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jksen4_BQauaARC.7zzm4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A16TfcBNNSrumJ3tlfV.C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UywMOBpPdutLvBW_LR9br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fDq0308n2V7boQi70sNTx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6E4ttK0xxB.WzDSSRDVLQ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uYoAOWBw9lIAvVJ7mfvI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vLj5NILYwYJG84PW1tqu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GIIYPOoJFw__4Z_RhB6rc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eBCDiqfjIvdArjcBQaYck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jVygrIH8kSMNdsfdu.flp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Cnhwg6tEYgier.rm.SVqP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wFmHxf765mmhGOtk2mMlg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NF6Uau2RJtFVNLx72b45b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KYYT.1jkFyc6qsjZ9rVl0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ttao8vPO9DGMMDJ6UGAbq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RMPU9EVm.1RAA1DPvvM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777gW252Db9pohGDFkh0u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uOJFtjDQhvs7GW_XeS1qe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7IUdH5yh3yzNjhrv0sBLr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aorVk17wY9zoZxu8JAuLkw"/>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NEtQ2gGdoUFClSjIQR.bU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m2ZDv6EDXHlDBqRGeY1Iy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O3l3U4lK9apHXl1Df6GNQ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X96Unx4buoWlcXlgvzagb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D.cZTNWHTBhRIW.TgB2.g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8BM8Lz2YxcW6_OkbSbn4r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OUSuWFrBZ7EAX.RoE8Ky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Ns91shJxBQmo9oAmSR8D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vAZ8G8SCnPUhtgW.JYi9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zK2a5PeWqbMY3cY0kEP4a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cZkfbuoKVnsjN6iNZBUfw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20361</Words>
  <Application>Microsoft Office PowerPoint</Application>
  <PresentationFormat>A4 210 x 297 mm</PresentationFormat>
  <Paragraphs>3103</Paragraphs>
  <Slides>81</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81</vt:i4>
      </vt:variant>
    </vt:vector>
  </HeadingPairs>
  <TitlesOfParts>
    <vt:vector size="93" baseType="lpstr">
      <vt:lpstr>HGP創英角ｺﾞｼｯｸUB</vt:lpstr>
      <vt:lpstr>HGS創英角ｺﾞｼｯｸUB</vt:lpstr>
      <vt:lpstr>MS Pゴシック</vt:lpstr>
      <vt:lpstr>ＭＳ Ｐゴシック</vt:lpstr>
      <vt:lpstr>Yu Gothic UI</vt:lpstr>
      <vt:lpstr>ヒラギノ角ゴ Pro W3</vt:lpstr>
      <vt:lpstr>Arial</vt:lpstr>
      <vt:lpstr>Arial Black</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カンボジア／一般概況</vt:lpstr>
      <vt:lpstr>カンボジア／一般概況／経済</vt:lpstr>
      <vt:lpstr>カンボジア／一般概況／経済</vt:lpstr>
      <vt:lpstr>カンボジア／一般概況／経済</vt:lpstr>
      <vt:lpstr>カンボジア／一般概況／経済</vt:lpstr>
      <vt:lpstr>カンボジア／一般概況／規制</vt:lpstr>
      <vt:lpstr>カンボジア／一般概況／規制</vt:lpstr>
      <vt:lpstr>カンボジア／一般概況／規制</vt:lpstr>
      <vt:lpstr>カンボジア／一般概況／規制</vt:lpstr>
      <vt:lpstr>医療関連</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カンボジア／医療関連／医療サービス</vt:lpstr>
      <vt:lpstr>カンボジア／医療関連／医療機器</vt:lpstr>
      <vt:lpstr>カンボジア／医療関連／医療機器</vt:lpstr>
      <vt:lpstr>カンボジア／医療関連／医療機器</vt:lpstr>
      <vt:lpstr>カンボジア／医療関連／医療機器</vt:lpstr>
      <vt:lpstr>カンボジア／医療関連／医療機器</vt:lpstr>
      <vt:lpstr>カンボジア／医療関連／医薬品</vt:lpstr>
      <vt:lpstr>カンボジア／医療関連／医薬品</vt:lpstr>
      <vt:lpstr>カンボジア／医療関連／医薬品</vt:lpstr>
      <vt:lpstr>カンボジア／医療関連／医薬品</vt:lpstr>
      <vt:lpstr>カンボジア／医療関連／医薬品</vt:lpstr>
      <vt:lpstr>カンボジア／医療関連／介護</vt:lpstr>
      <vt:lpstr>カンボジア／医療関連／介護</vt:lpstr>
      <vt:lpstr>カンボジア／医療関連／歯科</vt:lpstr>
      <vt:lpstr>カンボジア／医療関連／その他</vt:lpstr>
      <vt:lpstr>カンボジア／医療関連／その他</vt:lpstr>
      <vt:lpstr>カンボジア／医療関連／その他</vt:lpstr>
      <vt:lpstr>カンボジア／医療関連／その他</vt:lpstr>
      <vt:lpstr>カンボジア／医療関連／その他</vt:lpstr>
      <vt:lpstr>政策動向</vt:lpstr>
      <vt:lpstr>カンボジア／政策動向</vt:lpstr>
      <vt:lpstr>カンボジア／政策動向</vt:lpstr>
      <vt:lpstr>カンボジア／政策動向</vt:lpstr>
      <vt:lpstr>カンボジア／政策動向</vt:lpstr>
      <vt:lpstr>カンボジア／政策動向</vt:lpstr>
      <vt:lpstr>カンボジア／政策動向</vt:lpstr>
      <vt:lpstr>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2026-04-24T05:27:11Z</dcterms:created>
  <dcterms:modified xsi:type="dcterms:W3CDTF">2026-05-26T06:20:14Z</dcterms:modified>
</cp:coreProperties>
</file>