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615.xml" ContentType="application/vnd.openxmlformats-officedocument.presentationml.tags+xml"/>
  <Override PartName="/ppt/tags/tag616.xml" ContentType="application/vnd.openxmlformats-officedocument.presentationml.tags+xml"/>
  <Override PartName="/ppt/notesSlides/notesSlide9.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ags/tag6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846.xml" ContentType="application/vnd.openxmlformats-officedocument.presentationml.tags+xml"/>
  <Override PartName="/ppt/tags/tag847.xml" ContentType="application/vnd.openxmlformats-officedocument.presentationml.tags+xml"/>
  <Override PartName="/ppt/notesSlides/notesSlide16.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notesSlides/notesSlide17.xml" ContentType="application/vnd.openxmlformats-officedocument.presentationml.notesSlide+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1047.xml" ContentType="application/vnd.openxmlformats-officedocument.presentationml.tags+xml"/>
  <Override PartName="/ppt/notesSlides/notesSlide20.xml" ContentType="application/vnd.openxmlformats-officedocument.presentationml.notesSlide+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2.xml" ContentType="application/vnd.openxmlformats-officedocument.presentationml.notesSlide+xml"/>
  <Override PartName="/ppt/charts/chart24.xml" ContentType="application/vnd.openxmlformats-officedocument.drawingml.chart+xml"/>
  <Override PartName="/ppt/charts/style2.xml" ContentType="application/vnd.ms-office.chartstyle+xml"/>
  <Override PartName="/ppt/charts/colors2.xml" ContentType="application/vnd.ms-office.chartcolorstyle+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charts/chart25.xml" ContentType="application/vnd.openxmlformats-officedocument.drawingml.chart+xml"/>
  <Override PartName="/ppt/notesSlides/notesSlide23.xml" ContentType="application/vnd.openxmlformats-officedocument.presentationml.notesSlid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82.xml" ContentType="application/vnd.openxmlformats-officedocument.presentationml.tags+xml"/>
  <Override PartName="/ppt/notesSlides/notesSlide28.xml" ContentType="application/vnd.openxmlformats-officedocument.presentationml.notesSlide+xml"/>
  <Override PartName="/ppt/tags/tag1083.xml" ContentType="application/vnd.openxmlformats-officedocument.presentationml.tags+xml"/>
  <Override PartName="/ppt/notesSlides/notesSlide29.xml" ContentType="application/vnd.openxmlformats-officedocument.presentationml.notesSlide+xml"/>
  <Override PartName="/ppt/tags/tag1084.xml" ContentType="application/vnd.openxmlformats-officedocument.presentationml.tags+xml"/>
  <Override PartName="/ppt/notesSlides/notesSlide30.xml" ContentType="application/vnd.openxmlformats-officedocument.presentationml.notesSlide+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notesSlides/notesSlide31.xml" ContentType="application/vnd.openxmlformats-officedocument.presentationml.notesSlide+xml"/>
  <Override PartName="/ppt/charts/chart27.xml" ContentType="application/vnd.openxmlformats-officedocument.drawingml.chart+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notesSlides/notesSlide3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notesSlides/notesSlide36.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charts/chart32.xml" ContentType="application/vnd.openxmlformats-officedocument.drawingml.chart+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notesSlides/notesSlide39.xml" ContentType="application/vnd.openxmlformats-officedocument.presentationml.notesSlide+xml"/>
  <Override PartName="/ppt/tags/tag1318.xml" ContentType="application/vnd.openxmlformats-officedocument.presentationml.tags+xml"/>
  <Override PartName="/ppt/notesSlides/notesSlide40.xml" ContentType="application/vnd.openxmlformats-officedocument.presentationml.notesSlide+xml"/>
  <Override PartName="/ppt/tags/tag131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320.xml" ContentType="application/vnd.openxmlformats-officedocument.presentationml.tags+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9">
  <p:sldMasterIdLst>
    <p:sldMasterId id="2147483660" r:id="rId1"/>
    <p:sldMasterId id="2147483679" r:id="rId2"/>
    <p:sldMasterId id="2147483682" r:id="rId3"/>
    <p:sldMasterId id="2147483687" r:id="rId4"/>
  </p:sldMasterIdLst>
  <p:notesMasterIdLst>
    <p:notesMasterId r:id="rId99"/>
  </p:notesMasterIdLst>
  <p:handoutMasterIdLst>
    <p:handoutMasterId r:id="rId100"/>
  </p:handoutMasterIdLst>
  <p:sldIdLst>
    <p:sldId id="665" r:id="rId5"/>
    <p:sldId id="2147470414" r:id="rId6"/>
    <p:sldId id="2147470415" r:id="rId7"/>
    <p:sldId id="366" r:id="rId8"/>
    <p:sldId id="2147470385" r:id="rId9"/>
    <p:sldId id="2147472413" r:id="rId10"/>
    <p:sldId id="2147472399" r:id="rId11"/>
    <p:sldId id="2147472421" r:id="rId12"/>
    <p:sldId id="2147470430" r:id="rId13"/>
    <p:sldId id="2147472422" r:id="rId14"/>
    <p:sldId id="2147470431" r:id="rId15"/>
    <p:sldId id="2147470386" r:id="rId16"/>
    <p:sldId id="2147472385" r:id="rId17"/>
    <p:sldId id="2147470387" r:id="rId18"/>
    <p:sldId id="2147472380" r:id="rId19"/>
    <p:sldId id="2147470388" r:id="rId20"/>
    <p:sldId id="367" r:id="rId21"/>
    <p:sldId id="2147472402" r:id="rId22"/>
    <p:sldId id="2147472425" r:id="rId23"/>
    <p:sldId id="2147472394" r:id="rId24"/>
    <p:sldId id="2147472415" r:id="rId25"/>
    <p:sldId id="2147472416" r:id="rId26"/>
    <p:sldId id="2147472406" r:id="rId27"/>
    <p:sldId id="2147472427" r:id="rId28"/>
    <p:sldId id="730" r:id="rId29"/>
    <p:sldId id="731" r:id="rId30"/>
    <p:sldId id="2147472429" r:id="rId31"/>
    <p:sldId id="732" r:id="rId32"/>
    <p:sldId id="558" r:id="rId33"/>
    <p:sldId id="560" r:id="rId34"/>
    <p:sldId id="615" r:id="rId35"/>
    <p:sldId id="2147472381" r:id="rId36"/>
    <p:sldId id="2147470343" r:id="rId37"/>
    <p:sldId id="2147472383" r:id="rId38"/>
    <p:sldId id="589" r:id="rId39"/>
    <p:sldId id="2147472397" r:id="rId40"/>
    <p:sldId id="553" r:id="rId41"/>
    <p:sldId id="2147472384" r:id="rId42"/>
    <p:sldId id="657" r:id="rId43"/>
    <p:sldId id="663" r:id="rId44"/>
    <p:sldId id="2147472387" r:id="rId45"/>
    <p:sldId id="729" r:id="rId46"/>
    <p:sldId id="728" r:id="rId47"/>
    <p:sldId id="2147472417" r:id="rId48"/>
    <p:sldId id="2147472418" r:id="rId49"/>
    <p:sldId id="694" r:id="rId50"/>
    <p:sldId id="2147472430" r:id="rId51"/>
    <p:sldId id="2147472432" r:id="rId52"/>
    <p:sldId id="2147470422" r:id="rId53"/>
    <p:sldId id="456" r:id="rId54"/>
    <p:sldId id="2147472386" r:id="rId55"/>
    <p:sldId id="2147470417" r:id="rId56"/>
    <p:sldId id="2147470418" r:id="rId57"/>
    <p:sldId id="2147470419" r:id="rId58"/>
    <p:sldId id="551" r:id="rId59"/>
    <p:sldId id="459" r:id="rId60"/>
    <p:sldId id="460" r:id="rId61"/>
    <p:sldId id="461" r:id="rId62"/>
    <p:sldId id="565" r:id="rId63"/>
    <p:sldId id="481" r:id="rId64"/>
    <p:sldId id="2147472434" r:id="rId65"/>
    <p:sldId id="2147470421" r:id="rId66"/>
    <p:sldId id="2147470420" r:id="rId67"/>
    <p:sldId id="594" r:id="rId68"/>
    <p:sldId id="2147470413" r:id="rId69"/>
    <p:sldId id="722" r:id="rId70"/>
    <p:sldId id="638" r:id="rId71"/>
    <p:sldId id="2147470412" r:id="rId72"/>
    <p:sldId id="2147470376" r:id="rId73"/>
    <p:sldId id="2147472392" r:id="rId74"/>
    <p:sldId id="692" r:id="rId75"/>
    <p:sldId id="567" r:id="rId76"/>
    <p:sldId id="2147472388" r:id="rId77"/>
    <p:sldId id="463" r:id="rId78"/>
    <p:sldId id="2147472390" r:id="rId79"/>
    <p:sldId id="571" r:id="rId80"/>
    <p:sldId id="2147472389" r:id="rId81"/>
    <p:sldId id="420" r:id="rId82"/>
    <p:sldId id="2147472396" r:id="rId83"/>
    <p:sldId id="718" r:id="rId84"/>
    <p:sldId id="470" r:id="rId85"/>
    <p:sldId id="2147472395" r:id="rId86"/>
    <p:sldId id="419" r:id="rId87"/>
    <p:sldId id="704" r:id="rId88"/>
    <p:sldId id="465" r:id="rId89"/>
    <p:sldId id="689" r:id="rId90"/>
    <p:sldId id="466" r:id="rId91"/>
    <p:sldId id="678" r:id="rId92"/>
    <p:sldId id="479" r:id="rId93"/>
    <p:sldId id="480" r:id="rId94"/>
    <p:sldId id="705" r:id="rId95"/>
    <p:sldId id="720" r:id="rId96"/>
    <p:sldId id="719" r:id="rId97"/>
    <p:sldId id="608" r:id="rId98"/>
  </p:sldIdLst>
  <p:sldSz cx="9906000" cy="6858000" type="A4"/>
  <p:notesSz cx="6858000" cy="9945688"/>
  <p:custDataLst>
    <p:tags r:id="rId10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6114" userDrawn="1">
          <p15:clr>
            <a:srgbClr val="A4A3A4"/>
          </p15:clr>
        </p15:guide>
        <p15:guide id="8" orient="horz" pos="709" userDrawn="1">
          <p15:clr>
            <a:srgbClr val="A4A3A4"/>
          </p15:clr>
        </p15:guide>
        <p15:guide id="10" pos="716" userDrawn="1">
          <p15:clr>
            <a:srgbClr val="A4A3A4"/>
          </p15:clr>
        </p15:guide>
        <p15:guide id="11" pos="172" userDrawn="1">
          <p15:clr>
            <a:srgbClr val="A4A3A4"/>
          </p15:clr>
        </p15:guide>
        <p15:guide id="13" orient="horz" pos="2750" userDrawn="1">
          <p15:clr>
            <a:srgbClr val="A4A3A4"/>
          </p15:clr>
        </p15:guide>
        <p15:guide id="15" orient="horz" pos="4247">
          <p15:clr>
            <a:srgbClr val="A4A3A4"/>
          </p15:clr>
        </p15:guide>
        <p15:guide id="16" orient="horz" userDrawn="1">
          <p15:clr>
            <a:srgbClr val="A4A3A4"/>
          </p15:clr>
        </p15:guide>
        <p15:guide id="17" orient="horz" pos="1979" userDrawn="1">
          <p15:clr>
            <a:srgbClr val="A4A3A4"/>
          </p15:clr>
        </p15:guide>
        <p15:guide id="18" pos="5479" userDrawn="1">
          <p15:clr>
            <a:srgbClr val="A4A3A4"/>
          </p15:clr>
        </p15:guide>
        <p15:guide id="19" pos="3120" userDrawn="1">
          <p15:clr>
            <a:srgbClr val="A4A3A4"/>
          </p15:clr>
        </p15:guide>
        <p15:guide id="20" orient="horz" pos="2432" userDrawn="1">
          <p15:clr>
            <a:srgbClr val="A4A3A4"/>
          </p15:clr>
        </p15:guide>
        <p15:guide id="21"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80CCE8"/>
    <a:srgbClr val="C0E6F4"/>
    <a:srgbClr val="1F497D"/>
    <a:srgbClr val="BAE4D9"/>
    <a:srgbClr val="A2BBDC"/>
    <a:srgbClr val="F0F4FA"/>
    <a:srgbClr val="AA8622"/>
    <a:srgbClr val="CFCFC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749FA-AF24-49AB-B097-E9B39E338622}" v="2" dt="2025-03-28T08:42:36.9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3969" autoAdjust="0"/>
  </p:normalViewPr>
  <p:slideViewPr>
    <p:cSldViewPr>
      <p:cViewPr varScale="1">
        <p:scale>
          <a:sx n="92" d="100"/>
          <a:sy n="92" d="100"/>
        </p:scale>
        <p:origin x="1195" y="293"/>
      </p:cViewPr>
      <p:guideLst>
        <p:guide pos="6114"/>
        <p:guide orient="horz" pos="709"/>
        <p:guide pos="716"/>
        <p:guide pos="172"/>
        <p:guide orient="horz" pos="2750"/>
        <p:guide orient="horz" pos="4247"/>
        <p:guide orient="horz"/>
        <p:guide orient="horz" pos="1979"/>
        <p:guide pos="5479"/>
        <p:guide pos="3120"/>
        <p:guide orient="horz" pos="2432"/>
        <p:guide orient="horz" pos="2160"/>
      </p:guideLst>
    </p:cSldViewPr>
  </p:slideViewPr>
  <p:outlineViewPr>
    <p:cViewPr>
      <p:scale>
        <a:sx n="33" d="100"/>
        <a:sy n="33" d="100"/>
      </p:scale>
      <p:origin x="0" y="-43848"/>
    </p:cViewPr>
  </p:outlineViewPr>
  <p:notesTextViewPr>
    <p:cViewPr>
      <p:scale>
        <a:sx n="125" d="100"/>
        <a:sy n="125" d="100"/>
      </p:scale>
      <p:origin x="0" y="0"/>
    </p:cViewPr>
  </p:notesTextViewPr>
  <p:sorterViewPr>
    <p:cViewPr>
      <p:scale>
        <a:sx n="100" d="100"/>
        <a:sy n="100" d="100"/>
      </p:scale>
      <p:origin x="0" y="-16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8/10/relationships/authors" Targe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xml"/><Relationship Id="rId1" Type="http://schemas.microsoft.com/office/2011/relationships/chartStyle" Target="style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43706707214058E-2"/>
          <c:y val="0.16570881226053641"/>
          <c:w val="0.92397364419665484"/>
          <c:h val="0.7107279693486590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3036398467432950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FD-4DB8-A2DA-720DEC306711}"/>
                </c:ext>
              </c:extLst>
            </c:dLbl>
            <c:dLbl>
              <c:idx val="1"/>
              <c:layout>
                <c:manualLayout>
                  <c:x val="2.3652644027707384E-3"/>
                  <c:y val="-0.3074712643678160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BFD-4DB8-A2DA-720DEC306711}"/>
                </c:ext>
              </c:extLst>
            </c:dLbl>
            <c:dLbl>
              <c:idx val="2"/>
              <c:layout>
                <c:manualLayout>
                  <c:x val="4.8994762628822436E-3"/>
                  <c:y val="-0.3093869731800766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BFD-4DB8-A2DA-720DEC306711}"/>
                </c:ext>
              </c:extLst>
            </c:dLbl>
            <c:dLbl>
              <c:idx val="3"/>
              <c:layout>
                <c:manualLayout>
                  <c:x val="5.9131610069268455E-3"/>
                  <c:y val="-0.3132183908045976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BFD-4DB8-A2DA-720DEC306711}"/>
                </c:ext>
              </c:extLst>
            </c:dLbl>
            <c:dLbl>
              <c:idx val="4"/>
              <c:layout>
                <c:manualLayout>
                  <c:x val="6.5889508362899137E-3"/>
                  <c:y val="-0.3160919540229885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BFD-4DB8-A2DA-720DEC306711}"/>
                </c:ext>
              </c:extLst>
            </c:dLbl>
            <c:dLbl>
              <c:idx val="5"/>
              <c:layout>
                <c:manualLayout>
                  <c:x val="-2.5342118601115052E-3"/>
                  <c:y val="-0.3955938697318007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BFD-4DB8-A2DA-720DEC306711}"/>
                </c:ext>
              </c:extLst>
            </c:dLbl>
            <c:dLbl>
              <c:idx val="6"/>
              <c:layout>
                <c:manualLayout>
                  <c:x val="0"/>
                  <c:y val="-0.3218390804597701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BFD-4DB8-A2DA-720DEC306711}"/>
                </c:ext>
              </c:extLst>
            </c:dLbl>
            <c:dLbl>
              <c:idx val="7"/>
              <c:layout>
                <c:manualLayout>
                  <c:x val="2.7031593174522725E-3"/>
                  <c:y val="-0.3247126436781609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FD-4DB8-A2DA-720DEC306711}"/>
                </c:ext>
              </c:extLst>
            </c:dLbl>
            <c:dLbl>
              <c:idx val="8"/>
              <c:layout>
                <c:manualLayout>
                  <c:x val="4.8994762628822436E-3"/>
                  <c:y val="-0.3275862068965517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FD-4DB8-A2DA-720DEC306711}"/>
                </c:ext>
              </c:extLst>
            </c:dLbl>
            <c:dLbl>
              <c:idx val="9"/>
              <c:layout>
                <c:manualLayout>
                  <c:x val="6.0821084642676132E-3"/>
                  <c:y val="-0.3295019157088122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FD-4DB8-A2DA-720DEC306711}"/>
                </c:ext>
              </c:extLst>
            </c:dLbl>
            <c:dLbl>
              <c:idx val="10"/>
              <c:layout>
                <c:manualLayout>
                  <c:x val="6.5889508362899137E-3"/>
                  <c:y val="-0.3323754789272030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BFD-4DB8-A2DA-720DEC306711}"/>
                </c:ext>
              </c:extLst>
            </c:dLbl>
            <c:dLbl>
              <c:idx val="11"/>
              <c:layout>
                <c:manualLayout>
                  <c:x val="-2.5342118601115052E-3"/>
                  <c:y val="-0.412835249042145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BFD-4DB8-A2DA-720DEC306711}"/>
                </c:ext>
              </c:extLst>
            </c:dLbl>
            <c:dLbl>
              <c:idx val="12"/>
              <c:layout>
                <c:manualLayout>
                  <c:x val="0"/>
                  <c:y val="-0.3362068965517241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BFD-4DB8-A2DA-720DEC306711}"/>
                </c:ext>
              </c:extLst>
            </c:dLbl>
            <c:dLbl>
              <c:idx val="13"/>
              <c:layout>
                <c:manualLayout>
                  <c:x val="2.3652644027707384E-3"/>
                  <c:y val="-0.3390804597701149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BFD-4DB8-A2DA-720DEC306711}"/>
                </c:ext>
              </c:extLst>
            </c:dLbl>
            <c:dLbl>
              <c:idx val="14"/>
              <c:layout>
                <c:manualLayout>
                  <c:x val="4.8994762628822436E-3"/>
                  <c:y val="-0.3400383141762451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BFD-4DB8-A2DA-720DEC306711}"/>
                </c:ext>
              </c:extLst>
            </c:dLbl>
            <c:dLbl>
              <c:idx val="15"/>
              <c:layout>
                <c:manualLayout>
                  <c:x val="5.9131610069268455E-3"/>
                  <c:y val="-0.3429118773946360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BFD-4DB8-A2DA-720DEC306711}"/>
                </c:ext>
              </c:extLst>
            </c:dLbl>
            <c:dLbl>
              <c:idx val="16"/>
              <c:layout>
                <c:manualLayout>
                  <c:x val="6.5889508362899137E-3"/>
                  <c:y val="-0.345785440613026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BFD-4DB8-A2DA-720DEC306711}"/>
                </c:ext>
              </c:extLst>
            </c:dLbl>
            <c:dLbl>
              <c:idx val="17"/>
              <c:layout>
                <c:manualLayout>
                  <c:x val="-2.5342118601115052E-3"/>
                  <c:y val="-0.4262452107279693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BFD-4DB8-A2DA-720DEC306711}"/>
                </c:ext>
              </c:extLst>
            </c:dLbl>
            <c:dLbl>
              <c:idx val="18"/>
              <c:layout>
                <c:manualLayout>
                  <c:x val="0"/>
                  <c:y val="-0.349616858237547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BFD-4DB8-A2DA-720DEC306711}"/>
                </c:ext>
              </c:extLst>
            </c:dLbl>
            <c:dLbl>
              <c:idx val="19"/>
              <c:layout>
                <c:manualLayout>
                  <c:x val="2.7031593174522725E-3"/>
                  <c:y val="-0.3515325670498084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BFD-4DB8-A2DA-720DEC306711}"/>
                </c:ext>
              </c:extLst>
            </c:dLbl>
            <c:dLbl>
              <c:idx val="20"/>
              <c:layout>
                <c:manualLayout>
                  <c:x val="4.8994762628822436E-3"/>
                  <c:y val="-0.3534482758620689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BFD-4DB8-A2DA-720DEC306711}"/>
                </c:ext>
              </c:extLst>
            </c:dLbl>
            <c:dLbl>
              <c:idx val="21"/>
              <c:layout>
                <c:manualLayout>
                  <c:x val="6.0821084642676132E-3"/>
                  <c:y val="-0.3544061302681992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BFD-4DB8-A2DA-720DEC306711}"/>
                </c:ext>
              </c:extLst>
            </c:dLbl>
            <c:dLbl>
              <c:idx val="22"/>
              <c:layout>
                <c:manualLayout>
                  <c:x val="6.5889508362899137E-3"/>
                  <c:y val="-0.355363984674329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BFD-4DB8-A2DA-720DEC306711}"/>
                </c:ext>
              </c:extLst>
            </c:dLbl>
            <c:dLbl>
              <c:idx val="23"/>
              <c:layout>
                <c:manualLayout>
                  <c:x val="-2.5342118601115052E-3"/>
                  <c:y val="-0.4367816091954023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BFD-4DB8-A2DA-720DEC306711}"/>
                </c:ext>
              </c:extLst>
            </c:dLbl>
            <c:dLbl>
              <c:idx val="24"/>
              <c:layout>
                <c:manualLayout>
                  <c:x val="0"/>
                  <c:y val="-0.358237547892720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BFD-4DB8-A2DA-720DEC306711}"/>
                </c:ext>
              </c:extLst>
            </c:dLbl>
            <c:dLbl>
              <c:idx val="25"/>
              <c:layout>
                <c:manualLayout>
                  <c:x val="2.3652644027707384E-3"/>
                  <c:y val="-0.3591954022988505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BFD-4DB8-A2DA-720DEC306711}"/>
                </c:ext>
              </c:extLst>
            </c:dLbl>
            <c:dLbl>
              <c:idx val="26"/>
              <c:layout>
                <c:manualLayout>
                  <c:x val="4.8994762628822436E-3"/>
                  <c:y val="-0.3639846743295019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BFD-4DB8-A2DA-720DEC306711}"/>
                </c:ext>
              </c:extLst>
            </c:dLbl>
            <c:dLbl>
              <c:idx val="27"/>
              <c:layout>
                <c:manualLayout>
                  <c:x val="-2.5342118601115052E-3"/>
                  <c:y val="-0.4415708812260536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BFD-4DB8-A2DA-720DEC306711}"/>
                </c:ext>
              </c:extLst>
            </c:dLbl>
            <c:dLbl>
              <c:idx val="28"/>
              <c:layout>
                <c:manualLayout>
                  <c:x val="0"/>
                  <c:y val="-0.3659003831417624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BFD-4DB8-A2DA-720DEC3067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174.0182815</c:v>
                </c:pt>
                <c:pt idx="1">
                  <c:v>176.30120299999999</c:v>
                </c:pt>
                <c:pt idx="2">
                  <c:v>178.50348349999999</c:v>
                </c:pt>
                <c:pt idx="3">
                  <c:v>180.62268850000001</c:v>
                </c:pt>
                <c:pt idx="4">
                  <c:v>182.67514299999999</c:v>
                </c:pt>
                <c:pt idx="5">
                  <c:v>184.68810149999999</c:v>
                </c:pt>
                <c:pt idx="6">
                  <c:v>186.65310550000001</c:v>
                </c:pt>
                <c:pt idx="7">
                  <c:v>188.55232000000001</c:v>
                </c:pt>
                <c:pt idx="8">
                  <c:v>190.3673015</c:v>
                </c:pt>
                <c:pt idx="9">
                  <c:v>192.0799505</c:v>
                </c:pt>
                <c:pt idx="10">
                  <c:v>193.70192950000001</c:v>
                </c:pt>
                <c:pt idx="11">
                  <c:v>195.28473450000001</c:v>
                </c:pt>
                <c:pt idx="12">
                  <c:v>196.87611150000001</c:v>
                </c:pt>
                <c:pt idx="13">
                  <c:v>198.47829949999999</c:v>
                </c:pt>
                <c:pt idx="14">
                  <c:v>200.085127</c:v>
                </c:pt>
                <c:pt idx="15">
                  <c:v>201.675532</c:v>
                </c:pt>
                <c:pt idx="16">
                  <c:v>203.21811349999999</c:v>
                </c:pt>
                <c:pt idx="17">
                  <c:v>204.70344499999999</c:v>
                </c:pt>
                <c:pt idx="18">
                  <c:v>206.1072605</c:v>
                </c:pt>
                <c:pt idx="19">
                  <c:v>207.45545949999999</c:v>
                </c:pt>
                <c:pt idx="20">
                  <c:v>208.6608425</c:v>
                </c:pt>
                <c:pt idx="21">
                  <c:v>209.55029400000001</c:v>
                </c:pt>
                <c:pt idx="22">
                  <c:v>210.30641449999999</c:v>
                </c:pt>
                <c:pt idx="23">
                  <c:v>211.14072899999999</c:v>
                </c:pt>
                <c:pt idx="24">
                  <c:v>211.9</c:v>
                </c:pt>
                <c:pt idx="25">
                  <c:v>212.8</c:v>
                </c:pt>
                <c:pt idx="26">
                  <c:v>216.074411</c:v>
                </c:pt>
                <c:pt idx="27">
                  <c:v>219.23708350000001</c:v>
                </c:pt>
                <c:pt idx="28">
                  <c:v>217.48929949999999</c:v>
                </c:pt>
              </c:numCache>
            </c:numRef>
          </c:val>
          <c:extLst>
            <c:ext xmlns:c16="http://schemas.microsoft.com/office/drawing/2014/chart" uri="{C3380CC4-5D6E-409C-BE32-E72D297353CC}">
              <c16:uniqueId val="{0000001D-1BFD-4DB8-A2DA-720DEC306711}"/>
            </c:ext>
          </c:extLst>
        </c:ser>
        <c:dLbls>
          <c:showLegendKey val="0"/>
          <c:showVal val="0"/>
          <c:showCatName val="0"/>
          <c:showSerName val="0"/>
          <c:showPercent val="0"/>
          <c:showBubbleSize val="0"/>
        </c:dLbls>
        <c:gapWidth val="60"/>
        <c:overlap val="100"/>
        <c:axId val="1689964432"/>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val>
            <c:numRef>
              <c:f>Sheet1!$A$2:$AC$2</c:f>
              <c:numCache>
                <c:formatCode>General</c:formatCode>
                <c:ptCount val="29"/>
                <c:pt idx="0">
                  <c:v>1.337</c:v>
                </c:pt>
                <c:pt idx="1">
                  <c:v>1.27</c:v>
                </c:pt>
                <c:pt idx="2">
                  <c:v>1.2130000000000001</c:v>
                </c:pt>
                <c:pt idx="3">
                  <c:v>1.1479999999999999</c:v>
                </c:pt>
                <c:pt idx="4">
                  <c:v>1.1120000000000001</c:v>
                </c:pt>
                <c:pt idx="5">
                  <c:v>1.08</c:v>
                </c:pt>
                <c:pt idx="6">
                  <c:v>1.0369999999999999</c:v>
                </c:pt>
                <c:pt idx="7">
                  <c:v>0.98799999999999999</c:v>
                </c:pt>
                <c:pt idx="8">
                  <c:v>0.92800000000000005</c:v>
                </c:pt>
                <c:pt idx="9">
                  <c:v>0.86299999999999999</c:v>
                </c:pt>
                <c:pt idx="10">
                  <c:v>0.81899999999999995</c:v>
                </c:pt>
                <c:pt idx="11">
                  <c:v>0.80900000000000005</c:v>
                </c:pt>
                <c:pt idx="12">
                  <c:v>0.81399999999999995</c:v>
                </c:pt>
                <c:pt idx="13">
                  <c:v>0.80700000000000005</c:v>
                </c:pt>
                <c:pt idx="14">
                  <c:v>0.80600000000000005</c:v>
                </c:pt>
                <c:pt idx="15">
                  <c:v>0.77800000000000002</c:v>
                </c:pt>
                <c:pt idx="16">
                  <c:v>0.746</c:v>
                </c:pt>
                <c:pt idx="17">
                  <c:v>0.71</c:v>
                </c:pt>
                <c:pt idx="18">
                  <c:v>0.65700000000000003</c:v>
                </c:pt>
                <c:pt idx="19">
                  <c:v>0.64700000000000002</c:v>
                </c:pt>
                <c:pt idx="20">
                  <c:v>0.51200000000000001</c:v>
                </c:pt>
                <c:pt idx="21">
                  <c:v>0.33900000000000002</c:v>
                </c:pt>
                <c:pt idx="22">
                  <c:v>0.38100000000000001</c:v>
                </c:pt>
                <c:pt idx="23">
                  <c:v>0.41099999999999998</c:v>
                </c:pt>
                <c:pt idx="24">
                  <c:v>0.4</c:v>
                </c:pt>
                <c:pt idx="25">
                  <c:v>0.36599999999999999</c:v>
                </c:pt>
                <c:pt idx="26">
                  <c:v>0.248</c:v>
                </c:pt>
                <c:pt idx="27">
                  <c:v>4.4999999999999998E-2</c:v>
                </c:pt>
                <c:pt idx="28">
                  <c:v>-0.19700000000000001</c:v>
                </c:pt>
              </c:numCache>
            </c:numRef>
          </c:val>
          <c:smooth val="0"/>
          <c:extLst>
            <c:ext xmlns:c16="http://schemas.microsoft.com/office/drawing/2014/chart" uri="{C3380CC4-5D6E-409C-BE32-E72D297353CC}">
              <c16:uniqueId val="{0000001E-1BFD-4DB8-A2DA-720DEC306711}"/>
            </c:ext>
          </c:extLst>
        </c:ser>
        <c:dLbls>
          <c:showLegendKey val="0"/>
          <c:showVal val="0"/>
          <c:showCatName val="0"/>
          <c:showSerName val="0"/>
          <c:showPercent val="0"/>
          <c:showBubbleSize val="0"/>
        </c:dLbls>
        <c:marker val="1"/>
        <c:smooth val="0"/>
        <c:axId val="2"/>
        <c:axId val="3"/>
      </c:lineChart>
      <c:catAx>
        <c:axId val="16899644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1689964432"/>
        <c:crosses val="min"/>
        <c:crossBetween val="between"/>
        <c:majorUnit val="2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4"/>
          <c:min val="-1"/>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90431191885529E-2"/>
          <c:y val="9.4785287784725447E-2"/>
          <c:w val="0.91384041224731161"/>
          <c:h val="0.86511324430635228"/>
        </c:manualLayout>
      </c:layout>
      <c:barChart>
        <c:barDir val="col"/>
        <c:grouping val="clustered"/>
        <c:varyColors val="0"/>
        <c:ser>
          <c:idx val="0"/>
          <c:order val="0"/>
          <c:tx>
            <c:strRef>
              <c:f>Sheet1!$B$1</c:f>
              <c:strCache>
                <c:ptCount val="1"/>
                <c:pt idx="0">
                  <c:v>列3</c:v>
                </c:pt>
              </c:strCache>
            </c:strRef>
          </c:tx>
          <c:spPr>
            <a:solidFill>
              <a:schemeClr val="accent1"/>
            </a:solidFill>
            <a:ln>
              <a:noFill/>
            </a:ln>
            <a:effectLst/>
          </c:spPr>
          <c:invertIfNegative val="0"/>
          <c:dLbls>
            <c:dLbl>
              <c:idx val="0"/>
              <c:layout>
                <c:manualLayout>
                  <c:x val="4.2489375565096148E-3"/>
                  <c:y val="9.66080817805855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BB-432D-9642-7B33E532F3B3}"/>
                </c:ext>
              </c:extLst>
            </c:dLbl>
            <c:dLbl>
              <c:idx val="2"/>
              <c:layout>
                <c:manualLayout>
                  <c:x val="-6.3734063347644226E-3"/>
                  <c:y val="-8.56713178054249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BB-432D-9642-7B33E532F3B3}"/>
                </c:ext>
              </c:extLst>
            </c:dLbl>
            <c:dLbl>
              <c:idx val="3"/>
              <c:layout>
                <c:manualLayout>
                  <c:x val="2.1244687782548074E-3"/>
                  <c:y val="6.01522018633834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BB-432D-9642-7B33E532F3B3}"/>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General</c:formatCode>
                <c:ptCount val="4"/>
                <c:pt idx="0">
                  <c:v>-11.4</c:v>
                </c:pt>
                <c:pt idx="1">
                  <c:v>-0.3</c:v>
                </c:pt>
                <c:pt idx="2">
                  <c:v>-2.2999999999999998</c:v>
                </c:pt>
                <c:pt idx="3" formatCode="0.0">
                  <c:v>-2</c:v>
                </c:pt>
              </c:numCache>
            </c:numRef>
          </c:val>
          <c:extLst>
            <c:ext xmlns:c16="http://schemas.microsoft.com/office/drawing/2014/chart" uri="{C3380CC4-5D6E-409C-BE32-E72D297353CC}">
              <c16:uniqueId val="{00000000-9BCE-4A4F-A9F5-849522D9D559}"/>
            </c:ext>
          </c:extLst>
        </c:ser>
        <c:dLbls>
          <c:dLblPos val="inEnd"/>
          <c:showLegendKey val="0"/>
          <c:showVal val="1"/>
          <c:showCatName val="0"/>
          <c:showSerName val="0"/>
          <c:showPercent val="0"/>
          <c:showBubbleSize val="0"/>
        </c:dLbls>
        <c:gapWidth val="150"/>
        <c:axId val="1642593199"/>
        <c:axId val="382967919"/>
      </c:barChart>
      <c:catAx>
        <c:axId val="164259319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solidFill>
                <a:latin typeface="+mn-lt"/>
                <a:ea typeface="+mn-ea"/>
                <a:cs typeface="+mn-cs"/>
              </a:defRPr>
            </a:pPr>
            <a:endParaRPr lang="ja-JP"/>
          </a:p>
        </c:txPr>
        <c:crossAx val="382967919"/>
        <c:crosses val="autoZero"/>
        <c:auto val="1"/>
        <c:lblAlgn val="ctr"/>
        <c:lblOffset val="100"/>
        <c:noMultiLvlLbl val="0"/>
      </c:catAx>
      <c:valAx>
        <c:axId val="3829679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164259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78555798687089E-2"/>
          <c:y val="0.14915572232645402"/>
          <c:w val="0.94201312910284463"/>
          <c:h val="0.72983114446529085"/>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93-470C-99E8-AAD034BE5E7F}"/>
                </c:ext>
              </c:extLst>
            </c:dLbl>
            <c:dLbl>
              <c:idx val="1"/>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93-470C-99E8-AAD034BE5E7F}"/>
                </c:ext>
              </c:extLst>
            </c:dLbl>
            <c:dLbl>
              <c:idx val="2"/>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93-470C-99E8-AAD034BE5E7F}"/>
                </c:ext>
              </c:extLst>
            </c:dLbl>
            <c:dLbl>
              <c:idx val="3"/>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493-470C-99E8-AAD034BE5E7F}"/>
                </c:ext>
              </c:extLst>
            </c:dLbl>
            <c:dLbl>
              <c:idx val="4"/>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93-470C-99E8-AAD034BE5E7F}"/>
                </c:ext>
              </c:extLst>
            </c:dLbl>
            <c:dLbl>
              <c:idx val="5"/>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493-470C-99E8-AAD034BE5E7F}"/>
                </c:ext>
              </c:extLst>
            </c:dLbl>
            <c:dLbl>
              <c:idx val="6"/>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493-470C-99E8-AAD034BE5E7F}"/>
                </c:ext>
              </c:extLst>
            </c:dLbl>
            <c:dLbl>
              <c:idx val="7"/>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493-470C-99E8-AAD034BE5E7F}"/>
                </c:ext>
              </c:extLst>
            </c:dLbl>
            <c:dLbl>
              <c:idx val="8"/>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93-470C-99E8-AAD034BE5E7F}"/>
                </c:ext>
              </c:extLst>
            </c:dLbl>
            <c:dLbl>
              <c:idx val="9"/>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493-470C-99E8-AAD034BE5E7F}"/>
                </c:ext>
              </c:extLst>
            </c:dLbl>
            <c:dLbl>
              <c:idx val="10"/>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493-470C-99E8-AAD034BE5E7F}"/>
                </c:ext>
              </c:extLst>
            </c:dLbl>
            <c:dLbl>
              <c:idx val="11"/>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493-470C-99E8-AAD034BE5E7F}"/>
                </c:ext>
              </c:extLst>
            </c:dLbl>
            <c:dLbl>
              <c:idx val="12"/>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493-470C-99E8-AAD034BE5E7F}"/>
                </c:ext>
              </c:extLst>
            </c:dLbl>
            <c:dLbl>
              <c:idx val="13"/>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493-470C-99E8-AAD034BE5E7F}"/>
                </c:ext>
              </c:extLst>
            </c:dLbl>
            <c:dLbl>
              <c:idx val="14"/>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493-470C-99E8-AAD034BE5E7F}"/>
                </c:ext>
              </c:extLst>
            </c:dLbl>
            <c:dLbl>
              <c:idx val="15"/>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493-470C-99E8-AAD034BE5E7F}"/>
                </c:ext>
              </c:extLst>
            </c:dLbl>
            <c:dLbl>
              <c:idx val="16"/>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493-470C-99E8-AAD034BE5E7F}"/>
                </c:ext>
              </c:extLst>
            </c:dLbl>
            <c:dLbl>
              <c:idx val="17"/>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493-470C-99E8-AAD034BE5E7F}"/>
                </c:ext>
              </c:extLst>
            </c:dLbl>
            <c:dLbl>
              <c:idx val="18"/>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493-470C-99E8-AAD034BE5E7F}"/>
                </c:ext>
              </c:extLst>
            </c:dLbl>
            <c:dLbl>
              <c:idx val="19"/>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493-470C-99E8-AAD034BE5E7F}"/>
                </c:ext>
              </c:extLst>
            </c:dLbl>
            <c:dLbl>
              <c:idx val="20"/>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493-470C-99E8-AAD034BE5E7F}"/>
                </c:ext>
              </c:extLst>
            </c:dLbl>
            <c:dLbl>
              <c:idx val="21"/>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493-470C-99E8-AAD034BE5E7F}"/>
                </c:ext>
              </c:extLst>
            </c:dLbl>
            <c:dLbl>
              <c:idx val="22"/>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493-470C-99E8-AAD034BE5E7F}"/>
                </c:ext>
              </c:extLst>
            </c:dLbl>
            <c:dLbl>
              <c:idx val="23"/>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493-470C-99E8-AAD034BE5E7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41.635555269999998</c:v>
                </c:pt>
                <c:pt idx="1">
                  <c:v>41.089305880000012</c:v>
                </c:pt>
                <c:pt idx="2">
                  <c:v>42.387104030000003</c:v>
                </c:pt>
                <c:pt idx="3">
                  <c:v>42.856842040000004</c:v>
                </c:pt>
                <c:pt idx="4">
                  <c:v>42.670272829999995</c:v>
                </c:pt>
                <c:pt idx="5">
                  <c:v>41.63148498999999</c:v>
                </c:pt>
                <c:pt idx="6">
                  <c:v>42.92739104999999</c:v>
                </c:pt>
                <c:pt idx="7">
                  <c:v>42.485969539999999</c:v>
                </c:pt>
                <c:pt idx="8">
                  <c:v>43.743530270000001</c:v>
                </c:pt>
                <c:pt idx="9">
                  <c:v>44.163265230000007</c:v>
                </c:pt>
                <c:pt idx="10">
                  <c:v>45.021251680000006</c:v>
                </c:pt>
                <c:pt idx="11">
                  <c:v>44.499156950000007</c:v>
                </c:pt>
                <c:pt idx="12">
                  <c:v>43.361808780000011</c:v>
                </c:pt>
                <c:pt idx="13">
                  <c:v>44.519454960000004</c:v>
                </c:pt>
                <c:pt idx="14">
                  <c:v>44.052745819999998</c:v>
                </c:pt>
                <c:pt idx="15">
                  <c:v>43.257797240000002</c:v>
                </c:pt>
                <c:pt idx="16">
                  <c:v>43.057994839999992</c:v>
                </c:pt>
                <c:pt idx="17">
                  <c:v>41.738437649999995</c:v>
                </c:pt>
                <c:pt idx="18">
                  <c:v>41.091865540000001</c:v>
                </c:pt>
                <c:pt idx="19">
                  <c:v>40.740806579999997</c:v>
                </c:pt>
                <c:pt idx="20">
                  <c:v>43.352287290000007</c:v>
                </c:pt>
                <c:pt idx="21">
                  <c:v>44.692111969999999</c:v>
                </c:pt>
                <c:pt idx="22">
                  <c:v>45.376720430000006</c:v>
                </c:pt>
                <c:pt idx="23">
                  <c:v>44.126544949999996</c:v>
                </c:pt>
              </c:numCache>
            </c:numRef>
          </c:val>
          <c:smooth val="0"/>
          <c:extLst>
            <c:ext xmlns:c16="http://schemas.microsoft.com/office/drawing/2014/chart" uri="{C3380CC4-5D6E-409C-BE32-E72D297353CC}">
              <c16:uniqueId val="{00000018-A493-470C-99E8-AAD034BE5E7F}"/>
            </c:ext>
          </c:extLst>
        </c:ser>
        <c:dLbls>
          <c:showLegendKey val="0"/>
          <c:showVal val="0"/>
          <c:showCatName val="0"/>
          <c:showSerName val="0"/>
          <c:showPercent val="0"/>
          <c:showBubbleSize val="0"/>
        </c:dLbls>
        <c:marker val="1"/>
        <c:smooth val="0"/>
        <c:axId val="1786235904"/>
        <c:axId val="1"/>
      </c:lineChart>
      <c:catAx>
        <c:axId val="17862359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1786235904"/>
        <c:crosses val="max"/>
        <c:crossBetween val="between"/>
        <c:majorUnit val="1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866727521679598E-2"/>
          <c:y val="6.9705093833780166E-2"/>
          <c:w val="0.97626654495664078"/>
          <c:h val="0.8605898123324397"/>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46000.230246779989</c:v>
                </c:pt>
                <c:pt idx="1">
                  <c:v>47215.369212210004</c:v>
                </c:pt>
                <c:pt idx="2">
                  <c:v>51058.143833949995</c:v>
                </c:pt>
                <c:pt idx="3">
                  <c:v>49163.8920593</c:v>
                </c:pt>
                <c:pt idx="4">
                  <c:v>51364.339735250003</c:v>
                </c:pt>
                <c:pt idx="5">
                  <c:v>51148.743160749989</c:v>
                </c:pt>
                <c:pt idx="6">
                  <c:v>56291.505217919985</c:v>
                </c:pt>
                <c:pt idx="7">
                  <c:v>58752.764174149997</c:v>
                </c:pt>
                <c:pt idx="8">
                  <c:v>62096.539689430014</c:v>
                </c:pt>
                <c:pt idx="9">
                  <c:v>65610.840626349993</c:v>
                </c:pt>
                <c:pt idx="10">
                  <c:v>68068.735062079999</c:v>
                </c:pt>
                <c:pt idx="11">
                  <c:v>68571.183960669994</c:v>
                </c:pt>
                <c:pt idx="12">
                  <c:v>67649.092486050009</c:v>
                </c:pt>
                <c:pt idx="13">
                  <c:v>73763.745757959987</c:v>
                </c:pt>
                <c:pt idx="14">
                  <c:v>77219.399626959988</c:v>
                </c:pt>
                <c:pt idx="15">
                  <c:v>77604.590598419993</c:v>
                </c:pt>
                <c:pt idx="16">
                  <c:v>76893.727137430018</c:v>
                </c:pt>
                <c:pt idx="17">
                  <c:v>78012.63527354</c:v>
                </c:pt>
                <c:pt idx="18">
                  <c:v>78120.452815559998</c:v>
                </c:pt>
                <c:pt idx="19">
                  <c:v>79638.875582680019</c:v>
                </c:pt>
                <c:pt idx="20">
                  <c:v>82041.800816889998</c:v>
                </c:pt>
                <c:pt idx="21">
                  <c:v>88726.91071063999</c:v>
                </c:pt>
                <c:pt idx="22">
                  <c:v>90405.020157869978</c:v>
                </c:pt>
                <c:pt idx="23">
                  <c:v>94085.486183330009</c:v>
                </c:pt>
              </c:numCache>
            </c:numRef>
          </c:val>
          <c:extLst>
            <c:ext xmlns:c16="http://schemas.microsoft.com/office/drawing/2014/chart" uri="{C3380CC4-5D6E-409C-BE32-E72D297353CC}">
              <c16:uniqueId val="{00000000-7691-4900-A69C-FDC3F0AAB6BC}"/>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64131.270114600004</c:v>
                </c:pt>
                <c:pt idx="1">
                  <c:v>67367.921169360008</c:v>
                </c:pt>
                <c:pt idx="2">
                  <c:v>69018.322426139988</c:v>
                </c:pt>
                <c:pt idx="3">
                  <c:v>65326.769789689984</c:v>
                </c:pt>
                <c:pt idx="4">
                  <c:v>68371.86115045</c:v>
                </c:pt>
                <c:pt idx="5">
                  <c:v>71629.151105019992</c:v>
                </c:pt>
                <c:pt idx="6">
                  <c:v>74701.227818169995</c:v>
                </c:pt>
                <c:pt idx="7">
                  <c:v>79421.700977009968</c:v>
                </c:pt>
                <c:pt idx="8">
                  <c:v>79783.399348480016</c:v>
                </c:pt>
                <c:pt idx="9">
                  <c:v>82731.954032600013</c:v>
                </c:pt>
                <c:pt idx="10">
                  <c:v>82751.869150319981</c:v>
                </c:pt>
                <c:pt idx="11">
                  <c:v>85001.771084159991</c:v>
                </c:pt>
                <c:pt idx="12">
                  <c:v>88167.337759999995</c:v>
                </c:pt>
                <c:pt idx="13">
                  <c:v>91812.463226170017</c:v>
                </c:pt>
                <c:pt idx="14">
                  <c:v>97827.194753370015</c:v>
                </c:pt>
                <c:pt idx="15">
                  <c:v>101654.29240363</c:v>
                </c:pt>
                <c:pt idx="16">
                  <c:v>101546.69933539999</c:v>
                </c:pt>
                <c:pt idx="17">
                  <c:v>108772.03304391001</c:v>
                </c:pt>
                <c:pt idx="18">
                  <c:v>111828.93579777998</c:v>
                </c:pt>
                <c:pt idx="19">
                  <c:v>115552.92615766998</c:v>
                </c:pt>
                <c:pt idx="20">
                  <c:v>106913.21087784998</c:v>
                </c:pt>
                <c:pt idx="21">
                  <c:v>109539.74136131001</c:v>
                </c:pt>
                <c:pt idx="22">
                  <c:v>108815.88440329999</c:v>
                </c:pt>
                <c:pt idx="23">
                  <c:v>119091.82743044</c:v>
                </c:pt>
              </c:numCache>
            </c:numRef>
          </c:val>
          <c:extLst>
            <c:ext xmlns:c16="http://schemas.microsoft.com/office/drawing/2014/chart" uri="{C3380CC4-5D6E-409C-BE32-E72D297353CC}">
              <c16:uniqueId val="{00000001-7691-4900-A69C-FDC3F0AAB6BC}"/>
            </c:ext>
          </c:extLst>
        </c:ser>
        <c:dLbls>
          <c:showLegendKey val="0"/>
          <c:showVal val="0"/>
          <c:showCatName val="0"/>
          <c:showSerName val="0"/>
          <c:showPercent val="0"/>
          <c:showBubbleSize val="0"/>
        </c:dLbls>
        <c:gapWidth val="60"/>
        <c:overlap val="100"/>
        <c:axId val="1867011232"/>
        <c:axId val="1"/>
      </c:barChart>
      <c:catAx>
        <c:axId val="18670112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867011232"/>
        <c:crosses val="min"/>
        <c:crossBetween val="between"/>
        <c:majorUnit val="5000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339693073413521E-2"/>
          <c:y val="9.6742349457058244E-2"/>
          <c:w val="0.91787639983409375"/>
          <c:h val="0.8065153010858835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130.70479089999998</c:v>
                </c:pt>
                <c:pt idx="1">
                  <c:v>111.58262103</c:v>
                </c:pt>
                <c:pt idx="2">
                  <c:v>105.28003965000001</c:v>
                </c:pt>
                <c:pt idx="3">
                  <c:v>108.46625486999999</c:v>
                </c:pt>
                <c:pt idx="4">
                  <c:v>127.02191701</c:v>
                </c:pt>
                <c:pt idx="5">
                  <c:v>161.50153192000002</c:v>
                </c:pt>
                <c:pt idx="6">
                  <c:v>210.14627143999996</c:v>
                </c:pt>
                <c:pt idx="7">
                  <c:v>258.20006698000009</c:v>
                </c:pt>
                <c:pt idx="8">
                  <c:v>312.18528874000003</c:v>
                </c:pt>
                <c:pt idx="9">
                  <c:v>321.75429443999997</c:v>
                </c:pt>
                <c:pt idx="10">
                  <c:v>407.89699037000003</c:v>
                </c:pt>
                <c:pt idx="11">
                  <c:v>464.28411806000003</c:v>
                </c:pt>
                <c:pt idx="12">
                  <c:v>420.05788202000002</c:v>
                </c:pt>
                <c:pt idx="13">
                  <c:v>442.43258633999994</c:v>
                </c:pt>
                <c:pt idx="14">
                  <c:v>454.03524589</c:v>
                </c:pt>
                <c:pt idx="15">
                  <c:v>344.39804221999992</c:v>
                </c:pt>
                <c:pt idx="16">
                  <c:v>348.85604513999994</c:v>
                </c:pt>
                <c:pt idx="17">
                  <c:v>398.49780034000003</c:v>
                </c:pt>
                <c:pt idx="18">
                  <c:v>361.72522114999992</c:v>
                </c:pt>
                <c:pt idx="19">
                  <c:v>353.70049931999995</c:v>
                </c:pt>
                <c:pt idx="20">
                  <c:v>295.12869329</c:v>
                </c:pt>
                <c:pt idx="21">
                  <c:v>343.35640636000005</c:v>
                </c:pt>
                <c:pt idx="22">
                  <c:v>395.35614908000002</c:v>
                </c:pt>
                <c:pt idx="23">
                  <c:v>445.60557610000006</c:v>
                </c:pt>
              </c:numCache>
            </c:numRef>
          </c:val>
          <c:extLst>
            <c:ext xmlns:c16="http://schemas.microsoft.com/office/drawing/2014/chart" uri="{C3380CC4-5D6E-409C-BE32-E72D297353CC}">
              <c16:uniqueId val="{00000000-EB76-4746-9CCE-7B0A09120461}"/>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182.22222378999999</c:v>
                </c:pt>
                <c:pt idx="1">
                  <c:v>159.20852346999999</c:v>
                </c:pt>
                <c:pt idx="2">
                  <c:v>142.31327612000001</c:v>
                </c:pt>
                <c:pt idx="3">
                  <c:v>144.12508378000001</c:v>
                </c:pt>
                <c:pt idx="4">
                  <c:v>169.08082374000003</c:v>
                </c:pt>
                <c:pt idx="5">
                  <c:v>226.16816989999998</c:v>
                </c:pt>
                <c:pt idx="6">
                  <c:v>278.87306330000001</c:v>
                </c:pt>
                <c:pt idx="7">
                  <c:v>349.03359526999986</c:v>
                </c:pt>
                <c:pt idx="8">
                  <c:v>401.10453313999994</c:v>
                </c:pt>
                <c:pt idx="9">
                  <c:v>405.71590370000001</c:v>
                </c:pt>
                <c:pt idx="10">
                  <c:v>495.88461343999995</c:v>
                </c:pt>
                <c:pt idx="11">
                  <c:v>575.53289941999992</c:v>
                </c:pt>
                <c:pt idx="12">
                  <c:v>547.46314847000008</c:v>
                </c:pt>
                <c:pt idx="13">
                  <c:v>550.68821608999986</c:v>
                </c:pt>
                <c:pt idx="14">
                  <c:v>575.20512512000005</c:v>
                </c:pt>
                <c:pt idx="15">
                  <c:v>451.12716936999988</c:v>
                </c:pt>
                <c:pt idx="16">
                  <c:v>460.70311905</c:v>
                </c:pt>
                <c:pt idx="17">
                  <c:v>555.62045499999999</c:v>
                </c:pt>
                <c:pt idx="18">
                  <c:v>517.80737406000003</c:v>
                </c:pt>
                <c:pt idx="19">
                  <c:v>513.20573501999991</c:v>
                </c:pt>
                <c:pt idx="20">
                  <c:v>384.59853278999992</c:v>
                </c:pt>
                <c:pt idx="21">
                  <c:v>423.89813468999989</c:v>
                </c:pt>
                <c:pt idx="22">
                  <c:v>475.86991232000003</c:v>
                </c:pt>
                <c:pt idx="23">
                  <c:v>564.04005041999994</c:v>
                </c:pt>
              </c:numCache>
            </c:numRef>
          </c:val>
          <c:extLst>
            <c:ext xmlns:c16="http://schemas.microsoft.com/office/drawing/2014/chart" uri="{C3380CC4-5D6E-409C-BE32-E72D297353CC}">
              <c16:uniqueId val="{00000001-EB76-4746-9CCE-7B0A09120461}"/>
            </c:ext>
          </c:extLst>
        </c:ser>
        <c:dLbls>
          <c:showLegendKey val="0"/>
          <c:showVal val="0"/>
          <c:showCatName val="0"/>
          <c:showSerName val="0"/>
          <c:showPercent val="0"/>
          <c:showBubbleSize val="0"/>
        </c:dLbls>
        <c:gapWidth val="60"/>
        <c:overlap val="100"/>
        <c:axId val="458785343"/>
        <c:axId val="1"/>
      </c:barChart>
      <c:catAx>
        <c:axId val="45878534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58785343"/>
        <c:crosses val="min"/>
        <c:crossBetween val="between"/>
        <c:majorUnit val="20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313-4824-9761-BB5A44394ED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313-4824-9761-BB5A44394ED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313-4824-9761-BB5A44394ED4}"/>
              </c:ext>
            </c:extLst>
          </c:dPt>
          <c:dLbls>
            <c:dLbl>
              <c:idx val="0"/>
              <c:layout>
                <c:manualLayout>
                  <c:x val="5.2852348993288591E-2"/>
                  <c:y val="2.207041513399895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313-4824-9761-BB5A44394ED4}"/>
                </c:ext>
              </c:extLst>
            </c:dLbl>
            <c:dLbl>
              <c:idx val="1"/>
              <c:layout>
                <c:manualLayout>
                  <c:x val="-5.8305369127516778E-2"/>
                  <c:y val="7.8822911192853382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313-4824-9761-BB5A44394ED4}"/>
                </c:ext>
              </c:extLst>
            </c:dLbl>
            <c:dLbl>
              <c:idx val="2"/>
              <c:layout>
                <c:manualLayout>
                  <c:x val="-2.9781879194630871E-2"/>
                  <c:y val="-8.197582764056753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313-4824-9761-BB5A44394ED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60.3</c:v>
                </c:pt>
                <c:pt idx="1">
                  <c:v>26</c:v>
                </c:pt>
                <c:pt idx="2">
                  <c:v>13.700000000000001</c:v>
                </c:pt>
              </c:numCache>
            </c:numRef>
          </c:val>
          <c:extLst>
            <c:ext xmlns:c16="http://schemas.microsoft.com/office/drawing/2014/chart" uri="{C3380CC4-5D6E-409C-BE32-E72D297353CC}">
              <c16:uniqueId val="{00000003-D313-4824-9761-BB5A44394ED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C45-4098-AD74-788A0BD9127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C45-4098-AD74-788A0BD9127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C45-4098-AD74-788A0BD91279}"/>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DC45-4098-AD74-788A0BD91279}"/>
              </c:ext>
            </c:extLst>
          </c:dPt>
          <c:dLbls>
            <c:dLbl>
              <c:idx val="0"/>
              <c:layout>
                <c:manualLayout>
                  <c:x val="5.4949664429530198E-2"/>
                  <c:y val="1.6290068313189701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C45-4098-AD74-788A0BD91279}"/>
                </c:ext>
              </c:extLst>
            </c:dLbl>
            <c:dLbl>
              <c:idx val="1"/>
              <c:layout>
                <c:manualLayout>
                  <c:x val="-5.9563758389261742E-2"/>
                  <c:y val="2.627430373095113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45-4098-AD74-788A0BD9127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57.4</c:v>
                </c:pt>
                <c:pt idx="1">
                  <c:v>34.1</c:v>
                </c:pt>
                <c:pt idx="2">
                  <c:v>8.5</c:v>
                </c:pt>
                <c:pt idx="3">
                  <c:v>0</c:v>
                </c:pt>
              </c:numCache>
            </c:numRef>
          </c:val>
          <c:extLst>
            <c:ext xmlns:c16="http://schemas.microsoft.com/office/drawing/2014/chart" uri="{C3380CC4-5D6E-409C-BE32-E72D297353CC}">
              <c16:uniqueId val="{00000004-DC45-4098-AD74-788A0BD9127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94770365403953E-2"/>
          <c:y val="5.7051024507834475E-2"/>
          <c:w val="0.82098558498156216"/>
          <c:h val="0.8858979509843311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450381679389312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5A-4358-9789-CAA54C623E62}"/>
                </c:ext>
              </c:extLst>
            </c:dLbl>
            <c:dLbl>
              <c:idx val="1"/>
              <c:layout>
                <c:manualLayout>
                  <c:x val="0"/>
                  <c:y val="-0.44957814383286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5A-4358-9789-CAA54C623E62}"/>
                </c:ext>
              </c:extLst>
            </c:dLbl>
            <c:dLbl>
              <c:idx val="2"/>
              <c:layout>
                <c:manualLayout>
                  <c:x val="0"/>
                  <c:y val="-0.441944556046605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5A-4358-9789-CAA54C623E62}"/>
                </c:ext>
              </c:extLst>
            </c:dLbl>
            <c:dLbl>
              <c:idx val="3"/>
              <c:layout>
                <c:manualLayout>
                  <c:x val="0"/>
                  <c:y val="-0.437926878264363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5A-4358-9789-CAA54C623E62}"/>
                </c:ext>
              </c:extLst>
            </c:dLbl>
            <c:dLbl>
              <c:idx val="4"/>
              <c:layout>
                <c:manualLayout>
                  <c:x val="0"/>
                  <c:y val="-0.43511450381679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5A-4358-9789-CAA54C623E62}"/>
                </c:ext>
              </c:extLst>
            </c:dLbl>
            <c:dLbl>
              <c:idx val="5"/>
              <c:layout>
                <c:manualLayout>
                  <c:x val="0"/>
                  <c:y val="-0.434310968260345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5A-4358-9789-CAA54C623E62}"/>
                </c:ext>
              </c:extLst>
            </c:dLbl>
            <c:dLbl>
              <c:idx val="6"/>
              <c:layout>
                <c:manualLayout>
                  <c:x val="0"/>
                  <c:y val="-0.429489754921655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45A-4358-9789-CAA54C623E62}"/>
                </c:ext>
              </c:extLst>
            </c:dLbl>
            <c:dLbl>
              <c:idx val="7"/>
              <c:layout>
                <c:manualLayout>
                  <c:x val="0"/>
                  <c:y val="-0.42386500602651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5A-4358-9789-CAA54C623E62}"/>
                </c:ext>
              </c:extLst>
            </c:dLbl>
            <c:dLbl>
              <c:idx val="8"/>
              <c:layout>
                <c:manualLayout>
                  <c:x val="0"/>
                  <c:y val="-0.444756930494174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5A-4358-9789-CAA54C623E62}"/>
                </c:ext>
              </c:extLst>
            </c:dLbl>
            <c:dLbl>
              <c:idx val="9"/>
              <c:layout>
                <c:manualLayout>
                  <c:x val="0"/>
                  <c:y val="-0.446364001607071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5A-4358-9789-CAA54C623E62}"/>
                </c:ext>
              </c:extLst>
            </c:dLbl>
            <c:dLbl>
              <c:idx val="10"/>
              <c:layout>
                <c:manualLayout>
                  <c:x val="0"/>
                  <c:y val="-0.447167537163519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5A-4358-9789-CAA54C623E62}"/>
                </c:ext>
              </c:extLst>
            </c:dLbl>
            <c:dLbl>
              <c:idx val="11"/>
              <c:layout>
                <c:manualLayout>
                  <c:x val="0"/>
                  <c:y val="-0.447971072719967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45A-4358-9789-CAA54C623E6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431.5</c:v>
                </c:pt>
                <c:pt idx="1">
                  <c:v>430.6</c:v>
                </c:pt>
                <c:pt idx="2">
                  <c:v>422.87</c:v>
                </c:pt>
                <c:pt idx="3">
                  <c:v>418.68</c:v>
                </c:pt>
                <c:pt idx="4">
                  <c:v>416.18</c:v>
                </c:pt>
                <c:pt idx="5">
                  <c:v>415.01</c:v>
                </c:pt>
                <c:pt idx="6">
                  <c:v>410.23</c:v>
                </c:pt>
                <c:pt idx="7">
                  <c:v>404.77</c:v>
                </c:pt>
                <c:pt idx="8">
                  <c:v>425.98</c:v>
                </c:pt>
                <c:pt idx="9">
                  <c:v>427.05</c:v>
                </c:pt>
                <c:pt idx="10">
                  <c:v>428.17</c:v>
                </c:pt>
                <c:pt idx="11">
                  <c:v>429.24</c:v>
                </c:pt>
              </c:numCache>
            </c:numRef>
          </c:val>
          <c:extLst>
            <c:ext xmlns:c16="http://schemas.microsoft.com/office/drawing/2014/chart" uri="{C3380CC4-5D6E-409C-BE32-E72D297353CC}">
              <c16:uniqueId val="{0000000C-045A-4358-9789-CAA54C623E62}"/>
            </c:ext>
          </c:extLst>
        </c:ser>
        <c:dLbls>
          <c:showLegendKey val="0"/>
          <c:showVal val="0"/>
          <c:showCatName val="0"/>
          <c:showSerName val="0"/>
          <c:showPercent val="0"/>
          <c:showBubbleSize val="0"/>
        </c:dLbls>
        <c:gapWidth val="60"/>
        <c:overlap val="100"/>
        <c:axId val="1786232064"/>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D-045A-4358-9789-CAA54C623E62}"/>
              </c:ext>
            </c:extLst>
          </c:dPt>
          <c:dPt>
            <c:idx val="1"/>
            <c:marker>
              <c:symbol val="circle"/>
              <c:size val="6"/>
            </c:marker>
            <c:bubble3D val="0"/>
            <c:extLst>
              <c:ext xmlns:c16="http://schemas.microsoft.com/office/drawing/2014/chart" uri="{C3380CC4-5D6E-409C-BE32-E72D297353CC}">
                <c16:uniqueId val="{0000000E-045A-4358-9789-CAA54C623E62}"/>
              </c:ext>
            </c:extLst>
          </c:dPt>
          <c:dPt>
            <c:idx val="2"/>
            <c:marker>
              <c:symbol val="circle"/>
              <c:size val="6"/>
            </c:marker>
            <c:bubble3D val="0"/>
            <c:extLst>
              <c:ext xmlns:c16="http://schemas.microsoft.com/office/drawing/2014/chart" uri="{C3380CC4-5D6E-409C-BE32-E72D297353CC}">
                <c16:uniqueId val="{0000000F-045A-4358-9789-CAA54C623E62}"/>
              </c:ext>
            </c:extLst>
          </c:dPt>
          <c:dPt>
            <c:idx val="3"/>
            <c:marker>
              <c:symbol val="circle"/>
              <c:size val="6"/>
            </c:marker>
            <c:bubble3D val="0"/>
            <c:extLst>
              <c:ext xmlns:c16="http://schemas.microsoft.com/office/drawing/2014/chart" uri="{C3380CC4-5D6E-409C-BE32-E72D297353CC}">
                <c16:uniqueId val="{00000010-045A-4358-9789-CAA54C623E62}"/>
              </c:ext>
            </c:extLst>
          </c:dPt>
          <c:dPt>
            <c:idx val="4"/>
            <c:marker>
              <c:symbol val="circle"/>
              <c:size val="6"/>
            </c:marker>
            <c:bubble3D val="0"/>
            <c:extLst>
              <c:ext xmlns:c16="http://schemas.microsoft.com/office/drawing/2014/chart" uri="{C3380CC4-5D6E-409C-BE32-E72D297353CC}">
                <c16:uniqueId val="{00000011-045A-4358-9789-CAA54C623E62}"/>
              </c:ext>
            </c:extLst>
          </c:dPt>
          <c:dPt>
            <c:idx val="5"/>
            <c:marker>
              <c:symbol val="circle"/>
              <c:size val="6"/>
            </c:marker>
            <c:bubble3D val="0"/>
            <c:extLst>
              <c:ext xmlns:c16="http://schemas.microsoft.com/office/drawing/2014/chart" uri="{C3380CC4-5D6E-409C-BE32-E72D297353CC}">
                <c16:uniqueId val="{00000012-045A-4358-9789-CAA54C623E62}"/>
              </c:ext>
            </c:extLst>
          </c:dPt>
          <c:dPt>
            <c:idx val="6"/>
            <c:marker>
              <c:symbol val="circle"/>
              <c:size val="6"/>
            </c:marker>
            <c:bubble3D val="0"/>
            <c:extLst>
              <c:ext xmlns:c16="http://schemas.microsoft.com/office/drawing/2014/chart" uri="{C3380CC4-5D6E-409C-BE32-E72D297353CC}">
                <c16:uniqueId val="{00000013-045A-4358-9789-CAA54C623E62}"/>
              </c:ext>
            </c:extLst>
          </c:dPt>
          <c:dPt>
            <c:idx val="7"/>
            <c:marker>
              <c:symbol val="circle"/>
              <c:size val="6"/>
            </c:marker>
            <c:bubble3D val="0"/>
            <c:extLst>
              <c:ext xmlns:c16="http://schemas.microsoft.com/office/drawing/2014/chart" uri="{C3380CC4-5D6E-409C-BE32-E72D297353CC}">
                <c16:uniqueId val="{00000014-045A-4358-9789-CAA54C623E62}"/>
              </c:ext>
            </c:extLst>
          </c:dPt>
          <c:dPt>
            <c:idx val="8"/>
            <c:marker>
              <c:symbol val="circle"/>
              <c:size val="6"/>
            </c:marker>
            <c:bubble3D val="0"/>
            <c:extLst>
              <c:ext xmlns:c16="http://schemas.microsoft.com/office/drawing/2014/chart" uri="{C3380CC4-5D6E-409C-BE32-E72D297353CC}">
                <c16:uniqueId val="{00000015-045A-4358-9789-CAA54C623E62}"/>
              </c:ext>
            </c:extLst>
          </c:dPt>
          <c:dPt>
            <c:idx val="9"/>
            <c:marker>
              <c:symbol val="circle"/>
              <c:size val="6"/>
            </c:marker>
            <c:bubble3D val="0"/>
            <c:extLst>
              <c:ext xmlns:c16="http://schemas.microsoft.com/office/drawing/2014/chart" uri="{C3380CC4-5D6E-409C-BE32-E72D297353CC}">
                <c16:uniqueId val="{00000016-045A-4358-9789-CAA54C623E62}"/>
              </c:ext>
            </c:extLst>
          </c:dPt>
          <c:dPt>
            <c:idx val="10"/>
            <c:marker>
              <c:symbol val="circle"/>
              <c:size val="6"/>
            </c:marker>
            <c:bubble3D val="0"/>
            <c:extLst>
              <c:ext xmlns:c16="http://schemas.microsoft.com/office/drawing/2014/chart" uri="{C3380CC4-5D6E-409C-BE32-E72D297353CC}">
                <c16:uniqueId val="{00000017-045A-4358-9789-CAA54C623E62}"/>
              </c:ext>
            </c:extLst>
          </c:dPt>
          <c:dPt>
            <c:idx val="11"/>
            <c:marker>
              <c:symbol val="circle"/>
              <c:size val="6"/>
            </c:marker>
            <c:bubble3D val="0"/>
            <c:extLst>
              <c:ext xmlns:c16="http://schemas.microsoft.com/office/drawing/2014/chart" uri="{C3380CC4-5D6E-409C-BE32-E72D297353CC}">
                <c16:uniqueId val="{00000018-045A-4358-9789-CAA54C623E62}"/>
              </c:ext>
            </c:extLst>
          </c:dPt>
          <c:val>
            <c:numRef>
              <c:f>Sheet1!$A$2:$L$2</c:f>
              <c:numCache>
                <c:formatCode>General</c:formatCode>
                <c:ptCount val="12"/>
                <c:pt idx="0">
                  <c:v>2.15</c:v>
                </c:pt>
                <c:pt idx="1">
                  <c:v>2.12</c:v>
                </c:pt>
                <c:pt idx="2">
                  <c:v>2.0699999999999998</c:v>
                </c:pt>
                <c:pt idx="3">
                  <c:v>2.0299999999999998</c:v>
                </c:pt>
                <c:pt idx="4">
                  <c:v>2</c:v>
                </c:pt>
                <c:pt idx="5">
                  <c:v>1.98</c:v>
                </c:pt>
                <c:pt idx="6">
                  <c:v>1.95</c:v>
                </c:pt>
                <c:pt idx="7">
                  <c:v>1.91</c:v>
                </c:pt>
                <c:pt idx="8">
                  <c:v>2</c:v>
                </c:pt>
                <c:pt idx="9">
                  <c:v>1.99</c:v>
                </c:pt>
                <c:pt idx="10">
                  <c:v>1.98</c:v>
                </c:pt>
                <c:pt idx="11">
                  <c:v>1.98</c:v>
                </c:pt>
              </c:numCache>
            </c:numRef>
          </c:val>
          <c:smooth val="0"/>
          <c:extLst>
            <c:ext xmlns:c16="http://schemas.microsoft.com/office/drawing/2014/chart" uri="{C3380CC4-5D6E-409C-BE32-E72D297353CC}">
              <c16:uniqueId val="{00000019-045A-4358-9789-CAA54C623E62}"/>
            </c:ext>
          </c:extLst>
        </c:ser>
        <c:dLbls>
          <c:showLegendKey val="0"/>
          <c:showVal val="0"/>
          <c:showCatName val="0"/>
          <c:showSerName val="0"/>
          <c:showPercent val="0"/>
          <c:showBubbleSize val="0"/>
        </c:dLbls>
        <c:marker val="1"/>
        <c:smooth val="0"/>
        <c:axId val="2"/>
        <c:axId val="3"/>
      </c:lineChart>
      <c:catAx>
        <c:axId val="17862320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232064"/>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9854876814039"/>
          <c:y val="4.2096219931271481E-2"/>
          <c:w val="0.86635167060411744"/>
          <c:h val="0.91580756013745701"/>
        </c:manualLayout>
      </c:layout>
      <c:barChart>
        <c:barDir val="col"/>
        <c:grouping val="stacked"/>
        <c:varyColors val="0"/>
        <c:ser>
          <c:idx val="0"/>
          <c:order val="0"/>
          <c:spPr>
            <a:solidFill>
              <a:srgbClr val="C0E6F4"/>
            </a:solidFill>
            <a:ln w="9525" cmpd="sng" algn="ctr">
              <a:solidFill>
                <a:srgbClr val="969696"/>
              </a:solidFill>
              <a:prstDash val="solid"/>
            </a:ln>
          </c:spPr>
          <c:invertIfNegative val="0"/>
          <c:val>
            <c:numRef>
              <c:f>Sheet1!$A$1:$L$1</c:f>
              <c:numCache>
                <c:formatCode>General</c:formatCode>
                <c:ptCount val="12"/>
                <c:pt idx="0">
                  <c:v>2252</c:v>
                </c:pt>
                <c:pt idx="1">
                  <c:v>2344</c:v>
                </c:pt>
                <c:pt idx="2">
                  <c:v>2366</c:v>
                </c:pt>
                <c:pt idx="3">
                  <c:v>2396</c:v>
                </c:pt>
                <c:pt idx="4">
                  <c:v>2430</c:v>
                </c:pt>
                <c:pt idx="5">
                  <c:v>2431</c:v>
                </c:pt>
                <c:pt idx="6">
                  <c:v>2448</c:v>
                </c:pt>
                <c:pt idx="7">
                  <c:v>2706</c:v>
                </c:pt>
                <c:pt idx="8">
                  <c:v>2457</c:v>
                </c:pt>
                <c:pt idx="9">
                  <c:v>2733</c:v>
                </c:pt>
                <c:pt idx="10">
                  <c:v>2683</c:v>
                </c:pt>
                <c:pt idx="11">
                  <c:v>2704</c:v>
                </c:pt>
              </c:numCache>
            </c:numRef>
          </c:val>
          <c:extLst>
            <c:ext xmlns:c16="http://schemas.microsoft.com/office/drawing/2014/chart" uri="{C3380CC4-5D6E-409C-BE32-E72D297353CC}">
              <c16:uniqueId val="{00000000-4743-4BCC-A335-1A7A6EA40F51}"/>
            </c:ext>
          </c:extLst>
        </c:ser>
        <c:ser>
          <c:idx val="1"/>
          <c:order val="1"/>
          <c:spPr>
            <a:solidFill>
              <a:srgbClr val="80CCE8"/>
            </a:solidFill>
            <a:ln w="9525" cmpd="sng" algn="ctr">
              <a:solidFill>
                <a:srgbClr val="969696"/>
              </a:solidFill>
              <a:prstDash val="solid"/>
            </a:ln>
          </c:spPr>
          <c:invertIfNegative val="0"/>
          <c:val>
            <c:numRef>
              <c:f>Sheet1!$A$2:$L$2</c:f>
              <c:numCache>
                <c:formatCode>General</c:formatCode>
                <c:ptCount val="12"/>
                <c:pt idx="0">
                  <c:v>4352</c:v>
                </c:pt>
                <c:pt idx="1">
                  <c:v>4391</c:v>
                </c:pt>
                <c:pt idx="2">
                  <c:v>4336</c:v>
                </c:pt>
                <c:pt idx="3">
                  <c:v>4313</c:v>
                </c:pt>
                <c:pt idx="4">
                  <c:v>4378</c:v>
                </c:pt>
                <c:pt idx="5">
                  <c:v>4252</c:v>
                </c:pt>
                <c:pt idx="6">
                  <c:v>4289</c:v>
                </c:pt>
                <c:pt idx="7">
                  <c:v>4325</c:v>
                </c:pt>
                <c:pt idx="8">
                  <c:v>4185</c:v>
                </c:pt>
                <c:pt idx="9">
                  <c:v>4458</c:v>
                </c:pt>
                <c:pt idx="10">
                  <c:v>4568</c:v>
                </c:pt>
                <c:pt idx="11">
                  <c:v>4605</c:v>
                </c:pt>
              </c:numCache>
            </c:numRef>
          </c:val>
          <c:extLst>
            <c:ext xmlns:c16="http://schemas.microsoft.com/office/drawing/2014/chart" uri="{C3380CC4-5D6E-409C-BE32-E72D297353CC}">
              <c16:uniqueId val="{00000001-4743-4BCC-A335-1A7A6EA40F51}"/>
            </c:ext>
          </c:extLst>
        </c:ser>
        <c:dLbls>
          <c:showLegendKey val="0"/>
          <c:showVal val="0"/>
          <c:showCatName val="0"/>
          <c:showSerName val="0"/>
          <c:showPercent val="0"/>
          <c:showBubbleSize val="0"/>
        </c:dLbls>
        <c:gapWidth val="80"/>
        <c:overlap val="100"/>
        <c:axId val="1930303488"/>
        <c:axId val="1"/>
      </c:barChart>
      <c:catAx>
        <c:axId val="19303034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1930303488"/>
        <c:crosses val="min"/>
        <c:crossBetween val="between"/>
        <c:majorUnit val="5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38535645472061E-2"/>
          <c:y val="2.7382833070036861E-2"/>
          <c:w val="0.95992292870905582"/>
          <c:h val="0.9452343338599262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3611-44D1-B564-30BDF85112F8}"/>
              </c:ext>
            </c:extLst>
          </c:dPt>
          <c:dPt>
            <c:idx val="1"/>
            <c:marker>
              <c:symbol val="none"/>
            </c:marker>
            <c:bubble3D val="0"/>
            <c:extLst>
              <c:ext xmlns:c16="http://schemas.microsoft.com/office/drawing/2014/chart" uri="{C3380CC4-5D6E-409C-BE32-E72D297353CC}">
                <c16:uniqueId val="{00000001-3611-44D1-B564-30BDF85112F8}"/>
              </c:ext>
            </c:extLst>
          </c:dPt>
          <c:dPt>
            <c:idx val="2"/>
            <c:marker>
              <c:symbol val="none"/>
            </c:marker>
            <c:bubble3D val="0"/>
            <c:extLst>
              <c:ext xmlns:c16="http://schemas.microsoft.com/office/drawing/2014/chart" uri="{C3380CC4-5D6E-409C-BE32-E72D297353CC}">
                <c16:uniqueId val="{00000002-3611-44D1-B564-30BDF85112F8}"/>
              </c:ext>
            </c:extLst>
          </c:dPt>
          <c:val>
            <c:numRef>
              <c:f>Sheet1!$A$1:$M$1</c:f>
              <c:numCache>
                <c:formatCode>General</c:formatCode>
                <c:ptCount val="13"/>
                <c:pt idx="3">
                  <c:v>1520533</c:v>
                </c:pt>
                <c:pt idx="4">
                  <c:v>1781878</c:v>
                </c:pt>
                <c:pt idx="5">
                  <c:v>1862357</c:v>
                </c:pt>
                <c:pt idx="6">
                  <c:v>1927830</c:v>
                </c:pt>
                <c:pt idx="7">
                  <c:v>2023671</c:v>
                </c:pt>
                <c:pt idx="8">
                  <c:v>2119620</c:v>
                </c:pt>
                <c:pt idx="9">
                  <c:v>896448</c:v>
                </c:pt>
                <c:pt idx="10">
                  <c:v>1181537</c:v>
                </c:pt>
                <c:pt idx="11">
                  <c:v>1161712</c:v>
                </c:pt>
                <c:pt idx="12">
                  <c:v>1236349</c:v>
                </c:pt>
              </c:numCache>
            </c:numRef>
          </c:val>
          <c:smooth val="0"/>
          <c:extLst>
            <c:ext xmlns:c16="http://schemas.microsoft.com/office/drawing/2014/chart" uri="{C3380CC4-5D6E-409C-BE32-E72D297353CC}">
              <c16:uniqueId val="{00000003-3611-44D1-B564-30BDF85112F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4-3611-44D1-B564-30BDF85112F8}"/>
              </c:ext>
            </c:extLst>
          </c:dPt>
          <c:dPt>
            <c:idx val="2"/>
            <c:marker>
              <c:symbol val="none"/>
            </c:marker>
            <c:bubble3D val="0"/>
            <c:extLst>
              <c:ext xmlns:c16="http://schemas.microsoft.com/office/drawing/2014/chart" uri="{C3380CC4-5D6E-409C-BE32-E72D297353CC}">
                <c16:uniqueId val="{00000005-3611-44D1-B564-30BDF85112F8}"/>
              </c:ext>
            </c:extLst>
          </c:dPt>
          <c:dPt>
            <c:idx val="4"/>
            <c:marker>
              <c:symbol val="none"/>
            </c:marker>
            <c:bubble3D val="0"/>
            <c:extLst>
              <c:ext xmlns:c16="http://schemas.microsoft.com/office/drawing/2014/chart" uri="{C3380CC4-5D6E-409C-BE32-E72D297353CC}">
                <c16:uniqueId val="{00000006-3611-44D1-B564-30BDF85112F8}"/>
              </c:ext>
            </c:extLst>
          </c:dPt>
          <c:dPt>
            <c:idx val="5"/>
            <c:marker>
              <c:symbol val="none"/>
            </c:marker>
            <c:bubble3D val="0"/>
            <c:extLst>
              <c:ext xmlns:c16="http://schemas.microsoft.com/office/drawing/2014/chart" uri="{C3380CC4-5D6E-409C-BE32-E72D297353CC}">
                <c16:uniqueId val="{00000007-3611-44D1-B564-30BDF85112F8}"/>
              </c:ext>
            </c:extLst>
          </c:dPt>
          <c:dPt>
            <c:idx val="6"/>
            <c:marker>
              <c:symbol val="none"/>
            </c:marker>
            <c:bubble3D val="0"/>
            <c:extLst>
              <c:ext xmlns:c16="http://schemas.microsoft.com/office/drawing/2014/chart" uri="{C3380CC4-5D6E-409C-BE32-E72D297353CC}">
                <c16:uniqueId val="{00000008-3611-44D1-B564-30BDF85112F8}"/>
              </c:ext>
            </c:extLst>
          </c:dPt>
          <c:dPt>
            <c:idx val="8"/>
            <c:marker>
              <c:symbol val="none"/>
            </c:marker>
            <c:bubble3D val="0"/>
            <c:extLst>
              <c:ext xmlns:c16="http://schemas.microsoft.com/office/drawing/2014/chart" uri="{C3380CC4-5D6E-409C-BE32-E72D297353CC}">
                <c16:uniqueId val="{00000009-3611-44D1-B564-30BDF85112F8}"/>
              </c:ext>
            </c:extLst>
          </c:dPt>
          <c:val>
            <c:numRef>
              <c:f>Sheet1!$A$2:$M$2</c:f>
              <c:numCache>
                <c:formatCode>General</c:formatCode>
                <c:ptCount val="13"/>
                <c:pt idx="1">
                  <c:v>365231</c:v>
                </c:pt>
                <c:pt idx="2">
                  <c:v>371792.5</c:v>
                </c:pt>
                <c:pt idx="3">
                  <c:v>378354</c:v>
                </c:pt>
                <c:pt idx="4">
                  <c:v>396268</c:v>
                </c:pt>
                <c:pt idx="5">
                  <c:v>414182</c:v>
                </c:pt>
                <c:pt idx="6">
                  <c:v>432096</c:v>
                </c:pt>
                <c:pt idx="7">
                  <c:v>450010</c:v>
                </c:pt>
                <c:pt idx="8">
                  <c:v>468834.5</c:v>
                </c:pt>
                <c:pt idx="9">
                  <c:v>487659</c:v>
                </c:pt>
                <c:pt idx="10">
                  <c:v>459080</c:v>
                </c:pt>
                <c:pt idx="11">
                  <c:v>497602</c:v>
                </c:pt>
                <c:pt idx="12">
                  <c:v>529672</c:v>
                </c:pt>
              </c:numCache>
            </c:numRef>
          </c:val>
          <c:smooth val="0"/>
          <c:extLst>
            <c:ext xmlns:c16="http://schemas.microsoft.com/office/drawing/2014/chart" uri="{C3380CC4-5D6E-409C-BE32-E72D297353CC}">
              <c16:uniqueId val="{0000000A-3611-44D1-B564-30BDF85112F8}"/>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0B-3611-44D1-B564-30BDF85112F8}"/>
              </c:ext>
            </c:extLst>
          </c:dPt>
          <c:dPt>
            <c:idx val="2"/>
            <c:marker>
              <c:symbol val="none"/>
            </c:marker>
            <c:bubble3D val="0"/>
            <c:extLst>
              <c:ext xmlns:c16="http://schemas.microsoft.com/office/drawing/2014/chart" uri="{C3380CC4-5D6E-409C-BE32-E72D297353CC}">
                <c16:uniqueId val="{0000000C-3611-44D1-B564-30BDF85112F8}"/>
              </c:ext>
            </c:extLst>
          </c:dPt>
          <c:dPt>
            <c:idx val="3"/>
            <c:marker>
              <c:symbol val="none"/>
            </c:marker>
            <c:bubble3D val="0"/>
            <c:extLst>
              <c:ext xmlns:c16="http://schemas.microsoft.com/office/drawing/2014/chart" uri="{C3380CC4-5D6E-409C-BE32-E72D297353CC}">
                <c16:uniqueId val="{0000000D-3611-44D1-B564-30BDF85112F8}"/>
              </c:ext>
            </c:extLst>
          </c:dPt>
          <c:dPt>
            <c:idx val="4"/>
            <c:marker>
              <c:symbol val="none"/>
            </c:marker>
            <c:bubble3D val="0"/>
            <c:extLst>
              <c:ext xmlns:c16="http://schemas.microsoft.com/office/drawing/2014/chart" uri="{C3380CC4-5D6E-409C-BE32-E72D297353CC}">
                <c16:uniqueId val="{0000000E-3611-44D1-B564-30BDF85112F8}"/>
              </c:ext>
            </c:extLst>
          </c:dPt>
          <c:dPt>
            <c:idx val="5"/>
            <c:marker>
              <c:symbol val="none"/>
            </c:marker>
            <c:bubble3D val="0"/>
            <c:extLst>
              <c:ext xmlns:c16="http://schemas.microsoft.com/office/drawing/2014/chart" uri="{C3380CC4-5D6E-409C-BE32-E72D297353CC}">
                <c16:uniqueId val="{0000000F-3611-44D1-B564-30BDF85112F8}"/>
              </c:ext>
            </c:extLst>
          </c:dPt>
          <c:dPt>
            <c:idx val="6"/>
            <c:marker>
              <c:symbol val="none"/>
            </c:marker>
            <c:bubble3D val="0"/>
            <c:extLst>
              <c:ext xmlns:c16="http://schemas.microsoft.com/office/drawing/2014/chart" uri="{C3380CC4-5D6E-409C-BE32-E72D297353CC}">
                <c16:uniqueId val="{00000010-3611-44D1-B564-30BDF85112F8}"/>
              </c:ext>
            </c:extLst>
          </c:dPt>
          <c:dPt>
            <c:idx val="8"/>
            <c:marker>
              <c:symbol val="none"/>
            </c:marker>
            <c:bubble3D val="0"/>
            <c:extLst>
              <c:ext xmlns:c16="http://schemas.microsoft.com/office/drawing/2014/chart" uri="{C3380CC4-5D6E-409C-BE32-E72D297353CC}">
                <c16:uniqueId val="{00000011-3611-44D1-B564-30BDF85112F8}"/>
              </c:ext>
            </c:extLst>
          </c:dPt>
          <c:dPt>
            <c:idx val="9"/>
            <c:marker>
              <c:symbol val="none"/>
            </c:marker>
            <c:bubble3D val="0"/>
            <c:extLst>
              <c:ext xmlns:c16="http://schemas.microsoft.com/office/drawing/2014/chart" uri="{C3380CC4-5D6E-409C-BE32-E72D297353CC}">
                <c16:uniqueId val="{00000012-3611-44D1-B564-30BDF85112F8}"/>
              </c:ext>
            </c:extLst>
          </c:dPt>
          <c:val>
            <c:numRef>
              <c:f>Sheet1!$A$3:$M$3</c:f>
              <c:numCache>
                <c:formatCode>General</c:formatCode>
                <c:ptCount val="13"/>
                <c:pt idx="0">
                  <c:v>107564</c:v>
                </c:pt>
                <c:pt idx="1">
                  <c:v>112478.85714285714</c:v>
                </c:pt>
                <c:pt idx="2">
                  <c:v>117393.71428571429</c:v>
                </c:pt>
                <c:pt idx="3">
                  <c:v>122308.57142857142</c:v>
                </c:pt>
                <c:pt idx="4">
                  <c:v>127223.42857142857</c:v>
                </c:pt>
                <c:pt idx="5">
                  <c:v>132138.28571428571</c:v>
                </c:pt>
                <c:pt idx="6">
                  <c:v>137053.14285714284</c:v>
                </c:pt>
                <c:pt idx="7">
                  <c:v>141968</c:v>
                </c:pt>
                <c:pt idx="8">
                  <c:v>118625.66666666667</c:v>
                </c:pt>
                <c:pt idx="9">
                  <c:v>95283.333333333343</c:v>
                </c:pt>
                <c:pt idx="10">
                  <c:v>71941</c:v>
                </c:pt>
                <c:pt idx="11">
                  <c:v>87416</c:v>
                </c:pt>
                <c:pt idx="12">
                  <c:v>80603</c:v>
                </c:pt>
              </c:numCache>
            </c:numRef>
          </c:val>
          <c:smooth val="0"/>
          <c:extLst>
            <c:ext xmlns:c16="http://schemas.microsoft.com/office/drawing/2014/chart" uri="{C3380CC4-5D6E-409C-BE32-E72D297353CC}">
              <c16:uniqueId val="{00000013-3611-44D1-B564-30BDF85112F8}"/>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
            <c:marker>
              <c:symbol val="none"/>
            </c:marker>
            <c:bubble3D val="0"/>
            <c:extLst>
              <c:ext xmlns:c16="http://schemas.microsoft.com/office/drawing/2014/chart" uri="{C3380CC4-5D6E-409C-BE32-E72D297353CC}">
                <c16:uniqueId val="{00000014-3611-44D1-B564-30BDF85112F8}"/>
              </c:ext>
            </c:extLst>
          </c:dPt>
          <c:dPt>
            <c:idx val="2"/>
            <c:marker>
              <c:symbol val="none"/>
            </c:marker>
            <c:bubble3D val="0"/>
            <c:extLst>
              <c:ext xmlns:c16="http://schemas.microsoft.com/office/drawing/2014/chart" uri="{C3380CC4-5D6E-409C-BE32-E72D297353CC}">
                <c16:uniqueId val="{00000015-3611-44D1-B564-30BDF85112F8}"/>
              </c:ext>
            </c:extLst>
          </c:dPt>
          <c:dPt>
            <c:idx val="3"/>
            <c:marker>
              <c:symbol val="none"/>
            </c:marker>
            <c:bubble3D val="0"/>
            <c:extLst>
              <c:ext xmlns:c16="http://schemas.microsoft.com/office/drawing/2014/chart" uri="{C3380CC4-5D6E-409C-BE32-E72D297353CC}">
                <c16:uniqueId val="{00000016-3611-44D1-B564-30BDF85112F8}"/>
              </c:ext>
            </c:extLst>
          </c:dPt>
          <c:dPt>
            <c:idx val="4"/>
            <c:marker>
              <c:symbol val="none"/>
            </c:marker>
            <c:bubble3D val="0"/>
            <c:extLst>
              <c:ext xmlns:c16="http://schemas.microsoft.com/office/drawing/2014/chart" uri="{C3380CC4-5D6E-409C-BE32-E72D297353CC}">
                <c16:uniqueId val="{00000017-3611-44D1-B564-30BDF85112F8}"/>
              </c:ext>
            </c:extLst>
          </c:dPt>
          <c:dPt>
            <c:idx val="5"/>
            <c:marker>
              <c:symbol val="none"/>
            </c:marker>
            <c:bubble3D val="0"/>
            <c:extLst>
              <c:ext xmlns:c16="http://schemas.microsoft.com/office/drawing/2014/chart" uri="{C3380CC4-5D6E-409C-BE32-E72D297353CC}">
                <c16:uniqueId val="{00000018-3611-44D1-B564-30BDF85112F8}"/>
              </c:ext>
            </c:extLst>
          </c:dPt>
          <c:dPt>
            <c:idx val="6"/>
            <c:marker>
              <c:symbol val="none"/>
            </c:marker>
            <c:bubble3D val="0"/>
            <c:extLst>
              <c:ext xmlns:c16="http://schemas.microsoft.com/office/drawing/2014/chart" uri="{C3380CC4-5D6E-409C-BE32-E72D297353CC}">
                <c16:uniqueId val="{00000019-3611-44D1-B564-30BDF85112F8}"/>
              </c:ext>
            </c:extLst>
          </c:dPt>
          <c:dPt>
            <c:idx val="9"/>
            <c:marker>
              <c:symbol val="none"/>
            </c:marker>
            <c:bubble3D val="0"/>
            <c:extLst>
              <c:ext xmlns:c16="http://schemas.microsoft.com/office/drawing/2014/chart" uri="{C3380CC4-5D6E-409C-BE32-E72D297353CC}">
                <c16:uniqueId val="{0000001A-3611-44D1-B564-30BDF85112F8}"/>
              </c:ext>
            </c:extLst>
          </c:dPt>
          <c:val>
            <c:numRef>
              <c:f>Sheet1!$A$4:$M$4</c:f>
              <c:numCache>
                <c:formatCode>General</c:formatCode>
                <c:ptCount val="13"/>
                <c:pt idx="0">
                  <c:v>223021</c:v>
                </c:pt>
                <c:pt idx="1">
                  <c:v>228138.28571428571</c:v>
                </c:pt>
                <c:pt idx="2">
                  <c:v>233255.57142857142</c:v>
                </c:pt>
                <c:pt idx="3">
                  <c:v>238372.85714285713</c:v>
                </c:pt>
                <c:pt idx="4">
                  <c:v>243490.14285714284</c:v>
                </c:pt>
                <c:pt idx="5">
                  <c:v>248607.42857142858</c:v>
                </c:pt>
                <c:pt idx="6">
                  <c:v>253724.71428571429</c:v>
                </c:pt>
                <c:pt idx="7">
                  <c:v>258842</c:v>
                </c:pt>
                <c:pt idx="8">
                  <c:v>134060</c:v>
                </c:pt>
                <c:pt idx="9">
                  <c:v>138619</c:v>
                </c:pt>
                <c:pt idx="10">
                  <c:v>143178</c:v>
                </c:pt>
                <c:pt idx="11">
                  <c:v>157189</c:v>
                </c:pt>
                <c:pt idx="12">
                  <c:v>166443</c:v>
                </c:pt>
              </c:numCache>
            </c:numRef>
          </c:val>
          <c:smooth val="0"/>
          <c:extLst>
            <c:ext xmlns:c16="http://schemas.microsoft.com/office/drawing/2014/chart" uri="{C3380CC4-5D6E-409C-BE32-E72D297353CC}">
              <c16:uniqueId val="{0000001B-3611-44D1-B564-30BDF85112F8}"/>
            </c:ext>
          </c:extLst>
        </c:ser>
        <c:dLbls>
          <c:showLegendKey val="0"/>
          <c:showVal val="0"/>
          <c:showCatName val="0"/>
          <c:showSerName val="0"/>
          <c:showPercent val="0"/>
          <c:showBubbleSize val="0"/>
        </c:dLbls>
        <c:marker val="1"/>
        <c:smooth val="0"/>
        <c:axId val="1930316448"/>
        <c:axId val="1"/>
      </c:lineChart>
      <c:catAx>
        <c:axId val="1930316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30316448"/>
        <c:crosses val="min"/>
        <c:crossBetween val="midCat"/>
        <c:majorUnit val="20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05479452054792E-2"/>
          <c:y val="6.8302068302068308E-2"/>
          <c:w val="0.86849315068493149"/>
          <c:h val="0.8633958633958633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00A9-4D94-8160-C887CE02AAFC}"/>
              </c:ext>
            </c:extLst>
          </c:dPt>
          <c:dPt>
            <c:idx val="1"/>
            <c:marker>
              <c:symbol val="none"/>
            </c:marker>
            <c:bubble3D val="0"/>
            <c:extLst>
              <c:ext xmlns:c16="http://schemas.microsoft.com/office/drawing/2014/chart" uri="{C3380CC4-5D6E-409C-BE32-E72D297353CC}">
                <c16:uniqueId val="{00000001-00A9-4D94-8160-C887CE02AAFC}"/>
              </c:ext>
            </c:extLst>
          </c:dPt>
          <c:dPt>
            <c:idx val="2"/>
            <c:marker>
              <c:symbol val="none"/>
            </c:marker>
            <c:bubble3D val="0"/>
            <c:extLst>
              <c:ext xmlns:c16="http://schemas.microsoft.com/office/drawing/2014/chart" uri="{C3380CC4-5D6E-409C-BE32-E72D297353CC}">
                <c16:uniqueId val="{00000002-00A9-4D94-8160-C887CE02AAFC}"/>
              </c:ext>
            </c:extLst>
          </c:dPt>
          <c:dLbls>
            <c:dLbl>
              <c:idx val="4"/>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0A9-4D94-8160-C887CE02AAFC}"/>
                </c:ext>
              </c:extLst>
            </c:dLbl>
            <c:dLbl>
              <c:idx val="5"/>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A9-4D94-8160-C887CE02AAFC}"/>
                </c:ext>
              </c:extLst>
            </c:dLbl>
            <c:dLbl>
              <c:idx val="6"/>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0A9-4D94-8160-C887CE02AAFC}"/>
                </c:ext>
              </c:extLst>
            </c:dLbl>
            <c:dLbl>
              <c:idx val="7"/>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A9-4D94-8160-C887CE02AAFC}"/>
                </c:ext>
              </c:extLst>
            </c:dLbl>
            <c:dLbl>
              <c:idx val="8"/>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0A9-4D94-8160-C887CE02AAFC}"/>
                </c:ext>
              </c:extLst>
            </c:dLbl>
            <c:dLbl>
              <c:idx val="10"/>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0A9-4D94-8160-C887CE02AAFC}"/>
                </c:ext>
              </c:extLst>
            </c:dLbl>
            <c:dLbl>
              <c:idx val="1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0A9-4D94-8160-C887CE02AAFC}"/>
                </c:ext>
              </c:extLst>
            </c:dLbl>
            <c:dLbl>
              <c:idx val="12"/>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0A9-4D94-8160-C887CE02AAF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3">
                  <c:v>76.61</c:v>
                </c:pt>
                <c:pt idx="4">
                  <c:v>89.06</c:v>
                </c:pt>
                <c:pt idx="5">
                  <c:v>92.34</c:v>
                </c:pt>
                <c:pt idx="6">
                  <c:v>94.87</c:v>
                </c:pt>
                <c:pt idx="7">
                  <c:v>98.86</c:v>
                </c:pt>
                <c:pt idx="8">
                  <c:v>102.84</c:v>
                </c:pt>
                <c:pt idx="9">
                  <c:v>43.21</c:v>
                </c:pt>
                <c:pt idx="10">
                  <c:v>56.38</c:v>
                </c:pt>
                <c:pt idx="11">
                  <c:v>55.02</c:v>
                </c:pt>
                <c:pt idx="12">
                  <c:v>58.32</c:v>
                </c:pt>
              </c:numCache>
            </c:numRef>
          </c:val>
          <c:smooth val="0"/>
          <c:extLst>
            <c:ext xmlns:c16="http://schemas.microsoft.com/office/drawing/2014/chart" uri="{C3380CC4-5D6E-409C-BE32-E72D297353CC}">
              <c16:uniqueId val="{0000000B-00A9-4D94-8160-C887CE02AAF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C-00A9-4D94-8160-C887CE02AAFC}"/>
              </c:ext>
            </c:extLst>
          </c:dPt>
          <c:dPt>
            <c:idx val="2"/>
            <c:marker>
              <c:symbol val="none"/>
            </c:marker>
            <c:bubble3D val="0"/>
            <c:extLst>
              <c:ext xmlns:c16="http://schemas.microsoft.com/office/drawing/2014/chart" uri="{C3380CC4-5D6E-409C-BE32-E72D297353CC}">
                <c16:uniqueId val="{0000000D-00A9-4D94-8160-C887CE02AAFC}"/>
              </c:ext>
            </c:extLst>
          </c:dPt>
          <c:dPt>
            <c:idx val="4"/>
            <c:marker>
              <c:symbol val="none"/>
            </c:marker>
            <c:bubble3D val="0"/>
            <c:extLst>
              <c:ext xmlns:c16="http://schemas.microsoft.com/office/drawing/2014/chart" uri="{C3380CC4-5D6E-409C-BE32-E72D297353CC}">
                <c16:uniqueId val="{0000000E-00A9-4D94-8160-C887CE02AAFC}"/>
              </c:ext>
            </c:extLst>
          </c:dPt>
          <c:dPt>
            <c:idx val="5"/>
            <c:marker>
              <c:symbol val="none"/>
            </c:marker>
            <c:bubble3D val="0"/>
            <c:extLst>
              <c:ext xmlns:c16="http://schemas.microsoft.com/office/drawing/2014/chart" uri="{C3380CC4-5D6E-409C-BE32-E72D297353CC}">
                <c16:uniqueId val="{0000000F-00A9-4D94-8160-C887CE02AAFC}"/>
              </c:ext>
            </c:extLst>
          </c:dPt>
          <c:dPt>
            <c:idx val="6"/>
            <c:marker>
              <c:symbol val="none"/>
            </c:marker>
            <c:bubble3D val="0"/>
            <c:extLst>
              <c:ext xmlns:c16="http://schemas.microsoft.com/office/drawing/2014/chart" uri="{C3380CC4-5D6E-409C-BE32-E72D297353CC}">
                <c16:uniqueId val="{00000010-00A9-4D94-8160-C887CE02AAFC}"/>
              </c:ext>
            </c:extLst>
          </c:dPt>
          <c:dPt>
            <c:idx val="8"/>
            <c:marker>
              <c:symbol val="none"/>
            </c:marker>
            <c:bubble3D val="0"/>
            <c:extLst>
              <c:ext xmlns:c16="http://schemas.microsoft.com/office/drawing/2014/chart" uri="{C3380CC4-5D6E-409C-BE32-E72D297353CC}">
                <c16:uniqueId val="{00000011-00A9-4D94-8160-C887CE02AAFC}"/>
              </c:ext>
            </c:extLst>
          </c:dPt>
          <c:dLbls>
            <c:dLbl>
              <c:idx val="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0A9-4D94-8160-C887CE02AAFC}"/>
                </c:ext>
              </c:extLst>
            </c:dLbl>
            <c:dLbl>
              <c:idx val="3"/>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0A9-4D94-8160-C887CE02AAFC}"/>
                </c:ext>
              </c:extLst>
            </c:dLbl>
            <c:dLbl>
              <c:idx val="7"/>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0A9-4D94-8160-C887CE02AAFC}"/>
                </c:ext>
              </c:extLst>
            </c:dLbl>
            <c:dLbl>
              <c:idx val="9"/>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0A9-4D94-8160-C887CE02AAFC}"/>
                </c:ext>
              </c:extLst>
            </c:dLbl>
            <c:dLbl>
              <c:idx val="10"/>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0A9-4D94-8160-C887CE02AAFC}"/>
                </c:ext>
              </c:extLst>
            </c:dLbl>
            <c:dLbl>
              <c:idx val="1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0A9-4D94-8160-C887CE02AAFC}"/>
                </c:ext>
              </c:extLst>
            </c:dLbl>
            <c:dLbl>
              <c:idx val="12"/>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0A9-4D94-8160-C887CE02AAF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1">
                  <c:v>18.7</c:v>
                </c:pt>
                <c:pt idx="2">
                  <c:v>18.88</c:v>
                </c:pt>
                <c:pt idx="3">
                  <c:v>19.059999999999999</c:v>
                </c:pt>
                <c:pt idx="4">
                  <c:v>19.79</c:v>
                </c:pt>
                <c:pt idx="5">
                  <c:v>20.52</c:v>
                </c:pt>
                <c:pt idx="6">
                  <c:v>21.25</c:v>
                </c:pt>
                <c:pt idx="7">
                  <c:v>21.98</c:v>
                </c:pt>
                <c:pt idx="8">
                  <c:v>22.745000000000001</c:v>
                </c:pt>
                <c:pt idx="9">
                  <c:v>23.51</c:v>
                </c:pt>
                <c:pt idx="10">
                  <c:v>21.91</c:v>
                </c:pt>
                <c:pt idx="11">
                  <c:v>23.57</c:v>
                </c:pt>
                <c:pt idx="12">
                  <c:v>24.99</c:v>
                </c:pt>
              </c:numCache>
            </c:numRef>
          </c:val>
          <c:smooth val="0"/>
          <c:extLst>
            <c:ext xmlns:c16="http://schemas.microsoft.com/office/drawing/2014/chart" uri="{C3380CC4-5D6E-409C-BE32-E72D297353CC}">
              <c16:uniqueId val="{00000019-00A9-4D94-8160-C887CE02AAF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A-00A9-4D94-8160-C887CE02AAFC}"/>
              </c:ext>
            </c:extLst>
          </c:dPt>
          <c:dPt>
            <c:idx val="2"/>
            <c:marker>
              <c:symbol val="none"/>
            </c:marker>
            <c:bubble3D val="0"/>
            <c:extLst>
              <c:ext xmlns:c16="http://schemas.microsoft.com/office/drawing/2014/chart" uri="{C3380CC4-5D6E-409C-BE32-E72D297353CC}">
                <c16:uniqueId val="{0000001B-00A9-4D94-8160-C887CE02AAFC}"/>
              </c:ext>
            </c:extLst>
          </c:dPt>
          <c:dPt>
            <c:idx val="3"/>
            <c:marker>
              <c:symbol val="none"/>
            </c:marker>
            <c:bubble3D val="0"/>
            <c:extLst>
              <c:ext xmlns:c16="http://schemas.microsoft.com/office/drawing/2014/chart" uri="{C3380CC4-5D6E-409C-BE32-E72D297353CC}">
                <c16:uniqueId val="{0000001C-00A9-4D94-8160-C887CE02AAFC}"/>
              </c:ext>
            </c:extLst>
          </c:dPt>
          <c:dPt>
            <c:idx val="4"/>
            <c:marker>
              <c:symbol val="none"/>
            </c:marker>
            <c:bubble3D val="0"/>
            <c:extLst>
              <c:ext xmlns:c16="http://schemas.microsoft.com/office/drawing/2014/chart" uri="{C3380CC4-5D6E-409C-BE32-E72D297353CC}">
                <c16:uniqueId val="{0000001D-00A9-4D94-8160-C887CE02AAFC}"/>
              </c:ext>
            </c:extLst>
          </c:dPt>
          <c:dPt>
            <c:idx val="5"/>
            <c:marker>
              <c:symbol val="none"/>
            </c:marker>
            <c:bubble3D val="0"/>
            <c:extLst>
              <c:ext xmlns:c16="http://schemas.microsoft.com/office/drawing/2014/chart" uri="{C3380CC4-5D6E-409C-BE32-E72D297353CC}">
                <c16:uniqueId val="{0000001E-00A9-4D94-8160-C887CE02AAFC}"/>
              </c:ext>
            </c:extLst>
          </c:dPt>
          <c:dPt>
            <c:idx val="6"/>
            <c:marker>
              <c:symbol val="none"/>
            </c:marker>
            <c:bubble3D val="0"/>
            <c:extLst>
              <c:ext xmlns:c16="http://schemas.microsoft.com/office/drawing/2014/chart" uri="{C3380CC4-5D6E-409C-BE32-E72D297353CC}">
                <c16:uniqueId val="{0000001F-00A9-4D94-8160-C887CE02AAFC}"/>
              </c:ext>
            </c:extLst>
          </c:dPt>
          <c:dPt>
            <c:idx val="8"/>
            <c:marker>
              <c:symbol val="none"/>
            </c:marker>
            <c:bubble3D val="0"/>
            <c:extLst>
              <c:ext xmlns:c16="http://schemas.microsoft.com/office/drawing/2014/chart" uri="{C3380CC4-5D6E-409C-BE32-E72D297353CC}">
                <c16:uniqueId val="{00000020-00A9-4D94-8160-C887CE02AAFC}"/>
              </c:ext>
            </c:extLst>
          </c:dPt>
          <c:dPt>
            <c:idx val="9"/>
            <c:marker>
              <c:symbol val="none"/>
            </c:marker>
            <c:bubble3D val="0"/>
            <c:extLst>
              <c:ext xmlns:c16="http://schemas.microsoft.com/office/drawing/2014/chart" uri="{C3380CC4-5D6E-409C-BE32-E72D297353CC}">
                <c16:uniqueId val="{00000021-00A9-4D94-8160-C887CE02AAFC}"/>
              </c:ext>
            </c:extLst>
          </c:dPt>
          <c:val>
            <c:numRef>
              <c:f>Sheet1!$A$3:$M$3</c:f>
              <c:numCache>
                <c:formatCode>General</c:formatCode>
                <c:ptCount val="13"/>
                <c:pt idx="0">
                  <c:v>5.5</c:v>
                </c:pt>
                <c:pt idx="1">
                  <c:v>5.7057142857142855</c:v>
                </c:pt>
                <c:pt idx="2">
                  <c:v>5.9114285714285719</c:v>
                </c:pt>
                <c:pt idx="3">
                  <c:v>6.1171428571428574</c:v>
                </c:pt>
                <c:pt idx="4">
                  <c:v>6.322857142857143</c:v>
                </c:pt>
                <c:pt idx="5">
                  <c:v>6.5285714285714285</c:v>
                </c:pt>
                <c:pt idx="6">
                  <c:v>6.7342857142857149</c:v>
                </c:pt>
                <c:pt idx="7">
                  <c:v>6.94</c:v>
                </c:pt>
                <c:pt idx="8">
                  <c:v>5.7700000000000005</c:v>
                </c:pt>
                <c:pt idx="9">
                  <c:v>4.6000000000000005</c:v>
                </c:pt>
                <c:pt idx="10">
                  <c:v>3.43</c:v>
                </c:pt>
                <c:pt idx="11">
                  <c:v>4.1399999999999997</c:v>
                </c:pt>
                <c:pt idx="12">
                  <c:v>3.8</c:v>
                </c:pt>
              </c:numCache>
            </c:numRef>
          </c:val>
          <c:smooth val="0"/>
          <c:extLst>
            <c:ext xmlns:c16="http://schemas.microsoft.com/office/drawing/2014/chart" uri="{C3380CC4-5D6E-409C-BE32-E72D297353CC}">
              <c16:uniqueId val="{00000022-00A9-4D94-8160-C887CE02AAF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
            <c:marker>
              <c:symbol val="none"/>
            </c:marker>
            <c:bubble3D val="0"/>
            <c:extLst>
              <c:ext xmlns:c16="http://schemas.microsoft.com/office/drawing/2014/chart" uri="{C3380CC4-5D6E-409C-BE32-E72D297353CC}">
                <c16:uniqueId val="{00000023-00A9-4D94-8160-C887CE02AAFC}"/>
              </c:ext>
            </c:extLst>
          </c:dPt>
          <c:dPt>
            <c:idx val="2"/>
            <c:marker>
              <c:symbol val="none"/>
            </c:marker>
            <c:bubble3D val="0"/>
            <c:extLst>
              <c:ext xmlns:c16="http://schemas.microsoft.com/office/drawing/2014/chart" uri="{C3380CC4-5D6E-409C-BE32-E72D297353CC}">
                <c16:uniqueId val="{00000024-00A9-4D94-8160-C887CE02AAFC}"/>
              </c:ext>
            </c:extLst>
          </c:dPt>
          <c:dPt>
            <c:idx val="3"/>
            <c:marker>
              <c:symbol val="none"/>
            </c:marker>
            <c:bubble3D val="0"/>
            <c:extLst>
              <c:ext xmlns:c16="http://schemas.microsoft.com/office/drawing/2014/chart" uri="{C3380CC4-5D6E-409C-BE32-E72D297353CC}">
                <c16:uniqueId val="{00000025-00A9-4D94-8160-C887CE02AAFC}"/>
              </c:ext>
            </c:extLst>
          </c:dPt>
          <c:dPt>
            <c:idx val="4"/>
            <c:marker>
              <c:symbol val="none"/>
            </c:marker>
            <c:bubble3D val="0"/>
            <c:extLst>
              <c:ext xmlns:c16="http://schemas.microsoft.com/office/drawing/2014/chart" uri="{C3380CC4-5D6E-409C-BE32-E72D297353CC}">
                <c16:uniqueId val="{00000026-00A9-4D94-8160-C887CE02AAFC}"/>
              </c:ext>
            </c:extLst>
          </c:dPt>
          <c:dPt>
            <c:idx val="5"/>
            <c:marker>
              <c:symbol val="none"/>
            </c:marker>
            <c:bubble3D val="0"/>
            <c:extLst>
              <c:ext xmlns:c16="http://schemas.microsoft.com/office/drawing/2014/chart" uri="{C3380CC4-5D6E-409C-BE32-E72D297353CC}">
                <c16:uniqueId val="{00000027-00A9-4D94-8160-C887CE02AAFC}"/>
              </c:ext>
            </c:extLst>
          </c:dPt>
          <c:dPt>
            <c:idx val="6"/>
            <c:marker>
              <c:symbol val="none"/>
            </c:marker>
            <c:bubble3D val="0"/>
            <c:extLst>
              <c:ext xmlns:c16="http://schemas.microsoft.com/office/drawing/2014/chart" uri="{C3380CC4-5D6E-409C-BE32-E72D297353CC}">
                <c16:uniqueId val="{00000028-00A9-4D94-8160-C887CE02AAFC}"/>
              </c:ext>
            </c:extLst>
          </c:dPt>
          <c:dPt>
            <c:idx val="9"/>
            <c:marker>
              <c:symbol val="none"/>
            </c:marker>
            <c:bubble3D val="0"/>
            <c:extLst>
              <c:ext xmlns:c16="http://schemas.microsoft.com/office/drawing/2014/chart" uri="{C3380CC4-5D6E-409C-BE32-E72D297353CC}">
                <c16:uniqueId val="{00000029-00A9-4D94-8160-C887CE02AAFC}"/>
              </c:ext>
            </c:extLst>
          </c:dPt>
          <c:dLbls>
            <c:dLbl>
              <c:idx val="8"/>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0A9-4D94-8160-C887CE02AAFC}"/>
                </c:ext>
              </c:extLst>
            </c:dLbl>
            <c:dLbl>
              <c:idx val="10"/>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0A9-4D94-8160-C887CE02AAFC}"/>
                </c:ext>
              </c:extLst>
            </c:dLbl>
            <c:dLbl>
              <c:idx val="1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0A9-4D94-8160-C887CE02AAFC}"/>
                </c:ext>
              </c:extLst>
            </c:dLbl>
            <c:dLbl>
              <c:idx val="12"/>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00A9-4D94-8160-C887CE02AAF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Sheet1!$A$4:$M$4</c:f>
              <c:numCache>
                <c:formatCode>General</c:formatCode>
                <c:ptCount val="13"/>
                <c:pt idx="0">
                  <c:v>11.51</c:v>
                </c:pt>
                <c:pt idx="1">
                  <c:v>11.672857142857143</c:v>
                </c:pt>
                <c:pt idx="2">
                  <c:v>11.835714285714285</c:v>
                </c:pt>
                <c:pt idx="3">
                  <c:v>11.998571428571429</c:v>
                </c:pt>
                <c:pt idx="4">
                  <c:v>12.161428571428571</c:v>
                </c:pt>
                <c:pt idx="5">
                  <c:v>12.324285714285715</c:v>
                </c:pt>
                <c:pt idx="6">
                  <c:v>12.487142857142857</c:v>
                </c:pt>
                <c:pt idx="7">
                  <c:v>12.65</c:v>
                </c:pt>
                <c:pt idx="8">
                  <c:v>6.5</c:v>
                </c:pt>
                <c:pt idx="9">
                  <c:v>6.665</c:v>
                </c:pt>
                <c:pt idx="10">
                  <c:v>6.83</c:v>
                </c:pt>
                <c:pt idx="11">
                  <c:v>7.45</c:v>
                </c:pt>
                <c:pt idx="12">
                  <c:v>7.85</c:v>
                </c:pt>
              </c:numCache>
            </c:numRef>
          </c:val>
          <c:smooth val="0"/>
          <c:extLst>
            <c:ext xmlns:c16="http://schemas.microsoft.com/office/drawing/2014/chart" uri="{C3380CC4-5D6E-409C-BE32-E72D297353CC}">
              <c16:uniqueId val="{0000002E-00A9-4D94-8160-C887CE02AAFC}"/>
            </c:ext>
          </c:extLst>
        </c:ser>
        <c:dLbls>
          <c:showLegendKey val="0"/>
          <c:showVal val="0"/>
          <c:showCatName val="0"/>
          <c:showSerName val="0"/>
          <c:showPercent val="0"/>
          <c:showBubbleSize val="0"/>
        </c:dLbls>
        <c:marker val="1"/>
        <c:smooth val="0"/>
        <c:axId val="1762669776"/>
        <c:axId val="1"/>
      </c:lineChart>
      <c:catAx>
        <c:axId val="17626697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2669776"/>
        <c:crosses val="min"/>
        <c:crossBetween val="midCat"/>
        <c:majorUnit val="1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653026427962489E-2"/>
          <c:y val="0.12157534246575342"/>
          <c:w val="0.93248081841432229"/>
          <c:h val="0.7568493150684931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29.883207989270943</c:v>
                </c:pt>
                <c:pt idx="1">
                  <c:v>29.30492198626688</c:v>
                </c:pt>
                <c:pt idx="2">
                  <c:v>28.732973157915993</c:v>
                </c:pt>
                <c:pt idx="3">
                  <c:v>28.171231655651052</c:v>
                </c:pt>
                <c:pt idx="4">
                  <c:v>27.628798954874771</c:v>
                </c:pt>
                <c:pt idx="5">
                  <c:v>27.116642649553686</c:v>
                </c:pt>
                <c:pt idx="6">
                  <c:v>26.624747210541322</c:v>
                </c:pt>
                <c:pt idx="7">
                  <c:v>26.14473664391932</c:v>
                </c:pt>
                <c:pt idx="8">
                  <c:v>25.665960548377054</c:v>
                </c:pt>
                <c:pt idx="9">
                  <c:v>25.185925899121887</c:v>
                </c:pt>
                <c:pt idx="10">
                  <c:v>24.707754137265834</c:v>
                </c:pt>
                <c:pt idx="11">
                  <c:v>24.228972951288213</c:v>
                </c:pt>
                <c:pt idx="12">
                  <c:v>23.749451949125884</c:v>
                </c:pt>
                <c:pt idx="13">
                  <c:v>23.269619205902156</c:v>
                </c:pt>
                <c:pt idx="14">
                  <c:v>22.814277694913322</c:v>
                </c:pt>
                <c:pt idx="15">
                  <c:v>22.402202960347218</c:v>
                </c:pt>
                <c:pt idx="16">
                  <c:v>22.015773461060103</c:v>
                </c:pt>
                <c:pt idx="17">
                  <c:v>21.659394887076765</c:v>
                </c:pt>
                <c:pt idx="18">
                  <c:v>21.352531634857179</c:v>
                </c:pt>
                <c:pt idx="19">
                  <c:v>21.059811877353848</c:v>
                </c:pt>
                <c:pt idx="20">
                  <c:v>20.75669492228759</c:v>
                </c:pt>
                <c:pt idx="21">
                  <c:v>20.470637230411139</c:v>
                </c:pt>
                <c:pt idx="22">
                  <c:v>20.202476991019214</c:v>
                </c:pt>
                <c:pt idx="23">
                  <c:v>19.935952054044481</c:v>
                </c:pt>
                <c:pt idx="24">
                  <c:v>19.665139633592865</c:v>
                </c:pt>
                <c:pt idx="25">
                  <c:v>19.386621282720803</c:v>
                </c:pt>
                <c:pt idx="26">
                  <c:v>17.947343612104071</c:v>
                </c:pt>
                <c:pt idx="27">
                  <c:v>15.776493624081622</c:v>
                </c:pt>
                <c:pt idx="28">
                  <c:v>14.649768321130669</c:v>
                </c:pt>
              </c:numCache>
            </c:numRef>
          </c:val>
          <c:extLst>
            <c:ext xmlns:c16="http://schemas.microsoft.com/office/drawing/2014/chart" uri="{C3380CC4-5D6E-409C-BE32-E72D297353CC}">
              <c16:uniqueId val="{00000000-9CD6-43B5-8702-EC7A6F456BAD}"/>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64.963736008391734</c:v>
                </c:pt>
                <c:pt idx="1">
                  <c:v>65.437188480217003</c:v>
                </c:pt>
                <c:pt idx="2">
                  <c:v>65.896447337398897</c:v>
                </c:pt>
                <c:pt idx="3">
                  <c:v>66.334991187997957</c:v>
                </c:pt>
                <c:pt idx="4">
                  <c:v>66.741390206548232</c:v>
                </c:pt>
                <c:pt idx="5">
                  <c:v>67.108252233563604</c:v>
                </c:pt>
                <c:pt idx="6">
                  <c:v>67.445222603060301</c:v>
                </c:pt>
                <c:pt idx="7">
                  <c:v>67.75865950628453</c:v>
                </c:pt>
                <c:pt idx="8">
                  <c:v>68.059809368049471</c:v>
                </c:pt>
                <c:pt idx="9">
                  <c:v>68.349818738629878</c:v>
                </c:pt>
                <c:pt idx="10">
                  <c:v>68.625359769583511</c:v>
                </c:pt>
                <c:pt idx="11">
                  <c:v>68.889026755954646</c:v>
                </c:pt>
                <c:pt idx="12">
                  <c:v>69.135781361671192</c:v>
                </c:pt>
                <c:pt idx="13">
                  <c:v>69.360095963538825</c:v>
                </c:pt>
                <c:pt idx="14">
                  <c:v>69.532146434852194</c:v>
                </c:pt>
                <c:pt idx="15">
                  <c:v>69.640989716095063</c:v>
                </c:pt>
                <c:pt idx="16">
                  <c:v>69.715652586254322</c:v>
                </c:pt>
                <c:pt idx="17">
                  <c:v>69.748952197653537</c:v>
                </c:pt>
                <c:pt idx="18">
                  <c:v>69.719618149987511</c:v>
                </c:pt>
                <c:pt idx="19">
                  <c:v>69.667113773884552</c:v>
                </c:pt>
                <c:pt idx="20">
                  <c:v>69.644640201239483</c:v>
                </c:pt>
                <c:pt idx="21">
                  <c:v>69.618262859607341</c:v>
                </c:pt>
                <c:pt idx="22">
                  <c:v>69.545738225687842</c:v>
                </c:pt>
                <c:pt idx="23">
                  <c:v>69.430416478291107</c:v>
                </c:pt>
                <c:pt idx="24">
                  <c:v>69.285675877436972</c:v>
                </c:pt>
                <c:pt idx="25">
                  <c:v>69.133039260563777</c:v>
                </c:pt>
                <c:pt idx="26">
                  <c:v>68.358258535296898</c:v>
                </c:pt>
                <c:pt idx="27">
                  <c:v>66.516063875662709</c:v>
                </c:pt>
                <c:pt idx="28">
                  <c:v>62.846220165420142</c:v>
                </c:pt>
              </c:numCache>
            </c:numRef>
          </c:val>
          <c:extLst>
            <c:ext xmlns:c16="http://schemas.microsoft.com/office/drawing/2014/chart" uri="{C3380CC4-5D6E-409C-BE32-E72D297353CC}">
              <c16:uniqueId val="{00000001-9CD6-43B5-8702-EC7A6F456BAD}"/>
            </c:ext>
          </c:extLst>
        </c:ser>
        <c:ser>
          <c:idx val="2"/>
          <c:order val="2"/>
          <c:spPr>
            <a:solidFill>
              <a:srgbClr val="C0E6F4"/>
            </a:solidFill>
            <a:ln w="9525" cmpd="sng" algn="ctr">
              <a:solidFill>
                <a:srgbClr val="808080"/>
              </a:solidFill>
              <a:prstDash val="solid"/>
            </a:ln>
          </c:spPr>
          <c:invertIfNegative val="0"/>
          <c:dLbls>
            <c:dLbl>
              <c:idx val="1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D6-43B5-8702-EC7A6F456BAD}"/>
                </c:ext>
              </c:extLst>
            </c:dLbl>
            <c:dLbl>
              <c:idx val="2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CD6-43B5-8702-EC7A6F456BAD}"/>
                </c:ext>
              </c:extLst>
            </c:dLbl>
            <c:dLbl>
              <c:idx val="21"/>
              <c:layout>
                <c:manualLayout>
                  <c:x val="0"/>
                  <c:y val="-8.5616438356164379E-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CD6-43B5-8702-EC7A6F456B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5.1530560023373191</c:v>
                </c:pt>
                <c:pt idx="1">
                  <c:v>5.2578895335161135</c:v>
                </c:pt>
                <c:pt idx="2">
                  <c:v>5.3705795046851357</c:v>
                </c:pt>
                <c:pt idx="3">
                  <c:v>5.493777156350987</c:v>
                </c:pt>
                <c:pt idx="4">
                  <c:v>5.6298108385769758</c:v>
                </c:pt>
                <c:pt idx="5">
                  <c:v>5.7751051168826955</c:v>
                </c:pt>
                <c:pt idx="6">
                  <c:v>5.9300301863983718</c:v>
                </c:pt>
                <c:pt idx="7">
                  <c:v>6.0966038497961783</c:v>
                </c:pt>
                <c:pt idx="8">
                  <c:v>6.2742300835734621</c:v>
                </c:pt>
                <c:pt idx="9">
                  <c:v>6.464255362248239</c:v>
                </c:pt>
                <c:pt idx="10">
                  <c:v>6.6668860931506586</c:v>
                </c:pt>
                <c:pt idx="11">
                  <c:v>6.88200029275714</c:v>
                </c:pt>
                <c:pt idx="12">
                  <c:v>7.1147666892029227</c:v>
                </c:pt>
                <c:pt idx="13">
                  <c:v>7.3702848305590152</c:v>
                </c:pt>
                <c:pt idx="14">
                  <c:v>7.6535758702344747</c:v>
                </c:pt>
                <c:pt idx="15">
                  <c:v>7.9568073235577135</c:v>
                </c:pt>
                <c:pt idx="16">
                  <c:v>8.2685739526855642</c:v>
                </c:pt>
                <c:pt idx="17">
                  <c:v>8.5916529152696981</c:v>
                </c:pt>
                <c:pt idx="18">
                  <c:v>8.9278502151553205</c:v>
                </c:pt>
                <c:pt idx="19">
                  <c:v>9.2730743487616003</c:v>
                </c:pt>
                <c:pt idx="20">
                  <c:v>9.5986648764729292</c:v>
                </c:pt>
                <c:pt idx="21">
                  <c:v>9.9110999099815125</c:v>
                </c:pt>
                <c:pt idx="22">
                  <c:v>10.251784783292962</c:v>
                </c:pt>
                <c:pt idx="23">
                  <c:v>10.633631467664395</c:v>
                </c:pt>
                <c:pt idx="24">
                  <c:v>11.049184488970166</c:v>
                </c:pt>
                <c:pt idx="25">
                  <c:v>11.480339456715406</c:v>
                </c:pt>
                <c:pt idx="26">
                  <c:v>13.694397852599028</c:v>
                </c:pt>
                <c:pt idx="27">
                  <c:v>17.707442500255667</c:v>
                </c:pt>
                <c:pt idx="28">
                  <c:v>22.504011513449186</c:v>
                </c:pt>
              </c:numCache>
            </c:numRef>
          </c:val>
          <c:extLst>
            <c:ext xmlns:c16="http://schemas.microsoft.com/office/drawing/2014/chart" uri="{C3380CC4-5D6E-409C-BE32-E72D297353CC}">
              <c16:uniqueId val="{00000005-9CD6-43B5-8702-EC7A6F456BAD}"/>
            </c:ext>
          </c:extLst>
        </c:ser>
        <c:dLbls>
          <c:showLegendKey val="0"/>
          <c:showVal val="0"/>
          <c:showCatName val="0"/>
          <c:showSerName val="0"/>
          <c:showPercent val="0"/>
          <c:showBubbleSize val="0"/>
        </c:dLbls>
        <c:gapWidth val="60"/>
        <c:overlap val="100"/>
        <c:axId val="1680936368"/>
        <c:axId val="1"/>
      </c:barChart>
      <c:catAx>
        <c:axId val="16809363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80936368"/>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33652312599681E-2"/>
          <c:y val="4.1867954911433171E-2"/>
          <c:w val="0.95853269537480068"/>
          <c:h val="0.91626409017713362"/>
        </c:manualLayout>
      </c:layout>
      <c:barChart>
        <c:barDir val="col"/>
        <c:grouping val="stacked"/>
        <c:varyColors val="0"/>
        <c:ser>
          <c:idx val="0"/>
          <c:order val="0"/>
          <c:spPr>
            <a:solidFill>
              <a:srgbClr val="D6D7D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DDDF-4A86-8DF6-0489036115E5}"/>
              </c:ext>
            </c:extLst>
          </c:dPt>
          <c:dPt>
            <c:idx val="1"/>
            <c:invertIfNegative val="0"/>
            <c:bubble3D val="0"/>
            <c:spPr>
              <a:solidFill>
                <a:srgbClr val="DFE5EF"/>
              </a:solidFill>
              <a:ln>
                <a:noFill/>
              </a:ln>
            </c:spPr>
            <c:extLst>
              <c:ext xmlns:c16="http://schemas.microsoft.com/office/drawing/2014/chart" uri="{C3380CC4-5D6E-409C-BE32-E72D297353CC}">
                <c16:uniqueId val="{00000001-DDDF-4A86-8DF6-0489036115E5}"/>
              </c:ext>
            </c:extLst>
          </c:dPt>
          <c:dPt>
            <c:idx val="2"/>
            <c:invertIfNegative val="0"/>
            <c:bubble3D val="0"/>
            <c:spPr>
              <a:solidFill>
                <a:srgbClr val="3399CC"/>
              </a:solidFill>
              <a:ln>
                <a:noFill/>
              </a:ln>
            </c:spPr>
            <c:extLst>
              <c:ext xmlns:c16="http://schemas.microsoft.com/office/drawing/2014/chart" uri="{C3380CC4-5D6E-409C-BE32-E72D297353CC}">
                <c16:uniqueId val="{00000002-DDDF-4A86-8DF6-0489036115E5}"/>
              </c:ext>
            </c:extLst>
          </c:dPt>
          <c:val>
            <c:numRef>
              <c:f>Sheet1!$A$1:$E$1</c:f>
              <c:numCache>
                <c:formatCode>General</c:formatCode>
                <c:ptCount val="5"/>
                <c:pt idx="0">
                  <c:v>217901</c:v>
                </c:pt>
                <c:pt idx="1">
                  <c:v>199528</c:v>
                </c:pt>
                <c:pt idx="2">
                  <c:v>134060</c:v>
                </c:pt>
                <c:pt idx="3">
                  <c:v>70000</c:v>
                </c:pt>
                <c:pt idx="4">
                  <c:v>30000</c:v>
                </c:pt>
              </c:numCache>
            </c:numRef>
          </c:val>
          <c:extLst>
            <c:ext xmlns:c16="http://schemas.microsoft.com/office/drawing/2014/chart" uri="{C3380CC4-5D6E-409C-BE32-E72D297353CC}">
              <c16:uniqueId val="{00000003-DDDF-4A86-8DF6-0489036115E5}"/>
            </c:ext>
          </c:extLst>
        </c:ser>
        <c:dLbls>
          <c:showLegendKey val="0"/>
          <c:showVal val="0"/>
          <c:showCatName val="0"/>
          <c:showSerName val="0"/>
          <c:showPercent val="0"/>
          <c:showBubbleSize val="0"/>
        </c:dLbls>
        <c:gapWidth val="50"/>
        <c:overlap val="100"/>
        <c:axId val="1463455199"/>
        <c:axId val="1"/>
      </c:barChart>
      <c:catAx>
        <c:axId val="1463455199"/>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17901"/>
          <c:min val="0"/>
        </c:scaling>
        <c:delete val="1"/>
        <c:axPos val="l"/>
        <c:numFmt formatCode="General" sourceLinked="1"/>
        <c:majorTickMark val="out"/>
        <c:minorTickMark val="none"/>
        <c:tickLblPos val="nextTo"/>
        <c:crossAx val="1463455199"/>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7776-4888-9462-DD1C906D1724}"/>
              </c:ext>
            </c:extLst>
          </c:dPt>
          <c:dPt>
            <c:idx val="1"/>
            <c:bubble3D val="0"/>
            <c:spPr>
              <a:solidFill>
                <a:srgbClr val="BEBEBE"/>
              </a:solidFill>
              <a:ln>
                <a:solidFill>
                  <a:schemeClr val="bg1"/>
                </a:solidFill>
              </a:ln>
            </c:spPr>
            <c:extLst>
              <c:ext xmlns:c16="http://schemas.microsoft.com/office/drawing/2014/chart" uri="{C3380CC4-5D6E-409C-BE32-E72D297353CC}">
                <c16:uniqueId val="{00000003-7776-4888-9462-DD1C906D1724}"/>
              </c:ext>
            </c:extLst>
          </c:dPt>
          <c:cat>
            <c:strRef>
              <c:f>Sheet1!$A$2:$A$3</c:f>
              <c:strCache>
                <c:ptCount val="2"/>
                <c:pt idx="0">
                  <c:v>第 1 四半期</c:v>
                </c:pt>
                <c:pt idx="1">
                  <c:v>第 2 四半期</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4-7776-4888-9462-DD1C906D172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BEBEBE"/>
              </a:solidFill>
              <a:ln>
                <a:solidFill>
                  <a:schemeClr val="bg1"/>
                </a:solidFill>
              </a:ln>
            </c:spPr>
            <c:extLst>
              <c:ext xmlns:c16="http://schemas.microsoft.com/office/drawing/2014/chart" uri="{C3380CC4-5D6E-409C-BE32-E72D297353CC}">
                <c16:uniqueId val="{00000001-47B5-421B-A462-A3DA6755D16C}"/>
              </c:ext>
            </c:extLst>
          </c:dPt>
          <c:dPt>
            <c:idx val="1"/>
            <c:bubble3D val="0"/>
            <c:spPr>
              <a:solidFill>
                <a:srgbClr val="77D4ED"/>
              </a:solidFill>
              <a:ln>
                <a:solidFill>
                  <a:schemeClr val="bg1"/>
                </a:solidFill>
              </a:ln>
            </c:spPr>
            <c:extLst>
              <c:ext xmlns:c16="http://schemas.microsoft.com/office/drawing/2014/chart" uri="{C3380CC4-5D6E-409C-BE32-E72D297353CC}">
                <c16:uniqueId val="{00000003-47B5-421B-A462-A3DA6755D16C}"/>
              </c:ext>
            </c:extLst>
          </c:dPt>
          <c:cat>
            <c:strRef>
              <c:f>Sheet1!$A$2:$A$3</c:f>
              <c:strCache>
                <c:ptCount val="2"/>
                <c:pt idx="0">
                  <c:v>第 1 四半期</c:v>
                </c:pt>
                <c:pt idx="1">
                  <c:v>第 2 四半期</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7B5-421B-A462-A3DA6755D16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1D03-4405-96ED-330F11EF3F46}"/>
              </c:ext>
            </c:extLst>
          </c:dPt>
          <c:dPt>
            <c:idx val="1"/>
            <c:bubble3D val="0"/>
            <c:spPr>
              <a:solidFill>
                <a:srgbClr val="BEBEBE"/>
              </a:solidFill>
              <a:ln>
                <a:solidFill>
                  <a:schemeClr val="bg1"/>
                </a:solidFill>
              </a:ln>
            </c:spPr>
            <c:extLst>
              <c:ext xmlns:c16="http://schemas.microsoft.com/office/drawing/2014/chart" uri="{C3380CC4-5D6E-409C-BE32-E72D297353CC}">
                <c16:uniqueId val="{00000003-1D03-4405-96ED-330F11EF3F46}"/>
              </c:ext>
            </c:extLst>
          </c:dPt>
          <c:cat>
            <c:strRef>
              <c:f>Sheet1!$A$2:$A$3</c:f>
              <c:strCache>
                <c:ptCount val="2"/>
                <c:pt idx="0">
                  <c:v>第 1 四半期</c:v>
                </c:pt>
                <c:pt idx="1">
                  <c:v>第 2 四半期</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D03-4405-96ED-330F11EF3F4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solidFill>
        <a:srgbClr val="FFFFFF"/>
      </a:solidFill>
    </a:ln>
  </c:spPr>
  <c:txPr>
    <a:bodyPr/>
    <a:lstStyle/>
    <a:p>
      <a:pPr>
        <a:defRPr sz="1800"/>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sz="1400" dirty="0" err="1">
                <a:latin typeface="+mj-ea"/>
                <a:ea typeface="+mj-ea"/>
              </a:rPr>
              <a:t>民間医療保険</a:t>
            </a:r>
            <a:r>
              <a:rPr lang="ja-JP" sz="1400" dirty="0">
                <a:latin typeface="+mj-ea"/>
                <a:ea typeface="+mj-ea"/>
              </a:rPr>
              <a:t>の</a:t>
            </a:r>
            <a:r>
              <a:rPr lang="en-US" sz="1400" dirty="0" err="1">
                <a:latin typeface="+mj-ea"/>
                <a:ea typeface="+mj-ea"/>
              </a:rPr>
              <a:t>年齢層別</a:t>
            </a:r>
            <a:r>
              <a:rPr lang="ja-JP" sz="1400" dirty="0">
                <a:latin typeface="+mj-ea"/>
                <a:ea typeface="+mj-ea"/>
              </a:rPr>
              <a:t>受益者割合</a:t>
            </a:r>
            <a:r>
              <a:rPr lang="ja-JP" sz="1400" dirty="0"/>
              <a:t>（</a:t>
            </a:r>
            <a:r>
              <a:rPr lang="en-US" sz="1400" dirty="0"/>
              <a:t>2022年</a:t>
            </a:r>
            <a:r>
              <a:rPr lang="ja-JP" sz="1400" dirty="0"/>
              <a:t>）</a:t>
            </a:r>
            <a:endParaRPr lang="en-US" sz="1400" dirty="0"/>
          </a:p>
        </c:rich>
      </c:tx>
      <c:layout>
        <c:manualLayout>
          <c:xMode val="edge"/>
          <c:yMode val="edge"/>
          <c:x val="0.32507735638945745"/>
          <c:y val="2.0049536052893731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33979835381767"/>
          <c:y val="0.1025769153106515"/>
          <c:w val="0.87118428096629563"/>
          <c:h val="0.7021543986860691"/>
        </c:manualLayout>
      </c:layout>
      <c:barChart>
        <c:barDir val="col"/>
        <c:grouping val="clustered"/>
        <c:varyColors val="0"/>
        <c:ser>
          <c:idx val="0"/>
          <c:order val="0"/>
          <c:tx>
            <c:strRef>
              <c:f>Sheet1!$B$1</c:f>
              <c:strCache>
                <c:ptCount val="1"/>
                <c:pt idx="0">
                  <c:v>団体</c:v>
                </c:pt>
              </c:strCache>
            </c:strRef>
          </c:tx>
          <c:spPr>
            <a:solidFill>
              <a:schemeClr val="accent1"/>
            </a:solidFill>
            <a:ln>
              <a:noFill/>
            </a:ln>
            <a:effectLst/>
          </c:spPr>
          <c:invertIfNegative val="0"/>
          <c:dLbls>
            <c:dLbl>
              <c:idx val="0"/>
              <c:layout>
                <c:manualLayout>
                  <c:x val="-1.3461538461538462E-2"/>
                  <c:y val="5.76923033243253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DD-409E-B1F2-538B5A7DBA27}"/>
                </c:ext>
              </c:extLst>
            </c:dLbl>
            <c:dLbl>
              <c:idx val="1"/>
              <c:layout>
                <c:manualLayout>
                  <c:x val="-1.1538461538461539E-2"/>
                  <c:y val="-5.7692303324326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DD-409E-B1F2-538B5A7DBA27}"/>
                </c:ext>
              </c:extLst>
            </c:dLbl>
            <c:dLbl>
              <c:idx val="6"/>
              <c:layout>
                <c:manualLayout>
                  <c:x val="-9.61538461538461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DD-409E-B1F2-538B5A7DBA27}"/>
                </c:ext>
              </c:extLst>
            </c:dLbl>
            <c:dLbl>
              <c:idx val="7"/>
              <c:layout>
                <c:manualLayout>
                  <c:x val="-9.6153846153847564E-3"/>
                  <c:y val="2.8846151662162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DD-409E-B1F2-538B5A7DBA27}"/>
                </c:ext>
              </c:extLst>
            </c:dLbl>
            <c:dLbl>
              <c:idx val="8"/>
              <c:layout>
                <c:manualLayout>
                  <c:x val="-7.69230769230769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DD-409E-B1F2-538B5A7DBA27}"/>
                </c:ext>
              </c:extLst>
            </c:dLbl>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0~9</c:v>
                </c:pt>
                <c:pt idx="1">
                  <c:v>10~19</c:v>
                </c:pt>
                <c:pt idx="2">
                  <c:v>20~29</c:v>
                </c:pt>
                <c:pt idx="3">
                  <c:v>30~39</c:v>
                </c:pt>
                <c:pt idx="4">
                  <c:v>40~49</c:v>
                </c:pt>
                <c:pt idx="5">
                  <c:v>50~59</c:v>
                </c:pt>
                <c:pt idx="6">
                  <c:v>60~69</c:v>
                </c:pt>
                <c:pt idx="7">
                  <c:v>70~79</c:v>
                </c:pt>
                <c:pt idx="8">
                  <c:v>80以上</c:v>
                </c:pt>
              </c:strCache>
            </c:strRef>
          </c:cat>
          <c:val>
            <c:numRef>
              <c:f>Sheet1!$B$2:$B$10</c:f>
              <c:numCache>
                <c:formatCode>0%</c:formatCode>
                <c:ptCount val="9"/>
                <c:pt idx="0">
                  <c:v>0.13</c:v>
                </c:pt>
                <c:pt idx="1">
                  <c:v>0.11</c:v>
                </c:pt>
                <c:pt idx="2">
                  <c:v>0.15</c:v>
                </c:pt>
                <c:pt idx="3">
                  <c:v>0.21</c:v>
                </c:pt>
                <c:pt idx="4">
                  <c:v>0.18</c:v>
                </c:pt>
                <c:pt idx="5">
                  <c:v>0.11</c:v>
                </c:pt>
                <c:pt idx="6">
                  <c:v>0.06</c:v>
                </c:pt>
                <c:pt idx="7">
                  <c:v>0.03</c:v>
                </c:pt>
                <c:pt idx="8">
                  <c:v>0.02</c:v>
                </c:pt>
              </c:numCache>
            </c:numRef>
          </c:val>
          <c:extLst>
            <c:ext xmlns:c16="http://schemas.microsoft.com/office/drawing/2014/chart" uri="{C3380CC4-5D6E-409C-BE32-E72D297353CC}">
              <c16:uniqueId val="{00000000-B1DD-409E-B1F2-538B5A7DBA27}"/>
            </c:ext>
          </c:extLst>
        </c:ser>
        <c:ser>
          <c:idx val="1"/>
          <c:order val="1"/>
          <c:tx>
            <c:strRef>
              <c:f>Sheet1!$C$1</c:f>
              <c:strCache>
                <c:ptCount val="1"/>
                <c:pt idx="0">
                  <c:v>個人</c:v>
                </c:pt>
              </c:strCache>
            </c:strRef>
          </c:tx>
          <c:spPr>
            <a:solidFill>
              <a:schemeClr val="accent2"/>
            </a:solidFill>
            <a:ln>
              <a:noFill/>
            </a:ln>
            <a:effectLst/>
          </c:spPr>
          <c:invertIfNegative val="0"/>
          <c:dLbls>
            <c:dLbl>
              <c:idx val="1"/>
              <c:layout>
                <c:manualLayout>
                  <c:x val="1.3461538461538426E-2"/>
                  <c:y val="-5.7692303324326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DD-409E-B1F2-538B5A7DBA27}"/>
                </c:ext>
              </c:extLst>
            </c:dLbl>
            <c:dLbl>
              <c:idx val="2"/>
              <c:layout>
                <c:manualLayout>
                  <c:x val="1.5384615384615314E-2"/>
                  <c:y val="-2.8846151662162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DD-409E-B1F2-538B5A7DBA27}"/>
                </c:ext>
              </c:extLst>
            </c:dLbl>
            <c:dLbl>
              <c:idx val="3"/>
              <c:layout>
                <c:manualLayout>
                  <c:x val="1.5384615384615385E-2"/>
                  <c:y val="1.730769099729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DD-409E-B1F2-538B5A7DBA27}"/>
                </c:ext>
              </c:extLst>
            </c:dLbl>
            <c:dLbl>
              <c:idx val="4"/>
              <c:layout>
                <c:manualLayout>
                  <c:x val="9.6153846153846853E-3"/>
                  <c:y val="-1.057680009202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DD-409E-B1F2-538B5A7DBA27}"/>
                </c:ext>
              </c:extLst>
            </c:dLbl>
            <c:dLbl>
              <c:idx val="5"/>
              <c:layout>
                <c:manualLayout>
                  <c:x val="1.7307692307692309E-2"/>
                  <c:y val="8.6538454986489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D-409E-B1F2-538B5A7DBA27}"/>
                </c:ext>
              </c:extLst>
            </c:dLbl>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0~9</c:v>
                </c:pt>
                <c:pt idx="1">
                  <c:v>10~19</c:v>
                </c:pt>
                <c:pt idx="2">
                  <c:v>20~29</c:v>
                </c:pt>
                <c:pt idx="3">
                  <c:v>30~39</c:v>
                </c:pt>
                <c:pt idx="4">
                  <c:v>40~49</c:v>
                </c:pt>
                <c:pt idx="5">
                  <c:v>50~59</c:v>
                </c:pt>
                <c:pt idx="6">
                  <c:v>60~69</c:v>
                </c:pt>
                <c:pt idx="7">
                  <c:v>70~79</c:v>
                </c:pt>
                <c:pt idx="8">
                  <c:v>80以上</c:v>
                </c:pt>
              </c:strCache>
            </c:strRef>
          </c:cat>
          <c:val>
            <c:numRef>
              <c:f>Sheet1!$C$2:$C$10</c:f>
              <c:numCache>
                <c:formatCode>0%</c:formatCode>
                <c:ptCount val="9"/>
                <c:pt idx="0">
                  <c:v>0.17</c:v>
                </c:pt>
                <c:pt idx="1">
                  <c:v>0.11</c:v>
                </c:pt>
                <c:pt idx="2">
                  <c:v>0.1</c:v>
                </c:pt>
                <c:pt idx="3">
                  <c:v>0.11</c:v>
                </c:pt>
                <c:pt idx="4">
                  <c:v>0.11</c:v>
                </c:pt>
                <c:pt idx="5">
                  <c:v>0.1</c:v>
                </c:pt>
                <c:pt idx="6">
                  <c:v>0.12</c:v>
                </c:pt>
                <c:pt idx="7">
                  <c:v>0.1</c:v>
                </c:pt>
                <c:pt idx="8">
                  <c:v>7.0000000000000007E-2</c:v>
                </c:pt>
              </c:numCache>
            </c:numRef>
          </c:val>
          <c:extLst>
            <c:ext xmlns:c16="http://schemas.microsoft.com/office/drawing/2014/chart" uri="{C3380CC4-5D6E-409C-BE32-E72D297353CC}">
              <c16:uniqueId val="{00000001-B1DD-409E-B1F2-538B5A7DBA27}"/>
            </c:ext>
          </c:extLst>
        </c:ser>
        <c:dLbls>
          <c:showLegendKey val="0"/>
          <c:showVal val="0"/>
          <c:showCatName val="0"/>
          <c:showSerName val="0"/>
          <c:showPercent val="0"/>
          <c:showBubbleSize val="0"/>
        </c:dLbls>
        <c:gapWidth val="219"/>
        <c:overlap val="-27"/>
        <c:axId val="1609612127"/>
        <c:axId val="1470700095"/>
      </c:barChart>
      <c:catAx>
        <c:axId val="1609612127"/>
        <c:scaling>
          <c:orientation val="minMax"/>
        </c:scaling>
        <c:delete val="0"/>
        <c:axPos val="b"/>
        <c:title>
          <c:tx>
            <c:rich>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en-US"/>
                  <a:t>年齢層</a:t>
                </a:r>
              </a:p>
            </c:rich>
          </c:tx>
          <c:layout>
            <c:manualLayout>
              <c:xMode val="edge"/>
              <c:yMode val="edge"/>
              <c:x val="0.47754525328455749"/>
              <c:y val="0.86424069774071022"/>
            </c:manualLayout>
          </c:layout>
          <c:overlay val="0"/>
          <c:spPr>
            <a:noFill/>
            <a:ln>
              <a:noFill/>
            </a:ln>
            <a:effectLst/>
          </c:spPr>
          <c:txPr>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70700095"/>
        <c:crosses val="autoZero"/>
        <c:auto val="1"/>
        <c:lblAlgn val="ctr"/>
        <c:lblOffset val="100"/>
        <c:noMultiLvlLbl val="0"/>
      </c:catAx>
      <c:valAx>
        <c:axId val="1470700095"/>
        <c:scaling>
          <c:orientation val="minMax"/>
        </c:scaling>
        <c:delete val="0"/>
        <c:axPos val="l"/>
        <c:title>
          <c:tx>
            <c:rich>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en-US"/>
                  <a:t>人口構成比</a:t>
                </a:r>
              </a:p>
            </c:rich>
          </c:tx>
          <c:layout>
            <c:manualLayout>
              <c:xMode val="edge"/>
              <c:yMode val="edge"/>
              <c:x val="1.3461538461538462E-2"/>
              <c:y val="0.31343524277443652"/>
            </c:manualLayout>
          </c:layout>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60961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662994491737606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3C-4C75-8524-631CDA284CEA}"/>
                </c:ext>
              </c:extLst>
            </c:dLbl>
            <c:dLbl>
              <c:idx val="1"/>
              <c:layout>
                <c:manualLayout>
                  <c:x val="0"/>
                  <c:y val="-8.913370055082624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3C-4C75-8524-631CDA284CEA}"/>
                </c:ext>
              </c:extLst>
            </c:dLbl>
            <c:dLbl>
              <c:idx val="2"/>
              <c:layout>
                <c:manualLayout>
                  <c:x val="0"/>
                  <c:y val="-9.213820731096644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3C-4C75-8524-631CDA284CEA}"/>
                </c:ext>
              </c:extLst>
            </c:dLbl>
            <c:dLbl>
              <c:idx val="3"/>
              <c:layout>
                <c:manualLayout>
                  <c:x val="3.4068495606957147E-3"/>
                  <c:y val="-9.464196294441662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3C-4C75-8524-631CDA284CEA}"/>
                </c:ext>
              </c:extLst>
            </c:dLbl>
            <c:dLbl>
              <c:idx val="4"/>
              <c:layout>
                <c:manualLayout>
                  <c:x val="6.6343912497758648E-3"/>
                  <c:y val="-0.1031547320981472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3C-4C75-8524-631CDA284CEA}"/>
                </c:ext>
              </c:extLst>
            </c:dLbl>
            <c:dLbl>
              <c:idx val="5"/>
              <c:layout>
                <c:manualLayout>
                  <c:x val="8.7860857091626322E-3"/>
                  <c:y val="-0.1101652478718077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3C-4C75-8524-631CDA284CEA}"/>
                </c:ext>
              </c:extLst>
            </c:dLbl>
            <c:dLbl>
              <c:idx val="6"/>
              <c:layout>
                <c:manualLayout>
                  <c:x val="9.8619329388560158E-3"/>
                  <c:y val="-0.116675012518778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3C-4C75-8524-631CDA284CEA}"/>
                </c:ext>
              </c:extLst>
            </c:dLbl>
            <c:dLbl>
              <c:idx val="7"/>
              <c:layout>
                <c:manualLayout>
                  <c:x val="1.0579164425318272E-2"/>
                  <c:y val="-0.128192288432648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3C-4C75-8524-631CDA284CEA}"/>
                </c:ext>
              </c:extLst>
            </c:dLbl>
            <c:dLbl>
              <c:idx val="8"/>
              <c:layout>
                <c:manualLayout>
                  <c:x val="-3.2275416890801506E-3"/>
                  <c:y val="-0.1722583875813720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3C-4C75-8524-631CDA284CEA}"/>
                </c:ext>
              </c:extLst>
            </c:dLbl>
            <c:dLbl>
              <c:idx val="9"/>
              <c:layout>
                <c:manualLayout>
                  <c:x val="0"/>
                  <c:y val="-0.155232849273910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3C-4C75-8524-631CDA284CEA}"/>
                </c:ext>
              </c:extLst>
            </c:dLbl>
            <c:dLbl>
              <c:idx val="10"/>
              <c:layout>
                <c:manualLayout>
                  <c:x val="3.2275416890801506E-3"/>
                  <c:y val="-0.1687531296945418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03C-4C75-8524-631CDA284CEA}"/>
                </c:ext>
              </c:extLst>
            </c:dLbl>
            <c:dLbl>
              <c:idx val="11"/>
              <c:layout>
                <c:manualLayout>
                  <c:x val="0"/>
                  <c:y val="-0.200300450676014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3C-4C75-8524-631CDA284CEA}"/>
                </c:ext>
              </c:extLst>
            </c:dLbl>
            <c:dLbl>
              <c:idx val="12"/>
              <c:layout>
                <c:manualLayout>
                  <c:x val="3.4068495606957147E-3"/>
                  <c:y val="-0.2173259889834752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3C-4C75-8524-631CDA284CEA}"/>
                </c:ext>
              </c:extLst>
            </c:dLbl>
            <c:dLbl>
              <c:idx val="13"/>
              <c:layout>
                <c:manualLayout>
                  <c:x val="0"/>
                  <c:y val="-0.2573860791186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3C-4C75-8524-631CDA284CEA}"/>
                </c:ext>
              </c:extLst>
            </c:dLbl>
            <c:dLbl>
              <c:idx val="14"/>
              <c:layout>
                <c:manualLayout>
                  <c:x val="3.2275416890801506E-3"/>
                  <c:y val="-0.2844266399599398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3C-4C75-8524-631CDA284CEA}"/>
                </c:ext>
              </c:extLst>
            </c:dLbl>
            <c:dLbl>
              <c:idx val="15"/>
              <c:layout>
                <c:manualLayout>
                  <c:x val="0"/>
                  <c:y val="-0.322984476715072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3C-4C75-8524-631CDA284CEA}"/>
                </c:ext>
              </c:extLst>
            </c:dLbl>
            <c:dLbl>
              <c:idx val="16"/>
              <c:layout>
                <c:manualLayout>
                  <c:x val="3.4068495606957147E-3"/>
                  <c:y val="-0.3475212819228843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03C-4C75-8524-631CDA284CEA}"/>
                </c:ext>
              </c:extLst>
            </c:dLbl>
            <c:dLbl>
              <c:idx val="17"/>
              <c:layout>
                <c:manualLayout>
                  <c:x val="0"/>
                  <c:y val="-0.3920881321982974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03C-4C75-8524-631CDA284CEA}"/>
                </c:ext>
              </c:extLst>
            </c:dLbl>
            <c:dLbl>
              <c:idx val="18"/>
              <c:layout>
                <c:manualLayout>
                  <c:x val="3.2275416890801506E-3"/>
                  <c:y val="-0.408612919379068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03C-4C75-8524-631CDA284CEA}"/>
                </c:ext>
              </c:extLst>
            </c:dLbl>
            <c:dLbl>
              <c:idx val="19"/>
              <c:layout>
                <c:manualLayout>
                  <c:x val="0"/>
                  <c:y val="-0.4376564847270906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03C-4C75-8524-631CDA284CEA}"/>
                </c:ext>
              </c:extLst>
            </c:dLbl>
            <c:dLbl>
              <c:idx val="20"/>
              <c:layout>
                <c:manualLayout>
                  <c:x val="3.4068495606957147E-3"/>
                  <c:y val="-0.4546820230345518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03C-4C75-8524-631CDA284CEA}"/>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03C-4C75-8524-631CDA284CE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1050.6315740427001</c:v>
                </c:pt>
                <c:pt idx="1">
                  <c:v>1111.58196075758</c:v>
                </c:pt>
                <c:pt idx="2">
                  <c:v>1173.7334758854799</c:v>
                </c:pt>
                <c:pt idx="3">
                  <c:v>1220.90785674624</c:v>
                </c:pt>
                <c:pt idx="4">
                  <c:v>1404.3446125820601</c:v>
                </c:pt>
                <c:pt idx="5">
                  <c:v>1555.36403598624</c:v>
                </c:pt>
                <c:pt idx="6">
                  <c:v>1681.24814536903</c:v>
                </c:pt>
                <c:pt idx="7">
                  <c:v>1932.59354150636</c:v>
                </c:pt>
                <c:pt idx="8">
                  <c:v>2223.8868115799601</c:v>
                </c:pt>
                <c:pt idx="9">
                  <c:v>2500.1675509526299</c:v>
                </c:pt>
                <c:pt idx="10">
                  <c:v>2795.4743958035301</c:v>
                </c:pt>
                <c:pt idx="11">
                  <c:v>3348.3087653408402</c:v>
                </c:pt>
                <c:pt idx="12">
                  <c:v>3831.1035547515899</c:v>
                </c:pt>
                <c:pt idx="13">
                  <c:v>4676.2612351520802</c:v>
                </c:pt>
                <c:pt idx="14">
                  <c:v>5257.15409678986</c:v>
                </c:pt>
                <c:pt idx="15">
                  <c:v>6071.4621061235202</c:v>
                </c:pt>
                <c:pt idx="16">
                  <c:v>6583.4837976715598</c:v>
                </c:pt>
                <c:pt idx="17">
                  <c:v>7539.9903695570702</c:v>
                </c:pt>
                <c:pt idx="18">
                  <c:v>7889.7012101146702</c:v>
                </c:pt>
                <c:pt idx="19">
                  <c:v>8491.2882079602405</c:v>
                </c:pt>
                <c:pt idx="20">
                  <c:v>8864.9937986402001</c:v>
                </c:pt>
                <c:pt idx="21">
                  <c:v>9570.2684701958806</c:v>
                </c:pt>
              </c:numCache>
            </c:numRef>
          </c:val>
          <c:extLst>
            <c:ext xmlns:c16="http://schemas.microsoft.com/office/drawing/2014/chart" uri="{C3380CC4-5D6E-409C-BE32-E72D297353CC}">
              <c16:uniqueId val="{00000016-103C-4C75-8524-631CDA284CEA}"/>
            </c:ext>
          </c:extLst>
        </c:ser>
        <c:dLbls>
          <c:showLegendKey val="0"/>
          <c:showVal val="0"/>
          <c:showCatName val="0"/>
          <c:showSerName val="0"/>
          <c:showPercent val="0"/>
          <c:showBubbleSize val="0"/>
        </c:dLbls>
        <c:gapWidth val="80"/>
        <c:overlap val="100"/>
        <c:axId val="1763646272"/>
        <c:axId val="1"/>
      </c:barChart>
      <c:catAx>
        <c:axId val="17636462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9570.2684701958806"/>
          <c:min val="0"/>
        </c:scaling>
        <c:delete val="1"/>
        <c:axPos val="l"/>
        <c:numFmt formatCode="#,##0;&quot;-&quot;#,##0" sourceLinked="1"/>
        <c:majorTickMark val="out"/>
        <c:minorTickMark val="none"/>
        <c:tickLblPos val="nextTo"/>
        <c:crossAx val="1763646272"/>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80" b="0" i="0" u="none" strike="noStrike" kern="1200" spc="0" baseline="0">
                <a:solidFill>
                  <a:schemeClr val="tx1"/>
                </a:solidFill>
                <a:latin typeface="+mn-lt"/>
                <a:ea typeface="+mn-ea"/>
                <a:cs typeface="+mn-cs"/>
              </a:defRPr>
            </a:pPr>
            <a:r>
              <a:rPr lang="en-US" dirty="0" err="1"/>
              <a:t>民間健康保険料</a:t>
            </a:r>
            <a:r>
              <a:rPr lang="en-US" dirty="0"/>
              <a:t> （2001~2022年）</a:t>
            </a:r>
          </a:p>
        </c:rich>
      </c:tx>
      <c:overlay val="0"/>
      <c:spPr>
        <a:noFill/>
        <a:ln>
          <a:noFill/>
        </a:ln>
        <a:effectLst/>
      </c:spPr>
      <c:txPr>
        <a:bodyPr rot="0" spcFirstLastPara="1" vertOverflow="ellipsis" vert="horz" wrap="square" anchor="ctr" anchorCtr="1"/>
        <a:lstStyle/>
        <a:p>
          <a:pPr>
            <a:defRPr lang="ja-JP" sz="168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シリーズ1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Sheet1!$B$2:$B$23</c:f>
              <c:numCache>
                <c:formatCode>0</c:formatCode>
                <c:ptCount val="22"/>
                <c:pt idx="0">
                  <c:v>22</c:v>
                </c:pt>
                <c:pt idx="1">
                  <c:v>26</c:v>
                </c:pt>
                <c:pt idx="2">
                  <c:v>29</c:v>
                </c:pt>
                <c:pt idx="3">
                  <c:v>33</c:v>
                </c:pt>
                <c:pt idx="4">
                  <c:v>37</c:v>
                </c:pt>
                <c:pt idx="5">
                  <c:v>43</c:v>
                </c:pt>
                <c:pt idx="6">
                  <c:v>52</c:v>
                </c:pt>
                <c:pt idx="7">
                  <c:v>60</c:v>
                </c:pt>
                <c:pt idx="8">
                  <c:v>66</c:v>
                </c:pt>
                <c:pt idx="9">
                  <c:v>75</c:v>
                </c:pt>
                <c:pt idx="10">
                  <c:v>85</c:v>
                </c:pt>
                <c:pt idx="11">
                  <c:v>96</c:v>
                </c:pt>
                <c:pt idx="12">
                  <c:v>110</c:v>
                </c:pt>
                <c:pt idx="13">
                  <c:v>128</c:v>
                </c:pt>
                <c:pt idx="14">
                  <c:v>145</c:v>
                </c:pt>
                <c:pt idx="15">
                  <c:v>163</c:v>
                </c:pt>
                <c:pt idx="16">
                  <c:v>181</c:v>
                </c:pt>
                <c:pt idx="17">
                  <c:v>197</c:v>
                </c:pt>
                <c:pt idx="18">
                  <c:v>213</c:v>
                </c:pt>
                <c:pt idx="19">
                  <c:v>223</c:v>
                </c:pt>
                <c:pt idx="20">
                  <c:v>245</c:v>
                </c:pt>
                <c:pt idx="21">
                  <c:v>238</c:v>
                </c:pt>
              </c:numCache>
            </c:numRef>
          </c:val>
          <c:extLst>
            <c:ext xmlns:c16="http://schemas.microsoft.com/office/drawing/2014/chart" uri="{C3380CC4-5D6E-409C-BE32-E72D297353CC}">
              <c16:uniqueId val="{00000000-7656-404A-8524-D9E4F19351A7}"/>
            </c:ext>
          </c:extLst>
        </c:ser>
        <c:dLbls>
          <c:showLegendKey val="0"/>
          <c:showVal val="0"/>
          <c:showCatName val="0"/>
          <c:showSerName val="0"/>
          <c:showPercent val="0"/>
          <c:showBubbleSize val="0"/>
        </c:dLbls>
        <c:gapWidth val="219"/>
        <c:overlap val="-27"/>
        <c:axId val="841639808"/>
        <c:axId val="768828576"/>
      </c:barChart>
      <c:catAx>
        <c:axId val="8416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ja-JP" sz="1400" b="0" i="0" u="none" strike="noStrike" kern="1200" baseline="0">
                <a:solidFill>
                  <a:schemeClr val="tx1"/>
                </a:solidFill>
                <a:latin typeface="+mn-lt"/>
                <a:ea typeface="+mn-ea"/>
                <a:cs typeface="+mn-cs"/>
              </a:defRPr>
            </a:pPr>
            <a:endParaRPr lang="ja-JP"/>
          </a:p>
        </c:txPr>
        <c:crossAx val="768828576"/>
        <c:crosses val="autoZero"/>
        <c:auto val="1"/>
        <c:lblAlgn val="ctr"/>
        <c:lblOffset val="100"/>
        <c:noMultiLvlLbl val="0"/>
      </c:catAx>
      <c:valAx>
        <c:axId val="768828576"/>
        <c:scaling>
          <c:orientation val="minMax"/>
        </c:scaling>
        <c:delete val="0"/>
        <c:axPos val="l"/>
        <c:title>
          <c:tx>
            <c:rich>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r>
                  <a:rPr lang="en-US" dirty="0" err="1"/>
                  <a:t>保険料</a:t>
                </a:r>
                <a:r>
                  <a:rPr lang="en-US" dirty="0"/>
                  <a:t> （10億レアル）</a:t>
                </a:r>
              </a:p>
            </c:rich>
          </c:tx>
          <c:layout>
            <c:manualLayout>
              <c:xMode val="edge"/>
              <c:yMode val="edge"/>
              <c:x val="7.6923076923076927E-3"/>
              <c:y val="0.37036141956682161"/>
            </c:manualLayout>
          </c:layout>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841639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110483.04818573999</c:v>
                </c:pt>
                <c:pt idx="1">
                  <c:v>114909.14033672001</c:v>
                </c:pt>
                <c:pt idx="2">
                  <c:v>120456.78608303001</c:v>
                </c:pt>
                <c:pt idx="3">
                  <c:v>114716.55331681002</c:v>
                </c:pt>
                <c:pt idx="4">
                  <c:v>120374.99414363</c:v>
                </c:pt>
                <c:pt idx="5">
                  <c:v>122860.72485171002</c:v>
                </c:pt>
                <c:pt idx="6">
                  <c:v>131131.8976158</c:v>
                </c:pt>
                <c:pt idx="7">
                  <c:v>138287.45779551999</c:v>
                </c:pt>
                <c:pt idx="8">
                  <c:v>141955.9437685</c:v>
                </c:pt>
                <c:pt idx="9">
                  <c:v>148564.28485887998</c:v>
                </c:pt>
                <c:pt idx="10">
                  <c:v>151192.44905638997</c:v>
                </c:pt>
                <c:pt idx="11">
                  <c:v>154095.46901980002</c:v>
                </c:pt>
                <c:pt idx="12">
                  <c:v>156010.776962</c:v>
                </c:pt>
                <c:pt idx="13">
                  <c:v>165688.78491215999</c:v>
                </c:pt>
                <c:pt idx="14">
                  <c:v>175288.49523944003</c:v>
                </c:pt>
                <c:pt idx="15">
                  <c:v>179400.23881862001</c:v>
                </c:pt>
                <c:pt idx="16">
                  <c:v>178581.75281506</c:v>
                </c:pt>
                <c:pt idx="17">
                  <c:v>186908.36497220999</c:v>
                </c:pt>
                <c:pt idx="18">
                  <c:v>190111.72973216002</c:v>
                </c:pt>
                <c:pt idx="19">
                  <c:v>195476.92005901999</c:v>
                </c:pt>
                <c:pt idx="20">
                  <c:v>189244.45596980996</c:v>
                </c:pt>
                <c:pt idx="21">
                  <c:v>198529.23908348003</c:v>
                </c:pt>
                <c:pt idx="22">
                  <c:v>199232.16746866994</c:v>
                </c:pt>
                <c:pt idx="23">
                  <c:v>213217.44163883998</c:v>
                </c:pt>
              </c:numCache>
            </c:numRef>
          </c:val>
          <c:extLst>
            <c:ext xmlns:c16="http://schemas.microsoft.com/office/drawing/2014/chart" uri="{C3380CC4-5D6E-409C-BE32-E72D297353CC}">
              <c16:uniqueId val="{00000000-A158-4D04-BFEE-D2C7B37CBDEE}"/>
            </c:ext>
          </c:extLst>
        </c:ser>
        <c:dLbls>
          <c:showLegendKey val="0"/>
          <c:showVal val="0"/>
          <c:showCatName val="0"/>
          <c:showSerName val="0"/>
          <c:showPercent val="0"/>
          <c:showBubbleSize val="0"/>
        </c:dLbls>
        <c:gapWidth val="60"/>
        <c:overlap val="100"/>
        <c:axId val="140254415"/>
        <c:axId val="1"/>
      </c:barChart>
      <c:catAx>
        <c:axId val="1402544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0254415"/>
        <c:crosses val="min"/>
        <c:crossBetween val="between"/>
        <c:majorUnit val="20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43762320473106E-2"/>
          <c:y val="2.5316455696202531E-2"/>
          <c:w val="0.97071247535905381"/>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148734</c:v>
                </c:pt>
                <c:pt idx="1">
                  <c:v>143496</c:v>
                </c:pt>
                <c:pt idx="2">
                  <c:v>145519</c:v>
                </c:pt>
                <c:pt idx="3">
                  <c:v>135047</c:v>
                </c:pt>
                <c:pt idx="4">
                  <c:v>144509</c:v>
                </c:pt>
                <c:pt idx="5">
                  <c:v>196726</c:v>
                </c:pt>
                <c:pt idx="6">
                  <c:v>229326</c:v>
                </c:pt>
                <c:pt idx="7">
                  <c:v>240110</c:v>
                </c:pt>
                <c:pt idx="8">
                  <c:v>254909</c:v>
                </c:pt>
              </c:numCache>
            </c:numRef>
          </c:val>
          <c:extLst>
            <c:ext xmlns:c16="http://schemas.microsoft.com/office/drawing/2014/chart" uri="{C3380CC4-5D6E-409C-BE32-E72D297353CC}">
              <c16:uniqueId val="{00000000-253D-49FE-9687-3A062FBAFE0E}"/>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1215522</c:v>
                </c:pt>
                <c:pt idx="1">
                  <c:v>1421707</c:v>
                </c:pt>
                <c:pt idx="2">
                  <c:v>1411367</c:v>
                </c:pt>
                <c:pt idx="3">
                  <c:v>1222070</c:v>
                </c:pt>
                <c:pt idx="4">
                  <c:v>1501844</c:v>
                </c:pt>
                <c:pt idx="5">
                  <c:v>1716516</c:v>
                </c:pt>
                <c:pt idx="6">
                  <c:v>1838017</c:v>
                </c:pt>
                <c:pt idx="7">
                  <c:v>1979841</c:v>
                </c:pt>
                <c:pt idx="8">
                  <c:v>2249848</c:v>
                </c:pt>
              </c:numCache>
            </c:numRef>
          </c:val>
          <c:extLst>
            <c:ext xmlns:c16="http://schemas.microsoft.com/office/drawing/2014/chart" uri="{C3380CC4-5D6E-409C-BE32-E72D297353CC}">
              <c16:uniqueId val="{00000001-253D-49FE-9687-3A062FBAFE0E}"/>
            </c:ext>
          </c:extLst>
        </c:ser>
        <c:dLbls>
          <c:showLegendKey val="0"/>
          <c:showVal val="0"/>
          <c:showCatName val="0"/>
          <c:showSerName val="0"/>
          <c:showPercent val="0"/>
          <c:showBubbleSize val="0"/>
        </c:dLbls>
        <c:gapWidth val="60"/>
        <c:axId val="1698924016"/>
        <c:axId val="1"/>
      </c:barChart>
      <c:catAx>
        <c:axId val="16989240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4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98924016"/>
        <c:crosses val="min"/>
        <c:crossBetween val="between"/>
        <c:majorUnit val="2000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CA28-4338-A028-6DD6DBDDE56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CA28-4338-A028-6DD6DBDDE56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CA28-4338-A028-6DD6DBDDE569}"/>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CA28-4338-A028-6DD6DBDDE569}"/>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CA28-4338-A028-6DD6DBDDE569}"/>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CA28-4338-A028-6DD6DBDDE569}"/>
              </c:ext>
            </c:extLst>
          </c:dPt>
          <c:dLbls>
            <c:dLbl>
              <c:idx val="0"/>
              <c:layout>
                <c:manualLayout>
                  <c:x val="0.11753494282083862"/>
                  <c:y val="-0.10226049515608181"/>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28-4338-A028-6DD6DBDDE569}"/>
                </c:ext>
              </c:extLst>
            </c:dLbl>
            <c:dLbl>
              <c:idx val="1"/>
              <c:layout>
                <c:manualLayout>
                  <c:x val="0.12770012706480305"/>
                  <c:y val="9.203444564047362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28-4338-A028-6DD6DBDDE569}"/>
                </c:ext>
              </c:extLst>
            </c:dLbl>
            <c:dLbl>
              <c:idx val="2"/>
              <c:layout>
                <c:manualLayout>
                  <c:x val="-2.8589580686149935E-2"/>
                  <c:y val="0.1587728740581270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28-4338-A028-6DD6DBDDE569}"/>
                </c:ext>
              </c:extLst>
            </c:dLbl>
            <c:dLbl>
              <c:idx val="3"/>
              <c:layout>
                <c:manualLayout>
                  <c:x val="-0.11118170266836086"/>
                  <c:y val="0.1200215285252960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28-4338-A028-6DD6DBDDE569}"/>
                </c:ext>
              </c:extLst>
            </c:dLbl>
            <c:dLbl>
              <c:idx val="4"/>
              <c:layout>
                <c:manualLayout>
                  <c:x val="-0.15628970775095299"/>
                  <c:y val="7.5349838536060282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28-4338-A028-6DD6DBDDE569}"/>
                </c:ext>
              </c:extLst>
            </c:dLbl>
            <c:dLbl>
              <c:idx val="5"/>
              <c:layout>
                <c:manualLayout>
                  <c:x val="-0.13722998729351971"/>
                  <c:y val="-8.127018299246500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A28-4338-A028-6DD6DBDDE56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24.6</c:v>
                </c:pt>
                <c:pt idx="1">
                  <c:v>23.200000000000003</c:v>
                </c:pt>
                <c:pt idx="2">
                  <c:v>9.1999999999999993</c:v>
                </c:pt>
                <c:pt idx="3">
                  <c:v>7.1</c:v>
                </c:pt>
                <c:pt idx="4">
                  <c:v>5.4</c:v>
                </c:pt>
                <c:pt idx="5">
                  <c:v>30.500000000000004</c:v>
                </c:pt>
              </c:numCache>
            </c:numRef>
          </c:val>
          <c:extLst>
            <c:ext xmlns:c16="http://schemas.microsoft.com/office/drawing/2014/chart" uri="{C3380CC4-5D6E-409C-BE32-E72D297353CC}">
              <c16:uniqueId val="{00000006-CA28-4338-A028-6DD6DBDDE56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9999999999999"/>
          <c:y val="6.0787896202741359E-2"/>
          <c:w val="0.86199999999999999"/>
          <c:h val="0.87415188297158719"/>
        </c:manualLayout>
      </c:layout>
      <c:lineChart>
        <c:grouping val="standard"/>
        <c:varyColors val="0"/>
        <c:ser>
          <c:idx val="0"/>
          <c:order val="0"/>
          <c:tx>
            <c:strRef>
              <c:f>Sheet1!$A$2</c:f>
              <c:strCache>
                <c:ptCount val="1"/>
              </c:strCache>
            </c:strRef>
          </c:tx>
          <c:spPr>
            <a:ln w="12700">
              <a:solidFill>
                <a:srgbClr val="80CCE8"/>
              </a:solidFill>
              <a:prstDash val="solid"/>
            </a:ln>
          </c:spPr>
          <c:marker>
            <c:symbol val="circle"/>
            <c:size val="6"/>
            <c:spPr>
              <a:solidFill>
                <a:srgbClr val="80CCE8"/>
              </a:solidFill>
              <a:ln>
                <a:solidFill>
                  <a:srgbClr val="80CCE8"/>
                </a:solidFill>
                <a:prstDash val="solid"/>
              </a:ln>
            </c:spPr>
          </c:marker>
          <c:dLbls>
            <c:dLbl>
              <c:idx val="0"/>
              <c:layout>
                <c:manualLayout>
                  <c:x val="-2.0386833677581706E-2"/>
                  <c:y val="-4.770619932022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18-4A4F-A6F2-28A44D5AA6E1}"/>
                </c:ext>
              </c:extLst>
            </c:dLbl>
            <c:numFmt formatCode="#,##0.0" sourceLinked="0"/>
            <c:spPr>
              <a:noFill/>
              <a:ln>
                <a:noFill/>
              </a:ln>
              <a:effectLst/>
            </c:spPr>
            <c:txPr>
              <a:bodyPr wrap="square" lIns="38100" tIns="19050" rIns="38100" bIns="19050" anchor="ctr">
                <a:spAutoFit/>
              </a:bodyPr>
              <a:lstStyle/>
              <a:p>
                <a:pPr>
                  <a:defRPr lang="ja-JP"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numCache>
            </c:numRef>
          </c:cat>
          <c:val>
            <c:numRef>
              <c:f>Sheet1!$B$2:$L$2</c:f>
              <c:numCache>
                <c:formatCode>#,##0.00</c:formatCode>
                <c:ptCount val="11"/>
                <c:pt idx="0">
                  <c:v>81.148436542380594</c:v>
                </c:pt>
                <c:pt idx="1">
                  <c:v>82.983879959694505</c:v>
                </c:pt>
                <c:pt idx="2">
                  <c:v>84.343846036307994</c:v>
                </c:pt>
                <c:pt idx="3">
                  <c:v>85.6935697061881</c:v>
                </c:pt>
                <c:pt idx="4">
                  <c:v>86.911218650300398</c:v>
                </c:pt>
                <c:pt idx="5">
                  <c:v>88.177299648789798</c:v>
                </c:pt>
                <c:pt idx="6">
                  <c:v>89.639427239945206</c:v>
                </c:pt>
                <c:pt idx="7">
                  <c:v>90.334898651360504</c:v>
                </c:pt>
                <c:pt idx="8">
                  <c:v>90.839609583510594</c:v>
                </c:pt>
                <c:pt idx="9">
                  <c:v>91.159592695978006</c:v>
                </c:pt>
                <c:pt idx="10">
                  <c:v>91.282753887633206</c:v>
                </c:pt>
              </c:numCache>
            </c:numRef>
          </c:val>
          <c:smooth val="0"/>
          <c:extLst>
            <c:ext xmlns:c16="http://schemas.microsoft.com/office/drawing/2014/chart" uri="{C3380CC4-5D6E-409C-BE32-E72D297353CC}">
              <c16:uniqueId val="{0000000B-4818-4A4F-A6F2-28A44D5AA6E1}"/>
            </c:ext>
          </c:extLst>
        </c:ser>
        <c:ser>
          <c:idx val="1"/>
          <c:order val="1"/>
          <c:tx>
            <c:strRef>
              <c:f>Sheet1!$A$3</c:f>
              <c:strCache>
                <c:ptCount val="1"/>
              </c:strCache>
            </c:strRef>
          </c:tx>
          <c:spPr>
            <a:ln w="12700">
              <a:solidFill>
                <a:srgbClr val="1F497D"/>
              </a:solidFill>
              <a:prstDash val="solid"/>
            </a:ln>
          </c:spPr>
          <c:marker>
            <c:symbol val="square"/>
            <c:size val="6"/>
            <c:spPr>
              <a:solidFill>
                <a:srgbClr val="1F497D"/>
              </a:solidFill>
              <a:ln>
                <a:solidFill>
                  <a:srgbClr val="1F497D"/>
                </a:solidFill>
                <a:prstDash val="solid"/>
              </a:ln>
            </c:spPr>
          </c:marker>
          <c:dLbls>
            <c:dLbl>
              <c:idx val="0"/>
              <c:layout>
                <c:manualLayout>
                  <c:x val="-1.6031517226995362E-2"/>
                  <c:y val="-4.037152035400652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18-4A4F-A6F2-28A44D5AA6E1}"/>
                </c:ext>
              </c:extLst>
            </c:dLbl>
            <c:dLbl>
              <c:idx val="1"/>
              <c:layout>
                <c:manualLayout>
                  <c:x val="-4.6220925030107718E-2"/>
                  <c:y val="-4.4323705422832482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818-4A4F-A6F2-28A44D5AA6E1}"/>
                </c:ext>
              </c:extLst>
            </c:dLbl>
            <c:dLbl>
              <c:idx val="2"/>
              <c:layout>
                <c:manualLayout>
                  <c:x val="-4.8421079100872622E-2"/>
                  <c:y val="-4.7104015284162859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18-4A4F-A6F2-28A44D5AA6E1}"/>
                </c:ext>
              </c:extLst>
            </c:dLbl>
            <c:dLbl>
              <c:idx val="3"/>
              <c:layout>
                <c:manualLayout>
                  <c:x val="-4.862102292223125E-2"/>
                  <c:y val="-4.3619497772705074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818-4A4F-A6F2-28A44D5AA6E1}"/>
                </c:ext>
              </c:extLst>
            </c:dLbl>
            <c:dLbl>
              <c:idx val="4"/>
              <c:layout>
                <c:manualLayout>
                  <c:x val="-4.8820966743589933E-2"/>
                  <c:y val="-4.4472542012145011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818-4A4F-A6F2-28A44D5AA6E1}"/>
                </c:ext>
              </c:extLst>
            </c:dLbl>
            <c:dLbl>
              <c:idx val="5"/>
              <c:layout>
                <c:manualLayout>
                  <c:x val="-4.7021120814354833E-2"/>
                  <c:y val="-4.447595871458509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18-4A4F-A6F2-28A44D5AA6E1}"/>
                </c:ext>
              </c:extLst>
            </c:dLbl>
            <c:dLbl>
              <c:idx val="6"/>
              <c:layout>
                <c:manualLayout>
                  <c:x val="-4.5221064635713515E-2"/>
                  <c:y val="-4.575737110659483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818-4A4F-A6F2-28A44D5AA6E1}"/>
                </c:ext>
              </c:extLst>
            </c:dLbl>
            <c:dLbl>
              <c:idx val="7"/>
              <c:layout>
                <c:manualLayout>
                  <c:x val="-4.7421008457072089E-2"/>
                  <c:y val="-4.565882525112352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818-4A4F-A6F2-28A44D5AA6E1}"/>
                </c:ext>
              </c:extLst>
            </c:dLbl>
            <c:dLbl>
              <c:idx val="8"/>
              <c:layout>
                <c:manualLayout>
                  <c:x val="-4.7620952278430773E-2"/>
                  <c:y val="-4.5318011014420456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818-4A4F-A6F2-28A44D5AA6E1}"/>
                </c:ext>
              </c:extLst>
            </c:dLbl>
            <c:dLbl>
              <c:idx val="9"/>
              <c:layout>
                <c:manualLayout>
                  <c:x val="-4.7821106349195674E-2"/>
                  <c:y val="-4.691655640281211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818-4A4F-A6F2-28A44D5AA6E1}"/>
                </c:ext>
              </c:extLst>
            </c:dLbl>
            <c:dLbl>
              <c:idx val="10"/>
              <c:layout>
                <c:manualLayout>
                  <c:x val="1.9824635175230698E-3"/>
                  <c:y val="-4.5583494166948291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818-4A4F-A6F2-28A44D5AA6E1}"/>
                </c:ext>
              </c:extLst>
            </c:dLbl>
            <c:spPr>
              <a:noFill/>
              <a:ln w="25400">
                <a:noFill/>
              </a:ln>
            </c:spPr>
            <c:txPr>
              <a:bodyPr wrap="square" lIns="38100" tIns="19050" rIns="38100" bIns="19050" anchor="ctr">
                <a:spAutoFit/>
              </a:bodyPr>
              <a:lstStyle/>
              <a:p>
                <a:pPr>
                  <a:defRPr lang="ja-JP" sz="105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Sheet1!$B$3:$L$3</c:f>
              <c:numCache>
                <c:formatCode>#,##0.0;\-#,##0.0</c:formatCode>
                <c:ptCount val="11"/>
                <c:pt idx="0">
                  <c:v>18.851563457619406</c:v>
                </c:pt>
                <c:pt idx="1">
                  <c:v>17.016120040305495</c:v>
                </c:pt>
                <c:pt idx="2">
                  <c:v>15.656153963692006</c:v>
                </c:pt>
                <c:pt idx="3">
                  <c:v>14.3064302938119</c:v>
                </c:pt>
                <c:pt idx="4">
                  <c:v>13.088781349699602</c:v>
                </c:pt>
                <c:pt idx="5">
                  <c:v>11.822700351210202</c:v>
                </c:pt>
                <c:pt idx="6">
                  <c:v>10.360572760054794</c:v>
                </c:pt>
                <c:pt idx="7">
                  <c:v>9.6651013486394959</c:v>
                </c:pt>
                <c:pt idx="8">
                  <c:v>9.1603904164894061</c:v>
                </c:pt>
                <c:pt idx="9">
                  <c:v>8.8404073040219942</c:v>
                </c:pt>
                <c:pt idx="10">
                  <c:v>8.7172461123667944</c:v>
                </c:pt>
              </c:numCache>
            </c:numRef>
          </c:val>
          <c:smooth val="0"/>
          <c:extLst>
            <c:ext xmlns:c16="http://schemas.microsoft.com/office/drawing/2014/chart" uri="{C3380CC4-5D6E-409C-BE32-E72D297353CC}">
              <c16:uniqueId val="{00000017-4818-4A4F-A6F2-28A44D5AA6E1}"/>
            </c:ext>
          </c:extLst>
        </c:ser>
        <c:dLbls>
          <c:showLegendKey val="0"/>
          <c:showVal val="0"/>
          <c:showCatName val="0"/>
          <c:showSerName val="0"/>
          <c:showPercent val="0"/>
          <c:showBubbleSize val="0"/>
        </c:dLbls>
        <c:marker val="1"/>
        <c:smooth val="0"/>
        <c:axId val="732228112"/>
        <c:axId val="1"/>
      </c:lineChart>
      <c:catAx>
        <c:axId val="732228112"/>
        <c:scaling>
          <c:orientation val="minMax"/>
        </c:scaling>
        <c:delete val="0"/>
        <c:axPos val="b"/>
        <c:numFmt formatCode="General" sourceLinked="1"/>
        <c:majorTickMark val="out"/>
        <c:minorTickMark val="none"/>
        <c:tickLblPos val="none"/>
        <c:spPr>
          <a:ln w="12700">
            <a:solidFill>
              <a:srgbClr val="808080"/>
            </a:solidFill>
            <a:prstDash val="solid"/>
          </a:ln>
        </c:spPr>
        <c:txPr>
          <a:bodyPr/>
          <a:lstStyle/>
          <a:p>
            <a:pPr>
              <a:defRPr lang="ja-JP"/>
            </a:pPr>
            <a:endParaRPr lang="ja-JP"/>
          </a:p>
        </c:txPr>
        <c:crossAx val="1"/>
        <c:crossesAt val="0"/>
        <c:auto val="1"/>
        <c:lblAlgn val="ctr"/>
        <c:lblOffset val="100"/>
        <c:tickLblSkip val="1"/>
        <c:tickMarkSkip val="1"/>
        <c:noMultiLvlLbl val="0"/>
      </c:catAx>
      <c:valAx>
        <c:axId val="1"/>
        <c:scaling>
          <c:orientation val="minMax"/>
          <c:max val="100"/>
          <c:min val="0"/>
        </c:scaling>
        <c:delete val="0"/>
        <c:axPos val="l"/>
        <c:numFmt formatCode="#,##0_);\(#,##0\)" sourceLinked="0"/>
        <c:majorTickMark val="out"/>
        <c:minorTickMark val="none"/>
        <c:tickLblPos val="nextTo"/>
        <c:spPr>
          <a:ln w="12700">
            <a:solidFill>
              <a:srgbClr val="808080"/>
            </a:solidFill>
            <a:prstDash val="solid"/>
          </a:ln>
        </c:spPr>
        <c:txPr>
          <a:bodyPr rot="0" vert="horz"/>
          <a:lstStyle/>
          <a:p>
            <a:pPr>
              <a:defRPr lang="ja-JP" sz="1050" b="0" i="0" u="none" strike="noStrike" baseline="0">
                <a:solidFill>
                  <a:schemeClr val="tx1"/>
                </a:solidFill>
                <a:latin typeface="Arial"/>
                <a:ea typeface="Arial"/>
                <a:cs typeface="Arial"/>
              </a:defRPr>
            </a:pPr>
            <a:endParaRPr lang="ja-JP"/>
          </a:p>
        </c:txPr>
        <c:crossAx val="732228112"/>
        <c:crosses val="autoZero"/>
        <c:crossBetween val="midCat"/>
        <c:majorUnit val="20"/>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65826330532213E-2"/>
          <c:y val="2.4551463644948063E-2"/>
          <c:w val="0.97086834733893557"/>
          <c:h val="0.95089707271010382"/>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1247233</c:v>
                </c:pt>
                <c:pt idx="1">
                  <c:v>1186596</c:v>
                </c:pt>
                <c:pt idx="2">
                  <c:v>1183144</c:v>
                </c:pt>
                <c:pt idx="3">
                  <c:v>1078398</c:v>
                </c:pt>
                <c:pt idx="4">
                  <c:v>1103181</c:v>
                </c:pt>
                <c:pt idx="5">
                  <c:v>1425156</c:v>
                </c:pt>
                <c:pt idx="6">
                  <c:v>1237329</c:v>
                </c:pt>
                <c:pt idx="7">
                  <c:v>1214515</c:v>
                </c:pt>
                <c:pt idx="8">
                  <c:v>1267367</c:v>
                </c:pt>
              </c:numCache>
            </c:numRef>
          </c:val>
          <c:extLst>
            <c:ext xmlns:c16="http://schemas.microsoft.com/office/drawing/2014/chart" uri="{C3380CC4-5D6E-409C-BE32-E72D297353CC}">
              <c16:uniqueId val="{00000000-97EA-4E93-98F2-F29FEB1E954B}"/>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6557226</c:v>
                </c:pt>
                <c:pt idx="1">
                  <c:v>7198783</c:v>
                </c:pt>
                <c:pt idx="2">
                  <c:v>7297470</c:v>
                </c:pt>
                <c:pt idx="3">
                  <c:v>7059242</c:v>
                </c:pt>
                <c:pt idx="4">
                  <c:v>11006232</c:v>
                </c:pt>
                <c:pt idx="5">
                  <c:v>9917556</c:v>
                </c:pt>
                <c:pt idx="6">
                  <c:v>10977305</c:v>
                </c:pt>
                <c:pt idx="7">
                  <c:v>12345982</c:v>
                </c:pt>
                <c:pt idx="8">
                  <c:v>14539637</c:v>
                </c:pt>
              </c:numCache>
            </c:numRef>
          </c:val>
          <c:extLst>
            <c:ext xmlns:c16="http://schemas.microsoft.com/office/drawing/2014/chart" uri="{C3380CC4-5D6E-409C-BE32-E72D297353CC}">
              <c16:uniqueId val="{00000001-97EA-4E93-98F2-F29FEB1E954B}"/>
            </c:ext>
          </c:extLst>
        </c:ser>
        <c:dLbls>
          <c:showLegendKey val="0"/>
          <c:showVal val="0"/>
          <c:showCatName val="0"/>
          <c:showSerName val="0"/>
          <c:showPercent val="0"/>
          <c:showBubbleSize val="0"/>
        </c:dLbls>
        <c:gapWidth val="60"/>
        <c:axId val="1698902416"/>
        <c:axId val="1"/>
      </c:barChart>
      <c:catAx>
        <c:axId val="16989024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98902416"/>
        <c:crosses val="min"/>
        <c:crossBetween val="between"/>
        <c:majorUnit val="100000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54D-40E2-8C49-E987D12F9088}"/>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54D-40E2-8C49-E987D12F9088}"/>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54D-40E2-8C49-E987D12F9088}"/>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154D-40E2-8C49-E987D12F9088}"/>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154D-40E2-8C49-E987D12F9088}"/>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154D-40E2-8C49-E987D12F9088}"/>
              </c:ext>
            </c:extLst>
          </c:dPt>
          <c:dLbls>
            <c:dLbl>
              <c:idx val="0"/>
              <c:layout>
                <c:manualLayout>
                  <c:x val="0.11054637865311309"/>
                  <c:y val="-0.10871905274488698"/>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54D-40E2-8C49-E987D12F9088}"/>
                </c:ext>
              </c:extLst>
            </c:dLbl>
            <c:dLbl>
              <c:idx val="1"/>
              <c:layout>
                <c:manualLayout>
                  <c:x val="0.16073697585768743"/>
                  <c:y val="4.305705059203444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54D-40E2-8C49-E987D12F9088}"/>
                </c:ext>
              </c:extLst>
            </c:dLbl>
            <c:dLbl>
              <c:idx val="2"/>
              <c:layout>
                <c:manualLayout>
                  <c:x val="9.7839898348157567E-2"/>
                  <c:y val="0.128632938643702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54D-40E2-8C49-E987D12F9088}"/>
                </c:ext>
              </c:extLst>
            </c:dLbl>
            <c:dLbl>
              <c:idx val="3"/>
              <c:layout>
                <c:manualLayout>
                  <c:x val="2.3506988564167726E-2"/>
                  <c:y val="0.1598493003229278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54D-40E2-8C49-E987D12F9088}"/>
                </c:ext>
              </c:extLst>
            </c:dLbl>
            <c:dLbl>
              <c:idx val="4"/>
              <c:layout>
                <c:manualLayout>
                  <c:x val="-5.0825921219822108E-2"/>
                  <c:y val="0.1517761033369214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54D-40E2-8C49-E987D12F9088}"/>
                </c:ext>
              </c:extLst>
            </c:dLbl>
            <c:dLbl>
              <c:idx val="5"/>
              <c:layout>
                <c:manualLayout>
                  <c:x val="-0.16518424396442186"/>
                  <c:y val="-3.283100107642626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54D-40E2-8C49-E987D12F90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22.6</c:v>
                </c:pt>
                <c:pt idx="1">
                  <c:v>14.499999999999998</c:v>
                </c:pt>
                <c:pt idx="2">
                  <c:v>7.6</c:v>
                </c:pt>
                <c:pt idx="3">
                  <c:v>6.7</c:v>
                </c:pt>
                <c:pt idx="4">
                  <c:v>6</c:v>
                </c:pt>
                <c:pt idx="5">
                  <c:v>42.599999999999994</c:v>
                </c:pt>
              </c:numCache>
            </c:numRef>
          </c:val>
          <c:extLst>
            <c:ext xmlns:c16="http://schemas.microsoft.com/office/drawing/2014/chart" uri="{C3380CC4-5D6E-409C-BE32-E72D297353CC}">
              <c16:uniqueId val="{00000006-154D-40E2-8C49-E987D12F908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937342455887646E-2"/>
          <c:y val="8.5106382978723402E-2"/>
          <c:w val="0.90637378465970475"/>
          <c:h val="0.8549323017408123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222902412675549E-2"/>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544-4228-9E34-B92110686C5F}"/>
                </c:ext>
              </c:extLst>
            </c:dLbl>
            <c:dLbl>
              <c:idx val="1"/>
              <c:layout>
                <c:manualLayout>
                  <c:x val="0"/>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544-4228-9E34-B92110686C5F}"/>
                </c:ext>
              </c:extLst>
            </c:dLbl>
            <c:dLbl>
              <c:idx val="2"/>
              <c:layout>
                <c:manualLayout>
                  <c:x val="0"/>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44-4228-9E34-B92110686C5F}"/>
                </c:ext>
              </c:extLst>
            </c:dLbl>
            <c:dLbl>
              <c:idx val="4"/>
              <c:layout>
                <c:manualLayout>
                  <c:x val="0"/>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44-4228-9E34-B92110686C5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3330</c:v>
                </c:pt>
                <c:pt idx="1">
                  <c:v>3506</c:v>
                </c:pt>
                <c:pt idx="2">
                  <c:v>3522</c:v>
                </c:pt>
                <c:pt idx="3">
                  <c:v>3518</c:v>
                </c:pt>
                <c:pt idx="4">
                  <c:v>5866</c:v>
                </c:pt>
              </c:numCache>
            </c:numRef>
          </c:val>
          <c:smooth val="0"/>
          <c:extLst>
            <c:ext xmlns:c16="http://schemas.microsoft.com/office/drawing/2014/chart" uri="{C3380CC4-5D6E-409C-BE32-E72D297353CC}">
              <c16:uniqueId val="{00000004-9544-4228-9E34-B92110686C5F}"/>
            </c:ext>
          </c:extLst>
        </c:ser>
        <c:dLbls>
          <c:showLegendKey val="0"/>
          <c:showVal val="0"/>
          <c:showCatName val="0"/>
          <c:showSerName val="0"/>
          <c:showPercent val="0"/>
          <c:showBubbleSize val="0"/>
        </c:dLbls>
        <c:marker val="1"/>
        <c:smooth val="0"/>
        <c:axId val="1349518719"/>
        <c:axId val="1"/>
      </c:lineChart>
      <c:catAx>
        <c:axId val="13495187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49518719"/>
        <c:crosses val="min"/>
        <c:crossBetween val="midCat"/>
        <c:majorUnit val="50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DA9B-4C0B-B85C-11047023C4DC}"/>
              </c:ext>
            </c:extLst>
          </c:dPt>
          <c:dPt>
            <c:idx val="1"/>
            <c:bubble3D val="0"/>
            <c:spPr>
              <a:solidFill>
                <a:srgbClr val="CCDAEC"/>
              </a:solidFill>
              <a:ln>
                <a:solidFill>
                  <a:schemeClr val="bg1"/>
                </a:solidFill>
              </a:ln>
            </c:spPr>
            <c:extLst>
              <c:ext xmlns:c16="http://schemas.microsoft.com/office/drawing/2014/chart" uri="{C3380CC4-5D6E-409C-BE32-E72D297353CC}">
                <c16:uniqueId val="{00000003-DA9B-4C0B-B85C-11047023C4D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A9B-4C0B-B85C-11047023C4D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5030885380919"/>
          <c:y val="6.8466730954676952E-2"/>
          <c:w val="0.84900480439258752"/>
          <c:h val="0.86306653809064604"/>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10-4F89-92B6-98A6FB121A21}"/>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16702.008000000002</c:v>
                </c:pt>
                <c:pt idx="1">
                  <c:v>18150.75</c:v>
                </c:pt>
                <c:pt idx="2">
                  <c:v>18949.79</c:v>
                </c:pt>
                <c:pt idx="3">
                  <c:v>18988.842000000001</c:v>
                </c:pt>
              </c:numCache>
            </c:numRef>
          </c:val>
          <c:extLst>
            <c:ext xmlns:c16="http://schemas.microsoft.com/office/drawing/2014/chart" uri="{C3380CC4-5D6E-409C-BE32-E72D297353CC}">
              <c16:uniqueId val="{00000004-1410-4F89-92B6-98A6FB121A21}"/>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8416.7540000000008</c:v>
                </c:pt>
                <c:pt idx="1">
                  <c:v>8980.518</c:v>
                </c:pt>
                <c:pt idx="2">
                  <c:v>9500.3359999999993</c:v>
                </c:pt>
                <c:pt idx="3">
                  <c:v>9540.5709999999999</c:v>
                </c:pt>
              </c:numCache>
            </c:numRef>
          </c:val>
          <c:extLst>
            <c:ext xmlns:c16="http://schemas.microsoft.com/office/drawing/2014/chart" uri="{C3380CC4-5D6E-409C-BE32-E72D297353CC}">
              <c16:uniqueId val="{00000009-1410-4F89-92B6-98A6FB121A21}"/>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3463.5459999999985</c:v>
                </c:pt>
                <c:pt idx="1">
                  <c:v>3810.4340000000011</c:v>
                </c:pt>
                <c:pt idx="2">
                  <c:v>4162.8140000000021</c:v>
                </c:pt>
                <c:pt idx="3">
                  <c:v>4171.2430000000022</c:v>
                </c:pt>
              </c:numCache>
            </c:numRef>
          </c:val>
          <c:extLst>
            <c:ext xmlns:c16="http://schemas.microsoft.com/office/drawing/2014/chart" uri="{C3380CC4-5D6E-409C-BE32-E72D297353CC}">
              <c16:uniqueId val="{0000000E-1410-4F89-92B6-98A6FB121A21}"/>
            </c:ext>
          </c:extLst>
        </c:ser>
        <c:ser>
          <c:idx val="3"/>
          <c:order val="3"/>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410-4F89-92B6-98A6FB121A21}"/>
                </c:ext>
              </c:extLst>
            </c:dLbl>
            <c:dLbl>
              <c:idx val="2"/>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2989.6419999999998</c:v>
                </c:pt>
                <c:pt idx="1">
                  <c:v>3266.0139999999992</c:v>
                </c:pt>
                <c:pt idx="2">
                  <c:v>3691.1959999999963</c:v>
                </c:pt>
                <c:pt idx="3">
                  <c:v>3729.8760000000038</c:v>
                </c:pt>
              </c:numCache>
            </c:numRef>
          </c:val>
          <c:extLst>
            <c:ext xmlns:c16="http://schemas.microsoft.com/office/drawing/2014/chart" uri="{C3380CC4-5D6E-409C-BE32-E72D297353CC}">
              <c16:uniqueId val="{00000013-1410-4F89-92B6-98A6FB121A21}"/>
            </c:ext>
          </c:extLst>
        </c:ser>
        <c:ser>
          <c:idx val="4"/>
          <c:order val="4"/>
          <c:spPr>
            <a:solidFill>
              <a:srgbClr val="ECE5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2548.6309999999976</c:v>
                </c:pt>
                <c:pt idx="1">
                  <c:v>2950.6520000000019</c:v>
                </c:pt>
                <c:pt idx="2">
                  <c:v>3244.260000000002</c:v>
                </c:pt>
                <c:pt idx="3">
                  <c:v>3298.7149999999965</c:v>
                </c:pt>
              </c:numCache>
            </c:numRef>
          </c:val>
          <c:extLst>
            <c:ext xmlns:c16="http://schemas.microsoft.com/office/drawing/2014/chart" uri="{C3380CC4-5D6E-409C-BE32-E72D297353CC}">
              <c16:uniqueId val="{00000018-1410-4F89-92B6-98A6FB121A21}"/>
            </c:ext>
          </c:extLst>
        </c:ser>
        <c:dLbls>
          <c:showLegendKey val="0"/>
          <c:showVal val="0"/>
          <c:showCatName val="0"/>
          <c:showSerName val="0"/>
          <c:showPercent val="0"/>
          <c:showBubbleSize val="0"/>
        </c:dLbls>
        <c:gapWidth val="60"/>
        <c:overlap val="100"/>
        <c:axId val="1786205664"/>
        <c:axId val="1"/>
      </c:barChart>
      <c:catAx>
        <c:axId val="17862056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205664"/>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65154759587309E-2"/>
          <c:y val="0.18201915991156964"/>
          <c:w val="0.87794432548179868"/>
          <c:h val="0.7133382461311716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37067059690493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78-4EF3-A631-AAF9816A2BA6}"/>
                </c:ext>
              </c:extLst>
            </c:dLbl>
            <c:dLbl>
              <c:idx val="1"/>
              <c:layout>
                <c:manualLayout>
                  <c:x val="0"/>
                  <c:y val="-0.123065585851142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78-4EF3-A631-AAF9816A2BA6}"/>
                </c:ext>
              </c:extLst>
            </c:dLbl>
            <c:dLbl>
              <c:idx val="2"/>
              <c:layout>
                <c:manualLayout>
                  <c:x val="0"/>
                  <c:y val="-0.117170228445099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78-4EF3-A631-AAF9816A2BA6}"/>
                </c:ext>
              </c:extLst>
            </c:dLbl>
            <c:dLbl>
              <c:idx val="3"/>
              <c:layout>
                <c:manualLayout>
                  <c:x val="0"/>
                  <c:y val="-0.123802505526897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78-4EF3-A631-AAF9816A2BA6}"/>
                </c:ext>
              </c:extLst>
            </c:dLbl>
            <c:dLbl>
              <c:idx val="4"/>
              <c:layout>
                <c:manualLayout>
                  <c:x val="0"/>
                  <c:y val="-0.138540899042004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78-4EF3-A631-AAF9816A2BA6}"/>
                </c:ext>
              </c:extLst>
            </c:dLbl>
            <c:dLbl>
              <c:idx val="5"/>
              <c:layout>
                <c:manualLayout>
                  <c:x val="0"/>
                  <c:y val="-0.168754605747973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678-4EF3-A631-AAF9816A2BA6}"/>
                </c:ext>
              </c:extLst>
            </c:dLbl>
            <c:dLbl>
              <c:idx val="6"/>
              <c:layout>
                <c:manualLayout>
                  <c:x val="0"/>
                  <c:y val="-0.198231392778187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78-4EF3-A631-AAF9816A2BA6}"/>
                </c:ext>
              </c:extLst>
            </c:dLbl>
            <c:dLbl>
              <c:idx val="7"/>
              <c:layout>
                <c:manualLayout>
                  <c:x val="0"/>
                  <c:y val="-0.238025055268975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78-4EF3-A631-AAF9816A2BA6}"/>
                </c:ext>
              </c:extLst>
            </c:dLbl>
            <c:dLbl>
              <c:idx val="8"/>
              <c:layout>
                <c:manualLayout>
                  <c:x val="-2.744792680552852E-2"/>
                  <c:y val="-0.278555637435519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78-4EF3-A631-AAF9816A2BA6}"/>
                </c:ext>
              </c:extLst>
            </c:dLbl>
            <c:dLbl>
              <c:idx val="10"/>
              <c:layout>
                <c:manualLayout>
                  <c:x val="-2.7253260657971578E-2"/>
                  <c:y val="-0.348563006632277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78-4EF3-A631-AAF9816A2BA6}"/>
                </c:ext>
              </c:extLst>
            </c:dLbl>
            <c:dLbl>
              <c:idx val="11"/>
              <c:layout>
                <c:manualLayout>
                  <c:x val="0"/>
                  <c:y val="-0.434045689019896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78-4EF3-A631-AAF9816A2BA6}"/>
                </c:ext>
              </c:extLst>
            </c:dLbl>
            <c:dLbl>
              <c:idx val="12"/>
              <c:layout>
                <c:manualLayout>
                  <c:x val="0"/>
                  <c:y val="-0.383935151068533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78-4EF3-A631-AAF9816A2BA6}"/>
                </c:ext>
              </c:extLst>
            </c:dLbl>
            <c:dLbl>
              <c:idx val="13"/>
              <c:layout>
                <c:manualLayout>
                  <c:x val="0"/>
                  <c:y val="-0.453205600589535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78-4EF3-A631-AAF9816A2BA6}"/>
                </c:ext>
              </c:extLst>
            </c:dLbl>
            <c:dLbl>
              <c:idx val="14"/>
              <c:layout>
                <c:manualLayout>
                  <c:x val="0"/>
                  <c:y val="-0.382461311717022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78-4EF3-A631-AAF9816A2BA6}"/>
                </c:ext>
              </c:extLst>
            </c:dLbl>
            <c:dLbl>
              <c:idx val="16"/>
              <c:layout>
                <c:manualLayout>
                  <c:x val="0"/>
                  <c:y val="-0.292557111274871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678-4EF3-A631-AAF9816A2BA6}"/>
                </c:ext>
              </c:extLst>
            </c:dLbl>
            <c:dLbl>
              <c:idx val="17"/>
              <c:layout>
                <c:manualLayout>
                  <c:x val="0"/>
                  <c:y val="-0.328666175386882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678-4EF3-A631-AAF9816A2BA6}"/>
                </c:ext>
              </c:extLst>
            </c:dLbl>
            <c:dLbl>
              <c:idx val="18"/>
              <c:layout>
                <c:manualLayout>
                  <c:x val="8.759976640062294E-3"/>
                  <c:y val="-0.367722918201915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678-4EF3-A631-AAF9816A2BA6}"/>
                </c:ext>
              </c:extLst>
            </c:dLbl>
            <c:dLbl>
              <c:idx val="19"/>
              <c:layout>
                <c:manualLayout>
                  <c:x val="0"/>
                  <c:y val="-0.302873986735445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678-4EF3-A631-AAF9816A2BA6}"/>
                </c:ext>
              </c:extLst>
            </c:dLbl>
            <c:dLbl>
              <c:idx val="20"/>
              <c:layout>
                <c:manualLayout>
                  <c:x val="0"/>
                  <c:y val="-0.249078850405305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678-4EF3-A631-AAF9816A2BA6}"/>
                </c:ext>
              </c:extLst>
            </c:dLbl>
            <c:dLbl>
              <c:idx val="21"/>
              <c:layout>
                <c:manualLayout>
                  <c:x val="-2.744792680552852E-2"/>
                  <c:y val="-0.293294030950626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678-4EF3-A631-AAF9816A2BA6}"/>
                </c:ext>
              </c:extLst>
            </c:dLbl>
            <c:dLbl>
              <c:idx val="22"/>
              <c:layout>
                <c:manualLayout>
                  <c:x val="0"/>
                  <c:y val="-0.313190862196020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678-4EF3-A631-AAF9816A2BA6}"/>
                </c:ext>
              </c:extLst>
            </c:dLbl>
            <c:dLbl>
              <c:idx val="23"/>
              <c:layout>
                <c:manualLayout>
                  <c:x val="-1.2069301148530271E-2"/>
                  <c:y val="-0.351510685335298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678-4EF3-A631-AAF9816A2BA6}"/>
                </c:ext>
              </c:extLst>
            </c:dLbl>
            <c:dLbl>
              <c:idx val="24"/>
              <c:layout>
                <c:manualLayout>
                  <c:x val="-3.1146583609110378E-3"/>
                  <c:y val="-0.344141488577745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678-4EF3-A631-AAF9816A2B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655.45399999999995</c:v>
                </c:pt>
                <c:pt idx="1">
                  <c:v>559.98199999999997</c:v>
                </c:pt>
                <c:pt idx="2">
                  <c:v>509.798</c:v>
                </c:pt>
                <c:pt idx="3">
                  <c:v>558.23199999999997</c:v>
                </c:pt>
                <c:pt idx="4">
                  <c:v>669.29</c:v>
                </c:pt>
                <c:pt idx="5">
                  <c:v>891.63300000000004</c:v>
                </c:pt>
                <c:pt idx="6">
                  <c:v>1107.6279999999999</c:v>
                </c:pt>
                <c:pt idx="7">
                  <c:v>1397.114</c:v>
                </c:pt>
                <c:pt idx="8">
                  <c:v>1695.855</c:v>
                </c:pt>
                <c:pt idx="9">
                  <c:v>1669.204</c:v>
                </c:pt>
                <c:pt idx="10">
                  <c:v>2208.7040000000002</c:v>
                </c:pt>
                <c:pt idx="11">
                  <c:v>2614.027</c:v>
                </c:pt>
                <c:pt idx="12">
                  <c:v>2464.0529999999999</c:v>
                </c:pt>
                <c:pt idx="13">
                  <c:v>2471.7179999999998</c:v>
                </c:pt>
                <c:pt idx="14">
                  <c:v>2456.0549999999998</c:v>
                </c:pt>
                <c:pt idx="15">
                  <c:v>1800.046</c:v>
                </c:pt>
                <c:pt idx="16">
                  <c:v>1796.6220000000001</c:v>
                </c:pt>
                <c:pt idx="17">
                  <c:v>2063.5189999999998</c:v>
                </c:pt>
                <c:pt idx="18">
                  <c:v>1916.934</c:v>
                </c:pt>
                <c:pt idx="19">
                  <c:v>1873.2860000000001</c:v>
                </c:pt>
                <c:pt idx="20">
                  <c:v>1476.0920000000001</c:v>
                </c:pt>
                <c:pt idx="21">
                  <c:v>1670.65</c:v>
                </c:pt>
                <c:pt idx="22">
                  <c:v>1951.8489999999999</c:v>
                </c:pt>
                <c:pt idx="23">
                  <c:v>2191.1370000000002</c:v>
                </c:pt>
                <c:pt idx="24">
                  <c:v>2179.413</c:v>
                </c:pt>
              </c:numCache>
            </c:numRef>
          </c:val>
          <c:extLst>
            <c:ext xmlns:c16="http://schemas.microsoft.com/office/drawing/2014/chart" uri="{C3380CC4-5D6E-409C-BE32-E72D297353CC}">
              <c16:uniqueId val="{00000017-5678-4EF3-A631-AAF9816A2BA6}"/>
            </c:ext>
          </c:extLst>
        </c:ser>
        <c:dLbls>
          <c:showLegendKey val="0"/>
          <c:showVal val="0"/>
          <c:showCatName val="0"/>
          <c:showSerName val="0"/>
          <c:showPercent val="0"/>
          <c:showBubbleSize val="0"/>
        </c:dLbls>
        <c:gapWidth val="60"/>
        <c:overlap val="100"/>
        <c:axId val="178618694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678-4EF3-A631-AAF9816A2BA6}"/>
                </c:ext>
              </c:extLst>
            </c:dLbl>
            <c:dLbl>
              <c:idx val="2"/>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678-4EF3-A631-AAF9816A2BA6}"/>
                </c:ext>
              </c:extLst>
            </c:dLbl>
            <c:dLbl>
              <c:idx val="4"/>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678-4EF3-A631-AAF9816A2BA6}"/>
                </c:ext>
              </c:extLst>
            </c:dLbl>
            <c:dLbl>
              <c:idx val="5"/>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678-4EF3-A631-AAF9816A2BA6}"/>
                </c:ext>
              </c:extLst>
            </c:dLbl>
            <c:dLbl>
              <c:idx val="6"/>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678-4EF3-A631-AAF9816A2BA6}"/>
                </c:ext>
              </c:extLst>
            </c:dLbl>
            <c:dLbl>
              <c:idx val="7"/>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678-4EF3-A631-AAF9816A2BA6}"/>
                </c:ext>
              </c:extLst>
            </c:dLbl>
            <c:dLbl>
              <c:idx val="8"/>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678-4EF3-A631-AAF9816A2BA6}"/>
                </c:ext>
              </c:extLst>
            </c:dLbl>
            <c:dLbl>
              <c:idx val="10"/>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678-4EF3-A631-AAF9816A2BA6}"/>
                </c:ext>
              </c:extLst>
            </c:dLbl>
            <c:dLbl>
              <c:idx val="2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678-4EF3-A631-AAF9816A2B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4.3879999999999999</c:v>
                </c:pt>
                <c:pt idx="1">
                  <c:v>1.39</c:v>
                </c:pt>
                <c:pt idx="2">
                  <c:v>3.0529999999999999</c:v>
                </c:pt>
                <c:pt idx="3">
                  <c:v>1.141</c:v>
                </c:pt>
                <c:pt idx="4">
                  <c:v>5.76</c:v>
                </c:pt>
                <c:pt idx="5">
                  <c:v>3.202</c:v>
                </c:pt>
                <c:pt idx="6">
                  <c:v>3.9620000000000002</c:v>
                </c:pt>
                <c:pt idx="7">
                  <c:v>6.07</c:v>
                </c:pt>
                <c:pt idx="8">
                  <c:v>5.0940000000000003</c:v>
                </c:pt>
                <c:pt idx="9">
                  <c:v>-0.126</c:v>
                </c:pt>
                <c:pt idx="10">
                  <c:v>7.5279999999999996</c:v>
                </c:pt>
                <c:pt idx="11">
                  <c:v>3.9740000000000002</c:v>
                </c:pt>
                <c:pt idx="12">
                  <c:v>1.921</c:v>
                </c:pt>
                <c:pt idx="13">
                  <c:v>3.0049999999999999</c:v>
                </c:pt>
                <c:pt idx="14">
                  <c:v>0.504</c:v>
                </c:pt>
                <c:pt idx="15">
                  <c:v>-3.5459999999999998</c:v>
                </c:pt>
                <c:pt idx="16">
                  <c:v>-3.2759999999999998</c:v>
                </c:pt>
                <c:pt idx="17">
                  <c:v>1.323</c:v>
                </c:pt>
                <c:pt idx="18">
                  <c:v>1.784</c:v>
                </c:pt>
                <c:pt idx="19">
                  <c:v>1.2210000000000001</c:v>
                </c:pt>
                <c:pt idx="20">
                  <c:v>-3.2770000000000001</c:v>
                </c:pt>
                <c:pt idx="21">
                  <c:v>4.7629999999999999</c:v>
                </c:pt>
                <c:pt idx="22">
                  <c:v>3.0169999999999999</c:v>
                </c:pt>
                <c:pt idx="23">
                  <c:v>3.242</c:v>
                </c:pt>
                <c:pt idx="24">
                  <c:v>3.3959999999999999</c:v>
                </c:pt>
              </c:numCache>
            </c:numRef>
          </c:val>
          <c:smooth val="0"/>
          <c:extLst>
            <c:ext xmlns:c16="http://schemas.microsoft.com/office/drawing/2014/chart" uri="{C3380CC4-5D6E-409C-BE32-E72D297353CC}">
              <c16:uniqueId val="{00000021-5678-4EF3-A631-AAF9816A2BA6}"/>
            </c:ext>
          </c:extLst>
        </c:ser>
        <c:dLbls>
          <c:showLegendKey val="0"/>
          <c:showVal val="0"/>
          <c:showCatName val="0"/>
          <c:showSerName val="0"/>
          <c:showPercent val="0"/>
          <c:showBubbleSize val="0"/>
        </c:dLbls>
        <c:marker val="1"/>
        <c:smooth val="0"/>
        <c:axId val="2"/>
        <c:axId val="3"/>
      </c:lineChart>
      <c:catAx>
        <c:axId val="17861869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614.027"/>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186944"/>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8"/>
          <c:min val="-4"/>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42948975492171E-2"/>
          <c:y val="0.15235885537509666"/>
          <c:w val="0.91020490156689438"/>
          <c:h val="0.737819025522041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4150261149055844E-3"/>
                  <c:y val="-0.148491879350348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CE-4AFF-BFFB-CAE5ADA49E04}"/>
                </c:ext>
              </c:extLst>
            </c:dLbl>
            <c:dLbl>
              <c:idx val="1"/>
              <c:layout>
                <c:manualLayout>
                  <c:x val="1.2454801124949779E-2"/>
                  <c:y val="-0.191028615622583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CE-4AFF-BFFB-CAE5ADA49E04}"/>
                </c:ext>
              </c:extLst>
            </c:dLbl>
            <c:dLbl>
              <c:idx val="2"/>
              <c:layout>
                <c:manualLayout>
                  <c:x val="0"/>
                  <c:y val="-0.124516627996906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CE-4AFF-BFFB-CAE5ADA49E04}"/>
                </c:ext>
              </c:extLst>
            </c:dLbl>
            <c:dLbl>
              <c:idx val="3"/>
              <c:layout>
                <c:manualLayout>
                  <c:x val="-9.0397750100441945E-3"/>
                  <c:y val="-0.19257540603248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CE-4AFF-BFFB-CAE5ADA49E04}"/>
                </c:ext>
              </c:extLst>
            </c:dLbl>
            <c:dLbl>
              <c:idx val="4"/>
              <c:layout>
                <c:manualLayout>
                  <c:x val="0"/>
                  <c:y val="-0.145398298530549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CE-4AFF-BFFB-CAE5ADA49E04}"/>
                </c:ext>
              </c:extLst>
            </c:dLbl>
            <c:dLbl>
              <c:idx val="5"/>
              <c:layout>
                <c:manualLayout>
                  <c:x val="0"/>
                  <c:y val="-0.189481825212683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5CE-4AFF-BFFB-CAE5ADA49E04}"/>
                </c:ext>
              </c:extLst>
            </c:dLbl>
            <c:dLbl>
              <c:idx val="6"/>
              <c:layout>
                <c:manualLayout>
                  <c:x val="0"/>
                  <c:y val="-0.234338747099767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CE-4AFF-BFFB-CAE5ADA49E04}"/>
                </c:ext>
              </c:extLst>
            </c:dLbl>
            <c:dLbl>
              <c:idx val="7"/>
              <c:layout>
                <c:manualLayout>
                  <c:x val="0"/>
                  <c:y val="-0.269914926527455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5CE-4AFF-BFFB-CAE5ADA49E04}"/>
                </c:ext>
              </c:extLst>
            </c:dLbl>
            <c:dLbl>
              <c:idx val="8"/>
              <c:layout>
                <c:manualLayout>
                  <c:x val="-9.0397750100441945E-3"/>
                  <c:y val="-0.304717710750193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5CE-4AFF-BFFB-CAE5ADA49E04}"/>
                </c:ext>
              </c:extLst>
            </c:dLbl>
            <c:dLbl>
              <c:idx val="9"/>
              <c:layout>
                <c:manualLayout>
                  <c:x val="0"/>
                  <c:y val="-0.277648878576952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CE-4AFF-BFFB-CAE5ADA49E04}"/>
                </c:ext>
              </c:extLst>
            </c:dLbl>
            <c:dLbl>
              <c:idx val="10"/>
              <c:layout>
                <c:manualLayout>
                  <c:x val="0"/>
                  <c:y val="-0.348801237432327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5CE-4AFF-BFFB-CAE5ADA49E04}"/>
                </c:ext>
              </c:extLst>
            </c:dLbl>
            <c:dLbl>
              <c:idx val="11"/>
              <c:layout>
                <c:manualLayout>
                  <c:x val="0"/>
                  <c:y val="-0.429234338747099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5CE-4AFF-BFFB-CAE5ADA49E04}"/>
                </c:ext>
              </c:extLst>
            </c:dLbl>
            <c:dLbl>
              <c:idx val="12"/>
              <c:layout>
                <c:manualLayout>
                  <c:x val="0"/>
                  <c:y val="-0.37819025522041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5CE-4AFF-BFFB-CAE5ADA49E04}"/>
                </c:ext>
              </c:extLst>
            </c:dLbl>
            <c:dLbl>
              <c:idx val="13"/>
              <c:layout>
                <c:manualLayout>
                  <c:x val="0"/>
                  <c:y val="-0.453982985305491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5CE-4AFF-BFFB-CAE5ADA49E04}"/>
                </c:ext>
              </c:extLst>
            </c:dLbl>
            <c:dLbl>
              <c:idx val="14"/>
              <c:layout>
                <c:manualLayout>
                  <c:x val="0"/>
                  <c:y val="-0.372003093580819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5CE-4AFF-BFFB-CAE5ADA49E04}"/>
                </c:ext>
              </c:extLst>
            </c:dLbl>
            <c:dLbl>
              <c:idx val="16"/>
              <c:layout>
                <c:manualLayout>
                  <c:x val="0"/>
                  <c:y val="-0.281515854601701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5CE-4AFF-BFFB-CAE5ADA49E04}"/>
                </c:ext>
              </c:extLst>
            </c:dLbl>
            <c:dLbl>
              <c:idx val="17"/>
              <c:layout>
                <c:manualLayout>
                  <c:x val="0"/>
                  <c:y val="-0.323279195668986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5CE-4AFF-BFFB-CAE5ADA49E04}"/>
                </c:ext>
              </c:extLst>
            </c:dLbl>
            <c:dLbl>
              <c:idx val="18"/>
              <c:layout>
                <c:manualLayout>
                  <c:x val="1.3258336681398152E-2"/>
                  <c:y val="-0.354215003866976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5CE-4AFF-BFFB-CAE5ADA49E04}"/>
                </c:ext>
              </c:extLst>
            </c:dLbl>
            <c:dLbl>
              <c:idx val="19"/>
              <c:layout>
                <c:manualLayout>
                  <c:x val="0"/>
                  <c:y val="-0.286929621036349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5CE-4AFF-BFFB-CAE5ADA49E04}"/>
                </c:ext>
              </c:extLst>
            </c:dLbl>
            <c:dLbl>
              <c:idx val="20"/>
              <c:layout>
                <c:manualLayout>
                  <c:x val="0"/>
                  <c:y val="-0.235885537509667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5CE-4AFF-BFFB-CAE5ADA49E04}"/>
                </c:ext>
              </c:extLst>
            </c:dLbl>
            <c:dLbl>
              <c:idx val="21"/>
              <c:layout>
                <c:manualLayout>
                  <c:x val="0"/>
                  <c:y val="-0.286156225831399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5CE-4AFF-BFFB-CAE5ADA49E04}"/>
                </c:ext>
              </c:extLst>
            </c:dLbl>
            <c:dLbl>
              <c:idx val="22"/>
              <c:layout>
                <c:manualLayout>
                  <c:x val="0"/>
                  <c:y val="-0.326372776488785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5CE-4AFF-BFFB-CAE5ADA49E04}"/>
                </c:ext>
              </c:extLst>
            </c:dLbl>
            <c:dLbl>
              <c:idx val="23"/>
              <c:layout>
                <c:manualLayout>
                  <c:x val="0"/>
                  <c:y val="-0.391337973704563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5CE-4AFF-BFFB-CAE5ADA49E04}"/>
                </c:ext>
              </c:extLst>
            </c:dLbl>
            <c:dLbl>
              <c:idx val="24"/>
              <c:layout>
                <c:manualLayout>
                  <c:x val="0"/>
                  <c:y val="-0.319412219644238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5CE-4AFF-BFFB-CAE5ADA49E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3751.971</c:v>
                </c:pt>
                <c:pt idx="1">
                  <c:v>3163.6709999999998</c:v>
                </c:pt>
                <c:pt idx="2">
                  <c:v>2844.4050000000002</c:v>
                </c:pt>
                <c:pt idx="3">
                  <c:v>3077.7350000000001</c:v>
                </c:pt>
                <c:pt idx="4">
                  <c:v>3647.9589999999998</c:v>
                </c:pt>
                <c:pt idx="5">
                  <c:v>4806.1710000000003</c:v>
                </c:pt>
                <c:pt idx="6">
                  <c:v>5906.2439999999997</c:v>
                </c:pt>
                <c:pt idx="7">
                  <c:v>7374.2370000000001</c:v>
                </c:pt>
                <c:pt idx="8">
                  <c:v>8863.2690000000002</c:v>
                </c:pt>
                <c:pt idx="9">
                  <c:v>8640.9339999999993</c:v>
                </c:pt>
                <c:pt idx="10">
                  <c:v>11341.268</c:v>
                </c:pt>
                <c:pt idx="11">
                  <c:v>13326.088</c:v>
                </c:pt>
                <c:pt idx="12">
                  <c:v>12465.45</c:v>
                </c:pt>
                <c:pt idx="13">
                  <c:v>12406.558999999999</c:v>
                </c:pt>
                <c:pt idx="14">
                  <c:v>12230.669</c:v>
                </c:pt>
                <c:pt idx="15">
                  <c:v>8893.3459999999995</c:v>
                </c:pt>
                <c:pt idx="16">
                  <c:v>8812.5030000000006</c:v>
                </c:pt>
                <c:pt idx="17">
                  <c:v>10055.566999999999</c:v>
                </c:pt>
                <c:pt idx="18">
                  <c:v>9281.6679999999997</c:v>
                </c:pt>
                <c:pt idx="19">
                  <c:v>9010.5120000000006</c:v>
                </c:pt>
                <c:pt idx="20">
                  <c:v>7057.0720000000001</c:v>
                </c:pt>
                <c:pt idx="21">
                  <c:v>7951.5529999999999</c:v>
                </c:pt>
                <c:pt idx="22">
                  <c:v>9256.482</c:v>
                </c:pt>
                <c:pt idx="23">
                  <c:v>10350.437</c:v>
                </c:pt>
                <c:pt idx="24">
                  <c:v>10252.019</c:v>
                </c:pt>
              </c:numCache>
            </c:numRef>
          </c:val>
          <c:extLst>
            <c:ext xmlns:c16="http://schemas.microsoft.com/office/drawing/2014/chart" uri="{C3380CC4-5D6E-409C-BE32-E72D297353CC}">
              <c16:uniqueId val="{00000018-E5CE-4AFF-BFFB-CAE5ADA49E04}"/>
            </c:ext>
          </c:extLst>
        </c:ser>
        <c:dLbls>
          <c:showLegendKey val="0"/>
          <c:showVal val="0"/>
          <c:showCatName val="0"/>
          <c:showSerName val="0"/>
          <c:showPercent val="0"/>
          <c:showBubbleSize val="0"/>
        </c:dLbls>
        <c:gapWidth val="60"/>
        <c:overlap val="100"/>
        <c:axId val="337514991"/>
        <c:axId val="1"/>
      </c:barChart>
      <c:catAx>
        <c:axId val="3375149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37514991"/>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3903903903904E-2"/>
          <c:y val="5.3843428976266386E-2"/>
          <c:w val="0.92942942942942941"/>
          <c:h val="0.86255756287637264"/>
        </c:manualLayout>
      </c:layout>
      <c:scatterChart>
        <c:scatterStyle val="lineMarker"/>
        <c:varyColors val="0"/>
        <c:ser>
          <c:idx val="0"/>
          <c:order val="0"/>
          <c:spPr>
            <a:ln w="19050" cmpd="sng" algn="ctr">
              <a:solidFill>
                <a:schemeClr val="accent1"/>
              </a:solidFill>
              <a:prstDash val="solid"/>
            </a:ln>
          </c:spPr>
          <c:marker>
            <c:symbol val="none"/>
          </c:marker>
          <c:dPt>
            <c:idx val="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8AE7-46A6-A46F-BA888AF7F183}"/>
              </c:ext>
            </c:extLst>
          </c:dPt>
          <c:dPt>
            <c:idx val="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8AE7-46A6-A46F-BA888AF7F183}"/>
              </c:ext>
            </c:extLst>
          </c:dPt>
          <c:dPt>
            <c:idx val="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8AE7-46A6-A46F-BA888AF7F183}"/>
              </c:ext>
            </c:extLst>
          </c:dPt>
          <c:dPt>
            <c:idx val="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3-8AE7-46A6-A46F-BA888AF7F183}"/>
              </c:ext>
            </c:extLst>
          </c:dPt>
          <c:dPt>
            <c:idx val="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4-8AE7-46A6-A46F-BA888AF7F183}"/>
              </c:ext>
            </c:extLst>
          </c:dPt>
          <c:dPt>
            <c:idx val="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5-8AE7-46A6-A46F-BA888AF7F183}"/>
              </c:ext>
            </c:extLst>
          </c:dPt>
          <c:dPt>
            <c:idx val="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6-8AE7-46A6-A46F-BA888AF7F183}"/>
              </c:ext>
            </c:extLst>
          </c:dPt>
          <c:dPt>
            <c:idx val="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7-8AE7-46A6-A46F-BA888AF7F183}"/>
              </c:ext>
            </c:extLst>
          </c:dPt>
          <c:dPt>
            <c:idx val="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8-8AE7-46A6-A46F-BA888AF7F183}"/>
              </c:ext>
            </c:extLst>
          </c:dPt>
          <c:dPt>
            <c:idx val="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9-8AE7-46A6-A46F-BA888AF7F183}"/>
              </c:ext>
            </c:extLst>
          </c:dPt>
          <c:dPt>
            <c:idx val="1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A-8AE7-46A6-A46F-BA888AF7F183}"/>
              </c:ext>
            </c:extLst>
          </c:dPt>
          <c:dPt>
            <c:idx val="1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B-8AE7-46A6-A46F-BA888AF7F183}"/>
              </c:ext>
            </c:extLst>
          </c:dPt>
          <c:dPt>
            <c:idx val="1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C-8AE7-46A6-A46F-BA888AF7F183}"/>
              </c:ext>
            </c:extLst>
          </c:dPt>
          <c:dPt>
            <c:idx val="1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D-8AE7-46A6-A46F-BA888AF7F183}"/>
              </c:ext>
            </c:extLst>
          </c:dPt>
          <c:dPt>
            <c:idx val="1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E-8AE7-46A6-A46F-BA888AF7F183}"/>
              </c:ext>
            </c:extLst>
          </c:dPt>
          <c:dPt>
            <c:idx val="1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F-8AE7-46A6-A46F-BA888AF7F183}"/>
              </c:ext>
            </c:extLst>
          </c:dPt>
          <c:dPt>
            <c:idx val="1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0-8AE7-46A6-A46F-BA888AF7F183}"/>
              </c:ext>
            </c:extLst>
          </c:dPt>
          <c:dPt>
            <c:idx val="1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1-8AE7-46A6-A46F-BA888AF7F183}"/>
              </c:ext>
            </c:extLst>
          </c:dPt>
          <c:dPt>
            <c:idx val="1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2-8AE7-46A6-A46F-BA888AF7F183}"/>
              </c:ext>
            </c:extLst>
          </c:dPt>
          <c:dPt>
            <c:idx val="1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3-8AE7-46A6-A46F-BA888AF7F183}"/>
              </c:ext>
            </c:extLst>
          </c:dPt>
          <c:dPt>
            <c:idx val="2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4-8AE7-46A6-A46F-BA888AF7F183}"/>
              </c:ext>
            </c:extLst>
          </c:dPt>
          <c:dPt>
            <c:idx val="2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5-8AE7-46A6-A46F-BA888AF7F183}"/>
              </c:ext>
            </c:extLst>
          </c:dPt>
          <c:dLbls>
            <c:dLbl>
              <c:idx val="0"/>
              <c:layout>
                <c:manualLayout>
                  <c:x val="1.801801801801801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AE7-46A6-A46F-BA888AF7F183}"/>
                </c:ext>
              </c:extLst>
            </c:dLbl>
            <c:dLbl>
              <c:idx val="1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Sheet1!$A$2:$V$2</c:f>
              <c:numCache>
                <c:formatCode>General</c:formatCode>
                <c:ptCount val="22"/>
                <c:pt idx="0">
                  <c:v>62.5</c:v>
                </c:pt>
                <c:pt idx="1">
                  <c:v>62.4</c:v>
                </c:pt>
                <c:pt idx="2">
                  <c:v>61.8</c:v>
                </c:pt>
                <c:pt idx="3">
                  <c:v>60.8</c:v>
                </c:pt>
                <c:pt idx="4">
                  <c:v>60.7</c:v>
                </c:pt>
                <c:pt idx="5">
                  <c:v>60.1</c:v>
                </c:pt>
                <c:pt idx="6">
                  <c:v>59.3</c:v>
                </c:pt>
                <c:pt idx="7">
                  <c:v>58.6</c:v>
                </c:pt>
                <c:pt idx="8">
                  <c:v>58.2</c:v>
                </c:pt>
                <c:pt idx="9">
                  <c:v>57.5</c:v>
                </c:pt>
                <c:pt idx="10">
                  <c:v>58.1</c:v>
                </c:pt>
                <c:pt idx="11">
                  <c:v>57.5</c:v>
                </c:pt>
                <c:pt idx="12">
                  <c:v>56.9</c:v>
                </c:pt>
                <c:pt idx="13">
                  <c:v>56.7</c:v>
                </c:pt>
                <c:pt idx="14">
                  <c:v>58</c:v>
                </c:pt>
                <c:pt idx="15">
                  <c:v>57.8</c:v>
                </c:pt>
                <c:pt idx="16">
                  <c:v>58.3</c:v>
                </c:pt>
                <c:pt idx="17">
                  <c:v>57.8</c:v>
                </c:pt>
                <c:pt idx="18">
                  <c:v>54.7</c:v>
                </c:pt>
                <c:pt idx="19">
                  <c:v>57.5</c:v>
                </c:pt>
                <c:pt idx="20">
                  <c:v>56.9</c:v>
                </c:pt>
                <c:pt idx="21">
                  <c:v>56.6</c:v>
                </c:pt>
              </c:numCache>
            </c:numRef>
          </c:yVal>
          <c:smooth val="0"/>
          <c:extLst>
            <c:ext xmlns:c16="http://schemas.microsoft.com/office/drawing/2014/chart" uri="{C3380CC4-5D6E-409C-BE32-E72D297353CC}">
              <c16:uniqueId val="{00000016-8AE7-46A6-A46F-BA888AF7F183}"/>
            </c:ext>
          </c:extLst>
        </c:ser>
        <c:ser>
          <c:idx val="1"/>
          <c:order val="1"/>
          <c:spPr>
            <a:ln w="19050" cmpd="sng" algn="ctr">
              <a:solidFill>
                <a:schemeClr val="accent2"/>
              </a:solidFill>
              <a:prstDash val="solid"/>
            </a:ln>
          </c:spPr>
          <c:marker>
            <c:symbol val="none"/>
          </c:marker>
          <c:dPt>
            <c:idx val="0"/>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7-8AE7-46A6-A46F-BA888AF7F183}"/>
              </c:ext>
            </c:extLst>
          </c:dPt>
          <c:dPt>
            <c:idx val="1"/>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8-8AE7-46A6-A46F-BA888AF7F183}"/>
              </c:ext>
            </c:extLst>
          </c:dPt>
          <c:dPt>
            <c:idx val="2"/>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9-8AE7-46A6-A46F-BA888AF7F183}"/>
              </c:ext>
            </c:extLst>
          </c:dPt>
          <c:dPt>
            <c:idx val="3"/>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A-8AE7-46A6-A46F-BA888AF7F183}"/>
              </c:ext>
            </c:extLst>
          </c:dPt>
          <c:dPt>
            <c:idx val="4"/>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B-8AE7-46A6-A46F-BA888AF7F183}"/>
              </c:ext>
            </c:extLst>
          </c:dPt>
          <c:dPt>
            <c:idx val="5"/>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C-8AE7-46A6-A46F-BA888AF7F183}"/>
              </c:ext>
            </c:extLst>
          </c:dPt>
          <c:dPt>
            <c:idx val="6"/>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D-8AE7-46A6-A46F-BA888AF7F183}"/>
              </c:ext>
            </c:extLst>
          </c:dPt>
          <c:dPt>
            <c:idx val="7"/>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E-8AE7-46A6-A46F-BA888AF7F183}"/>
              </c:ext>
            </c:extLst>
          </c:dPt>
          <c:dPt>
            <c:idx val="8"/>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F-8AE7-46A6-A46F-BA888AF7F183}"/>
              </c:ext>
            </c:extLst>
          </c:dPt>
          <c:dPt>
            <c:idx val="9"/>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0-8AE7-46A6-A46F-BA888AF7F183}"/>
              </c:ext>
            </c:extLst>
          </c:dPt>
          <c:dPt>
            <c:idx val="10"/>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1-8AE7-46A6-A46F-BA888AF7F183}"/>
              </c:ext>
            </c:extLst>
          </c:dPt>
          <c:dPt>
            <c:idx val="11"/>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2-8AE7-46A6-A46F-BA888AF7F183}"/>
              </c:ext>
            </c:extLst>
          </c:dPt>
          <c:dPt>
            <c:idx val="12"/>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3-8AE7-46A6-A46F-BA888AF7F183}"/>
              </c:ext>
            </c:extLst>
          </c:dPt>
          <c:dPt>
            <c:idx val="13"/>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4-8AE7-46A6-A46F-BA888AF7F183}"/>
              </c:ext>
            </c:extLst>
          </c:dPt>
          <c:dPt>
            <c:idx val="14"/>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5-8AE7-46A6-A46F-BA888AF7F183}"/>
              </c:ext>
            </c:extLst>
          </c:dPt>
          <c:dPt>
            <c:idx val="15"/>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6-8AE7-46A6-A46F-BA888AF7F183}"/>
              </c:ext>
            </c:extLst>
          </c:dPt>
          <c:dPt>
            <c:idx val="16"/>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7-8AE7-46A6-A46F-BA888AF7F183}"/>
              </c:ext>
            </c:extLst>
          </c:dPt>
          <c:dPt>
            <c:idx val="17"/>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8-8AE7-46A6-A46F-BA888AF7F183}"/>
              </c:ext>
            </c:extLst>
          </c:dPt>
          <c:dPt>
            <c:idx val="18"/>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9-8AE7-46A6-A46F-BA888AF7F183}"/>
              </c:ext>
            </c:extLst>
          </c:dPt>
          <c:dPt>
            <c:idx val="19"/>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A-8AE7-46A6-A46F-BA888AF7F183}"/>
              </c:ext>
            </c:extLst>
          </c:dPt>
          <c:dPt>
            <c:idx val="20"/>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B-8AE7-46A6-A46F-BA888AF7F183}"/>
              </c:ext>
            </c:extLst>
          </c:dPt>
          <c:dPt>
            <c:idx val="21"/>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C-8AE7-46A6-A46F-BA888AF7F183}"/>
              </c:ext>
            </c:extLst>
          </c:dPt>
          <c:dLbls>
            <c:dLbl>
              <c:idx val="0"/>
              <c:layout>
                <c:manualLayout>
                  <c:x val="1.801801801801801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AE7-46A6-A46F-BA888AF7F183}"/>
                </c:ext>
              </c:extLst>
            </c:dLbl>
            <c:dLbl>
              <c:idx val="1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Sheet1!$A$3:$V$3</c:f>
              <c:numCache>
                <c:formatCode>General</c:formatCode>
                <c:ptCount val="22"/>
                <c:pt idx="0">
                  <c:v>10.5</c:v>
                </c:pt>
                <c:pt idx="1">
                  <c:v>10.5</c:v>
                </c:pt>
                <c:pt idx="2">
                  <c:v>10.7</c:v>
                </c:pt>
                <c:pt idx="3">
                  <c:v>11</c:v>
                </c:pt>
                <c:pt idx="4">
                  <c:v>11.1</c:v>
                </c:pt>
                <c:pt idx="5">
                  <c:v>11.2</c:v>
                </c:pt>
                <c:pt idx="6">
                  <c:v>11.6</c:v>
                </c:pt>
                <c:pt idx="7">
                  <c:v>11.8</c:v>
                </c:pt>
                <c:pt idx="8">
                  <c:v>11.9</c:v>
                </c:pt>
                <c:pt idx="9">
                  <c:v>12.2</c:v>
                </c:pt>
                <c:pt idx="10">
                  <c:v>12</c:v>
                </c:pt>
                <c:pt idx="11">
                  <c:v>12.2</c:v>
                </c:pt>
                <c:pt idx="12">
                  <c:v>12.3</c:v>
                </c:pt>
                <c:pt idx="13">
                  <c:v>12.4</c:v>
                </c:pt>
                <c:pt idx="14">
                  <c:v>12</c:v>
                </c:pt>
                <c:pt idx="15">
                  <c:v>12.1</c:v>
                </c:pt>
                <c:pt idx="16">
                  <c:v>12</c:v>
                </c:pt>
                <c:pt idx="17">
                  <c:v>12.2</c:v>
                </c:pt>
                <c:pt idx="18">
                  <c:v>12.9</c:v>
                </c:pt>
                <c:pt idx="19">
                  <c:v>12.1</c:v>
                </c:pt>
                <c:pt idx="20">
                  <c:v>12.3</c:v>
                </c:pt>
                <c:pt idx="21">
                  <c:v>12.5</c:v>
                </c:pt>
              </c:numCache>
            </c:numRef>
          </c:yVal>
          <c:smooth val="0"/>
          <c:extLst>
            <c:ext xmlns:c16="http://schemas.microsoft.com/office/drawing/2014/chart" uri="{C3380CC4-5D6E-409C-BE32-E72D297353CC}">
              <c16:uniqueId val="{0000002D-8AE7-46A6-A46F-BA888AF7F183}"/>
            </c:ext>
          </c:extLst>
        </c:ser>
        <c:ser>
          <c:idx val="2"/>
          <c:order val="2"/>
          <c:spPr>
            <a:ln w="19050" cmpd="sng" algn="ctr">
              <a:solidFill>
                <a:schemeClr val="accent3"/>
              </a:solidFill>
              <a:prstDash val="solid"/>
            </a:ln>
          </c:spPr>
          <c:marker>
            <c:symbol val="none"/>
          </c:marker>
          <c:dPt>
            <c:idx val="0"/>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E-8AE7-46A6-A46F-BA888AF7F183}"/>
              </c:ext>
            </c:extLst>
          </c:dPt>
          <c:dPt>
            <c:idx val="1"/>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F-8AE7-46A6-A46F-BA888AF7F183}"/>
              </c:ext>
            </c:extLst>
          </c:dPt>
          <c:dPt>
            <c:idx val="2"/>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0-8AE7-46A6-A46F-BA888AF7F183}"/>
              </c:ext>
            </c:extLst>
          </c:dPt>
          <c:dPt>
            <c:idx val="3"/>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1-8AE7-46A6-A46F-BA888AF7F183}"/>
              </c:ext>
            </c:extLst>
          </c:dPt>
          <c:dPt>
            <c:idx val="4"/>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2-8AE7-46A6-A46F-BA888AF7F183}"/>
              </c:ext>
            </c:extLst>
          </c:dPt>
          <c:dPt>
            <c:idx val="5"/>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3-8AE7-46A6-A46F-BA888AF7F183}"/>
              </c:ext>
            </c:extLst>
          </c:dPt>
          <c:dPt>
            <c:idx val="6"/>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4-8AE7-46A6-A46F-BA888AF7F183}"/>
              </c:ext>
            </c:extLst>
          </c:dPt>
          <c:dPt>
            <c:idx val="7"/>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5-8AE7-46A6-A46F-BA888AF7F183}"/>
              </c:ext>
            </c:extLst>
          </c:dPt>
          <c:dPt>
            <c:idx val="8"/>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6-8AE7-46A6-A46F-BA888AF7F183}"/>
              </c:ext>
            </c:extLst>
          </c:dPt>
          <c:dPt>
            <c:idx val="9"/>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7-8AE7-46A6-A46F-BA888AF7F183}"/>
              </c:ext>
            </c:extLst>
          </c:dPt>
          <c:dPt>
            <c:idx val="10"/>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8-8AE7-46A6-A46F-BA888AF7F183}"/>
              </c:ext>
            </c:extLst>
          </c:dPt>
          <c:dPt>
            <c:idx val="11"/>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9-8AE7-46A6-A46F-BA888AF7F183}"/>
              </c:ext>
            </c:extLst>
          </c:dPt>
          <c:dPt>
            <c:idx val="12"/>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A-8AE7-46A6-A46F-BA888AF7F183}"/>
              </c:ext>
            </c:extLst>
          </c:dPt>
          <c:dPt>
            <c:idx val="13"/>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B-8AE7-46A6-A46F-BA888AF7F183}"/>
              </c:ext>
            </c:extLst>
          </c:dPt>
          <c:dPt>
            <c:idx val="14"/>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C-8AE7-46A6-A46F-BA888AF7F183}"/>
              </c:ext>
            </c:extLst>
          </c:dPt>
          <c:dPt>
            <c:idx val="15"/>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D-8AE7-46A6-A46F-BA888AF7F183}"/>
              </c:ext>
            </c:extLst>
          </c:dPt>
          <c:dPt>
            <c:idx val="16"/>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E-8AE7-46A6-A46F-BA888AF7F183}"/>
              </c:ext>
            </c:extLst>
          </c:dPt>
          <c:dPt>
            <c:idx val="17"/>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F-8AE7-46A6-A46F-BA888AF7F183}"/>
              </c:ext>
            </c:extLst>
          </c:dPt>
          <c:dPt>
            <c:idx val="18"/>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0-8AE7-46A6-A46F-BA888AF7F183}"/>
              </c:ext>
            </c:extLst>
          </c:dPt>
          <c:dPt>
            <c:idx val="19"/>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1-8AE7-46A6-A46F-BA888AF7F183}"/>
              </c:ext>
            </c:extLst>
          </c:dPt>
          <c:dPt>
            <c:idx val="20"/>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2-8AE7-46A6-A46F-BA888AF7F183}"/>
              </c:ext>
            </c:extLst>
          </c:dPt>
          <c:dPt>
            <c:idx val="21"/>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3-8AE7-46A6-A46F-BA888AF7F183}"/>
              </c:ext>
            </c:extLst>
          </c:dPt>
          <c:dLbls>
            <c:dLbl>
              <c:idx val="0"/>
              <c:layout>
                <c:manualLayout>
                  <c:x val="1.43476810143476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E-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F-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1-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2-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3-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Sheet1!$A$4:$V$4</c:f>
              <c:numCache>
                <c:formatCode>General</c:formatCode>
                <c:ptCount val="22"/>
                <c:pt idx="0">
                  <c:v>6</c:v>
                </c:pt>
                <c:pt idx="1">
                  <c:v>6.1</c:v>
                </c:pt>
                <c:pt idx="2">
                  <c:v>6.2</c:v>
                </c:pt>
                <c:pt idx="3">
                  <c:v>6.5</c:v>
                </c:pt>
                <c:pt idx="4">
                  <c:v>6.5</c:v>
                </c:pt>
                <c:pt idx="5">
                  <c:v>6.7</c:v>
                </c:pt>
                <c:pt idx="6">
                  <c:v>6.9</c:v>
                </c:pt>
                <c:pt idx="7">
                  <c:v>7.1</c:v>
                </c:pt>
                <c:pt idx="8">
                  <c:v>7.2</c:v>
                </c:pt>
                <c:pt idx="9">
                  <c:v>7.5</c:v>
                </c:pt>
                <c:pt idx="10">
                  <c:v>7.4</c:v>
                </c:pt>
                <c:pt idx="11">
                  <c:v>7.5</c:v>
                </c:pt>
                <c:pt idx="12">
                  <c:v>7.7</c:v>
                </c:pt>
                <c:pt idx="13">
                  <c:v>7.7</c:v>
                </c:pt>
                <c:pt idx="14">
                  <c:v>7.4</c:v>
                </c:pt>
                <c:pt idx="15">
                  <c:v>7.4</c:v>
                </c:pt>
                <c:pt idx="16">
                  <c:v>7.3</c:v>
                </c:pt>
                <c:pt idx="17">
                  <c:v>7.3</c:v>
                </c:pt>
                <c:pt idx="18">
                  <c:v>8.6999999999999993</c:v>
                </c:pt>
                <c:pt idx="19">
                  <c:v>7.5</c:v>
                </c:pt>
                <c:pt idx="20">
                  <c:v>7.7</c:v>
                </c:pt>
                <c:pt idx="21">
                  <c:v>7.8</c:v>
                </c:pt>
              </c:numCache>
            </c:numRef>
          </c:yVal>
          <c:smooth val="0"/>
          <c:extLst>
            <c:ext xmlns:c16="http://schemas.microsoft.com/office/drawing/2014/chart" uri="{C3380CC4-5D6E-409C-BE32-E72D297353CC}">
              <c16:uniqueId val="{00000044-8AE7-46A6-A46F-BA888AF7F183}"/>
            </c:ext>
          </c:extLst>
        </c:ser>
        <c:ser>
          <c:idx val="3"/>
          <c:order val="3"/>
          <c:spPr>
            <a:ln w="19050" cmpd="sng" algn="ctr">
              <a:solidFill>
                <a:schemeClr val="accent4"/>
              </a:solidFill>
              <a:prstDash val="solid"/>
            </a:ln>
          </c:spPr>
          <c:marker>
            <c:symbol val="none"/>
          </c:marker>
          <c:dPt>
            <c:idx val="0"/>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5-8AE7-46A6-A46F-BA888AF7F183}"/>
              </c:ext>
            </c:extLst>
          </c:dPt>
          <c:dPt>
            <c:idx val="1"/>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6-8AE7-46A6-A46F-BA888AF7F183}"/>
              </c:ext>
            </c:extLst>
          </c:dPt>
          <c:dPt>
            <c:idx val="2"/>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7-8AE7-46A6-A46F-BA888AF7F183}"/>
              </c:ext>
            </c:extLst>
          </c:dPt>
          <c:dPt>
            <c:idx val="3"/>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8-8AE7-46A6-A46F-BA888AF7F183}"/>
              </c:ext>
            </c:extLst>
          </c:dPt>
          <c:dPt>
            <c:idx val="4"/>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9-8AE7-46A6-A46F-BA888AF7F183}"/>
              </c:ext>
            </c:extLst>
          </c:dPt>
          <c:dPt>
            <c:idx val="5"/>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A-8AE7-46A6-A46F-BA888AF7F183}"/>
              </c:ext>
            </c:extLst>
          </c:dPt>
          <c:dPt>
            <c:idx val="6"/>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B-8AE7-46A6-A46F-BA888AF7F183}"/>
              </c:ext>
            </c:extLst>
          </c:dPt>
          <c:dPt>
            <c:idx val="7"/>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C-8AE7-46A6-A46F-BA888AF7F183}"/>
              </c:ext>
            </c:extLst>
          </c:dPt>
          <c:dPt>
            <c:idx val="8"/>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D-8AE7-46A6-A46F-BA888AF7F183}"/>
              </c:ext>
            </c:extLst>
          </c:dPt>
          <c:dPt>
            <c:idx val="9"/>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E-8AE7-46A6-A46F-BA888AF7F183}"/>
              </c:ext>
            </c:extLst>
          </c:dPt>
          <c:dPt>
            <c:idx val="10"/>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F-8AE7-46A6-A46F-BA888AF7F183}"/>
              </c:ext>
            </c:extLst>
          </c:dPt>
          <c:dPt>
            <c:idx val="11"/>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0-8AE7-46A6-A46F-BA888AF7F183}"/>
              </c:ext>
            </c:extLst>
          </c:dPt>
          <c:dPt>
            <c:idx val="12"/>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1-8AE7-46A6-A46F-BA888AF7F183}"/>
              </c:ext>
            </c:extLst>
          </c:dPt>
          <c:dPt>
            <c:idx val="13"/>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2-8AE7-46A6-A46F-BA888AF7F183}"/>
              </c:ext>
            </c:extLst>
          </c:dPt>
          <c:dPt>
            <c:idx val="14"/>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3-8AE7-46A6-A46F-BA888AF7F183}"/>
              </c:ext>
            </c:extLst>
          </c:dPt>
          <c:dPt>
            <c:idx val="15"/>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4-8AE7-46A6-A46F-BA888AF7F183}"/>
              </c:ext>
            </c:extLst>
          </c:dPt>
          <c:dPt>
            <c:idx val="16"/>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5-8AE7-46A6-A46F-BA888AF7F183}"/>
              </c:ext>
            </c:extLst>
          </c:dPt>
          <c:dPt>
            <c:idx val="17"/>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6-8AE7-46A6-A46F-BA888AF7F183}"/>
              </c:ext>
            </c:extLst>
          </c:dPt>
          <c:dPt>
            <c:idx val="18"/>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7-8AE7-46A6-A46F-BA888AF7F183}"/>
              </c:ext>
            </c:extLst>
          </c:dPt>
          <c:dPt>
            <c:idx val="19"/>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8-8AE7-46A6-A46F-BA888AF7F183}"/>
              </c:ext>
            </c:extLst>
          </c:dPt>
          <c:dPt>
            <c:idx val="20"/>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9-8AE7-46A6-A46F-BA888AF7F183}"/>
              </c:ext>
            </c:extLst>
          </c:dPt>
          <c:dPt>
            <c:idx val="21"/>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A-8AE7-46A6-A46F-BA888AF7F183}"/>
              </c:ext>
            </c:extLst>
          </c:dPt>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Sheet1!$A$5:$V$5</c:f>
              <c:numCache>
                <c:formatCode>General</c:formatCode>
                <c:ptCount val="22"/>
                <c:pt idx="0">
                  <c:v>2.5</c:v>
                </c:pt>
                <c:pt idx="1">
                  <c:v>2.6</c:v>
                </c:pt>
                <c:pt idx="2">
                  <c:v>2.6</c:v>
                </c:pt>
                <c:pt idx="3">
                  <c:v>2.9</c:v>
                </c:pt>
                <c:pt idx="4">
                  <c:v>2.9</c:v>
                </c:pt>
                <c:pt idx="5">
                  <c:v>3</c:v>
                </c:pt>
                <c:pt idx="6">
                  <c:v>3</c:v>
                </c:pt>
                <c:pt idx="7">
                  <c:v>3.2</c:v>
                </c:pt>
                <c:pt idx="8">
                  <c:v>3.2</c:v>
                </c:pt>
                <c:pt idx="9">
                  <c:v>3.3</c:v>
                </c:pt>
                <c:pt idx="10">
                  <c:v>3.4</c:v>
                </c:pt>
                <c:pt idx="11">
                  <c:v>3.5</c:v>
                </c:pt>
                <c:pt idx="12">
                  <c:v>3.6</c:v>
                </c:pt>
                <c:pt idx="13">
                  <c:v>3.6</c:v>
                </c:pt>
                <c:pt idx="14">
                  <c:v>3.3</c:v>
                </c:pt>
                <c:pt idx="15">
                  <c:v>3.2</c:v>
                </c:pt>
                <c:pt idx="16">
                  <c:v>3.1</c:v>
                </c:pt>
                <c:pt idx="17">
                  <c:v>3.1</c:v>
                </c:pt>
                <c:pt idx="18">
                  <c:v>4.5</c:v>
                </c:pt>
                <c:pt idx="19">
                  <c:v>3.3</c:v>
                </c:pt>
                <c:pt idx="20">
                  <c:v>3.6</c:v>
                </c:pt>
                <c:pt idx="21">
                  <c:v>3.7</c:v>
                </c:pt>
              </c:numCache>
            </c:numRef>
          </c:yVal>
          <c:smooth val="0"/>
          <c:extLst>
            <c:ext xmlns:c16="http://schemas.microsoft.com/office/drawing/2014/chart" uri="{C3380CC4-5D6E-409C-BE32-E72D297353CC}">
              <c16:uniqueId val="{0000005B-8AE7-46A6-A46F-BA888AF7F183}"/>
            </c:ext>
          </c:extLst>
        </c:ser>
        <c:ser>
          <c:idx val="4"/>
          <c:order val="4"/>
          <c:spPr>
            <a:ln w="19050" cmpd="sng" algn="ctr">
              <a:solidFill>
                <a:srgbClr val="969696"/>
              </a:solidFill>
              <a:prstDash val="solid"/>
            </a:ln>
          </c:spPr>
          <c:marker>
            <c:symbol val="none"/>
          </c:marker>
          <c:dPt>
            <c:idx val="0"/>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C-8AE7-46A6-A46F-BA888AF7F183}"/>
              </c:ext>
            </c:extLst>
          </c:dPt>
          <c:dPt>
            <c:idx val="1"/>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D-8AE7-46A6-A46F-BA888AF7F183}"/>
              </c:ext>
            </c:extLst>
          </c:dPt>
          <c:dPt>
            <c:idx val="2"/>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E-8AE7-46A6-A46F-BA888AF7F183}"/>
              </c:ext>
            </c:extLst>
          </c:dPt>
          <c:dPt>
            <c:idx val="3"/>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F-8AE7-46A6-A46F-BA888AF7F183}"/>
              </c:ext>
            </c:extLst>
          </c:dPt>
          <c:dPt>
            <c:idx val="4"/>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0-8AE7-46A6-A46F-BA888AF7F183}"/>
              </c:ext>
            </c:extLst>
          </c:dPt>
          <c:dPt>
            <c:idx val="5"/>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1-8AE7-46A6-A46F-BA888AF7F183}"/>
              </c:ext>
            </c:extLst>
          </c:dPt>
          <c:dPt>
            <c:idx val="6"/>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2-8AE7-46A6-A46F-BA888AF7F183}"/>
              </c:ext>
            </c:extLst>
          </c:dPt>
          <c:dPt>
            <c:idx val="7"/>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3-8AE7-46A6-A46F-BA888AF7F183}"/>
              </c:ext>
            </c:extLst>
          </c:dPt>
          <c:dPt>
            <c:idx val="8"/>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4-8AE7-46A6-A46F-BA888AF7F183}"/>
              </c:ext>
            </c:extLst>
          </c:dPt>
          <c:dPt>
            <c:idx val="9"/>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5-8AE7-46A6-A46F-BA888AF7F183}"/>
              </c:ext>
            </c:extLst>
          </c:dPt>
          <c:dPt>
            <c:idx val="10"/>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6-8AE7-46A6-A46F-BA888AF7F183}"/>
              </c:ext>
            </c:extLst>
          </c:dPt>
          <c:dPt>
            <c:idx val="11"/>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7-8AE7-46A6-A46F-BA888AF7F183}"/>
              </c:ext>
            </c:extLst>
          </c:dPt>
          <c:dPt>
            <c:idx val="12"/>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8-8AE7-46A6-A46F-BA888AF7F183}"/>
              </c:ext>
            </c:extLst>
          </c:dPt>
          <c:dPt>
            <c:idx val="13"/>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9-8AE7-46A6-A46F-BA888AF7F183}"/>
              </c:ext>
            </c:extLst>
          </c:dPt>
          <c:dPt>
            <c:idx val="14"/>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A-8AE7-46A6-A46F-BA888AF7F183}"/>
              </c:ext>
            </c:extLst>
          </c:dPt>
          <c:dPt>
            <c:idx val="15"/>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B-8AE7-46A6-A46F-BA888AF7F183}"/>
              </c:ext>
            </c:extLst>
          </c:dPt>
          <c:dPt>
            <c:idx val="16"/>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C-8AE7-46A6-A46F-BA888AF7F183}"/>
              </c:ext>
            </c:extLst>
          </c:dPt>
          <c:dPt>
            <c:idx val="17"/>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D-8AE7-46A6-A46F-BA888AF7F183}"/>
              </c:ext>
            </c:extLst>
          </c:dPt>
          <c:dPt>
            <c:idx val="18"/>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E-8AE7-46A6-A46F-BA888AF7F183}"/>
              </c:ext>
            </c:extLst>
          </c:dPt>
          <c:dPt>
            <c:idx val="19"/>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F-8AE7-46A6-A46F-BA888AF7F183}"/>
              </c:ext>
            </c:extLst>
          </c:dPt>
          <c:dPt>
            <c:idx val="20"/>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70-8AE7-46A6-A46F-BA888AF7F183}"/>
              </c:ext>
            </c:extLst>
          </c:dPt>
          <c:dPt>
            <c:idx val="21"/>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71-8AE7-46A6-A46F-BA888AF7F183}"/>
              </c:ext>
            </c:extLst>
          </c:dPt>
          <c:dLbls>
            <c:dLbl>
              <c:idx val="0"/>
              <c:layout>
                <c:manualLayout>
                  <c:x val="1.801801801801801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C-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D-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E-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F-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0-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1-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2-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3-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4-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5-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6-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7-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8-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9-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A-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B-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C-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D-8AE7-46A6-A46F-BA888AF7F183}"/>
                </c:ext>
              </c:extLst>
            </c:dLbl>
            <c:dLbl>
              <c:idx val="1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E-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F-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0-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1-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Sheet1!$A$6:$V$6</c:f>
              <c:numCache>
                <c:formatCode>General</c:formatCode>
                <c:ptCount val="22"/>
                <c:pt idx="0">
                  <c:v>18.5</c:v>
                </c:pt>
                <c:pt idx="1">
                  <c:v>18.3</c:v>
                </c:pt>
                <c:pt idx="2">
                  <c:v>18.7</c:v>
                </c:pt>
                <c:pt idx="3">
                  <c:v>18.8</c:v>
                </c:pt>
                <c:pt idx="4">
                  <c:v>18.7</c:v>
                </c:pt>
                <c:pt idx="5">
                  <c:v>18.8</c:v>
                </c:pt>
                <c:pt idx="6">
                  <c:v>19.2</c:v>
                </c:pt>
                <c:pt idx="7">
                  <c:v>19.3</c:v>
                </c:pt>
                <c:pt idx="8">
                  <c:v>19.399999999999999</c:v>
                </c:pt>
                <c:pt idx="9">
                  <c:v>19.5</c:v>
                </c:pt>
                <c:pt idx="10">
                  <c:v>19.2</c:v>
                </c:pt>
                <c:pt idx="11">
                  <c:v>19.3</c:v>
                </c:pt>
                <c:pt idx="12">
                  <c:v>19.5</c:v>
                </c:pt>
                <c:pt idx="13">
                  <c:v>19.600000000000001</c:v>
                </c:pt>
                <c:pt idx="14">
                  <c:v>19.3</c:v>
                </c:pt>
                <c:pt idx="15">
                  <c:v>19.399999999999999</c:v>
                </c:pt>
                <c:pt idx="16">
                  <c:v>19.3</c:v>
                </c:pt>
                <c:pt idx="17">
                  <c:v>19.5</c:v>
                </c:pt>
                <c:pt idx="18">
                  <c:v>19.3</c:v>
                </c:pt>
                <c:pt idx="19">
                  <c:v>19.600000000000001</c:v>
                </c:pt>
                <c:pt idx="20">
                  <c:v>19.5</c:v>
                </c:pt>
                <c:pt idx="21">
                  <c:v>19.399999999999999</c:v>
                </c:pt>
              </c:numCache>
            </c:numRef>
          </c:yVal>
          <c:smooth val="0"/>
          <c:extLst>
            <c:ext xmlns:c16="http://schemas.microsoft.com/office/drawing/2014/chart" uri="{C3380CC4-5D6E-409C-BE32-E72D297353CC}">
              <c16:uniqueId val="{00000072-8AE7-46A6-A46F-BA888AF7F183}"/>
            </c:ext>
          </c:extLst>
        </c:ser>
        <c:dLbls>
          <c:showLegendKey val="0"/>
          <c:showVal val="0"/>
          <c:showCatName val="0"/>
          <c:showSerName val="0"/>
          <c:showPercent val="0"/>
          <c:showBubbleSize val="0"/>
        </c:dLbls>
        <c:axId val="4"/>
        <c:axId val="5"/>
      </c:scatterChart>
      <c:valAx>
        <c:axId val="4"/>
        <c:scaling>
          <c:orientation val="minMax"/>
          <c:max val="2022"/>
          <c:min val="2001"/>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5"/>
        <c:crosses val="min"/>
        <c:crossBetween val="midCat"/>
        <c:majorUnit val="1"/>
      </c:valAx>
      <c:valAx>
        <c:axId val="5"/>
        <c:scaling>
          <c:orientation val="minMax"/>
          <c:max val="6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4"/>
        <c:crosses val="min"/>
        <c:crossBetween val="midCat"/>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50206808781413E-2"/>
          <c:y val="5.6326854422848079E-2"/>
          <c:w val="0.87082405345211578"/>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362074451161309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F8-4749-8A22-0C5861CF3FFD}"/>
                </c:ext>
              </c:extLst>
            </c:dLbl>
            <c:dLbl>
              <c:idx val="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F8-4749-8A22-0C5861CF3FFD}"/>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F8-4749-8A22-0C5861CF3FFD}"/>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F8-4749-8A22-0C5861CF3FFD}"/>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F8-4749-8A22-0C5861CF3FFD}"/>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F8-4749-8A22-0C5861CF3FFD}"/>
                </c:ext>
              </c:extLst>
            </c:dLbl>
            <c:dLbl>
              <c:idx val="1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F8-4749-8A22-0C5861CF3FFD}"/>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F8-4749-8A22-0C5861CF3FFD}"/>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F8-4749-8A22-0C5861CF3FFD}"/>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F8-4749-8A22-0C5861CF3FF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59.146749999999997</c:v>
                </c:pt>
                <c:pt idx="1">
                  <c:v>52.393333333333345</c:v>
                </c:pt>
                <c:pt idx="2">
                  <c:v>43.554499999999997</c:v>
                </c:pt>
                <c:pt idx="3">
                  <c:v>38.052916666666668</c:v>
                </c:pt>
                <c:pt idx="4">
                  <c:v>36.9</c:v>
                </c:pt>
                <c:pt idx="5">
                  <c:v>46.307333333333339</c:v>
                </c:pt>
                <c:pt idx="6">
                  <c:v>53.644083333333334</c:v>
                </c:pt>
                <c:pt idx="7">
                  <c:v>60.916083333333326</c:v>
                </c:pt>
                <c:pt idx="8">
                  <c:v>57.467708333333341</c:v>
                </c:pt>
                <c:pt idx="9">
                  <c:v>47.458958333333328</c:v>
                </c:pt>
                <c:pt idx="10">
                  <c:v>49.520125</c:v>
                </c:pt>
                <c:pt idx="11">
                  <c:v>47.683833333333332</c:v>
                </c:pt>
                <c:pt idx="12">
                  <c:v>40.952999999999996</c:v>
                </c:pt>
                <c:pt idx="13">
                  <c:v>44.981750000000005</c:v>
                </c:pt>
                <c:pt idx="14">
                  <c:v>45.115499999999997</c:v>
                </c:pt>
                <c:pt idx="15">
                  <c:v>36.245750000000001</c:v>
                </c:pt>
                <c:pt idx="16">
                  <c:v>31.702833333333334</c:v>
                </c:pt>
                <c:pt idx="17">
                  <c:v>34.995416666666671</c:v>
                </c:pt>
                <c:pt idx="18">
                  <c:v>30.107499999999998</c:v>
                </c:pt>
                <c:pt idx="19">
                  <c:v>27.642416666666662</c:v>
                </c:pt>
                <c:pt idx="20">
                  <c:v>20.459999999999997</c:v>
                </c:pt>
                <c:pt idx="21">
                  <c:v>20.423333333333336</c:v>
                </c:pt>
                <c:pt idx="22">
                  <c:v>25.747363636363637</c:v>
                </c:pt>
                <c:pt idx="23">
                  <c:v>28.87</c:v>
                </c:pt>
                <c:pt idx="24">
                  <c:v>25.47</c:v>
                </c:pt>
                <c:pt idx="25">
                  <c:v>28.24</c:v>
                </c:pt>
              </c:numCache>
            </c:numRef>
          </c:val>
          <c:smooth val="0"/>
          <c:extLst>
            <c:ext xmlns:c16="http://schemas.microsoft.com/office/drawing/2014/chart" uri="{C3380CC4-5D6E-409C-BE32-E72D297353CC}">
              <c16:uniqueId val="{0000000A-60F8-4749-8A22-0C5861CF3FFD}"/>
            </c:ext>
          </c:extLst>
        </c:ser>
        <c:dLbls>
          <c:showLegendKey val="0"/>
          <c:showVal val="0"/>
          <c:showCatName val="0"/>
          <c:showSerName val="0"/>
          <c:showPercent val="0"/>
          <c:showBubbleSize val="0"/>
        </c:dLbls>
        <c:marker val="1"/>
        <c:smooth val="0"/>
        <c:axId val="1866999712"/>
        <c:axId val="1"/>
      </c:lineChart>
      <c:catAx>
        <c:axId val="186699971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66999712"/>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30729833546741E-2"/>
          <c:y val="8.1112398609501743E-2"/>
          <c:w val="0.87708066581306021"/>
          <c:h val="0.86404016994978761"/>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7528809218950064E-2"/>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50-4CAB-934E-83A5503C38F4}"/>
                </c:ext>
              </c:extLst>
            </c:dLbl>
            <c:dLbl>
              <c:idx val="1"/>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50-4CAB-934E-83A5503C38F4}"/>
                </c:ext>
              </c:extLst>
            </c:dLbl>
            <c:dLbl>
              <c:idx val="3"/>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50-4CAB-934E-83A5503C38F4}"/>
                </c:ext>
              </c:extLst>
            </c:dLbl>
            <c:dLbl>
              <c:idx val="4"/>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50-4CAB-934E-83A5503C38F4}"/>
                </c:ext>
              </c:extLst>
            </c:dLbl>
            <c:dLbl>
              <c:idx val="5"/>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50-4CAB-934E-83A5503C38F4}"/>
                </c:ext>
              </c:extLst>
            </c:dLbl>
            <c:dLbl>
              <c:idx val="6"/>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50-4CAB-934E-83A5503C38F4}"/>
                </c:ext>
              </c:extLst>
            </c:dLbl>
            <c:dLbl>
              <c:idx val="7"/>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50-4CAB-934E-83A5503C38F4}"/>
                </c:ext>
              </c:extLst>
            </c:dLbl>
            <c:dLbl>
              <c:idx val="8"/>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50-4CAB-934E-83A5503C38F4}"/>
                </c:ext>
              </c:extLst>
            </c:dLbl>
            <c:dLbl>
              <c:idx val="9"/>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50-4CAB-934E-83A5503C38F4}"/>
                </c:ext>
              </c:extLst>
            </c:dLbl>
            <c:dLbl>
              <c:idx val="10"/>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50-4CAB-934E-83A5503C38F4}"/>
                </c:ext>
              </c:extLst>
            </c:dLbl>
            <c:dLbl>
              <c:idx val="11"/>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50-4CAB-934E-83A5503C38F4}"/>
                </c:ext>
              </c:extLst>
            </c:dLbl>
            <c:dLbl>
              <c:idx val="12"/>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550-4CAB-934E-83A5503C38F4}"/>
                </c:ext>
              </c:extLst>
            </c:dLbl>
            <c:dLbl>
              <c:idx val="13"/>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50-4CAB-934E-83A5503C38F4}"/>
                </c:ext>
              </c:extLst>
            </c:dLbl>
            <c:dLbl>
              <c:idx val="14"/>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50-4CAB-934E-83A5503C38F4}"/>
                </c:ext>
              </c:extLst>
            </c:dLbl>
            <c:dLbl>
              <c:idx val="15"/>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50-4CAB-934E-83A5503C38F4}"/>
                </c:ext>
              </c:extLst>
            </c:dLbl>
            <c:dLbl>
              <c:idx val="16"/>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50-4CAB-934E-83A5503C38F4}"/>
                </c:ext>
              </c:extLst>
            </c:dLbl>
            <c:dLbl>
              <c:idx val="17"/>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50-4CAB-934E-83A5503C38F4}"/>
                </c:ext>
              </c:extLst>
            </c:dLbl>
            <c:dLbl>
              <c:idx val="18"/>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550-4CAB-934E-83A5503C38F4}"/>
                </c:ext>
              </c:extLst>
            </c:dLbl>
            <c:dLbl>
              <c:idx val="19"/>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550-4CAB-934E-83A5503C38F4}"/>
                </c:ext>
              </c:extLst>
            </c:dLbl>
            <c:dLbl>
              <c:idx val="20"/>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550-4CAB-934E-83A5503C38F4}"/>
                </c:ext>
              </c:extLst>
            </c:dLbl>
            <c:dLbl>
              <c:idx val="21"/>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550-4CAB-934E-83A5503C38F4}"/>
                </c:ext>
              </c:extLst>
            </c:dLbl>
            <c:dLbl>
              <c:idx val="22"/>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550-4CAB-934E-83A5503C38F4}"/>
                </c:ext>
              </c:extLst>
            </c:dLbl>
            <c:dLbl>
              <c:idx val="24"/>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550-4CAB-934E-83A5503C38F4}"/>
                </c:ext>
              </c:extLst>
            </c:dLbl>
            <c:dLbl>
              <c:idx val="25"/>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550-4CAB-934E-83A5503C38F4}"/>
                </c:ext>
              </c:extLst>
            </c:dLbl>
            <c:dLbl>
              <c:idx val="26"/>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550-4CAB-934E-83A5503C38F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7</c:v>
                </c:pt>
                <c:pt idx="1">
                  <c:v>6.8</c:v>
                </c:pt>
                <c:pt idx="2">
                  <c:v>8.4</c:v>
                </c:pt>
                <c:pt idx="3">
                  <c:v>14.7</c:v>
                </c:pt>
                <c:pt idx="4">
                  <c:v>6.6</c:v>
                </c:pt>
                <c:pt idx="5">
                  <c:v>6.9</c:v>
                </c:pt>
                <c:pt idx="6">
                  <c:v>4.2</c:v>
                </c:pt>
                <c:pt idx="7">
                  <c:v>3.6</c:v>
                </c:pt>
                <c:pt idx="8">
                  <c:v>5.7</c:v>
                </c:pt>
                <c:pt idx="9">
                  <c:v>4.9000000000000004</c:v>
                </c:pt>
                <c:pt idx="10">
                  <c:v>5</c:v>
                </c:pt>
                <c:pt idx="11">
                  <c:v>6.6</c:v>
                </c:pt>
                <c:pt idx="12">
                  <c:v>5.4</c:v>
                </c:pt>
                <c:pt idx="13">
                  <c:v>6.2</c:v>
                </c:pt>
                <c:pt idx="14">
                  <c:v>6.3</c:v>
                </c:pt>
                <c:pt idx="15">
                  <c:v>9</c:v>
                </c:pt>
                <c:pt idx="16">
                  <c:v>8.6999999999999993</c:v>
                </c:pt>
                <c:pt idx="17">
                  <c:v>3.4</c:v>
                </c:pt>
                <c:pt idx="18">
                  <c:v>3.7</c:v>
                </c:pt>
                <c:pt idx="19">
                  <c:v>3.7</c:v>
                </c:pt>
                <c:pt idx="20">
                  <c:v>3.2</c:v>
                </c:pt>
                <c:pt idx="21">
                  <c:v>8.3000000000000007</c:v>
                </c:pt>
                <c:pt idx="22">
                  <c:v>9.3000000000000007</c:v>
                </c:pt>
                <c:pt idx="23">
                  <c:v>4.5999999999999996</c:v>
                </c:pt>
                <c:pt idx="24">
                  <c:v>4.4000000000000004</c:v>
                </c:pt>
                <c:pt idx="25">
                  <c:v>5.2</c:v>
                </c:pt>
                <c:pt idx="26">
                  <c:v>4</c:v>
                </c:pt>
              </c:numCache>
            </c:numRef>
          </c:val>
          <c:smooth val="0"/>
          <c:extLst>
            <c:ext xmlns:c16="http://schemas.microsoft.com/office/drawing/2014/chart" uri="{C3380CC4-5D6E-409C-BE32-E72D297353CC}">
              <c16:uniqueId val="{00000019-D550-4CAB-934E-83A5503C38F4}"/>
            </c:ext>
          </c:extLst>
        </c:ser>
        <c:dLbls>
          <c:showLegendKey val="0"/>
          <c:showVal val="0"/>
          <c:showCatName val="0"/>
          <c:showSerName val="0"/>
          <c:showPercent val="0"/>
          <c:showBubbleSize val="0"/>
        </c:dLbls>
        <c:marker val="1"/>
        <c:smooth val="0"/>
        <c:axId val="629081807"/>
        <c:axId val="1"/>
      </c:lineChart>
      <c:catAx>
        <c:axId val="6290818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5"/>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29081807"/>
        <c:crosses val="min"/>
        <c:crossBetween val="midCat"/>
        <c:majorUnit val="1"/>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72393" cy="499286"/>
          </a:xfrm>
          <a:prstGeom prst="rect">
            <a:avLst/>
          </a:prstGeom>
        </p:spPr>
        <p:txBody>
          <a:bodyPr vert="horz" lIns="92504" tIns="46251" rIns="92504" bIns="46251"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0"/>
            <a:ext cx="2972392" cy="499286"/>
          </a:xfrm>
          <a:prstGeom prst="rect">
            <a:avLst/>
          </a:prstGeom>
        </p:spPr>
        <p:txBody>
          <a:bodyPr vert="horz" lIns="92504" tIns="46251" rIns="92504" bIns="46251"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3"/>
            <a:ext cx="2972393" cy="499286"/>
          </a:xfrm>
          <a:prstGeom prst="rect">
            <a:avLst/>
          </a:prstGeom>
        </p:spPr>
        <p:txBody>
          <a:bodyPr vert="horz" lIns="92504" tIns="46251" rIns="92504" bIns="46251"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3"/>
            <a:ext cx="2972392" cy="499286"/>
          </a:xfrm>
          <a:prstGeom prst="rect">
            <a:avLst/>
          </a:prstGeom>
        </p:spPr>
        <p:txBody>
          <a:bodyPr vert="horz" lIns="92504" tIns="46251" rIns="92504" bIns="46251"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18" tIns="45909" rIns="91818"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3" y="5"/>
            <a:ext cx="2972548" cy="497842"/>
          </a:xfrm>
          <a:prstGeom prst="rect">
            <a:avLst/>
          </a:prstGeom>
        </p:spPr>
        <p:txBody>
          <a:bodyPr vert="horz" lIns="91818" tIns="45909" rIns="91818" bIns="45909"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35013" y="747713"/>
            <a:ext cx="5387975" cy="3730625"/>
          </a:xfrm>
          <a:prstGeom prst="rect">
            <a:avLst/>
          </a:prstGeom>
          <a:noFill/>
          <a:ln w="12700">
            <a:solidFill>
              <a:prstClr val="black"/>
            </a:solidFill>
          </a:ln>
        </p:spPr>
        <p:txBody>
          <a:bodyPr vert="horz" lIns="91818" tIns="45909" rIns="91818" bIns="45909" rtlCol="0" anchor="ctr"/>
          <a:lstStyle/>
          <a:p>
            <a:endParaRPr lang="ja-JP" altLang="en-US" dirty="0"/>
          </a:p>
        </p:txBody>
      </p:sp>
      <p:sp>
        <p:nvSpPr>
          <p:cNvPr id="5" name="ノート プレースホルダ 4"/>
          <p:cNvSpPr>
            <a:spLocks noGrp="1"/>
          </p:cNvSpPr>
          <p:nvPr>
            <p:ph type="body" sz="quarter" idx="3"/>
          </p:nvPr>
        </p:nvSpPr>
        <p:spPr>
          <a:xfrm>
            <a:off x="685480" y="4723925"/>
            <a:ext cx="5487041" cy="4475798"/>
          </a:xfrm>
          <a:prstGeom prst="rect">
            <a:avLst/>
          </a:prstGeom>
        </p:spPr>
        <p:txBody>
          <a:bodyPr vert="horz" lIns="91818" tIns="45909" rIns="91818"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0"/>
            <a:ext cx="2972548" cy="497841"/>
          </a:xfrm>
          <a:prstGeom prst="rect">
            <a:avLst/>
          </a:prstGeom>
        </p:spPr>
        <p:txBody>
          <a:bodyPr vert="horz" lIns="91818" tIns="45909" rIns="91818"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3" y="9446260"/>
            <a:ext cx="2972548" cy="497841"/>
          </a:xfrm>
          <a:prstGeom prst="rect">
            <a:avLst/>
          </a:prstGeom>
        </p:spPr>
        <p:txBody>
          <a:bodyPr vert="horz" lIns="91818" tIns="45909" rIns="91818"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5672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latin typeface="Calibri"/>
              <a:cs typeface="Calibri"/>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12</a:t>
            </a:fld>
            <a:endParaRPr lang="ja-JP" altLang="en-US"/>
          </a:p>
        </p:txBody>
      </p:sp>
    </p:spTree>
    <p:extLst>
      <p:ext uri="{BB962C8B-B14F-4D97-AF65-F5344CB8AC3E}">
        <p14:creationId xmlns:p14="http://schemas.microsoft.com/office/powerpoint/2010/main" val="282388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13</a:t>
            </a:fld>
            <a:endParaRPr kumimoji="1" lang="ja-JP" altLang="en-US"/>
          </a:p>
        </p:txBody>
      </p:sp>
    </p:spTree>
    <p:extLst>
      <p:ext uri="{BB962C8B-B14F-4D97-AF65-F5344CB8AC3E}">
        <p14:creationId xmlns:p14="http://schemas.microsoft.com/office/powerpoint/2010/main" val="42859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59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17</a:t>
            </a:fld>
            <a:endParaRPr lang="ja-JP" altLang="en-US"/>
          </a:p>
        </p:txBody>
      </p:sp>
    </p:spTree>
    <p:extLst>
      <p:ext uri="{BB962C8B-B14F-4D97-AF65-F5344CB8AC3E}">
        <p14:creationId xmlns:p14="http://schemas.microsoft.com/office/powerpoint/2010/main" val="145566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160400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r>
              <a:rPr lang="ja" altLang="ja-JP" dirty="0"/>
              <a:t>https://data.who.int/countries/076#hid-4ca1b</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4050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r>
              <a:rPr lang="ja" altLang="ja-JP" dirty="0"/>
              <a:t>https://data.who.int/countries/076#hid-46348</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702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r>
              <a:rPr lang="ja" altLang="ja-JP" dirty="0"/>
              <a:t>https://srhdpeuwpubsa.blob.core.windows.net/whdh/DATADOT/COUNTRY/PDF/076_ブラジル.pdf</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5937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a:p>
        </p:txBody>
      </p:sp>
    </p:spTree>
    <p:extLst>
      <p:ext uri="{BB962C8B-B14F-4D97-AF65-F5344CB8AC3E}">
        <p14:creationId xmlns:p14="http://schemas.microsoft.com/office/powerpoint/2010/main" val="194684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68897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89595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290924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29</a:t>
            </a:fld>
            <a:endParaRPr lang="ja-JP" altLang="en-US" dirty="0"/>
          </a:p>
        </p:txBody>
      </p:sp>
    </p:spTree>
    <p:extLst>
      <p:ext uri="{BB962C8B-B14F-4D97-AF65-F5344CB8AC3E}">
        <p14:creationId xmlns:p14="http://schemas.microsoft.com/office/powerpoint/2010/main" val="14344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31</a:t>
            </a:fld>
            <a:endParaRPr lang="ja-JP" altLang="en-US"/>
          </a:p>
        </p:txBody>
      </p:sp>
    </p:spTree>
    <p:extLst>
      <p:ext uri="{BB962C8B-B14F-4D97-AF65-F5344CB8AC3E}">
        <p14:creationId xmlns:p14="http://schemas.microsoft.com/office/powerpoint/2010/main" val="4072136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latin typeface="Calibri"/>
              <a:cs typeface="Calibri"/>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a:p>
        </p:txBody>
      </p:sp>
    </p:spTree>
    <p:extLst>
      <p:ext uri="{BB962C8B-B14F-4D97-AF65-F5344CB8AC3E}">
        <p14:creationId xmlns:p14="http://schemas.microsoft.com/office/powerpoint/2010/main" val="238638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35</a:t>
            </a:fld>
            <a:endParaRPr lang="ja-JP" altLang="en-US"/>
          </a:p>
        </p:txBody>
      </p:sp>
    </p:spTree>
    <p:extLst>
      <p:ext uri="{BB962C8B-B14F-4D97-AF65-F5344CB8AC3E}">
        <p14:creationId xmlns:p14="http://schemas.microsoft.com/office/powerpoint/2010/main" val="597257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36</a:t>
            </a:fld>
            <a:endParaRPr lang="ja-JP" altLang="en-US" dirty="0"/>
          </a:p>
        </p:txBody>
      </p:sp>
    </p:spTree>
    <p:extLst>
      <p:ext uri="{BB962C8B-B14F-4D97-AF65-F5344CB8AC3E}">
        <p14:creationId xmlns:p14="http://schemas.microsoft.com/office/powerpoint/2010/main" val="1525651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25651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3664355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3651331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https://www.gov.br/mcti/pt-br/acesso-a-informacao/lei-geral-de-protecao-de-dados-pessoais-lgpd/base-juridica-1</a:t>
            </a:r>
          </a:p>
          <a:p>
            <a:r>
              <a:rPr lang="ja" dirty="0"/>
              <a:t>https://www.gov.br/mcti/pt-br/acesso-a-informacao/lei-geral-de-protecao-de-dados-pessoais-lgpd</a:t>
            </a:r>
          </a:p>
          <a:p>
            <a:r>
              <a:rPr lang="ja" dirty="0"/>
              <a:t>https://www4.planalto.gov.br/legislacao</a:t>
            </a:r>
          </a:p>
          <a:p>
            <a:r>
              <a:rPr lang="ja" dirty="0"/>
              <a:t>https://www.gov.br/anpd/pt-br/centrais-de-conteudo/outros-documentos-e-publicacoes-institucionais/lgpd-en-lei-no-13-709-capa.pdf</a:t>
            </a:r>
          </a:p>
          <a:p>
            <a:r>
              <a:rPr lang="ja" dirty="0"/>
              <a:t>https://www.planalto.gov.br/ccivil_03/_ato2015-2018/2018/lei/L13709compilado.htm</a:t>
            </a:r>
          </a:p>
          <a:p>
            <a:r>
              <a:rPr lang="ja" dirty="0"/>
              <a:t>https://www.gov.br/mds/pt-br/acesso-a-informacao/governanca/integridade/campanhas/lgpd</a:t>
            </a:r>
          </a:p>
          <a:p>
            <a:r>
              <a:rPr lang="ja" dirty="0"/>
              <a:t>https://www.truendo.com/en/blog/navigating-brazils-lgpd-amendments-key-changes-and-implications-for-2024</a:t>
            </a:r>
          </a:p>
          <a:p>
            <a:r>
              <a:rPr lang="ja" dirty="0"/>
              <a:t>https://www4.planalto.gov.br/legislacao/portal-legis/legislacao-1/leis-ordinarias/2018-leis-ordinarias</a:t>
            </a:r>
          </a:p>
          <a:p>
            <a:r>
              <a:rPr lang="ja" dirty="0"/>
              <a:t>https://www.ibanet.org/protections-health-data-brazilds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671920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https://www.gov.br/mcti/pt-br/acesso-a-informacao/lei-geral-de-protecao-de-dados-pessoais-lgpd/base-juridica-1</a:t>
            </a:r>
          </a:p>
          <a:p>
            <a:r>
              <a:rPr lang="ja" dirty="0"/>
              <a:t>https://www.gov.br/mcti/pt-br/acesso-a-informacao/lei-geral-de-protecao-de-dados-pessoais-lgpd</a:t>
            </a:r>
          </a:p>
          <a:p>
            <a:r>
              <a:rPr lang="ja" dirty="0"/>
              <a:t>https://www4.planalto.gov.br/legislacao</a:t>
            </a:r>
          </a:p>
          <a:p>
            <a:r>
              <a:rPr lang="ja" dirty="0"/>
              <a:t>https://www.gov.br/anpd/pt-br/centrais-de-conteudo/outros-documentos-e-publicacoes-institucionais/lgpd-en-lei-no-13-709-capa.pdf</a:t>
            </a:r>
          </a:p>
          <a:p>
            <a:r>
              <a:rPr lang="ja" dirty="0"/>
              <a:t>https://www.planalto.gov.br/ccivil_03/_ato2015-2018/2018/lei/L13709compilado.htm</a:t>
            </a:r>
          </a:p>
          <a:p>
            <a:r>
              <a:rPr lang="ja" dirty="0"/>
              <a:t>https://www.gov.br/mds/pt-br/acesso-a-informacao/governanca/integridade/campanhas/lgpd</a:t>
            </a:r>
          </a:p>
          <a:p>
            <a:r>
              <a:rPr lang="ja" dirty="0"/>
              <a:t>https://www.truendo.com/en/blog/navigating-brazils-lgpd-amendments-key-changes-and-implications-for-2024</a:t>
            </a:r>
          </a:p>
          <a:p>
            <a:r>
              <a:rPr lang="ja" dirty="0"/>
              <a:t>https://www4.planalto.gov.br/legislacao/portal-legis/legislacao-1/leis-ordinarias/2018-leis-ordinarias</a:t>
            </a:r>
          </a:p>
          <a:p>
            <a:r>
              <a:rPr lang="ja" dirty="0"/>
              <a:t>https://www.ibanet.org/protections-health-data-brazilds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71008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46</a:t>
            </a:fld>
            <a:endParaRPr lang="ja-JP" altLang="en-US"/>
          </a:p>
        </p:txBody>
      </p:sp>
    </p:spTree>
    <p:extLst>
      <p:ext uri="{BB962C8B-B14F-4D97-AF65-F5344CB8AC3E}">
        <p14:creationId xmlns:p14="http://schemas.microsoft.com/office/powerpoint/2010/main" val="3964159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47</a:t>
            </a:fld>
            <a:endParaRPr lang="ja-JP" altLang="en-US"/>
          </a:p>
        </p:txBody>
      </p:sp>
    </p:spTree>
    <p:extLst>
      <p:ext uri="{BB962C8B-B14F-4D97-AF65-F5344CB8AC3E}">
        <p14:creationId xmlns:p14="http://schemas.microsoft.com/office/powerpoint/2010/main" val="150581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Arial"/>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48</a:t>
            </a:fld>
            <a:endParaRPr lang="ja-JP" altLang="en-US"/>
          </a:p>
        </p:txBody>
      </p:sp>
    </p:spTree>
    <p:extLst>
      <p:ext uri="{BB962C8B-B14F-4D97-AF65-F5344CB8AC3E}">
        <p14:creationId xmlns:p14="http://schemas.microsoft.com/office/powerpoint/2010/main" val="818351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50</a:t>
            </a:fld>
            <a:endParaRPr lang="ja-JP" altLang="en-US"/>
          </a:p>
        </p:txBody>
      </p:sp>
    </p:spTree>
    <p:extLst>
      <p:ext uri="{BB962C8B-B14F-4D97-AF65-F5344CB8AC3E}">
        <p14:creationId xmlns:p14="http://schemas.microsoft.com/office/powerpoint/2010/main" val="4170966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3062456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60</a:t>
            </a:fld>
            <a:endParaRPr lang="ja-JP" altLang="en-US"/>
          </a:p>
        </p:txBody>
      </p:sp>
    </p:spTree>
    <p:extLst>
      <p:ext uri="{BB962C8B-B14F-4D97-AF65-F5344CB8AC3E}">
        <p14:creationId xmlns:p14="http://schemas.microsoft.com/office/powerpoint/2010/main" val="1426039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dirty="0">
              <a:ea typeface="ＭＳ Ｐゴシック"/>
              <a:cs typeface="Arial"/>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61</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63</a:t>
            </a:fld>
            <a:endParaRPr lang="ja-JP" altLang="en-US" dirty="0"/>
          </a:p>
        </p:txBody>
      </p:sp>
    </p:spTree>
    <p:extLst>
      <p:ext uri="{BB962C8B-B14F-4D97-AF65-F5344CB8AC3E}">
        <p14:creationId xmlns:p14="http://schemas.microsoft.com/office/powerpoint/2010/main" val="3740844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68</a:t>
            </a:fld>
            <a:endParaRPr lang="ja-JP" altLang="en-US" dirty="0"/>
          </a:p>
        </p:txBody>
      </p:sp>
    </p:spTree>
    <p:extLst>
      <p:ext uri="{BB962C8B-B14F-4D97-AF65-F5344CB8AC3E}">
        <p14:creationId xmlns:p14="http://schemas.microsoft.com/office/powerpoint/2010/main" val="415615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a:p>
        </p:txBody>
      </p:sp>
    </p:spTree>
    <p:extLst>
      <p:ext uri="{BB962C8B-B14F-4D97-AF65-F5344CB8AC3E}">
        <p14:creationId xmlns:p14="http://schemas.microsoft.com/office/powerpoint/2010/main" val="4180185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69</a:t>
            </a:fld>
            <a:endParaRPr lang="ja-JP" altLang="en-US" dirty="0"/>
          </a:p>
        </p:txBody>
      </p:sp>
    </p:spTree>
    <p:extLst>
      <p:ext uri="{BB962C8B-B14F-4D97-AF65-F5344CB8AC3E}">
        <p14:creationId xmlns:p14="http://schemas.microsoft.com/office/powerpoint/2010/main" val="241928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72</a:t>
            </a:fld>
            <a:endParaRPr lang="ja-JP" altLang="en-US" dirty="0"/>
          </a:p>
        </p:txBody>
      </p:sp>
    </p:spTree>
    <p:extLst>
      <p:ext uri="{BB962C8B-B14F-4D97-AF65-F5344CB8AC3E}">
        <p14:creationId xmlns:p14="http://schemas.microsoft.com/office/powerpoint/2010/main" val="3041859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73</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74</a:t>
            </a:fld>
            <a:endParaRPr kumimoji="1" lang="ja-JP" altLang="en-US"/>
          </a:p>
        </p:txBody>
      </p:sp>
    </p:spTree>
    <p:extLst>
      <p:ext uri="{BB962C8B-B14F-4D97-AF65-F5344CB8AC3E}">
        <p14:creationId xmlns:p14="http://schemas.microsoft.com/office/powerpoint/2010/main" val="2568859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76</a:t>
            </a:fld>
            <a:endParaRPr lang="ja-JP" altLang="en-US" dirty="0"/>
          </a:p>
        </p:txBody>
      </p:sp>
    </p:spTree>
    <p:extLst>
      <p:ext uri="{BB962C8B-B14F-4D97-AF65-F5344CB8AC3E}">
        <p14:creationId xmlns:p14="http://schemas.microsoft.com/office/powerpoint/2010/main" val="2014260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78</a:t>
            </a:fld>
            <a:endParaRPr kumimoji="1" lang="ja-JP" altLang="en-US"/>
          </a:p>
        </p:txBody>
      </p:sp>
    </p:spTree>
    <p:extLst>
      <p:ext uri="{BB962C8B-B14F-4D97-AF65-F5344CB8AC3E}">
        <p14:creationId xmlns:p14="http://schemas.microsoft.com/office/powerpoint/2010/main" val="3093459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79</a:t>
            </a:fld>
            <a:endParaRPr kumimoji="1" lang="ja-JP" altLang="en-US"/>
          </a:p>
        </p:txBody>
      </p:sp>
    </p:spTree>
    <p:extLst>
      <p:ext uri="{BB962C8B-B14F-4D97-AF65-F5344CB8AC3E}">
        <p14:creationId xmlns:p14="http://schemas.microsoft.com/office/powerpoint/2010/main" val="211457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80</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81</a:t>
            </a:fld>
            <a:endParaRPr kumimoji="1" lang="ja-JP" altLang="en-US"/>
          </a:p>
        </p:txBody>
      </p:sp>
    </p:spTree>
    <p:extLst>
      <p:ext uri="{BB962C8B-B14F-4D97-AF65-F5344CB8AC3E}">
        <p14:creationId xmlns:p14="http://schemas.microsoft.com/office/powerpoint/2010/main" val="388827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83</a:t>
            </a:fld>
            <a:endParaRPr lang="ja-JP" altLang="en-US" dirty="0"/>
          </a:p>
        </p:txBody>
      </p:sp>
    </p:spTree>
    <p:extLst>
      <p:ext uri="{BB962C8B-B14F-4D97-AF65-F5344CB8AC3E}">
        <p14:creationId xmlns:p14="http://schemas.microsoft.com/office/powerpoint/2010/main" val="372762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a:t>
            </a:fld>
            <a:endParaRPr lang="ja-JP" altLang="en-US"/>
          </a:p>
        </p:txBody>
      </p:sp>
    </p:spTree>
    <p:extLst>
      <p:ext uri="{BB962C8B-B14F-4D97-AF65-F5344CB8AC3E}">
        <p14:creationId xmlns:p14="http://schemas.microsoft.com/office/powerpoint/2010/main" val="3047927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93</a:t>
            </a:fld>
            <a:endParaRPr lang="ja-JP" altLang="en-US" dirty="0"/>
          </a:p>
        </p:txBody>
      </p:sp>
    </p:spTree>
    <p:extLst>
      <p:ext uri="{BB962C8B-B14F-4D97-AF65-F5344CB8AC3E}">
        <p14:creationId xmlns:p14="http://schemas.microsoft.com/office/powerpoint/2010/main" val="335374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a:p>
        </p:txBody>
      </p:sp>
    </p:spTree>
    <p:extLst>
      <p:ext uri="{BB962C8B-B14F-4D97-AF65-F5344CB8AC3E}">
        <p14:creationId xmlns:p14="http://schemas.microsoft.com/office/powerpoint/2010/main" val="265927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a:t>
            </a:fld>
            <a:endParaRPr lang="ja-JP" altLang="en-US"/>
          </a:p>
        </p:txBody>
      </p:sp>
    </p:spTree>
    <p:extLst>
      <p:ext uri="{BB962C8B-B14F-4D97-AF65-F5344CB8AC3E}">
        <p14:creationId xmlns:p14="http://schemas.microsoft.com/office/powerpoint/2010/main" val="153475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4112693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31" name="Oval 6"/>
          <p:cNvSpPr>
            <a:spLocks noChangeArrowheads="1"/>
          </p:cNvSpPr>
          <p:nvPr userDrawn="1"/>
        </p:nvSpPr>
        <p:spPr bwMode="auto">
          <a:xfrm>
            <a:off x="7118086"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2" name="Oval 7"/>
          <p:cNvSpPr>
            <a:spLocks noChangeArrowheads="1"/>
          </p:cNvSpPr>
          <p:nvPr userDrawn="1"/>
        </p:nvSpPr>
        <p:spPr bwMode="auto">
          <a:xfrm>
            <a:off x="7209493" y="6394986"/>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3" name="Oval 8"/>
          <p:cNvSpPr>
            <a:spLocks noChangeArrowheads="1"/>
          </p:cNvSpPr>
          <p:nvPr userDrawn="1"/>
        </p:nvSpPr>
        <p:spPr bwMode="auto">
          <a:xfrm>
            <a:off x="7299107" y="6394986"/>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4" name="Oval 9"/>
          <p:cNvSpPr>
            <a:spLocks noChangeArrowheads="1"/>
          </p:cNvSpPr>
          <p:nvPr userDrawn="1"/>
        </p:nvSpPr>
        <p:spPr bwMode="auto">
          <a:xfrm>
            <a:off x="7390514"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5" name="Oval 10"/>
          <p:cNvSpPr>
            <a:spLocks noChangeArrowheads="1"/>
          </p:cNvSpPr>
          <p:nvPr userDrawn="1"/>
        </p:nvSpPr>
        <p:spPr bwMode="auto">
          <a:xfrm>
            <a:off x="7481921"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6" name="Oval 11"/>
          <p:cNvSpPr>
            <a:spLocks noChangeArrowheads="1"/>
          </p:cNvSpPr>
          <p:nvPr userDrawn="1"/>
        </p:nvSpPr>
        <p:spPr bwMode="auto">
          <a:xfrm>
            <a:off x="7209493" y="648818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7" name="Oval 12"/>
          <p:cNvSpPr>
            <a:spLocks noChangeArrowheads="1"/>
          </p:cNvSpPr>
          <p:nvPr userDrawn="1"/>
        </p:nvSpPr>
        <p:spPr bwMode="auto">
          <a:xfrm>
            <a:off x="7299107" y="648818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8" name="Oval 13"/>
          <p:cNvSpPr>
            <a:spLocks noChangeArrowheads="1"/>
          </p:cNvSpPr>
          <p:nvPr userDrawn="1"/>
        </p:nvSpPr>
        <p:spPr bwMode="auto">
          <a:xfrm>
            <a:off x="7390514" y="648818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9" name="Oval 14"/>
          <p:cNvSpPr>
            <a:spLocks noChangeArrowheads="1"/>
          </p:cNvSpPr>
          <p:nvPr userDrawn="1"/>
        </p:nvSpPr>
        <p:spPr bwMode="auto">
          <a:xfrm>
            <a:off x="7299107" y="6576007"/>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0" name="Oval 15"/>
          <p:cNvSpPr>
            <a:spLocks noChangeArrowheads="1"/>
          </p:cNvSpPr>
          <p:nvPr userDrawn="1"/>
        </p:nvSpPr>
        <p:spPr bwMode="auto">
          <a:xfrm>
            <a:off x="63061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1" name="Oval 16"/>
          <p:cNvSpPr>
            <a:spLocks noChangeArrowheads="1"/>
          </p:cNvSpPr>
          <p:nvPr userDrawn="1"/>
        </p:nvSpPr>
        <p:spPr bwMode="auto">
          <a:xfrm>
            <a:off x="639758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2" name="Oval 17"/>
          <p:cNvSpPr>
            <a:spLocks noChangeArrowheads="1"/>
          </p:cNvSpPr>
          <p:nvPr userDrawn="1"/>
        </p:nvSpPr>
        <p:spPr bwMode="auto">
          <a:xfrm>
            <a:off x="6485408"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3" name="Oval 18"/>
          <p:cNvSpPr>
            <a:spLocks noChangeArrowheads="1"/>
          </p:cNvSpPr>
          <p:nvPr userDrawn="1"/>
        </p:nvSpPr>
        <p:spPr bwMode="auto">
          <a:xfrm>
            <a:off x="6576815"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4" name="Oval 19"/>
          <p:cNvSpPr>
            <a:spLocks noChangeArrowheads="1"/>
          </p:cNvSpPr>
          <p:nvPr userDrawn="1"/>
        </p:nvSpPr>
        <p:spPr bwMode="auto">
          <a:xfrm>
            <a:off x="6668222"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5" name="Oval 20"/>
          <p:cNvSpPr>
            <a:spLocks noChangeArrowheads="1"/>
          </p:cNvSpPr>
          <p:nvPr userDrawn="1"/>
        </p:nvSpPr>
        <p:spPr bwMode="auto">
          <a:xfrm>
            <a:off x="6754251"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6" name="Oval 21"/>
          <p:cNvSpPr>
            <a:spLocks noChangeArrowheads="1"/>
          </p:cNvSpPr>
          <p:nvPr userDrawn="1"/>
        </p:nvSpPr>
        <p:spPr bwMode="auto">
          <a:xfrm>
            <a:off x="6847450"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7" name="Oval 22"/>
          <p:cNvSpPr>
            <a:spLocks noChangeArrowheads="1"/>
          </p:cNvSpPr>
          <p:nvPr userDrawn="1"/>
        </p:nvSpPr>
        <p:spPr bwMode="auto">
          <a:xfrm>
            <a:off x="6940650"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8" name="Oval 23"/>
          <p:cNvSpPr>
            <a:spLocks noChangeArrowheads="1"/>
          </p:cNvSpPr>
          <p:nvPr userDrawn="1"/>
        </p:nvSpPr>
        <p:spPr bwMode="auto">
          <a:xfrm>
            <a:off x="70266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9" name="Oval 24"/>
          <p:cNvSpPr>
            <a:spLocks noChangeArrowheads="1"/>
          </p:cNvSpPr>
          <p:nvPr userDrawn="1"/>
        </p:nvSpPr>
        <p:spPr bwMode="auto">
          <a:xfrm>
            <a:off x="71180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0" name="Oval 25"/>
          <p:cNvSpPr>
            <a:spLocks noChangeArrowheads="1"/>
          </p:cNvSpPr>
          <p:nvPr userDrawn="1"/>
        </p:nvSpPr>
        <p:spPr bwMode="auto">
          <a:xfrm>
            <a:off x="7209493"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1" name="Oval 26"/>
          <p:cNvSpPr>
            <a:spLocks noChangeArrowheads="1"/>
          </p:cNvSpPr>
          <p:nvPr userDrawn="1"/>
        </p:nvSpPr>
        <p:spPr bwMode="auto">
          <a:xfrm>
            <a:off x="7299107"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2" name="Oval 27"/>
          <p:cNvSpPr>
            <a:spLocks noChangeArrowheads="1"/>
          </p:cNvSpPr>
          <p:nvPr userDrawn="1"/>
        </p:nvSpPr>
        <p:spPr bwMode="auto">
          <a:xfrm>
            <a:off x="7390514"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3" name="Oval 28"/>
          <p:cNvSpPr>
            <a:spLocks noChangeArrowheads="1"/>
          </p:cNvSpPr>
          <p:nvPr userDrawn="1"/>
        </p:nvSpPr>
        <p:spPr bwMode="auto">
          <a:xfrm>
            <a:off x="74819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4" name="Oval 29"/>
          <p:cNvSpPr>
            <a:spLocks noChangeArrowheads="1"/>
          </p:cNvSpPr>
          <p:nvPr userDrawn="1"/>
        </p:nvSpPr>
        <p:spPr bwMode="auto">
          <a:xfrm>
            <a:off x="7573328"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5" name="Oval 30"/>
          <p:cNvSpPr>
            <a:spLocks noChangeArrowheads="1"/>
          </p:cNvSpPr>
          <p:nvPr userDrawn="1"/>
        </p:nvSpPr>
        <p:spPr bwMode="auto">
          <a:xfrm>
            <a:off x="7659358"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6" name="Oval 31"/>
          <p:cNvSpPr>
            <a:spLocks noChangeArrowheads="1"/>
          </p:cNvSpPr>
          <p:nvPr userDrawn="1"/>
        </p:nvSpPr>
        <p:spPr bwMode="auto">
          <a:xfrm>
            <a:off x="77525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7" name="Oval 32"/>
          <p:cNvSpPr>
            <a:spLocks noChangeArrowheads="1"/>
          </p:cNvSpPr>
          <p:nvPr userDrawn="1"/>
        </p:nvSpPr>
        <p:spPr bwMode="auto">
          <a:xfrm>
            <a:off x="784575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8" name="Oval 33"/>
          <p:cNvSpPr>
            <a:spLocks noChangeArrowheads="1"/>
          </p:cNvSpPr>
          <p:nvPr userDrawn="1"/>
        </p:nvSpPr>
        <p:spPr bwMode="auto">
          <a:xfrm>
            <a:off x="79317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9" name="Oval 34"/>
          <p:cNvSpPr>
            <a:spLocks noChangeArrowheads="1"/>
          </p:cNvSpPr>
          <p:nvPr userDrawn="1"/>
        </p:nvSpPr>
        <p:spPr bwMode="auto">
          <a:xfrm>
            <a:off x="8023192"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0" name="Oval 35"/>
          <p:cNvSpPr>
            <a:spLocks noChangeArrowheads="1"/>
          </p:cNvSpPr>
          <p:nvPr userDrawn="1"/>
        </p:nvSpPr>
        <p:spPr bwMode="auto">
          <a:xfrm>
            <a:off x="81145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1" name="Oval 36"/>
          <p:cNvSpPr>
            <a:spLocks noChangeArrowheads="1"/>
          </p:cNvSpPr>
          <p:nvPr userDrawn="1"/>
        </p:nvSpPr>
        <p:spPr bwMode="auto">
          <a:xfrm>
            <a:off x="82024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2" name="Oval 37"/>
          <p:cNvSpPr>
            <a:spLocks noChangeArrowheads="1"/>
          </p:cNvSpPr>
          <p:nvPr userDrawn="1"/>
        </p:nvSpPr>
        <p:spPr bwMode="auto">
          <a:xfrm>
            <a:off x="8293828"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3" name="Oval 38"/>
          <p:cNvSpPr>
            <a:spLocks noChangeArrowheads="1"/>
          </p:cNvSpPr>
          <p:nvPr userDrawn="1"/>
        </p:nvSpPr>
        <p:spPr bwMode="auto">
          <a:xfrm>
            <a:off x="8387027"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4" name="Oval 39"/>
          <p:cNvSpPr>
            <a:spLocks noChangeArrowheads="1"/>
          </p:cNvSpPr>
          <p:nvPr userDrawn="1"/>
        </p:nvSpPr>
        <p:spPr bwMode="auto">
          <a:xfrm>
            <a:off x="84730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5" name="Oval 40"/>
          <p:cNvSpPr>
            <a:spLocks noChangeArrowheads="1"/>
          </p:cNvSpPr>
          <p:nvPr userDrawn="1"/>
        </p:nvSpPr>
        <p:spPr bwMode="auto">
          <a:xfrm>
            <a:off x="8566256"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6" name="Oval 41"/>
          <p:cNvSpPr>
            <a:spLocks noChangeArrowheads="1"/>
          </p:cNvSpPr>
          <p:nvPr userDrawn="1"/>
        </p:nvSpPr>
        <p:spPr bwMode="auto">
          <a:xfrm>
            <a:off x="8657663" y="4138493"/>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7" name="Oval 42"/>
          <p:cNvSpPr>
            <a:spLocks noChangeArrowheads="1"/>
          </p:cNvSpPr>
          <p:nvPr userDrawn="1"/>
        </p:nvSpPr>
        <p:spPr bwMode="auto">
          <a:xfrm>
            <a:off x="8743693"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8" name="Oval 43"/>
          <p:cNvSpPr>
            <a:spLocks noChangeArrowheads="1"/>
          </p:cNvSpPr>
          <p:nvPr userDrawn="1"/>
        </p:nvSpPr>
        <p:spPr bwMode="auto">
          <a:xfrm>
            <a:off x="8836892"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9" name="Oval 44"/>
          <p:cNvSpPr>
            <a:spLocks noChangeArrowheads="1"/>
          </p:cNvSpPr>
          <p:nvPr userDrawn="1"/>
        </p:nvSpPr>
        <p:spPr bwMode="auto">
          <a:xfrm>
            <a:off x="89282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0" name="Oval 45"/>
          <p:cNvSpPr>
            <a:spLocks noChangeArrowheads="1"/>
          </p:cNvSpPr>
          <p:nvPr userDrawn="1"/>
        </p:nvSpPr>
        <p:spPr bwMode="auto">
          <a:xfrm>
            <a:off x="901432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1" name="Oval 46"/>
          <p:cNvSpPr>
            <a:spLocks noChangeArrowheads="1"/>
          </p:cNvSpPr>
          <p:nvPr userDrawn="1"/>
        </p:nvSpPr>
        <p:spPr bwMode="auto">
          <a:xfrm>
            <a:off x="639758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2" name="Oval 47"/>
          <p:cNvSpPr>
            <a:spLocks noChangeArrowheads="1"/>
          </p:cNvSpPr>
          <p:nvPr userDrawn="1"/>
        </p:nvSpPr>
        <p:spPr bwMode="auto">
          <a:xfrm>
            <a:off x="6485408"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3" name="Oval 48"/>
          <p:cNvSpPr>
            <a:spLocks noChangeArrowheads="1"/>
          </p:cNvSpPr>
          <p:nvPr userDrawn="1"/>
        </p:nvSpPr>
        <p:spPr bwMode="auto">
          <a:xfrm>
            <a:off x="6576815"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4" name="Oval 49"/>
          <p:cNvSpPr>
            <a:spLocks noChangeArrowheads="1"/>
          </p:cNvSpPr>
          <p:nvPr userDrawn="1"/>
        </p:nvSpPr>
        <p:spPr bwMode="auto">
          <a:xfrm>
            <a:off x="6668222"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5" name="Oval 50"/>
          <p:cNvSpPr>
            <a:spLocks noChangeArrowheads="1"/>
          </p:cNvSpPr>
          <p:nvPr userDrawn="1"/>
        </p:nvSpPr>
        <p:spPr bwMode="auto">
          <a:xfrm>
            <a:off x="6754251"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6" name="Oval 51"/>
          <p:cNvSpPr>
            <a:spLocks noChangeArrowheads="1"/>
          </p:cNvSpPr>
          <p:nvPr userDrawn="1"/>
        </p:nvSpPr>
        <p:spPr bwMode="auto">
          <a:xfrm>
            <a:off x="6847450"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7" name="Oval 52"/>
          <p:cNvSpPr>
            <a:spLocks noChangeArrowheads="1"/>
          </p:cNvSpPr>
          <p:nvPr userDrawn="1"/>
        </p:nvSpPr>
        <p:spPr bwMode="auto">
          <a:xfrm>
            <a:off x="6940650"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8" name="Oval 53"/>
          <p:cNvSpPr>
            <a:spLocks noChangeArrowheads="1"/>
          </p:cNvSpPr>
          <p:nvPr userDrawn="1"/>
        </p:nvSpPr>
        <p:spPr bwMode="auto">
          <a:xfrm>
            <a:off x="7026679"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9" name="Oval 54"/>
          <p:cNvSpPr>
            <a:spLocks noChangeArrowheads="1"/>
          </p:cNvSpPr>
          <p:nvPr userDrawn="1"/>
        </p:nvSpPr>
        <p:spPr bwMode="auto">
          <a:xfrm>
            <a:off x="71180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0" name="Oval 55"/>
          <p:cNvSpPr>
            <a:spLocks noChangeArrowheads="1"/>
          </p:cNvSpPr>
          <p:nvPr userDrawn="1"/>
        </p:nvSpPr>
        <p:spPr bwMode="auto">
          <a:xfrm>
            <a:off x="7209493"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1" name="Oval 56"/>
          <p:cNvSpPr>
            <a:spLocks noChangeArrowheads="1"/>
          </p:cNvSpPr>
          <p:nvPr userDrawn="1"/>
        </p:nvSpPr>
        <p:spPr bwMode="auto">
          <a:xfrm>
            <a:off x="7299107"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2" name="Oval 57"/>
          <p:cNvSpPr>
            <a:spLocks noChangeArrowheads="1"/>
          </p:cNvSpPr>
          <p:nvPr userDrawn="1"/>
        </p:nvSpPr>
        <p:spPr bwMode="auto">
          <a:xfrm>
            <a:off x="7390514"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3" name="Oval 58"/>
          <p:cNvSpPr>
            <a:spLocks noChangeArrowheads="1"/>
          </p:cNvSpPr>
          <p:nvPr userDrawn="1"/>
        </p:nvSpPr>
        <p:spPr bwMode="auto">
          <a:xfrm>
            <a:off x="74819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4" name="Oval 59"/>
          <p:cNvSpPr>
            <a:spLocks noChangeArrowheads="1"/>
          </p:cNvSpPr>
          <p:nvPr userDrawn="1"/>
        </p:nvSpPr>
        <p:spPr bwMode="auto">
          <a:xfrm>
            <a:off x="7573328"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5" name="Oval 60"/>
          <p:cNvSpPr>
            <a:spLocks noChangeArrowheads="1"/>
          </p:cNvSpPr>
          <p:nvPr userDrawn="1"/>
        </p:nvSpPr>
        <p:spPr bwMode="auto">
          <a:xfrm>
            <a:off x="7659358"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6" name="Oval 61"/>
          <p:cNvSpPr>
            <a:spLocks noChangeArrowheads="1"/>
          </p:cNvSpPr>
          <p:nvPr userDrawn="1"/>
        </p:nvSpPr>
        <p:spPr bwMode="auto">
          <a:xfrm>
            <a:off x="77525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7" name="Oval 62"/>
          <p:cNvSpPr>
            <a:spLocks noChangeArrowheads="1"/>
          </p:cNvSpPr>
          <p:nvPr userDrawn="1"/>
        </p:nvSpPr>
        <p:spPr bwMode="auto">
          <a:xfrm>
            <a:off x="784575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8" name="Oval 63"/>
          <p:cNvSpPr>
            <a:spLocks noChangeArrowheads="1"/>
          </p:cNvSpPr>
          <p:nvPr userDrawn="1"/>
        </p:nvSpPr>
        <p:spPr bwMode="auto">
          <a:xfrm>
            <a:off x="79317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9" name="Oval 64"/>
          <p:cNvSpPr>
            <a:spLocks noChangeArrowheads="1"/>
          </p:cNvSpPr>
          <p:nvPr userDrawn="1"/>
        </p:nvSpPr>
        <p:spPr bwMode="auto">
          <a:xfrm>
            <a:off x="8023192"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0" name="Oval 65"/>
          <p:cNvSpPr>
            <a:spLocks noChangeArrowheads="1"/>
          </p:cNvSpPr>
          <p:nvPr userDrawn="1"/>
        </p:nvSpPr>
        <p:spPr bwMode="auto">
          <a:xfrm>
            <a:off x="81145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1" name="Oval 66"/>
          <p:cNvSpPr>
            <a:spLocks noChangeArrowheads="1"/>
          </p:cNvSpPr>
          <p:nvPr userDrawn="1"/>
        </p:nvSpPr>
        <p:spPr bwMode="auto">
          <a:xfrm>
            <a:off x="82024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2" name="Oval 67"/>
          <p:cNvSpPr>
            <a:spLocks noChangeArrowheads="1"/>
          </p:cNvSpPr>
          <p:nvPr userDrawn="1"/>
        </p:nvSpPr>
        <p:spPr bwMode="auto">
          <a:xfrm>
            <a:off x="8293828"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3" name="Oval 68"/>
          <p:cNvSpPr>
            <a:spLocks noChangeArrowheads="1"/>
          </p:cNvSpPr>
          <p:nvPr userDrawn="1"/>
        </p:nvSpPr>
        <p:spPr bwMode="auto">
          <a:xfrm>
            <a:off x="8387027"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4" name="Oval 69"/>
          <p:cNvSpPr>
            <a:spLocks noChangeArrowheads="1"/>
          </p:cNvSpPr>
          <p:nvPr userDrawn="1"/>
        </p:nvSpPr>
        <p:spPr bwMode="auto">
          <a:xfrm>
            <a:off x="84730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5" name="Oval 70"/>
          <p:cNvSpPr>
            <a:spLocks noChangeArrowheads="1"/>
          </p:cNvSpPr>
          <p:nvPr userDrawn="1"/>
        </p:nvSpPr>
        <p:spPr bwMode="auto">
          <a:xfrm>
            <a:off x="8566256"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6" name="Oval 71"/>
          <p:cNvSpPr>
            <a:spLocks noChangeArrowheads="1"/>
          </p:cNvSpPr>
          <p:nvPr userDrawn="1"/>
        </p:nvSpPr>
        <p:spPr bwMode="auto">
          <a:xfrm>
            <a:off x="8657663" y="4229900"/>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7" name="Oval 72"/>
          <p:cNvSpPr>
            <a:spLocks noChangeArrowheads="1"/>
          </p:cNvSpPr>
          <p:nvPr userDrawn="1"/>
        </p:nvSpPr>
        <p:spPr bwMode="auto">
          <a:xfrm>
            <a:off x="8743693"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8" name="Oval 73"/>
          <p:cNvSpPr>
            <a:spLocks noChangeArrowheads="1"/>
          </p:cNvSpPr>
          <p:nvPr userDrawn="1"/>
        </p:nvSpPr>
        <p:spPr bwMode="auto">
          <a:xfrm>
            <a:off x="8836892"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9" name="Oval 74"/>
          <p:cNvSpPr>
            <a:spLocks noChangeArrowheads="1"/>
          </p:cNvSpPr>
          <p:nvPr userDrawn="1"/>
        </p:nvSpPr>
        <p:spPr bwMode="auto">
          <a:xfrm>
            <a:off x="89282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0" name="Oval 75"/>
          <p:cNvSpPr>
            <a:spLocks noChangeArrowheads="1"/>
          </p:cNvSpPr>
          <p:nvPr userDrawn="1"/>
        </p:nvSpPr>
        <p:spPr bwMode="auto">
          <a:xfrm>
            <a:off x="6485408"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1" name="Oval 76"/>
          <p:cNvSpPr>
            <a:spLocks noChangeArrowheads="1"/>
          </p:cNvSpPr>
          <p:nvPr userDrawn="1"/>
        </p:nvSpPr>
        <p:spPr bwMode="auto">
          <a:xfrm>
            <a:off x="6576815"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2" name="Oval 77"/>
          <p:cNvSpPr>
            <a:spLocks noChangeArrowheads="1"/>
          </p:cNvSpPr>
          <p:nvPr userDrawn="1"/>
        </p:nvSpPr>
        <p:spPr bwMode="auto">
          <a:xfrm>
            <a:off x="6668222"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3" name="Oval 78"/>
          <p:cNvSpPr>
            <a:spLocks noChangeArrowheads="1"/>
          </p:cNvSpPr>
          <p:nvPr userDrawn="1"/>
        </p:nvSpPr>
        <p:spPr bwMode="auto">
          <a:xfrm>
            <a:off x="6754251"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4" name="Oval 79"/>
          <p:cNvSpPr>
            <a:spLocks noChangeArrowheads="1"/>
          </p:cNvSpPr>
          <p:nvPr userDrawn="1"/>
        </p:nvSpPr>
        <p:spPr bwMode="auto">
          <a:xfrm>
            <a:off x="6847450"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5" name="Oval 80"/>
          <p:cNvSpPr>
            <a:spLocks noChangeArrowheads="1"/>
          </p:cNvSpPr>
          <p:nvPr userDrawn="1"/>
        </p:nvSpPr>
        <p:spPr bwMode="auto">
          <a:xfrm>
            <a:off x="6940650"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6" name="Oval 81"/>
          <p:cNvSpPr>
            <a:spLocks noChangeArrowheads="1"/>
          </p:cNvSpPr>
          <p:nvPr userDrawn="1"/>
        </p:nvSpPr>
        <p:spPr bwMode="auto">
          <a:xfrm>
            <a:off x="7026679"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7" name="Oval 82"/>
          <p:cNvSpPr>
            <a:spLocks noChangeArrowheads="1"/>
          </p:cNvSpPr>
          <p:nvPr userDrawn="1"/>
        </p:nvSpPr>
        <p:spPr bwMode="auto">
          <a:xfrm>
            <a:off x="71180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8" name="Oval 83"/>
          <p:cNvSpPr>
            <a:spLocks noChangeArrowheads="1"/>
          </p:cNvSpPr>
          <p:nvPr userDrawn="1"/>
        </p:nvSpPr>
        <p:spPr bwMode="auto">
          <a:xfrm>
            <a:off x="7209493"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9" name="Oval 84"/>
          <p:cNvSpPr>
            <a:spLocks noChangeArrowheads="1"/>
          </p:cNvSpPr>
          <p:nvPr userDrawn="1"/>
        </p:nvSpPr>
        <p:spPr bwMode="auto">
          <a:xfrm>
            <a:off x="7299107"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0" name="Oval 85"/>
          <p:cNvSpPr>
            <a:spLocks noChangeArrowheads="1"/>
          </p:cNvSpPr>
          <p:nvPr userDrawn="1"/>
        </p:nvSpPr>
        <p:spPr bwMode="auto">
          <a:xfrm>
            <a:off x="7390514"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1" name="Oval 86"/>
          <p:cNvSpPr>
            <a:spLocks noChangeArrowheads="1"/>
          </p:cNvSpPr>
          <p:nvPr userDrawn="1"/>
        </p:nvSpPr>
        <p:spPr bwMode="auto">
          <a:xfrm>
            <a:off x="74819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2" name="Oval 87"/>
          <p:cNvSpPr>
            <a:spLocks noChangeArrowheads="1"/>
          </p:cNvSpPr>
          <p:nvPr userDrawn="1"/>
        </p:nvSpPr>
        <p:spPr bwMode="auto">
          <a:xfrm>
            <a:off x="7573328"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3" name="Oval 88"/>
          <p:cNvSpPr>
            <a:spLocks noChangeArrowheads="1"/>
          </p:cNvSpPr>
          <p:nvPr userDrawn="1"/>
        </p:nvSpPr>
        <p:spPr bwMode="auto">
          <a:xfrm>
            <a:off x="7659358"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4" name="Oval 89"/>
          <p:cNvSpPr>
            <a:spLocks noChangeArrowheads="1"/>
          </p:cNvSpPr>
          <p:nvPr userDrawn="1"/>
        </p:nvSpPr>
        <p:spPr bwMode="auto">
          <a:xfrm>
            <a:off x="77525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5" name="Oval 90"/>
          <p:cNvSpPr>
            <a:spLocks noChangeArrowheads="1"/>
          </p:cNvSpPr>
          <p:nvPr userDrawn="1"/>
        </p:nvSpPr>
        <p:spPr bwMode="auto">
          <a:xfrm>
            <a:off x="7845756"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6" name="Oval 91"/>
          <p:cNvSpPr>
            <a:spLocks noChangeArrowheads="1"/>
          </p:cNvSpPr>
          <p:nvPr userDrawn="1"/>
        </p:nvSpPr>
        <p:spPr bwMode="auto">
          <a:xfrm>
            <a:off x="79317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7" name="Oval 92"/>
          <p:cNvSpPr>
            <a:spLocks noChangeArrowheads="1"/>
          </p:cNvSpPr>
          <p:nvPr userDrawn="1"/>
        </p:nvSpPr>
        <p:spPr bwMode="auto">
          <a:xfrm>
            <a:off x="8023192"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8" name="Oval 93"/>
          <p:cNvSpPr>
            <a:spLocks noChangeArrowheads="1"/>
          </p:cNvSpPr>
          <p:nvPr userDrawn="1"/>
        </p:nvSpPr>
        <p:spPr bwMode="auto">
          <a:xfrm>
            <a:off x="81145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9" name="Oval 94"/>
          <p:cNvSpPr>
            <a:spLocks noChangeArrowheads="1"/>
          </p:cNvSpPr>
          <p:nvPr userDrawn="1"/>
        </p:nvSpPr>
        <p:spPr bwMode="auto">
          <a:xfrm>
            <a:off x="82024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0" name="Oval 95"/>
          <p:cNvSpPr>
            <a:spLocks noChangeArrowheads="1"/>
          </p:cNvSpPr>
          <p:nvPr userDrawn="1"/>
        </p:nvSpPr>
        <p:spPr bwMode="auto">
          <a:xfrm>
            <a:off x="8293828"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1" name="Oval 96"/>
          <p:cNvSpPr>
            <a:spLocks noChangeArrowheads="1"/>
          </p:cNvSpPr>
          <p:nvPr userDrawn="1"/>
        </p:nvSpPr>
        <p:spPr bwMode="auto">
          <a:xfrm>
            <a:off x="8387027"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2" name="Oval 97"/>
          <p:cNvSpPr>
            <a:spLocks noChangeArrowheads="1"/>
          </p:cNvSpPr>
          <p:nvPr userDrawn="1"/>
        </p:nvSpPr>
        <p:spPr bwMode="auto">
          <a:xfrm>
            <a:off x="84730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3" name="Oval 98"/>
          <p:cNvSpPr>
            <a:spLocks noChangeArrowheads="1"/>
          </p:cNvSpPr>
          <p:nvPr userDrawn="1"/>
        </p:nvSpPr>
        <p:spPr bwMode="auto">
          <a:xfrm>
            <a:off x="8566256"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4" name="Oval 99"/>
          <p:cNvSpPr>
            <a:spLocks noChangeArrowheads="1"/>
          </p:cNvSpPr>
          <p:nvPr userDrawn="1"/>
        </p:nvSpPr>
        <p:spPr bwMode="auto">
          <a:xfrm>
            <a:off x="8657663" y="4321307"/>
            <a:ext cx="75276"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5" name="Oval 100"/>
          <p:cNvSpPr>
            <a:spLocks noChangeArrowheads="1"/>
          </p:cNvSpPr>
          <p:nvPr userDrawn="1"/>
        </p:nvSpPr>
        <p:spPr bwMode="auto">
          <a:xfrm>
            <a:off x="8743693"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6" name="Oval 101"/>
          <p:cNvSpPr>
            <a:spLocks noChangeArrowheads="1"/>
          </p:cNvSpPr>
          <p:nvPr userDrawn="1"/>
        </p:nvSpPr>
        <p:spPr bwMode="auto">
          <a:xfrm>
            <a:off x="8836892"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7" name="Oval 102"/>
          <p:cNvSpPr>
            <a:spLocks noChangeArrowheads="1"/>
          </p:cNvSpPr>
          <p:nvPr userDrawn="1"/>
        </p:nvSpPr>
        <p:spPr bwMode="auto">
          <a:xfrm>
            <a:off x="89282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8" name="Oval 103"/>
          <p:cNvSpPr>
            <a:spLocks noChangeArrowheads="1"/>
          </p:cNvSpPr>
          <p:nvPr userDrawn="1"/>
        </p:nvSpPr>
        <p:spPr bwMode="auto">
          <a:xfrm>
            <a:off x="6485408"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9" name="Oval 104"/>
          <p:cNvSpPr>
            <a:spLocks noChangeArrowheads="1"/>
          </p:cNvSpPr>
          <p:nvPr userDrawn="1"/>
        </p:nvSpPr>
        <p:spPr bwMode="auto">
          <a:xfrm>
            <a:off x="6576815"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0" name="Oval 105"/>
          <p:cNvSpPr>
            <a:spLocks noChangeArrowheads="1"/>
          </p:cNvSpPr>
          <p:nvPr userDrawn="1"/>
        </p:nvSpPr>
        <p:spPr bwMode="auto">
          <a:xfrm>
            <a:off x="6668222"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1" name="Oval 106"/>
          <p:cNvSpPr>
            <a:spLocks noChangeArrowheads="1"/>
          </p:cNvSpPr>
          <p:nvPr userDrawn="1"/>
        </p:nvSpPr>
        <p:spPr bwMode="auto">
          <a:xfrm>
            <a:off x="6754251"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2" name="Oval 107"/>
          <p:cNvSpPr>
            <a:spLocks noChangeArrowheads="1"/>
          </p:cNvSpPr>
          <p:nvPr userDrawn="1"/>
        </p:nvSpPr>
        <p:spPr bwMode="auto">
          <a:xfrm>
            <a:off x="6847450"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3" name="Oval 108"/>
          <p:cNvSpPr>
            <a:spLocks noChangeArrowheads="1"/>
          </p:cNvSpPr>
          <p:nvPr userDrawn="1"/>
        </p:nvSpPr>
        <p:spPr bwMode="auto">
          <a:xfrm>
            <a:off x="6940650"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4" name="Oval 109"/>
          <p:cNvSpPr>
            <a:spLocks noChangeArrowheads="1"/>
          </p:cNvSpPr>
          <p:nvPr userDrawn="1"/>
        </p:nvSpPr>
        <p:spPr bwMode="auto">
          <a:xfrm>
            <a:off x="7026679"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5" name="Oval 110"/>
          <p:cNvSpPr>
            <a:spLocks noChangeArrowheads="1"/>
          </p:cNvSpPr>
          <p:nvPr userDrawn="1"/>
        </p:nvSpPr>
        <p:spPr bwMode="auto">
          <a:xfrm>
            <a:off x="71180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6" name="Oval 111"/>
          <p:cNvSpPr>
            <a:spLocks noChangeArrowheads="1"/>
          </p:cNvSpPr>
          <p:nvPr userDrawn="1"/>
        </p:nvSpPr>
        <p:spPr bwMode="auto">
          <a:xfrm>
            <a:off x="7209493"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7" name="Oval 112"/>
          <p:cNvSpPr>
            <a:spLocks noChangeArrowheads="1"/>
          </p:cNvSpPr>
          <p:nvPr userDrawn="1"/>
        </p:nvSpPr>
        <p:spPr bwMode="auto">
          <a:xfrm>
            <a:off x="7299107"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8" name="Oval 113"/>
          <p:cNvSpPr>
            <a:spLocks noChangeArrowheads="1"/>
          </p:cNvSpPr>
          <p:nvPr userDrawn="1"/>
        </p:nvSpPr>
        <p:spPr bwMode="auto">
          <a:xfrm>
            <a:off x="7390514"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9" name="Oval 114"/>
          <p:cNvSpPr>
            <a:spLocks noChangeArrowheads="1"/>
          </p:cNvSpPr>
          <p:nvPr userDrawn="1"/>
        </p:nvSpPr>
        <p:spPr bwMode="auto">
          <a:xfrm>
            <a:off x="74819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0" name="Oval 115"/>
          <p:cNvSpPr>
            <a:spLocks noChangeArrowheads="1"/>
          </p:cNvSpPr>
          <p:nvPr userDrawn="1"/>
        </p:nvSpPr>
        <p:spPr bwMode="auto">
          <a:xfrm>
            <a:off x="7573328"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1" name="Oval 116"/>
          <p:cNvSpPr>
            <a:spLocks noChangeArrowheads="1"/>
          </p:cNvSpPr>
          <p:nvPr userDrawn="1"/>
        </p:nvSpPr>
        <p:spPr bwMode="auto">
          <a:xfrm>
            <a:off x="7659358"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2" name="Oval 117"/>
          <p:cNvSpPr>
            <a:spLocks noChangeArrowheads="1"/>
          </p:cNvSpPr>
          <p:nvPr userDrawn="1"/>
        </p:nvSpPr>
        <p:spPr bwMode="auto">
          <a:xfrm>
            <a:off x="77525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3" name="Oval 118"/>
          <p:cNvSpPr>
            <a:spLocks noChangeArrowheads="1"/>
          </p:cNvSpPr>
          <p:nvPr userDrawn="1"/>
        </p:nvSpPr>
        <p:spPr bwMode="auto">
          <a:xfrm>
            <a:off x="7845756"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4" name="Oval 119"/>
          <p:cNvSpPr>
            <a:spLocks noChangeArrowheads="1"/>
          </p:cNvSpPr>
          <p:nvPr userDrawn="1"/>
        </p:nvSpPr>
        <p:spPr bwMode="auto">
          <a:xfrm>
            <a:off x="79317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5" name="Oval 120"/>
          <p:cNvSpPr>
            <a:spLocks noChangeArrowheads="1"/>
          </p:cNvSpPr>
          <p:nvPr userDrawn="1"/>
        </p:nvSpPr>
        <p:spPr bwMode="auto">
          <a:xfrm>
            <a:off x="8023192"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6" name="Oval 121"/>
          <p:cNvSpPr>
            <a:spLocks noChangeArrowheads="1"/>
          </p:cNvSpPr>
          <p:nvPr userDrawn="1"/>
        </p:nvSpPr>
        <p:spPr bwMode="auto">
          <a:xfrm>
            <a:off x="81145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7" name="Oval 122"/>
          <p:cNvSpPr>
            <a:spLocks noChangeArrowheads="1"/>
          </p:cNvSpPr>
          <p:nvPr userDrawn="1"/>
        </p:nvSpPr>
        <p:spPr bwMode="auto">
          <a:xfrm>
            <a:off x="82024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8" name="Oval 123"/>
          <p:cNvSpPr>
            <a:spLocks noChangeArrowheads="1"/>
          </p:cNvSpPr>
          <p:nvPr userDrawn="1"/>
        </p:nvSpPr>
        <p:spPr bwMode="auto">
          <a:xfrm>
            <a:off x="8293828"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9" name="Oval 124"/>
          <p:cNvSpPr>
            <a:spLocks noChangeArrowheads="1"/>
          </p:cNvSpPr>
          <p:nvPr userDrawn="1"/>
        </p:nvSpPr>
        <p:spPr bwMode="auto">
          <a:xfrm>
            <a:off x="8387027"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0" name="Oval 125"/>
          <p:cNvSpPr>
            <a:spLocks noChangeArrowheads="1"/>
          </p:cNvSpPr>
          <p:nvPr userDrawn="1"/>
        </p:nvSpPr>
        <p:spPr bwMode="auto">
          <a:xfrm>
            <a:off x="84730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1" name="Oval 126"/>
          <p:cNvSpPr>
            <a:spLocks noChangeArrowheads="1"/>
          </p:cNvSpPr>
          <p:nvPr userDrawn="1"/>
        </p:nvSpPr>
        <p:spPr bwMode="auto">
          <a:xfrm>
            <a:off x="8566256"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2" name="Oval 127"/>
          <p:cNvSpPr>
            <a:spLocks noChangeArrowheads="1"/>
          </p:cNvSpPr>
          <p:nvPr userDrawn="1"/>
        </p:nvSpPr>
        <p:spPr bwMode="auto">
          <a:xfrm>
            <a:off x="8657663" y="440912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3" name="Oval 128"/>
          <p:cNvSpPr>
            <a:spLocks noChangeArrowheads="1"/>
          </p:cNvSpPr>
          <p:nvPr userDrawn="1"/>
        </p:nvSpPr>
        <p:spPr bwMode="auto">
          <a:xfrm>
            <a:off x="8743693"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4" name="Oval 129"/>
          <p:cNvSpPr>
            <a:spLocks noChangeArrowheads="1"/>
          </p:cNvSpPr>
          <p:nvPr userDrawn="1"/>
        </p:nvSpPr>
        <p:spPr bwMode="auto">
          <a:xfrm>
            <a:off x="8836892"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5" name="Oval 130"/>
          <p:cNvSpPr>
            <a:spLocks noChangeArrowheads="1"/>
          </p:cNvSpPr>
          <p:nvPr userDrawn="1"/>
        </p:nvSpPr>
        <p:spPr bwMode="auto">
          <a:xfrm>
            <a:off x="89282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6" name="Oval 131"/>
          <p:cNvSpPr>
            <a:spLocks noChangeArrowheads="1"/>
          </p:cNvSpPr>
          <p:nvPr userDrawn="1"/>
        </p:nvSpPr>
        <p:spPr bwMode="auto">
          <a:xfrm>
            <a:off x="6485408"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7" name="Oval 132"/>
          <p:cNvSpPr>
            <a:spLocks noChangeArrowheads="1"/>
          </p:cNvSpPr>
          <p:nvPr userDrawn="1"/>
        </p:nvSpPr>
        <p:spPr bwMode="auto">
          <a:xfrm>
            <a:off x="6576815"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8" name="Oval 133"/>
          <p:cNvSpPr>
            <a:spLocks noChangeArrowheads="1"/>
          </p:cNvSpPr>
          <p:nvPr userDrawn="1"/>
        </p:nvSpPr>
        <p:spPr bwMode="auto">
          <a:xfrm>
            <a:off x="6668222"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9" name="Oval 134"/>
          <p:cNvSpPr>
            <a:spLocks noChangeArrowheads="1"/>
          </p:cNvSpPr>
          <p:nvPr userDrawn="1"/>
        </p:nvSpPr>
        <p:spPr bwMode="auto">
          <a:xfrm>
            <a:off x="6754251"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0" name="Oval 135"/>
          <p:cNvSpPr>
            <a:spLocks noChangeArrowheads="1"/>
          </p:cNvSpPr>
          <p:nvPr userDrawn="1"/>
        </p:nvSpPr>
        <p:spPr bwMode="auto">
          <a:xfrm>
            <a:off x="6847450"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1" name="Oval 136"/>
          <p:cNvSpPr>
            <a:spLocks noChangeArrowheads="1"/>
          </p:cNvSpPr>
          <p:nvPr userDrawn="1"/>
        </p:nvSpPr>
        <p:spPr bwMode="auto">
          <a:xfrm>
            <a:off x="6940650"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2" name="Oval 137"/>
          <p:cNvSpPr>
            <a:spLocks noChangeArrowheads="1"/>
          </p:cNvSpPr>
          <p:nvPr userDrawn="1"/>
        </p:nvSpPr>
        <p:spPr bwMode="auto">
          <a:xfrm>
            <a:off x="7026679"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3" name="Oval 138"/>
          <p:cNvSpPr>
            <a:spLocks noChangeArrowheads="1"/>
          </p:cNvSpPr>
          <p:nvPr userDrawn="1"/>
        </p:nvSpPr>
        <p:spPr bwMode="auto">
          <a:xfrm>
            <a:off x="71180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4" name="Oval 139"/>
          <p:cNvSpPr>
            <a:spLocks noChangeArrowheads="1"/>
          </p:cNvSpPr>
          <p:nvPr userDrawn="1"/>
        </p:nvSpPr>
        <p:spPr bwMode="auto">
          <a:xfrm>
            <a:off x="7209493"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5" name="Oval 140"/>
          <p:cNvSpPr>
            <a:spLocks noChangeArrowheads="1"/>
          </p:cNvSpPr>
          <p:nvPr userDrawn="1"/>
        </p:nvSpPr>
        <p:spPr bwMode="auto">
          <a:xfrm>
            <a:off x="7299107"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6" name="Oval 141"/>
          <p:cNvSpPr>
            <a:spLocks noChangeArrowheads="1"/>
          </p:cNvSpPr>
          <p:nvPr userDrawn="1"/>
        </p:nvSpPr>
        <p:spPr bwMode="auto">
          <a:xfrm>
            <a:off x="7390514"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7" name="Oval 142"/>
          <p:cNvSpPr>
            <a:spLocks noChangeArrowheads="1"/>
          </p:cNvSpPr>
          <p:nvPr userDrawn="1"/>
        </p:nvSpPr>
        <p:spPr bwMode="auto">
          <a:xfrm>
            <a:off x="74819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8" name="Oval 143"/>
          <p:cNvSpPr>
            <a:spLocks noChangeArrowheads="1"/>
          </p:cNvSpPr>
          <p:nvPr userDrawn="1"/>
        </p:nvSpPr>
        <p:spPr bwMode="auto">
          <a:xfrm>
            <a:off x="7573328"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9" name="Oval 144"/>
          <p:cNvSpPr>
            <a:spLocks noChangeArrowheads="1"/>
          </p:cNvSpPr>
          <p:nvPr userDrawn="1"/>
        </p:nvSpPr>
        <p:spPr bwMode="auto">
          <a:xfrm>
            <a:off x="7659358"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0" name="Oval 145"/>
          <p:cNvSpPr>
            <a:spLocks noChangeArrowheads="1"/>
          </p:cNvSpPr>
          <p:nvPr userDrawn="1"/>
        </p:nvSpPr>
        <p:spPr bwMode="auto">
          <a:xfrm>
            <a:off x="77525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1" name="Oval 146"/>
          <p:cNvSpPr>
            <a:spLocks noChangeArrowheads="1"/>
          </p:cNvSpPr>
          <p:nvPr userDrawn="1"/>
        </p:nvSpPr>
        <p:spPr bwMode="auto">
          <a:xfrm>
            <a:off x="7845756"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2" name="Oval 147"/>
          <p:cNvSpPr>
            <a:spLocks noChangeArrowheads="1"/>
          </p:cNvSpPr>
          <p:nvPr userDrawn="1"/>
        </p:nvSpPr>
        <p:spPr bwMode="auto">
          <a:xfrm>
            <a:off x="79317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3" name="Oval 148"/>
          <p:cNvSpPr>
            <a:spLocks noChangeArrowheads="1"/>
          </p:cNvSpPr>
          <p:nvPr userDrawn="1"/>
        </p:nvSpPr>
        <p:spPr bwMode="auto">
          <a:xfrm>
            <a:off x="8023192"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4" name="Oval 149"/>
          <p:cNvSpPr>
            <a:spLocks noChangeArrowheads="1"/>
          </p:cNvSpPr>
          <p:nvPr userDrawn="1"/>
        </p:nvSpPr>
        <p:spPr bwMode="auto">
          <a:xfrm>
            <a:off x="81145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5" name="Oval 150"/>
          <p:cNvSpPr>
            <a:spLocks noChangeArrowheads="1"/>
          </p:cNvSpPr>
          <p:nvPr userDrawn="1"/>
        </p:nvSpPr>
        <p:spPr bwMode="auto">
          <a:xfrm>
            <a:off x="82024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6" name="Oval 151"/>
          <p:cNvSpPr>
            <a:spLocks noChangeArrowheads="1"/>
          </p:cNvSpPr>
          <p:nvPr userDrawn="1"/>
        </p:nvSpPr>
        <p:spPr bwMode="auto">
          <a:xfrm>
            <a:off x="8293828"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7" name="Oval 152"/>
          <p:cNvSpPr>
            <a:spLocks noChangeArrowheads="1"/>
          </p:cNvSpPr>
          <p:nvPr userDrawn="1"/>
        </p:nvSpPr>
        <p:spPr bwMode="auto">
          <a:xfrm>
            <a:off x="8387027"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8" name="Oval 153"/>
          <p:cNvSpPr>
            <a:spLocks noChangeArrowheads="1"/>
          </p:cNvSpPr>
          <p:nvPr userDrawn="1"/>
        </p:nvSpPr>
        <p:spPr bwMode="auto">
          <a:xfrm>
            <a:off x="84730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9" name="Oval 154"/>
          <p:cNvSpPr>
            <a:spLocks noChangeArrowheads="1"/>
          </p:cNvSpPr>
          <p:nvPr userDrawn="1"/>
        </p:nvSpPr>
        <p:spPr bwMode="auto">
          <a:xfrm>
            <a:off x="8566256"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0" name="Oval 155"/>
          <p:cNvSpPr>
            <a:spLocks noChangeArrowheads="1"/>
          </p:cNvSpPr>
          <p:nvPr userDrawn="1"/>
        </p:nvSpPr>
        <p:spPr bwMode="auto">
          <a:xfrm>
            <a:off x="8657663" y="4500536"/>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1" name="Oval 156"/>
          <p:cNvSpPr>
            <a:spLocks noChangeArrowheads="1"/>
          </p:cNvSpPr>
          <p:nvPr userDrawn="1"/>
        </p:nvSpPr>
        <p:spPr bwMode="auto">
          <a:xfrm>
            <a:off x="8743693"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2" name="Oval 157"/>
          <p:cNvSpPr>
            <a:spLocks noChangeArrowheads="1"/>
          </p:cNvSpPr>
          <p:nvPr userDrawn="1"/>
        </p:nvSpPr>
        <p:spPr bwMode="auto">
          <a:xfrm>
            <a:off x="8836892"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3" name="Oval 158"/>
          <p:cNvSpPr>
            <a:spLocks noChangeArrowheads="1"/>
          </p:cNvSpPr>
          <p:nvPr userDrawn="1"/>
        </p:nvSpPr>
        <p:spPr bwMode="auto">
          <a:xfrm>
            <a:off x="89282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4" name="Oval 159"/>
          <p:cNvSpPr>
            <a:spLocks noChangeArrowheads="1"/>
          </p:cNvSpPr>
          <p:nvPr userDrawn="1"/>
        </p:nvSpPr>
        <p:spPr bwMode="auto">
          <a:xfrm>
            <a:off x="6668222"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5" name="Oval 160"/>
          <p:cNvSpPr>
            <a:spLocks noChangeArrowheads="1"/>
          </p:cNvSpPr>
          <p:nvPr userDrawn="1"/>
        </p:nvSpPr>
        <p:spPr bwMode="auto">
          <a:xfrm>
            <a:off x="6754251"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6" name="Oval 161"/>
          <p:cNvSpPr>
            <a:spLocks noChangeArrowheads="1"/>
          </p:cNvSpPr>
          <p:nvPr userDrawn="1"/>
        </p:nvSpPr>
        <p:spPr bwMode="auto">
          <a:xfrm>
            <a:off x="6847450"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7" name="Oval 162"/>
          <p:cNvSpPr>
            <a:spLocks noChangeArrowheads="1"/>
          </p:cNvSpPr>
          <p:nvPr userDrawn="1"/>
        </p:nvSpPr>
        <p:spPr bwMode="auto">
          <a:xfrm>
            <a:off x="6940650"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8" name="Oval 163"/>
          <p:cNvSpPr>
            <a:spLocks noChangeArrowheads="1"/>
          </p:cNvSpPr>
          <p:nvPr userDrawn="1"/>
        </p:nvSpPr>
        <p:spPr bwMode="auto">
          <a:xfrm>
            <a:off x="7026679"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9" name="Oval 164"/>
          <p:cNvSpPr>
            <a:spLocks noChangeArrowheads="1"/>
          </p:cNvSpPr>
          <p:nvPr userDrawn="1"/>
        </p:nvSpPr>
        <p:spPr bwMode="auto">
          <a:xfrm>
            <a:off x="71180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0" name="Oval 165"/>
          <p:cNvSpPr>
            <a:spLocks noChangeArrowheads="1"/>
          </p:cNvSpPr>
          <p:nvPr userDrawn="1"/>
        </p:nvSpPr>
        <p:spPr bwMode="auto">
          <a:xfrm>
            <a:off x="7209493"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1" name="Oval 166"/>
          <p:cNvSpPr>
            <a:spLocks noChangeArrowheads="1"/>
          </p:cNvSpPr>
          <p:nvPr userDrawn="1"/>
        </p:nvSpPr>
        <p:spPr bwMode="auto">
          <a:xfrm>
            <a:off x="7299107"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2" name="Oval 167"/>
          <p:cNvSpPr>
            <a:spLocks noChangeArrowheads="1"/>
          </p:cNvSpPr>
          <p:nvPr userDrawn="1"/>
        </p:nvSpPr>
        <p:spPr bwMode="auto">
          <a:xfrm>
            <a:off x="7390514"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3" name="Oval 168"/>
          <p:cNvSpPr>
            <a:spLocks noChangeArrowheads="1"/>
          </p:cNvSpPr>
          <p:nvPr userDrawn="1"/>
        </p:nvSpPr>
        <p:spPr bwMode="auto">
          <a:xfrm>
            <a:off x="74819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4" name="Oval 169"/>
          <p:cNvSpPr>
            <a:spLocks noChangeArrowheads="1"/>
          </p:cNvSpPr>
          <p:nvPr userDrawn="1"/>
        </p:nvSpPr>
        <p:spPr bwMode="auto">
          <a:xfrm>
            <a:off x="7573328"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5" name="Oval 170"/>
          <p:cNvSpPr>
            <a:spLocks noChangeArrowheads="1"/>
          </p:cNvSpPr>
          <p:nvPr userDrawn="1"/>
        </p:nvSpPr>
        <p:spPr bwMode="auto">
          <a:xfrm>
            <a:off x="7659358"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6" name="Oval 171"/>
          <p:cNvSpPr>
            <a:spLocks noChangeArrowheads="1"/>
          </p:cNvSpPr>
          <p:nvPr userDrawn="1"/>
        </p:nvSpPr>
        <p:spPr bwMode="auto">
          <a:xfrm>
            <a:off x="77525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7" name="Oval 172"/>
          <p:cNvSpPr>
            <a:spLocks noChangeArrowheads="1"/>
          </p:cNvSpPr>
          <p:nvPr userDrawn="1"/>
        </p:nvSpPr>
        <p:spPr bwMode="auto">
          <a:xfrm>
            <a:off x="7845756"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8" name="Oval 173"/>
          <p:cNvSpPr>
            <a:spLocks noChangeArrowheads="1"/>
          </p:cNvSpPr>
          <p:nvPr userDrawn="1"/>
        </p:nvSpPr>
        <p:spPr bwMode="auto">
          <a:xfrm>
            <a:off x="79317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9" name="Oval 174"/>
          <p:cNvSpPr>
            <a:spLocks noChangeArrowheads="1"/>
          </p:cNvSpPr>
          <p:nvPr userDrawn="1"/>
        </p:nvSpPr>
        <p:spPr bwMode="auto">
          <a:xfrm>
            <a:off x="8023192"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0" name="Oval 175"/>
          <p:cNvSpPr>
            <a:spLocks noChangeArrowheads="1"/>
          </p:cNvSpPr>
          <p:nvPr userDrawn="1"/>
        </p:nvSpPr>
        <p:spPr bwMode="auto">
          <a:xfrm>
            <a:off x="8114599"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1" name="Oval 176"/>
          <p:cNvSpPr>
            <a:spLocks noChangeArrowheads="1"/>
          </p:cNvSpPr>
          <p:nvPr userDrawn="1"/>
        </p:nvSpPr>
        <p:spPr bwMode="auto">
          <a:xfrm>
            <a:off x="82024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2" name="Oval 177"/>
          <p:cNvSpPr>
            <a:spLocks noChangeArrowheads="1"/>
          </p:cNvSpPr>
          <p:nvPr userDrawn="1"/>
        </p:nvSpPr>
        <p:spPr bwMode="auto">
          <a:xfrm>
            <a:off x="8293828"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3" name="Oval 178"/>
          <p:cNvSpPr>
            <a:spLocks noChangeArrowheads="1"/>
          </p:cNvSpPr>
          <p:nvPr userDrawn="1"/>
        </p:nvSpPr>
        <p:spPr bwMode="auto">
          <a:xfrm>
            <a:off x="8387027"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4" name="Oval 179"/>
          <p:cNvSpPr>
            <a:spLocks noChangeArrowheads="1"/>
          </p:cNvSpPr>
          <p:nvPr userDrawn="1"/>
        </p:nvSpPr>
        <p:spPr bwMode="auto">
          <a:xfrm>
            <a:off x="84730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5" name="Oval 180"/>
          <p:cNvSpPr>
            <a:spLocks noChangeArrowheads="1"/>
          </p:cNvSpPr>
          <p:nvPr userDrawn="1"/>
        </p:nvSpPr>
        <p:spPr bwMode="auto">
          <a:xfrm>
            <a:off x="8566256"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6" name="Oval 181"/>
          <p:cNvSpPr>
            <a:spLocks noChangeArrowheads="1"/>
          </p:cNvSpPr>
          <p:nvPr userDrawn="1"/>
        </p:nvSpPr>
        <p:spPr bwMode="auto">
          <a:xfrm>
            <a:off x="8657663" y="4591942"/>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7" name="Oval 182"/>
          <p:cNvSpPr>
            <a:spLocks noChangeArrowheads="1"/>
          </p:cNvSpPr>
          <p:nvPr userDrawn="1"/>
        </p:nvSpPr>
        <p:spPr bwMode="auto">
          <a:xfrm>
            <a:off x="8743693"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8" name="Oval 183"/>
          <p:cNvSpPr>
            <a:spLocks noChangeArrowheads="1"/>
          </p:cNvSpPr>
          <p:nvPr userDrawn="1"/>
        </p:nvSpPr>
        <p:spPr bwMode="auto">
          <a:xfrm>
            <a:off x="8836892"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9" name="Oval 184"/>
          <p:cNvSpPr>
            <a:spLocks noChangeArrowheads="1"/>
          </p:cNvSpPr>
          <p:nvPr userDrawn="1"/>
        </p:nvSpPr>
        <p:spPr bwMode="auto">
          <a:xfrm>
            <a:off x="6754251"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0" name="Oval 185"/>
          <p:cNvSpPr>
            <a:spLocks noChangeArrowheads="1"/>
          </p:cNvSpPr>
          <p:nvPr userDrawn="1"/>
        </p:nvSpPr>
        <p:spPr bwMode="auto">
          <a:xfrm>
            <a:off x="6847450"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1" name="Oval 186"/>
          <p:cNvSpPr>
            <a:spLocks noChangeArrowheads="1"/>
          </p:cNvSpPr>
          <p:nvPr userDrawn="1"/>
        </p:nvSpPr>
        <p:spPr bwMode="auto">
          <a:xfrm>
            <a:off x="6940650"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2" name="Oval 187"/>
          <p:cNvSpPr>
            <a:spLocks noChangeArrowheads="1"/>
          </p:cNvSpPr>
          <p:nvPr userDrawn="1"/>
        </p:nvSpPr>
        <p:spPr bwMode="auto">
          <a:xfrm>
            <a:off x="7026679"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3" name="Oval 188"/>
          <p:cNvSpPr>
            <a:spLocks noChangeArrowheads="1"/>
          </p:cNvSpPr>
          <p:nvPr userDrawn="1"/>
        </p:nvSpPr>
        <p:spPr bwMode="auto">
          <a:xfrm>
            <a:off x="71180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4" name="Oval 189"/>
          <p:cNvSpPr>
            <a:spLocks noChangeArrowheads="1"/>
          </p:cNvSpPr>
          <p:nvPr userDrawn="1"/>
        </p:nvSpPr>
        <p:spPr bwMode="auto">
          <a:xfrm>
            <a:off x="7209493"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5" name="Oval 190"/>
          <p:cNvSpPr>
            <a:spLocks noChangeArrowheads="1"/>
          </p:cNvSpPr>
          <p:nvPr userDrawn="1"/>
        </p:nvSpPr>
        <p:spPr bwMode="auto">
          <a:xfrm>
            <a:off x="7299107"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6" name="Oval 191"/>
          <p:cNvSpPr>
            <a:spLocks noChangeArrowheads="1"/>
          </p:cNvSpPr>
          <p:nvPr userDrawn="1"/>
        </p:nvSpPr>
        <p:spPr bwMode="auto">
          <a:xfrm>
            <a:off x="7390514"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7" name="Oval 192"/>
          <p:cNvSpPr>
            <a:spLocks noChangeArrowheads="1"/>
          </p:cNvSpPr>
          <p:nvPr userDrawn="1"/>
        </p:nvSpPr>
        <p:spPr bwMode="auto">
          <a:xfrm>
            <a:off x="74819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8" name="Oval 193"/>
          <p:cNvSpPr>
            <a:spLocks noChangeArrowheads="1"/>
          </p:cNvSpPr>
          <p:nvPr userDrawn="1"/>
        </p:nvSpPr>
        <p:spPr bwMode="auto">
          <a:xfrm>
            <a:off x="7573328"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9" name="Oval 194"/>
          <p:cNvSpPr>
            <a:spLocks noChangeArrowheads="1"/>
          </p:cNvSpPr>
          <p:nvPr userDrawn="1"/>
        </p:nvSpPr>
        <p:spPr bwMode="auto">
          <a:xfrm>
            <a:off x="7659358"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0" name="Oval 195"/>
          <p:cNvSpPr>
            <a:spLocks noChangeArrowheads="1"/>
          </p:cNvSpPr>
          <p:nvPr userDrawn="1"/>
        </p:nvSpPr>
        <p:spPr bwMode="auto">
          <a:xfrm>
            <a:off x="77525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1" name="Oval 196"/>
          <p:cNvSpPr>
            <a:spLocks noChangeArrowheads="1"/>
          </p:cNvSpPr>
          <p:nvPr userDrawn="1"/>
        </p:nvSpPr>
        <p:spPr bwMode="auto">
          <a:xfrm>
            <a:off x="7845756"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2" name="Oval 197"/>
          <p:cNvSpPr>
            <a:spLocks noChangeArrowheads="1"/>
          </p:cNvSpPr>
          <p:nvPr userDrawn="1"/>
        </p:nvSpPr>
        <p:spPr bwMode="auto">
          <a:xfrm>
            <a:off x="79317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3" name="Oval 198"/>
          <p:cNvSpPr>
            <a:spLocks noChangeArrowheads="1"/>
          </p:cNvSpPr>
          <p:nvPr userDrawn="1"/>
        </p:nvSpPr>
        <p:spPr bwMode="auto">
          <a:xfrm>
            <a:off x="80231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4" name="Oval 199"/>
          <p:cNvSpPr>
            <a:spLocks noChangeArrowheads="1"/>
          </p:cNvSpPr>
          <p:nvPr userDrawn="1"/>
        </p:nvSpPr>
        <p:spPr bwMode="auto">
          <a:xfrm>
            <a:off x="8114599"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5" name="Oval 200"/>
          <p:cNvSpPr>
            <a:spLocks noChangeArrowheads="1"/>
          </p:cNvSpPr>
          <p:nvPr userDrawn="1"/>
        </p:nvSpPr>
        <p:spPr bwMode="auto">
          <a:xfrm>
            <a:off x="82024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6" name="Oval 201"/>
          <p:cNvSpPr>
            <a:spLocks noChangeArrowheads="1"/>
          </p:cNvSpPr>
          <p:nvPr userDrawn="1"/>
        </p:nvSpPr>
        <p:spPr bwMode="auto">
          <a:xfrm>
            <a:off x="8293828"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7" name="Oval 202"/>
          <p:cNvSpPr>
            <a:spLocks noChangeArrowheads="1"/>
          </p:cNvSpPr>
          <p:nvPr userDrawn="1"/>
        </p:nvSpPr>
        <p:spPr bwMode="auto">
          <a:xfrm>
            <a:off x="8387027"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8" name="Oval 203"/>
          <p:cNvSpPr>
            <a:spLocks noChangeArrowheads="1"/>
          </p:cNvSpPr>
          <p:nvPr userDrawn="1"/>
        </p:nvSpPr>
        <p:spPr bwMode="auto">
          <a:xfrm>
            <a:off x="84730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9" name="Oval 204"/>
          <p:cNvSpPr>
            <a:spLocks noChangeArrowheads="1"/>
          </p:cNvSpPr>
          <p:nvPr userDrawn="1"/>
        </p:nvSpPr>
        <p:spPr bwMode="auto">
          <a:xfrm>
            <a:off x="8566256"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0" name="Oval 205"/>
          <p:cNvSpPr>
            <a:spLocks noChangeArrowheads="1"/>
          </p:cNvSpPr>
          <p:nvPr userDrawn="1"/>
        </p:nvSpPr>
        <p:spPr bwMode="auto">
          <a:xfrm>
            <a:off x="8657663" y="4677972"/>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1" name="Oval 207"/>
          <p:cNvSpPr>
            <a:spLocks noChangeArrowheads="1"/>
          </p:cNvSpPr>
          <p:nvPr userDrawn="1"/>
        </p:nvSpPr>
        <p:spPr bwMode="auto">
          <a:xfrm>
            <a:off x="87436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2" name="Oval 208"/>
          <p:cNvSpPr>
            <a:spLocks noChangeArrowheads="1"/>
          </p:cNvSpPr>
          <p:nvPr userDrawn="1"/>
        </p:nvSpPr>
        <p:spPr bwMode="auto">
          <a:xfrm>
            <a:off x="8836891"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3" name="Oval 209"/>
          <p:cNvSpPr>
            <a:spLocks noChangeArrowheads="1"/>
          </p:cNvSpPr>
          <p:nvPr userDrawn="1"/>
        </p:nvSpPr>
        <p:spPr bwMode="auto">
          <a:xfrm>
            <a:off x="684745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4" name="Oval 210"/>
          <p:cNvSpPr>
            <a:spLocks noChangeArrowheads="1"/>
          </p:cNvSpPr>
          <p:nvPr userDrawn="1"/>
        </p:nvSpPr>
        <p:spPr bwMode="auto">
          <a:xfrm>
            <a:off x="6940649"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5" name="Oval 211"/>
          <p:cNvSpPr>
            <a:spLocks noChangeArrowheads="1"/>
          </p:cNvSpPr>
          <p:nvPr userDrawn="1"/>
        </p:nvSpPr>
        <p:spPr bwMode="auto">
          <a:xfrm>
            <a:off x="7026679"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6" name="Oval 212"/>
          <p:cNvSpPr>
            <a:spLocks noChangeArrowheads="1"/>
          </p:cNvSpPr>
          <p:nvPr userDrawn="1"/>
        </p:nvSpPr>
        <p:spPr bwMode="auto">
          <a:xfrm>
            <a:off x="711808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7" name="Oval 213"/>
          <p:cNvSpPr>
            <a:spLocks noChangeArrowheads="1"/>
          </p:cNvSpPr>
          <p:nvPr userDrawn="1"/>
        </p:nvSpPr>
        <p:spPr bwMode="auto">
          <a:xfrm>
            <a:off x="7209492"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8" name="Oval 214"/>
          <p:cNvSpPr>
            <a:spLocks noChangeArrowheads="1"/>
          </p:cNvSpPr>
          <p:nvPr userDrawn="1"/>
        </p:nvSpPr>
        <p:spPr bwMode="auto">
          <a:xfrm>
            <a:off x="7299107"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9" name="Oval 215"/>
          <p:cNvSpPr>
            <a:spLocks noChangeArrowheads="1"/>
          </p:cNvSpPr>
          <p:nvPr userDrawn="1"/>
        </p:nvSpPr>
        <p:spPr bwMode="auto">
          <a:xfrm>
            <a:off x="7390514"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0" name="Oval 216"/>
          <p:cNvSpPr>
            <a:spLocks noChangeArrowheads="1"/>
          </p:cNvSpPr>
          <p:nvPr userDrawn="1"/>
        </p:nvSpPr>
        <p:spPr bwMode="auto">
          <a:xfrm>
            <a:off x="748192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1" name="Oval 217"/>
          <p:cNvSpPr>
            <a:spLocks noChangeArrowheads="1"/>
          </p:cNvSpPr>
          <p:nvPr userDrawn="1"/>
        </p:nvSpPr>
        <p:spPr bwMode="auto">
          <a:xfrm>
            <a:off x="7573327"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2" name="Oval 218"/>
          <p:cNvSpPr>
            <a:spLocks noChangeArrowheads="1"/>
          </p:cNvSpPr>
          <p:nvPr userDrawn="1"/>
        </p:nvSpPr>
        <p:spPr bwMode="auto">
          <a:xfrm>
            <a:off x="7659357"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3" name="Oval 219"/>
          <p:cNvSpPr>
            <a:spLocks noChangeArrowheads="1"/>
          </p:cNvSpPr>
          <p:nvPr userDrawn="1"/>
        </p:nvSpPr>
        <p:spPr bwMode="auto">
          <a:xfrm>
            <a:off x="77525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4" name="Oval 220"/>
          <p:cNvSpPr>
            <a:spLocks noChangeArrowheads="1"/>
          </p:cNvSpPr>
          <p:nvPr userDrawn="1"/>
        </p:nvSpPr>
        <p:spPr bwMode="auto">
          <a:xfrm>
            <a:off x="7845755"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5" name="Oval 221"/>
          <p:cNvSpPr>
            <a:spLocks noChangeArrowheads="1"/>
          </p:cNvSpPr>
          <p:nvPr userDrawn="1"/>
        </p:nvSpPr>
        <p:spPr bwMode="auto">
          <a:xfrm>
            <a:off x="7931785"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6" name="Oval 222"/>
          <p:cNvSpPr>
            <a:spLocks noChangeArrowheads="1"/>
          </p:cNvSpPr>
          <p:nvPr userDrawn="1"/>
        </p:nvSpPr>
        <p:spPr bwMode="auto">
          <a:xfrm>
            <a:off x="80231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7" name="Oval 223"/>
          <p:cNvSpPr>
            <a:spLocks noChangeArrowheads="1"/>
          </p:cNvSpPr>
          <p:nvPr userDrawn="1"/>
        </p:nvSpPr>
        <p:spPr bwMode="auto">
          <a:xfrm>
            <a:off x="8114598"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8" name="Oval 224"/>
          <p:cNvSpPr>
            <a:spLocks noChangeArrowheads="1"/>
          </p:cNvSpPr>
          <p:nvPr userDrawn="1"/>
        </p:nvSpPr>
        <p:spPr bwMode="auto">
          <a:xfrm>
            <a:off x="8202421"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9" name="Oval 225"/>
          <p:cNvSpPr>
            <a:spLocks noChangeArrowheads="1"/>
          </p:cNvSpPr>
          <p:nvPr userDrawn="1"/>
        </p:nvSpPr>
        <p:spPr bwMode="auto">
          <a:xfrm>
            <a:off x="8293827" y="4771171"/>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0" name="Oval 226"/>
          <p:cNvSpPr>
            <a:spLocks noChangeArrowheads="1"/>
          </p:cNvSpPr>
          <p:nvPr userDrawn="1"/>
        </p:nvSpPr>
        <p:spPr bwMode="auto">
          <a:xfrm>
            <a:off x="8387026"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1" name="Oval 227"/>
          <p:cNvSpPr>
            <a:spLocks noChangeArrowheads="1"/>
          </p:cNvSpPr>
          <p:nvPr userDrawn="1"/>
        </p:nvSpPr>
        <p:spPr bwMode="auto">
          <a:xfrm>
            <a:off x="84730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2" name="Oval 228"/>
          <p:cNvSpPr>
            <a:spLocks noChangeArrowheads="1"/>
          </p:cNvSpPr>
          <p:nvPr userDrawn="1"/>
        </p:nvSpPr>
        <p:spPr bwMode="auto">
          <a:xfrm>
            <a:off x="8566255"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3" name="Oval 229"/>
          <p:cNvSpPr>
            <a:spLocks noChangeArrowheads="1"/>
          </p:cNvSpPr>
          <p:nvPr userDrawn="1"/>
        </p:nvSpPr>
        <p:spPr bwMode="auto">
          <a:xfrm>
            <a:off x="8657662" y="4771171"/>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4" name="Oval 230"/>
          <p:cNvSpPr>
            <a:spLocks noChangeArrowheads="1"/>
          </p:cNvSpPr>
          <p:nvPr userDrawn="1"/>
        </p:nvSpPr>
        <p:spPr bwMode="auto">
          <a:xfrm>
            <a:off x="87436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5" name="Oval 231"/>
          <p:cNvSpPr>
            <a:spLocks noChangeArrowheads="1"/>
          </p:cNvSpPr>
          <p:nvPr userDrawn="1"/>
        </p:nvSpPr>
        <p:spPr bwMode="auto">
          <a:xfrm>
            <a:off x="8836891"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6" name="Oval 232"/>
          <p:cNvSpPr>
            <a:spLocks noChangeArrowheads="1"/>
          </p:cNvSpPr>
          <p:nvPr userDrawn="1"/>
        </p:nvSpPr>
        <p:spPr bwMode="auto">
          <a:xfrm>
            <a:off x="684745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7" name="Oval 233"/>
          <p:cNvSpPr>
            <a:spLocks noChangeArrowheads="1"/>
          </p:cNvSpPr>
          <p:nvPr userDrawn="1"/>
        </p:nvSpPr>
        <p:spPr bwMode="auto">
          <a:xfrm>
            <a:off x="6940649"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8" name="Oval 234"/>
          <p:cNvSpPr>
            <a:spLocks noChangeArrowheads="1"/>
          </p:cNvSpPr>
          <p:nvPr userDrawn="1"/>
        </p:nvSpPr>
        <p:spPr bwMode="auto">
          <a:xfrm>
            <a:off x="7026679"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9" name="Oval 235"/>
          <p:cNvSpPr>
            <a:spLocks noChangeArrowheads="1"/>
          </p:cNvSpPr>
          <p:nvPr userDrawn="1"/>
        </p:nvSpPr>
        <p:spPr bwMode="auto">
          <a:xfrm>
            <a:off x="711808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0" name="Oval 236"/>
          <p:cNvSpPr>
            <a:spLocks noChangeArrowheads="1"/>
          </p:cNvSpPr>
          <p:nvPr userDrawn="1"/>
        </p:nvSpPr>
        <p:spPr bwMode="auto">
          <a:xfrm>
            <a:off x="7209492"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1" name="Oval 237"/>
          <p:cNvSpPr>
            <a:spLocks noChangeArrowheads="1"/>
          </p:cNvSpPr>
          <p:nvPr userDrawn="1"/>
        </p:nvSpPr>
        <p:spPr bwMode="auto">
          <a:xfrm>
            <a:off x="7299107"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2" name="Oval 238"/>
          <p:cNvSpPr>
            <a:spLocks noChangeArrowheads="1"/>
          </p:cNvSpPr>
          <p:nvPr userDrawn="1"/>
        </p:nvSpPr>
        <p:spPr bwMode="auto">
          <a:xfrm>
            <a:off x="7390514"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3" name="Oval 239"/>
          <p:cNvSpPr>
            <a:spLocks noChangeArrowheads="1"/>
          </p:cNvSpPr>
          <p:nvPr userDrawn="1"/>
        </p:nvSpPr>
        <p:spPr bwMode="auto">
          <a:xfrm>
            <a:off x="748192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4" name="Oval 240"/>
          <p:cNvSpPr>
            <a:spLocks noChangeArrowheads="1"/>
          </p:cNvSpPr>
          <p:nvPr userDrawn="1"/>
        </p:nvSpPr>
        <p:spPr bwMode="auto">
          <a:xfrm>
            <a:off x="7573327"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5" name="Oval 241"/>
          <p:cNvSpPr>
            <a:spLocks noChangeArrowheads="1"/>
          </p:cNvSpPr>
          <p:nvPr userDrawn="1"/>
        </p:nvSpPr>
        <p:spPr bwMode="auto">
          <a:xfrm>
            <a:off x="7659357"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6" name="Oval 242"/>
          <p:cNvSpPr>
            <a:spLocks noChangeArrowheads="1"/>
          </p:cNvSpPr>
          <p:nvPr userDrawn="1"/>
        </p:nvSpPr>
        <p:spPr bwMode="auto">
          <a:xfrm>
            <a:off x="77525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7" name="Oval 243"/>
          <p:cNvSpPr>
            <a:spLocks noChangeArrowheads="1"/>
          </p:cNvSpPr>
          <p:nvPr userDrawn="1"/>
        </p:nvSpPr>
        <p:spPr bwMode="auto">
          <a:xfrm>
            <a:off x="7845755"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8" name="Oval 244"/>
          <p:cNvSpPr>
            <a:spLocks noChangeArrowheads="1"/>
          </p:cNvSpPr>
          <p:nvPr userDrawn="1"/>
        </p:nvSpPr>
        <p:spPr bwMode="auto">
          <a:xfrm>
            <a:off x="7931785"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9" name="Oval 245"/>
          <p:cNvSpPr>
            <a:spLocks noChangeArrowheads="1"/>
          </p:cNvSpPr>
          <p:nvPr userDrawn="1"/>
        </p:nvSpPr>
        <p:spPr bwMode="auto">
          <a:xfrm>
            <a:off x="80231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0" name="Oval 246"/>
          <p:cNvSpPr>
            <a:spLocks noChangeArrowheads="1"/>
          </p:cNvSpPr>
          <p:nvPr userDrawn="1"/>
        </p:nvSpPr>
        <p:spPr bwMode="auto">
          <a:xfrm>
            <a:off x="8114598"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1" name="Oval 247"/>
          <p:cNvSpPr>
            <a:spLocks noChangeArrowheads="1"/>
          </p:cNvSpPr>
          <p:nvPr userDrawn="1"/>
        </p:nvSpPr>
        <p:spPr bwMode="auto">
          <a:xfrm>
            <a:off x="8202421"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2" name="Oval 248"/>
          <p:cNvSpPr>
            <a:spLocks noChangeArrowheads="1"/>
          </p:cNvSpPr>
          <p:nvPr userDrawn="1"/>
        </p:nvSpPr>
        <p:spPr bwMode="auto">
          <a:xfrm>
            <a:off x="8293827" y="4862578"/>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3" name="Oval 249"/>
          <p:cNvSpPr>
            <a:spLocks noChangeArrowheads="1"/>
          </p:cNvSpPr>
          <p:nvPr userDrawn="1"/>
        </p:nvSpPr>
        <p:spPr bwMode="auto">
          <a:xfrm>
            <a:off x="8387026"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4" name="Oval 250"/>
          <p:cNvSpPr>
            <a:spLocks noChangeArrowheads="1"/>
          </p:cNvSpPr>
          <p:nvPr userDrawn="1"/>
        </p:nvSpPr>
        <p:spPr bwMode="auto">
          <a:xfrm>
            <a:off x="84730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5" name="Oval 251"/>
          <p:cNvSpPr>
            <a:spLocks noChangeArrowheads="1"/>
          </p:cNvSpPr>
          <p:nvPr userDrawn="1"/>
        </p:nvSpPr>
        <p:spPr bwMode="auto">
          <a:xfrm>
            <a:off x="8566255"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6" name="Oval 252"/>
          <p:cNvSpPr>
            <a:spLocks noChangeArrowheads="1"/>
          </p:cNvSpPr>
          <p:nvPr userDrawn="1"/>
        </p:nvSpPr>
        <p:spPr bwMode="auto">
          <a:xfrm>
            <a:off x="8657662" y="4862578"/>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7" name="Oval 253"/>
          <p:cNvSpPr>
            <a:spLocks noChangeArrowheads="1"/>
          </p:cNvSpPr>
          <p:nvPr userDrawn="1"/>
        </p:nvSpPr>
        <p:spPr bwMode="auto">
          <a:xfrm>
            <a:off x="87436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8" name="Oval 254"/>
          <p:cNvSpPr>
            <a:spLocks noChangeArrowheads="1"/>
          </p:cNvSpPr>
          <p:nvPr userDrawn="1"/>
        </p:nvSpPr>
        <p:spPr bwMode="auto">
          <a:xfrm>
            <a:off x="8836891"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9" name="Oval 255"/>
          <p:cNvSpPr>
            <a:spLocks noChangeArrowheads="1"/>
          </p:cNvSpPr>
          <p:nvPr userDrawn="1"/>
        </p:nvSpPr>
        <p:spPr bwMode="auto">
          <a:xfrm>
            <a:off x="684745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0" name="Oval 256"/>
          <p:cNvSpPr>
            <a:spLocks noChangeArrowheads="1"/>
          </p:cNvSpPr>
          <p:nvPr userDrawn="1"/>
        </p:nvSpPr>
        <p:spPr bwMode="auto">
          <a:xfrm>
            <a:off x="6940649"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1" name="Oval 257"/>
          <p:cNvSpPr>
            <a:spLocks noChangeArrowheads="1"/>
          </p:cNvSpPr>
          <p:nvPr userDrawn="1"/>
        </p:nvSpPr>
        <p:spPr bwMode="auto">
          <a:xfrm>
            <a:off x="7026679"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2" name="Oval 258"/>
          <p:cNvSpPr>
            <a:spLocks noChangeArrowheads="1"/>
          </p:cNvSpPr>
          <p:nvPr userDrawn="1"/>
        </p:nvSpPr>
        <p:spPr bwMode="auto">
          <a:xfrm>
            <a:off x="711808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3" name="Oval 259"/>
          <p:cNvSpPr>
            <a:spLocks noChangeArrowheads="1"/>
          </p:cNvSpPr>
          <p:nvPr userDrawn="1"/>
        </p:nvSpPr>
        <p:spPr bwMode="auto">
          <a:xfrm>
            <a:off x="7209492"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4" name="Oval 260"/>
          <p:cNvSpPr>
            <a:spLocks noChangeArrowheads="1"/>
          </p:cNvSpPr>
          <p:nvPr userDrawn="1"/>
        </p:nvSpPr>
        <p:spPr bwMode="auto">
          <a:xfrm>
            <a:off x="7299107" y="494860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5" name="Oval 261"/>
          <p:cNvSpPr>
            <a:spLocks noChangeArrowheads="1"/>
          </p:cNvSpPr>
          <p:nvPr userDrawn="1"/>
        </p:nvSpPr>
        <p:spPr bwMode="auto">
          <a:xfrm>
            <a:off x="7390514"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6" name="Oval 262"/>
          <p:cNvSpPr>
            <a:spLocks noChangeArrowheads="1"/>
          </p:cNvSpPr>
          <p:nvPr userDrawn="1"/>
        </p:nvSpPr>
        <p:spPr bwMode="auto">
          <a:xfrm>
            <a:off x="748192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7" name="Oval 263"/>
          <p:cNvSpPr>
            <a:spLocks noChangeArrowheads="1"/>
          </p:cNvSpPr>
          <p:nvPr userDrawn="1"/>
        </p:nvSpPr>
        <p:spPr bwMode="auto">
          <a:xfrm>
            <a:off x="7573327"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8" name="Oval 264"/>
          <p:cNvSpPr>
            <a:spLocks noChangeArrowheads="1"/>
          </p:cNvSpPr>
          <p:nvPr userDrawn="1"/>
        </p:nvSpPr>
        <p:spPr bwMode="auto">
          <a:xfrm>
            <a:off x="7659357"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9" name="Oval 265"/>
          <p:cNvSpPr>
            <a:spLocks noChangeArrowheads="1"/>
          </p:cNvSpPr>
          <p:nvPr userDrawn="1"/>
        </p:nvSpPr>
        <p:spPr bwMode="auto">
          <a:xfrm>
            <a:off x="77525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0" name="Oval 266"/>
          <p:cNvSpPr>
            <a:spLocks noChangeArrowheads="1"/>
          </p:cNvSpPr>
          <p:nvPr userDrawn="1"/>
        </p:nvSpPr>
        <p:spPr bwMode="auto">
          <a:xfrm>
            <a:off x="7845755"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1" name="Oval 267"/>
          <p:cNvSpPr>
            <a:spLocks noChangeArrowheads="1"/>
          </p:cNvSpPr>
          <p:nvPr userDrawn="1"/>
        </p:nvSpPr>
        <p:spPr bwMode="auto">
          <a:xfrm>
            <a:off x="7931785"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2" name="Oval 268"/>
          <p:cNvSpPr>
            <a:spLocks noChangeArrowheads="1"/>
          </p:cNvSpPr>
          <p:nvPr userDrawn="1"/>
        </p:nvSpPr>
        <p:spPr bwMode="auto">
          <a:xfrm>
            <a:off x="80231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3" name="Oval 269"/>
          <p:cNvSpPr>
            <a:spLocks noChangeArrowheads="1"/>
          </p:cNvSpPr>
          <p:nvPr userDrawn="1"/>
        </p:nvSpPr>
        <p:spPr bwMode="auto">
          <a:xfrm>
            <a:off x="8114598"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4" name="Oval 270"/>
          <p:cNvSpPr>
            <a:spLocks noChangeArrowheads="1"/>
          </p:cNvSpPr>
          <p:nvPr userDrawn="1"/>
        </p:nvSpPr>
        <p:spPr bwMode="auto">
          <a:xfrm>
            <a:off x="8202421"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5" name="Oval 271"/>
          <p:cNvSpPr>
            <a:spLocks noChangeArrowheads="1"/>
          </p:cNvSpPr>
          <p:nvPr userDrawn="1"/>
        </p:nvSpPr>
        <p:spPr bwMode="auto">
          <a:xfrm>
            <a:off x="8293827" y="4948608"/>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6" name="Oval 272"/>
          <p:cNvSpPr>
            <a:spLocks noChangeArrowheads="1"/>
          </p:cNvSpPr>
          <p:nvPr userDrawn="1"/>
        </p:nvSpPr>
        <p:spPr bwMode="auto">
          <a:xfrm>
            <a:off x="8387026"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7" name="Oval 273"/>
          <p:cNvSpPr>
            <a:spLocks noChangeArrowheads="1"/>
          </p:cNvSpPr>
          <p:nvPr userDrawn="1"/>
        </p:nvSpPr>
        <p:spPr bwMode="auto">
          <a:xfrm>
            <a:off x="84730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8" name="Oval 274"/>
          <p:cNvSpPr>
            <a:spLocks noChangeArrowheads="1"/>
          </p:cNvSpPr>
          <p:nvPr userDrawn="1"/>
        </p:nvSpPr>
        <p:spPr bwMode="auto">
          <a:xfrm>
            <a:off x="8566255"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9" name="Oval 275"/>
          <p:cNvSpPr>
            <a:spLocks noChangeArrowheads="1"/>
          </p:cNvSpPr>
          <p:nvPr userDrawn="1"/>
        </p:nvSpPr>
        <p:spPr bwMode="auto">
          <a:xfrm>
            <a:off x="8657662" y="4948608"/>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0" name="Oval 276"/>
          <p:cNvSpPr>
            <a:spLocks noChangeArrowheads="1"/>
          </p:cNvSpPr>
          <p:nvPr userDrawn="1"/>
        </p:nvSpPr>
        <p:spPr bwMode="auto">
          <a:xfrm>
            <a:off x="87436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1" name="Oval 277"/>
          <p:cNvSpPr>
            <a:spLocks noChangeArrowheads="1"/>
          </p:cNvSpPr>
          <p:nvPr userDrawn="1"/>
        </p:nvSpPr>
        <p:spPr bwMode="auto">
          <a:xfrm>
            <a:off x="684745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2" name="Oval 278"/>
          <p:cNvSpPr>
            <a:spLocks noChangeArrowheads="1"/>
          </p:cNvSpPr>
          <p:nvPr userDrawn="1"/>
        </p:nvSpPr>
        <p:spPr bwMode="auto">
          <a:xfrm>
            <a:off x="6940649"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3" name="Oval 279"/>
          <p:cNvSpPr>
            <a:spLocks noChangeArrowheads="1"/>
          </p:cNvSpPr>
          <p:nvPr userDrawn="1"/>
        </p:nvSpPr>
        <p:spPr bwMode="auto">
          <a:xfrm>
            <a:off x="7026679"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4" name="Oval 280"/>
          <p:cNvSpPr>
            <a:spLocks noChangeArrowheads="1"/>
          </p:cNvSpPr>
          <p:nvPr userDrawn="1"/>
        </p:nvSpPr>
        <p:spPr bwMode="auto">
          <a:xfrm>
            <a:off x="711808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5" name="Oval 281"/>
          <p:cNvSpPr>
            <a:spLocks noChangeArrowheads="1"/>
          </p:cNvSpPr>
          <p:nvPr userDrawn="1"/>
        </p:nvSpPr>
        <p:spPr bwMode="auto">
          <a:xfrm>
            <a:off x="7209492"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6" name="Oval 282"/>
          <p:cNvSpPr>
            <a:spLocks noChangeArrowheads="1"/>
          </p:cNvSpPr>
          <p:nvPr userDrawn="1"/>
        </p:nvSpPr>
        <p:spPr bwMode="auto">
          <a:xfrm>
            <a:off x="7299107" y="504001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7" name="Oval 283"/>
          <p:cNvSpPr>
            <a:spLocks noChangeArrowheads="1"/>
          </p:cNvSpPr>
          <p:nvPr userDrawn="1"/>
        </p:nvSpPr>
        <p:spPr bwMode="auto">
          <a:xfrm>
            <a:off x="7390514"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8" name="Oval 284"/>
          <p:cNvSpPr>
            <a:spLocks noChangeArrowheads="1"/>
          </p:cNvSpPr>
          <p:nvPr userDrawn="1"/>
        </p:nvSpPr>
        <p:spPr bwMode="auto">
          <a:xfrm>
            <a:off x="748192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9" name="Oval 285"/>
          <p:cNvSpPr>
            <a:spLocks noChangeArrowheads="1"/>
          </p:cNvSpPr>
          <p:nvPr userDrawn="1"/>
        </p:nvSpPr>
        <p:spPr bwMode="auto">
          <a:xfrm>
            <a:off x="7573327"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0" name="Oval 286"/>
          <p:cNvSpPr>
            <a:spLocks noChangeArrowheads="1"/>
          </p:cNvSpPr>
          <p:nvPr userDrawn="1"/>
        </p:nvSpPr>
        <p:spPr bwMode="auto">
          <a:xfrm>
            <a:off x="7659357"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1" name="Oval 287"/>
          <p:cNvSpPr>
            <a:spLocks noChangeArrowheads="1"/>
          </p:cNvSpPr>
          <p:nvPr userDrawn="1"/>
        </p:nvSpPr>
        <p:spPr bwMode="auto">
          <a:xfrm>
            <a:off x="77525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2" name="Oval 288"/>
          <p:cNvSpPr>
            <a:spLocks noChangeArrowheads="1"/>
          </p:cNvSpPr>
          <p:nvPr userDrawn="1"/>
        </p:nvSpPr>
        <p:spPr bwMode="auto">
          <a:xfrm>
            <a:off x="7845755"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3" name="Oval 289"/>
          <p:cNvSpPr>
            <a:spLocks noChangeArrowheads="1"/>
          </p:cNvSpPr>
          <p:nvPr userDrawn="1"/>
        </p:nvSpPr>
        <p:spPr bwMode="auto">
          <a:xfrm>
            <a:off x="7931785"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4" name="Oval 290"/>
          <p:cNvSpPr>
            <a:spLocks noChangeArrowheads="1"/>
          </p:cNvSpPr>
          <p:nvPr userDrawn="1"/>
        </p:nvSpPr>
        <p:spPr bwMode="auto">
          <a:xfrm>
            <a:off x="80231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5" name="Oval 291"/>
          <p:cNvSpPr>
            <a:spLocks noChangeArrowheads="1"/>
          </p:cNvSpPr>
          <p:nvPr userDrawn="1"/>
        </p:nvSpPr>
        <p:spPr bwMode="auto">
          <a:xfrm>
            <a:off x="8114598"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6" name="Oval 292"/>
          <p:cNvSpPr>
            <a:spLocks noChangeArrowheads="1"/>
          </p:cNvSpPr>
          <p:nvPr userDrawn="1"/>
        </p:nvSpPr>
        <p:spPr bwMode="auto">
          <a:xfrm>
            <a:off x="8202421"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7" name="Oval 293"/>
          <p:cNvSpPr>
            <a:spLocks noChangeArrowheads="1"/>
          </p:cNvSpPr>
          <p:nvPr userDrawn="1"/>
        </p:nvSpPr>
        <p:spPr bwMode="auto">
          <a:xfrm>
            <a:off x="8293827" y="5040014"/>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8" name="Oval 294"/>
          <p:cNvSpPr>
            <a:spLocks noChangeArrowheads="1"/>
          </p:cNvSpPr>
          <p:nvPr userDrawn="1"/>
        </p:nvSpPr>
        <p:spPr bwMode="auto">
          <a:xfrm>
            <a:off x="8387026"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9" name="Oval 295"/>
          <p:cNvSpPr>
            <a:spLocks noChangeArrowheads="1"/>
          </p:cNvSpPr>
          <p:nvPr userDrawn="1"/>
        </p:nvSpPr>
        <p:spPr bwMode="auto">
          <a:xfrm>
            <a:off x="84730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0" name="Oval 296"/>
          <p:cNvSpPr>
            <a:spLocks noChangeArrowheads="1"/>
          </p:cNvSpPr>
          <p:nvPr userDrawn="1"/>
        </p:nvSpPr>
        <p:spPr bwMode="auto">
          <a:xfrm>
            <a:off x="8566255"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1" name="Oval 297"/>
          <p:cNvSpPr>
            <a:spLocks noChangeArrowheads="1"/>
          </p:cNvSpPr>
          <p:nvPr userDrawn="1"/>
        </p:nvSpPr>
        <p:spPr bwMode="auto">
          <a:xfrm>
            <a:off x="8657662" y="5040014"/>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2" name="Oval 298"/>
          <p:cNvSpPr>
            <a:spLocks noChangeArrowheads="1"/>
          </p:cNvSpPr>
          <p:nvPr userDrawn="1"/>
        </p:nvSpPr>
        <p:spPr bwMode="auto">
          <a:xfrm>
            <a:off x="87436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3" name="Oval 299"/>
          <p:cNvSpPr>
            <a:spLocks noChangeArrowheads="1"/>
          </p:cNvSpPr>
          <p:nvPr userDrawn="1"/>
        </p:nvSpPr>
        <p:spPr bwMode="auto">
          <a:xfrm>
            <a:off x="684745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4" name="Oval 300"/>
          <p:cNvSpPr>
            <a:spLocks noChangeArrowheads="1"/>
          </p:cNvSpPr>
          <p:nvPr userDrawn="1"/>
        </p:nvSpPr>
        <p:spPr bwMode="auto">
          <a:xfrm>
            <a:off x="6940649"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5" name="Oval 301"/>
          <p:cNvSpPr>
            <a:spLocks noChangeArrowheads="1"/>
          </p:cNvSpPr>
          <p:nvPr userDrawn="1"/>
        </p:nvSpPr>
        <p:spPr bwMode="auto">
          <a:xfrm>
            <a:off x="7026679"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6" name="Oval 302"/>
          <p:cNvSpPr>
            <a:spLocks noChangeArrowheads="1"/>
          </p:cNvSpPr>
          <p:nvPr userDrawn="1"/>
        </p:nvSpPr>
        <p:spPr bwMode="auto">
          <a:xfrm>
            <a:off x="711808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7" name="Oval 303"/>
          <p:cNvSpPr>
            <a:spLocks noChangeArrowheads="1"/>
          </p:cNvSpPr>
          <p:nvPr userDrawn="1"/>
        </p:nvSpPr>
        <p:spPr bwMode="auto">
          <a:xfrm>
            <a:off x="7209492"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8" name="Oval 304"/>
          <p:cNvSpPr>
            <a:spLocks noChangeArrowheads="1"/>
          </p:cNvSpPr>
          <p:nvPr userDrawn="1"/>
        </p:nvSpPr>
        <p:spPr bwMode="auto">
          <a:xfrm>
            <a:off x="7299107" y="5131421"/>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9" name="Oval 305"/>
          <p:cNvSpPr>
            <a:spLocks noChangeArrowheads="1"/>
          </p:cNvSpPr>
          <p:nvPr userDrawn="1"/>
        </p:nvSpPr>
        <p:spPr bwMode="auto">
          <a:xfrm>
            <a:off x="7390514"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0" name="Oval 306"/>
          <p:cNvSpPr>
            <a:spLocks noChangeArrowheads="1"/>
          </p:cNvSpPr>
          <p:nvPr userDrawn="1"/>
        </p:nvSpPr>
        <p:spPr bwMode="auto">
          <a:xfrm>
            <a:off x="748192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1" name="Oval 307"/>
          <p:cNvSpPr>
            <a:spLocks noChangeArrowheads="1"/>
          </p:cNvSpPr>
          <p:nvPr userDrawn="1"/>
        </p:nvSpPr>
        <p:spPr bwMode="auto">
          <a:xfrm>
            <a:off x="7573327"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2" name="Oval 308"/>
          <p:cNvSpPr>
            <a:spLocks noChangeArrowheads="1"/>
          </p:cNvSpPr>
          <p:nvPr userDrawn="1"/>
        </p:nvSpPr>
        <p:spPr bwMode="auto">
          <a:xfrm>
            <a:off x="7659357"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3" name="Oval 309"/>
          <p:cNvSpPr>
            <a:spLocks noChangeArrowheads="1"/>
          </p:cNvSpPr>
          <p:nvPr userDrawn="1"/>
        </p:nvSpPr>
        <p:spPr bwMode="auto">
          <a:xfrm>
            <a:off x="77525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4" name="Oval 310"/>
          <p:cNvSpPr>
            <a:spLocks noChangeArrowheads="1"/>
          </p:cNvSpPr>
          <p:nvPr userDrawn="1"/>
        </p:nvSpPr>
        <p:spPr bwMode="auto">
          <a:xfrm>
            <a:off x="7845755"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5" name="Oval 311"/>
          <p:cNvSpPr>
            <a:spLocks noChangeArrowheads="1"/>
          </p:cNvSpPr>
          <p:nvPr userDrawn="1"/>
        </p:nvSpPr>
        <p:spPr bwMode="auto">
          <a:xfrm>
            <a:off x="7931785"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6" name="Oval 312"/>
          <p:cNvSpPr>
            <a:spLocks noChangeArrowheads="1"/>
          </p:cNvSpPr>
          <p:nvPr userDrawn="1"/>
        </p:nvSpPr>
        <p:spPr bwMode="auto">
          <a:xfrm>
            <a:off x="8023192"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7" name="Oval 313"/>
          <p:cNvSpPr>
            <a:spLocks noChangeArrowheads="1"/>
          </p:cNvSpPr>
          <p:nvPr userDrawn="1"/>
        </p:nvSpPr>
        <p:spPr bwMode="auto">
          <a:xfrm>
            <a:off x="8114598"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8" name="Oval 314"/>
          <p:cNvSpPr>
            <a:spLocks noChangeArrowheads="1"/>
          </p:cNvSpPr>
          <p:nvPr userDrawn="1"/>
        </p:nvSpPr>
        <p:spPr bwMode="auto">
          <a:xfrm>
            <a:off x="8202421"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9" name="Oval 315"/>
          <p:cNvSpPr>
            <a:spLocks noChangeArrowheads="1"/>
          </p:cNvSpPr>
          <p:nvPr userDrawn="1"/>
        </p:nvSpPr>
        <p:spPr bwMode="auto">
          <a:xfrm>
            <a:off x="8293827" y="5131421"/>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0" name="Oval 316"/>
          <p:cNvSpPr>
            <a:spLocks noChangeArrowheads="1"/>
          </p:cNvSpPr>
          <p:nvPr userDrawn="1"/>
        </p:nvSpPr>
        <p:spPr bwMode="auto">
          <a:xfrm>
            <a:off x="8387026"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1" name="Oval 317"/>
          <p:cNvSpPr>
            <a:spLocks noChangeArrowheads="1"/>
          </p:cNvSpPr>
          <p:nvPr userDrawn="1"/>
        </p:nvSpPr>
        <p:spPr bwMode="auto">
          <a:xfrm>
            <a:off x="84730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2" name="Oval 318"/>
          <p:cNvSpPr>
            <a:spLocks noChangeArrowheads="1"/>
          </p:cNvSpPr>
          <p:nvPr userDrawn="1"/>
        </p:nvSpPr>
        <p:spPr bwMode="auto">
          <a:xfrm>
            <a:off x="8566255"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3" name="Oval 319"/>
          <p:cNvSpPr>
            <a:spLocks noChangeArrowheads="1"/>
          </p:cNvSpPr>
          <p:nvPr userDrawn="1"/>
        </p:nvSpPr>
        <p:spPr bwMode="auto">
          <a:xfrm>
            <a:off x="8657662" y="5131421"/>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4" name="Oval 320"/>
          <p:cNvSpPr>
            <a:spLocks noChangeArrowheads="1"/>
          </p:cNvSpPr>
          <p:nvPr userDrawn="1"/>
        </p:nvSpPr>
        <p:spPr bwMode="auto">
          <a:xfrm>
            <a:off x="7026679"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5" name="Oval 321"/>
          <p:cNvSpPr>
            <a:spLocks noChangeArrowheads="1"/>
          </p:cNvSpPr>
          <p:nvPr userDrawn="1"/>
        </p:nvSpPr>
        <p:spPr bwMode="auto">
          <a:xfrm>
            <a:off x="711808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6" name="Oval 322"/>
          <p:cNvSpPr>
            <a:spLocks noChangeArrowheads="1"/>
          </p:cNvSpPr>
          <p:nvPr userDrawn="1"/>
        </p:nvSpPr>
        <p:spPr bwMode="auto">
          <a:xfrm>
            <a:off x="7209492"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7" name="Oval 323"/>
          <p:cNvSpPr>
            <a:spLocks noChangeArrowheads="1"/>
          </p:cNvSpPr>
          <p:nvPr userDrawn="1"/>
        </p:nvSpPr>
        <p:spPr bwMode="auto">
          <a:xfrm>
            <a:off x="7299107" y="5219243"/>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8" name="Oval 324"/>
          <p:cNvSpPr>
            <a:spLocks noChangeArrowheads="1"/>
          </p:cNvSpPr>
          <p:nvPr userDrawn="1"/>
        </p:nvSpPr>
        <p:spPr bwMode="auto">
          <a:xfrm>
            <a:off x="7390514"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9" name="Oval 325"/>
          <p:cNvSpPr>
            <a:spLocks noChangeArrowheads="1"/>
          </p:cNvSpPr>
          <p:nvPr userDrawn="1"/>
        </p:nvSpPr>
        <p:spPr bwMode="auto">
          <a:xfrm>
            <a:off x="7481920"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0" name="Oval 326"/>
          <p:cNvSpPr>
            <a:spLocks noChangeArrowheads="1"/>
          </p:cNvSpPr>
          <p:nvPr userDrawn="1"/>
        </p:nvSpPr>
        <p:spPr bwMode="auto">
          <a:xfrm>
            <a:off x="7573327"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1" name="Oval 327"/>
          <p:cNvSpPr>
            <a:spLocks noChangeArrowheads="1"/>
          </p:cNvSpPr>
          <p:nvPr userDrawn="1"/>
        </p:nvSpPr>
        <p:spPr bwMode="auto">
          <a:xfrm>
            <a:off x="7659357"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2" name="Oval 328"/>
          <p:cNvSpPr>
            <a:spLocks noChangeArrowheads="1"/>
          </p:cNvSpPr>
          <p:nvPr userDrawn="1"/>
        </p:nvSpPr>
        <p:spPr bwMode="auto">
          <a:xfrm>
            <a:off x="77525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3" name="Oval 329"/>
          <p:cNvSpPr>
            <a:spLocks noChangeArrowheads="1"/>
          </p:cNvSpPr>
          <p:nvPr userDrawn="1"/>
        </p:nvSpPr>
        <p:spPr bwMode="auto">
          <a:xfrm>
            <a:off x="7845755"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4" name="Oval 330"/>
          <p:cNvSpPr>
            <a:spLocks noChangeArrowheads="1"/>
          </p:cNvSpPr>
          <p:nvPr userDrawn="1"/>
        </p:nvSpPr>
        <p:spPr bwMode="auto">
          <a:xfrm>
            <a:off x="7931785"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5" name="Oval 331"/>
          <p:cNvSpPr>
            <a:spLocks noChangeArrowheads="1"/>
          </p:cNvSpPr>
          <p:nvPr userDrawn="1"/>
        </p:nvSpPr>
        <p:spPr bwMode="auto">
          <a:xfrm>
            <a:off x="8023192"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6" name="Oval 332"/>
          <p:cNvSpPr>
            <a:spLocks noChangeArrowheads="1"/>
          </p:cNvSpPr>
          <p:nvPr userDrawn="1"/>
        </p:nvSpPr>
        <p:spPr bwMode="auto">
          <a:xfrm>
            <a:off x="8114598"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7" name="Oval 333"/>
          <p:cNvSpPr>
            <a:spLocks noChangeArrowheads="1"/>
          </p:cNvSpPr>
          <p:nvPr userDrawn="1"/>
        </p:nvSpPr>
        <p:spPr bwMode="auto">
          <a:xfrm>
            <a:off x="8202421"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8" name="Oval 334"/>
          <p:cNvSpPr>
            <a:spLocks noChangeArrowheads="1"/>
          </p:cNvSpPr>
          <p:nvPr userDrawn="1"/>
        </p:nvSpPr>
        <p:spPr bwMode="auto">
          <a:xfrm>
            <a:off x="8293827" y="5219243"/>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9" name="Oval 335"/>
          <p:cNvSpPr>
            <a:spLocks noChangeArrowheads="1"/>
          </p:cNvSpPr>
          <p:nvPr userDrawn="1"/>
        </p:nvSpPr>
        <p:spPr bwMode="auto">
          <a:xfrm>
            <a:off x="8387026"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0" name="Oval 336"/>
          <p:cNvSpPr>
            <a:spLocks noChangeArrowheads="1"/>
          </p:cNvSpPr>
          <p:nvPr userDrawn="1"/>
        </p:nvSpPr>
        <p:spPr bwMode="auto">
          <a:xfrm>
            <a:off x="84730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1" name="Oval 337"/>
          <p:cNvSpPr>
            <a:spLocks noChangeArrowheads="1"/>
          </p:cNvSpPr>
          <p:nvPr userDrawn="1"/>
        </p:nvSpPr>
        <p:spPr bwMode="auto">
          <a:xfrm>
            <a:off x="8566255"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2" name="Oval 338"/>
          <p:cNvSpPr>
            <a:spLocks noChangeArrowheads="1"/>
          </p:cNvSpPr>
          <p:nvPr userDrawn="1"/>
        </p:nvSpPr>
        <p:spPr bwMode="auto">
          <a:xfrm>
            <a:off x="7026679"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3" name="Oval 339"/>
          <p:cNvSpPr>
            <a:spLocks noChangeArrowheads="1"/>
          </p:cNvSpPr>
          <p:nvPr userDrawn="1"/>
        </p:nvSpPr>
        <p:spPr bwMode="auto">
          <a:xfrm>
            <a:off x="711808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4" name="Oval 340"/>
          <p:cNvSpPr>
            <a:spLocks noChangeArrowheads="1"/>
          </p:cNvSpPr>
          <p:nvPr userDrawn="1"/>
        </p:nvSpPr>
        <p:spPr bwMode="auto">
          <a:xfrm>
            <a:off x="7209492" y="531244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5" name="Oval 341"/>
          <p:cNvSpPr>
            <a:spLocks noChangeArrowheads="1"/>
          </p:cNvSpPr>
          <p:nvPr userDrawn="1"/>
        </p:nvSpPr>
        <p:spPr bwMode="auto">
          <a:xfrm>
            <a:off x="7299107" y="531244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6" name="Oval 342"/>
          <p:cNvSpPr>
            <a:spLocks noChangeArrowheads="1"/>
          </p:cNvSpPr>
          <p:nvPr userDrawn="1"/>
        </p:nvSpPr>
        <p:spPr bwMode="auto">
          <a:xfrm>
            <a:off x="7390514"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7" name="Oval 343"/>
          <p:cNvSpPr>
            <a:spLocks noChangeArrowheads="1"/>
          </p:cNvSpPr>
          <p:nvPr userDrawn="1"/>
        </p:nvSpPr>
        <p:spPr bwMode="auto">
          <a:xfrm>
            <a:off x="7481920"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8" name="Oval 344"/>
          <p:cNvSpPr>
            <a:spLocks noChangeArrowheads="1"/>
          </p:cNvSpPr>
          <p:nvPr userDrawn="1"/>
        </p:nvSpPr>
        <p:spPr bwMode="auto">
          <a:xfrm>
            <a:off x="7573327"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9" name="Oval 345"/>
          <p:cNvSpPr>
            <a:spLocks noChangeArrowheads="1"/>
          </p:cNvSpPr>
          <p:nvPr userDrawn="1"/>
        </p:nvSpPr>
        <p:spPr bwMode="auto">
          <a:xfrm>
            <a:off x="7659357"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0" name="Oval 346"/>
          <p:cNvSpPr>
            <a:spLocks noChangeArrowheads="1"/>
          </p:cNvSpPr>
          <p:nvPr userDrawn="1"/>
        </p:nvSpPr>
        <p:spPr bwMode="auto">
          <a:xfrm>
            <a:off x="77525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1" name="Oval 347"/>
          <p:cNvSpPr>
            <a:spLocks noChangeArrowheads="1"/>
          </p:cNvSpPr>
          <p:nvPr userDrawn="1"/>
        </p:nvSpPr>
        <p:spPr bwMode="auto">
          <a:xfrm>
            <a:off x="7845755"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2" name="Oval 348"/>
          <p:cNvSpPr>
            <a:spLocks noChangeArrowheads="1"/>
          </p:cNvSpPr>
          <p:nvPr userDrawn="1"/>
        </p:nvSpPr>
        <p:spPr bwMode="auto">
          <a:xfrm>
            <a:off x="7931785"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3" name="Oval 349"/>
          <p:cNvSpPr>
            <a:spLocks noChangeArrowheads="1"/>
          </p:cNvSpPr>
          <p:nvPr userDrawn="1"/>
        </p:nvSpPr>
        <p:spPr bwMode="auto">
          <a:xfrm>
            <a:off x="8023192"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4" name="Oval 350"/>
          <p:cNvSpPr>
            <a:spLocks noChangeArrowheads="1"/>
          </p:cNvSpPr>
          <p:nvPr userDrawn="1"/>
        </p:nvSpPr>
        <p:spPr bwMode="auto">
          <a:xfrm>
            <a:off x="8114598"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5" name="Oval 351"/>
          <p:cNvSpPr>
            <a:spLocks noChangeArrowheads="1"/>
          </p:cNvSpPr>
          <p:nvPr userDrawn="1"/>
        </p:nvSpPr>
        <p:spPr bwMode="auto">
          <a:xfrm>
            <a:off x="8202421"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6" name="Oval 352"/>
          <p:cNvSpPr>
            <a:spLocks noChangeArrowheads="1"/>
          </p:cNvSpPr>
          <p:nvPr userDrawn="1"/>
        </p:nvSpPr>
        <p:spPr bwMode="auto">
          <a:xfrm>
            <a:off x="8293827" y="531244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7" name="Oval 353"/>
          <p:cNvSpPr>
            <a:spLocks noChangeArrowheads="1"/>
          </p:cNvSpPr>
          <p:nvPr userDrawn="1"/>
        </p:nvSpPr>
        <p:spPr bwMode="auto">
          <a:xfrm>
            <a:off x="8387026"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8" name="Oval 354"/>
          <p:cNvSpPr>
            <a:spLocks noChangeArrowheads="1"/>
          </p:cNvSpPr>
          <p:nvPr userDrawn="1"/>
        </p:nvSpPr>
        <p:spPr bwMode="auto">
          <a:xfrm>
            <a:off x="84730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9" name="Oval 355"/>
          <p:cNvSpPr>
            <a:spLocks noChangeArrowheads="1"/>
          </p:cNvSpPr>
          <p:nvPr userDrawn="1"/>
        </p:nvSpPr>
        <p:spPr bwMode="auto">
          <a:xfrm>
            <a:off x="711808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0" name="Oval 356"/>
          <p:cNvSpPr>
            <a:spLocks noChangeArrowheads="1"/>
          </p:cNvSpPr>
          <p:nvPr userDrawn="1"/>
        </p:nvSpPr>
        <p:spPr bwMode="auto">
          <a:xfrm>
            <a:off x="7209492" y="54038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1" name="Oval 357"/>
          <p:cNvSpPr>
            <a:spLocks noChangeArrowheads="1"/>
          </p:cNvSpPr>
          <p:nvPr userDrawn="1"/>
        </p:nvSpPr>
        <p:spPr bwMode="auto">
          <a:xfrm>
            <a:off x="7299107" y="54038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2" name="Oval 358"/>
          <p:cNvSpPr>
            <a:spLocks noChangeArrowheads="1"/>
          </p:cNvSpPr>
          <p:nvPr userDrawn="1"/>
        </p:nvSpPr>
        <p:spPr bwMode="auto">
          <a:xfrm>
            <a:off x="7390514"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3" name="Oval 359"/>
          <p:cNvSpPr>
            <a:spLocks noChangeArrowheads="1"/>
          </p:cNvSpPr>
          <p:nvPr userDrawn="1"/>
        </p:nvSpPr>
        <p:spPr bwMode="auto">
          <a:xfrm>
            <a:off x="7481920"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4" name="Oval 360"/>
          <p:cNvSpPr>
            <a:spLocks noChangeArrowheads="1"/>
          </p:cNvSpPr>
          <p:nvPr userDrawn="1"/>
        </p:nvSpPr>
        <p:spPr bwMode="auto">
          <a:xfrm>
            <a:off x="7573327"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5" name="Oval 361"/>
          <p:cNvSpPr>
            <a:spLocks noChangeArrowheads="1"/>
          </p:cNvSpPr>
          <p:nvPr userDrawn="1"/>
        </p:nvSpPr>
        <p:spPr bwMode="auto">
          <a:xfrm>
            <a:off x="7659357"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6" name="Oval 362"/>
          <p:cNvSpPr>
            <a:spLocks noChangeArrowheads="1"/>
          </p:cNvSpPr>
          <p:nvPr userDrawn="1"/>
        </p:nvSpPr>
        <p:spPr bwMode="auto">
          <a:xfrm>
            <a:off x="775255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7" name="Oval 363"/>
          <p:cNvSpPr>
            <a:spLocks noChangeArrowheads="1"/>
          </p:cNvSpPr>
          <p:nvPr userDrawn="1"/>
        </p:nvSpPr>
        <p:spPr bwMode="auto">
          <a:xfrm>
            <a:off x="7845755"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8" name="Oval 364"/>
          <p:cNvSpPr>
            <a:spLocks noChangeArrowheads="1"/>
          </p:cNvSpPr>
          <p:nvPr userDrawn="1"/>
        </p:nvSpPr>
        <p:spPr bwMode="auto">
          <a:xfrm>
            <a:off x="7931785"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9" name="Oval 365"/>
          <p:cNvSpPr>
            <a:spLocks noChangeArrowheads="1"/>
          </p:cNvSpPr>
          <p:nvPr userDrawn="1"/>
        </p:nvSpPr>
        <p:spPr bwMode="auto">
          <a:xfrm>
            <a:off x="8023192"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0" name="Oval 366"/>
          <p:cNvSpPr>
            <a:spLocks noChangeArrowheads="1"/>
          </p:cNvSpPr>
          <p:nvPr userDrawn="1"/>
        </p:nvSpPr>
        <p:spPr bwMode="auto">
          <a:xfrm>
            <a:off x="8114598"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1" name="Oval 367"/>
          <p:cNvSpPr>
            <a:spLocks noChangeArrowheads="1"/>
          </p:cNvSpPr>
          <p:nvPr userDrawn="1"/>
        </p:nvSpPr>
        <p:spPr bwMode="auto">
          <a:xfrm>
            <a:off x="8202421"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2" name="Oval 368"/>
          <p:cNvSpPr>
            <a:spLocks noChangeArrowheads="1"/>
          </p:cNvSpPr>
          <p:nvPr userDrawn="1"/>
        </p:nvSpPr>
        <p:spPr bwMode="auto">
          <a:xfrm>
            <a:off x="8293827" y="5403849"/>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3" name="Oval 369"/>
          <p:cNvSpPr>
            <a:spLocks noChangeArrowheads="1"/>
          </p:cNvSpPr>
          <p:nvPr userDrawn="1"/>
        </p:nvSpPr>
        <p:spPr bwMode="auto">
          <a:xfrm>
            <a:off x="7209492" y="54916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4" name="Oval 370"/>
          <p:cNvSpPr>
            <a:spLocks noChangeArrowheads="1"/>
          </p:cNvSpPr>
          <p:nvPr userDrawn="1"/>
        </p:nvSpPr>
        <p:spPr bwMode="auto">
          <a:xfrm>
            <a:off x="7299107" y="54916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5" name="Oval 371"/>
          <p:cNvSpPr>
            <a:spLocks noChangeArrowheads="1"/>
          </p:cNvSpPr>
          <p:nvPr userDrawn="1"/>
        </p:nvSpPr>
        <p:spPr bwMode="auto">
          <a:xfrm>
            <a:off x="7390514"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6" name="Oval 372"/>
          <p:cNvSpPr>
            <a:spLocks noChangeArrowheads="1"/>
          </p:cNvSpPr>
          <p:nvPr userDrawn="1"/>
        </p:nvSpPr>
        <p:spPr bwMode="auto">
          <a:xfrm>
            <a:off x="7481920"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7" name="Oval 373"/>
          <p:cNvSpPr>
            <a:spLocks noChangeArrowheads="1"/>
          </p:cNvSpPr>
          <p:nvPr userDrawn="1"/>
        </p:nvSpPr>
        <p:spPr bwMode="auto">
          <a:xfrm>
            <a:off x="7573327"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8" name="Oval 374"/>
          <p:cNvSpPr>
            <a:spLocks noChangeArrowheads="1"/>
          </p:cNvSpPr>
          <p:nvPr userDrawn="1"/>
        </p:nvSpPr>
        <p:spPr bwMode="auto">
          <a:xfrm>
            <a:off x="7659357"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9" name="Oval 375"/>
          <p:cNvSpPr>
            <a:spLocks noChangeArrowheads="1"/>
          </p:cNvSpPr>
          <p:nvPr userDrawn="1"/>
        </p:nvSpPr>
        <p:spPr bwMode="auto">
          <a:xfrm>
            <a:off x="7752556"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0" name="Oval 376"/>
          <p:cNvSpPr>
            <a:spLocks noChangeArrowheads="1"/>
          </p:cNvSpPr>
          <p:nvPr userDrawn="1"/>
        </p:nvSpPr>
        <p:spPr bwMode="auto">
          <a:xfrm>
            <a:off x="7845755"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1" name="Oval 377"/>
          <p:cNvSpPr>
            <a:spLocks noChangeArrowheads="1"/>
          </p:cNvSpPr>
          <p:nvPr userDrawn="1"/>
        </p:nvSpPr>
        <p:spPr bwMode="auto">
          <a:xfrm>
            <a:off x="7931785"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2" name="Oval 378"/>
          <p:cNvSpPr>
            <a:spLocks noChangeArrowheads="1"/>
          </p:cNvSpPr>
          <p:nvPr userDrawn="1"/>
        </p:nvSpPr>
        <p:spPr bwMode="auto">
          <a:xfrm>
            <a:off x="7209492" y="558307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3" name="Oval 379"/>
          <p:cNvSpPr>
            <a:spLocks noChangeArrowheads="1"/>
          </p:cNvSpPr>
          <p:nvPr userDrawn="1"/>
        </p:nvSpPr>
        <p:spPr bwMode="auto">
          <a:xfrm>
            <a:off x="7299107" y="558307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4" name="Oval 380"/>
          <p:cNvSpPr>
            <a:spLocks noChangeArrowheads="1"/>
          </p:cNvSpPr>
          <p:nvPr userDrawn="1"/>
        </p:nvSpPr>
        <p:spPr bwMode="auto">
          <a:xfrm>
            <a:off x="7390514"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5" name="Oval 381"/>
          <p:cNvSpPr>
            <a:spLocks noChangeArrowheads="1"/>
          </p:cNvSpPr>
          <p:nvPr userDrawn="1"/>
        </p:nvSpPr>
        <p:spPr bwMode="auto">
          <a:xfrm>
            <a:off x="7481920"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6" name="Oval 382"/>
          <p:cNvSpPr>
            <a:spLocks noChangeArrowheads="1"/>
          </p:cNvSpPr>
          <p:nvPr userDrawn="1"/>
        </p:nvSpPr>
        <p:spPr bwMode="auto">
          <a:xfrm>
            <a:off x="7573327"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7" name="Oval 383"/>
          <p:cNvSpPr>
            <a:spLocks noChangeArrowheads="1"/>
          </p:cNvSpPr>
          <p:nvPr userDrawn="1"/>
        </p:nvSpPr>
        <p:spPr bwMode="auto">
          <a:xfrm>
            <a:off x="7659357"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8" name="Oval 384"/>
          <p:cNvSpPr>
            <a:spLocks noChangeArrowheads="1"/>
          </p:cNvSpPr>
          <p:nvPr userDrawn="1"/>
        </p:nvSpPr>
        <p:spPr bwMode="auto">
          <a:xfrm>
            <a:off x="7752556"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9" name="Oval 385"/>
          <p:cNvSpPr>
            <a:spLocks noChangeArrowheads="1"/>
          </p:cNvSpPr>
          <p:nvPr userDrawn="1"/>
        </p:nvSpPr>
        <p:spPr bwMode="auto">
          <a:xfrm>
            <a:off x="7845755"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0" name="Oval 386"/>
          <p:cNvSpPr>
            <a:spLocks noChangeArrowheads="1"/>
          </p:cNvSpPr>
          <p:nvPr userDrawn="1"/>
        </p:nvSpPr>
        <p:spPr bwMode="auto">
          <a:xfrm>
            <a:off x="7299107" y="5674485"/>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1" name="Oval 387"/>
          <p:cNvSpPr>
            <a:spLocks noChangeArrowheads="1"/>
          </p:cNvSpPr>
          <p:nvPr userDrawn="1"/>
        </p:nvSpPr>
        <p:spPr bwMode="auto">
          <a:xfrm>
            <a:off x="7390514"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2" name="Oval 388"/>
          <p:cNvSpPr>
            <a:spLocks noChangeArrowheads="1"/>
          </p:cNvSpPr>
          <p:nvPr userDrawn="1"/>
        </p:nvSpPr>
        <p:spPr bwMode="auto">
          <a:xfrm>
            <a:off x="7481920"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3" name="Oval 389"/>
          <p:cNvSpPr>
            <a:spLocks noChangeArrowheads="1"/>
          </p:cNvSpPr>
          <p:nvPr userDrawn="1"/>
        </p:nvSpPr>
        <p:spPr bwMode="auto">
          <a:xfrm>
            <a:off x="7573327" y="5674485"/>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4" name="Oval 390"/>
          <p:cNvSpPr>
            <a:spLocks noChangeArrowheads="1"/>
          </p:cNvSpPr>
          <p:nvPr userDrawn="1"/>
        </p:nvSpPr>
        <p:spPr bwMode="auto">
          <a:xfrm>
            <a:off x="7659357"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5" name="Oval 391"/>
          <p:cNvSpPr>
            <a:spLocks noChangeArrowheads="1"/>
          </p:cNvSpPr>
          <p:nvPr userDrawn="1"/>
        </p:nvSpPr>
        <p:spPr bwMode="auto">
          <a:xfrm>
            <a:off x="7752556"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6" name="Oval 392"/>
          <p:cNvSpPr>
            <a:spLocks noChangeArrowheads="1"/>
          </p:cNvSpPr>
          <p:nvPr userDrawn="1"/>
        </p:nvSpPr>
        <p:spPr bwMode="auto">
          <a:xfrm>
            <a:off x="7299107" y="5760515"/>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7" name="Oval 393"/>
          <p:cNvSpPr>
            <a:spLocks noChangeArrowheads="1"/>
          </p:cNvSpPr>
          <p:nvPr userDrawn="1"/>
        </p:nvSpPr>
        <p:spPr bwMode="auto">
          <a:xfrm>
            <a:off x="7390514"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8" name="Oval 394"/>
          <p:cNvSpPr>
            <a:spLocks noChangeArrowheads="1"/>
          </p:cNvSpPr>
          <p:nvPr userDrawn="1"/>
        </p:nvSpPr>
        <p:spPr bwMode="auto">
          <a:xfrm>
            <a:off x="7481920"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9" name="Oval 395"/>
          <p:cNvSpPr>
            <a:spLocks noChangeArrowheads="1"/>
          </p:cNvSpPr>
          <p:nvPr userDrawn="1"/>
        </p:nvSpPr>
        <p:spPr bwMode="auto">
          <a:xfrm>
            <a:off x="7573327" y="5760515"/>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0" name="Oval 396"/>
          <p:cNvSpPr>
            <a:spLocks noChangeArrowheads="1"/>
          </p:cNvSpPr>
          <p:nvPr userDrawn="1"/>
        </p:nvSpPr>
        <p:spPr bwMode="auto">
          <a:xfrm>
            <a:off x="7659357"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397"/>
          <p:cNvSpPr>
            <a:spLocks noChangeArrowheads="1"/>
          </p:cNvSpPr>
          <p:nvPr userDrawn="1"/>
        </p:nvSpPr>
        <p:spPr bwMode="auto">
          <a:xfrm>
            <a:off x="7752556"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2" name="Oval 398"/>
          <p:cNvSpPr>
            <a:spLocks noChangeArrowheads="1"/>
          </p:cNvSpPr>
          <p:nvPr userDrawn="1"/>
        </p:nvSpPr>
        <p:spPr bwMode="auto">
          <a:xfrm>
            <a:off x="711808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3" name="Oval 399"/>
          <p:cNvSpPr>
            <a:spLocks noChangeArrowheads="1"/>
          </p:cNvSpPr>
          <p:nvPr userDrawn="1"/>
        </p:nvSpPr>
        <p:spPr bwMode="auto">
          <a:xfrm>
            <a:off x="7209492" y="585550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4" name="Oval 400"/>
          <p:cNvSpPr>
            <a:spLocks noChangeArrowheads="1"/>
          </p:cNvSpPr>
          <p:nvPr userDrawn="1"/>
        </p:nvSpPr>
        <p:spPr bwMode="auto">
          <a:xfrm>
            <a:off x="7299107" y="585550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5" name="Oval 401"/>
          <p:cNvSpPr>
            <a:spLocks noChangeArrowheads="1"/>
          </p:cNvSpPr>
          <p:nvPr userDrawn="1"/>
        </p:nvSpPr>
        <p:spPr bwMode="auto">
          <a:xfrm>
            <a:off x="7390514"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6" name="Oval 402"/>
          <p:cNvSpPr>
            <a:spLocks noChangeArrowheads="1"/>
          </p:cNvSpPr>
          <p:nvPr userDrawn="1"/>
        </p:nvSpPr>
        <p:spPr bwMode="auto">
          <a:xfrm>
            <a:off x="7481920"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7" name="Oval 403"/>
          <p:cNvSpPr>
            <a:spLocks noChangeArrowheads="1"/>
          </p:cNvSpPr>
          <p:nvPr userDrawn="1"/>
        </p:nvSpPr>
        <p:spPr bwMode="auto">
          <a:xfrm>
            <a:off x="7573327" y="585550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404"/>
          <p:cNvSpPr>
            <a:spLocks noChangeArrowheads="1"/>
          </p:cNvSpPr>
          <p:nvPr userDrawn="1"/>
        </p:nvSpPr>
        <p:spPr bwMode="auto">
          <a:xfrm>
            <a:off x="7659357"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9" name="Oval 405"/>
          <p:cNvSpPr>
            <a:spLocks noChangeArrowheads="1"/>
          </p:cNvSpPr>
          <p:nvPr userDrawn="1"/>
        </p:nvSpPr>
        <p:spPr bwMode="auto">
          <a:xfrm>
            <a:off x="775255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0" name="Oval 406"/>
          <p:cNvSpPr>
            <a:spLocks noChangeArrowheads="1"/>
          </p:cNvSpPr>
          <p:nvPr userDrawn="1"/>
        </p:nvSpPr>
        <p:spPr bwMode="auto">
          <a:xfrm>
            <a:off x="7026679" y="5946913"/>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1" name="Oval 408"/>
          <p:cNvSpPr>
            <a:spLocks noChangeArrowheads="1"/>
          </p:cNvSpPr>
          <p:nvPr userDrawn="1"/>
        </p:nvSpPr>
        <p:spPr bwMode="auto">
          <a:xfrm>
            <a:off x="7118086"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2" name="Oval 409"/>
          <p:cNvSpPr>
            <a:spLocks noChangeArrowheads="1"/>
          </p:cNvSpPr>
          <p:nvPr userDrawn="1"/>
        </p:nvSpPr>
        <p:spPr bwMode="auto">
          <a:xfrm>
            <a:off x="7209493" y="5946914"/>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3" name="Oval 410"/>
          <p:cNvSpPr>
            <a:spLocks noChangeArrowheads="1"/>
          </p:cNvSpPr>
          <p:nvPr userDrawn="1"/>
        </p:nvSpPr>
        <p:spPr bwMode="auto">
          <a:xfrm>
            <a:off x="7299108" y="5946914"/>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4" name="Oval 411"/>
          <p:cNvSpPr>
            <a:spLocks noChangeArrowheads="1"/>
          </p:cNvSpPr>
          <p:nvPr userDrawn="1"/>
        </p:nvSpPr>
        <p:spPr bwMode="auto">
          <a:xfrm>
            <a:off x="7390514"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412"/>
          <p:cNvSpPr>
            <a:spLocks noChangeArrowheads="1"/>
          </p:cNvSpPr>
          <p:nvPr userDrawn="1"/>
        </p:nvSpPr>
        <p:spPr bwMode="auto">
          <a:xfrm>
            <a:off x="7481921"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6" name="Oval 413"/>
          <p:cNvSpPr>
            <a:spLocks noChangeArrowheads="1"/>
          </p:cNvSpPr>
          <p:nvPr userDrawn="1"/>
        </p:nvSpPr>
        <p:spPr bwMode="auto">
          <a:xfrm>
            <a:off x="7573328" y="5946914"/>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7" name="Oval 414"/>
          <p:cNvSpPr>
            <a:spLocks noChangeArrowheads="1"/>
          </p:cNvSpPr>
          <p:nvPr userDrawn="1"/>
        </p:nvSpPr>
        <p:spPr bwMode="auto">
          <a:xfrm>
            <a:off x="7659358"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8" name="Oval 415"/>
          <p:cNvSpPr>
            <a:spLocks noChangeArrowheads="1"/>
          </p:cNvSpPr>
          <p:nvPr userDrawn="1"/>
        </p:nvSpPr>
        <p:spPr bwMode="auto">
          <a:xfrm>
            <a:off x="7752557"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9" name="Oval 416"/>
          <p:cNvSpPr>
            <a:spLocks noChangeArrowheads="1"/>
          </p:cNvSpPr>
          <p:nvPr userDrawn="1"/>
        </p:nvSpPr>
        <p:spPr bwMode="auto">
          <a:xfrm>
            <a:off x="6940650"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0" name="Oval 417"/>
          <p:cNvSpPr>
            <a:spLocks noChangeArrowheads="1"/>
          </p:cNvSpPr>
          <p:nvPr userDrawn="1"/>
        </p:nvSpPr>
        <p:spPr bwMode="auto">
          <a:xfrm>
            <a:off x="7026680"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1" name="Oval 418"/>
          <p:cNvSpPr>
            <a:spLocks noChangeArrowheads="1"/>
          </p:cNvSpPr>
          <p:nvPr userDrawn="1"/>
        </p:nvSpPr>
        <p:spPr bwMode="auto">
          <a:xfrm>
            <a:off x="7118086"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2" name="Oval 419"/>
          <p:cNvSpPr>
            <a:spLocks noChangeArrowheads="1"/>
          </p:cNvSpPr>
          <p:nvPr userDrawn="1"/>
        </p:nvSpPr>
        <p:spPr bwMode="auto">
          <a:xfrm>
            <a:off x="7209493" y="603294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3" name="Oval 420"/>
          <p:cNvSpPr>
            <a:spLocks noChangeArrowheads="1"/>
          </p:cNvSpPr>
          <p:nvPr userDrawn="1"/>
        </p:nvSpPr>
        <p:spPr bwMode="auto">
          <a:xfrm>
            <a:off x="7299108" y="603294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4" name="Oval 421"/>
          <p:cNvSpPr>
            <a:spLocks noChangeArrowheads="1"/>
          </p:cNvSpPr>
          <p:nvPr userDrawn="1"/>
        </p:nvSpPr>
        <p:spPr bwMode="auto">
          <a:xfrm>
            <a:off x="7390514"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422"/>
          <p:cNvSpPr>
            <a:spLocks noChangeArrowheads="1"/>
          </p:cNvSpPr>
          <p:nvPr userDrawn="1"/>
        </p:nvSpPr>
        <p:spPr bwMode="auto">
          <a:xfrm>
            <a:off x="7481921"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6" name="Oval 423"/>
          <p:cNvSpPr>
            <a:spLocks noChangeArrowheads="1"/>
          </p:cNvSpPr>
          <p:nvPr userDrawn="1"/>
        </p:nvSpPr>
        <p:spPr bwMode="auto">
          <a:xfrm>
            <a:off x="7573328"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7" name="Oval 424"/>
          <p:cNvSpPr>
            <a:spLocks noChangeArrowheads="1"/>
          </p:cNvSpPr>
          <p:nvPr userDrawn="1"/>
        </p:nvSpPr>
        <p:spPr bwMode="auto">
          <a:xfrm>
            <a:off x="7659358"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425"/>
          <p:cNvSpPr>
            <a:spLocks noChangeArrowheads="1"/>
          </p:cNvSpPr>
          <p:nvPr userDrawn="1"/>
        </p:nvSpPr>
        <p:spPr bwMode="auto">
          <a:xfrm>
            <a:off x="684745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9" name="Oval 426"/>
          <p:cNvSpPr>
            <a:spLocks noChangeArrowheads="1"/>
          </p:cNvSpPr>
          <p:nvPr userDrawn="1"/>
        </p:nvSpPr>
        <p:spPr bwMode="auto">
          <a:xfrm>
            <a:off x="6940650"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0" name="Oval 427"/>
          <p:cNvSpPr>
            <a:spLocks noChangeArrowheads="1"/>
          </p:cNvSpPr>
          <p:nvPr userDrawn="1"/>
        </p:nvSpPr>
        <p:spPr bwMode="auto">
          <a:xfrm>
            <a:off x="7026680"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1" name="Oval 428"/>
          <p:cNvSpPr>
            <a:spLocks noChangeArrowheads="1"/>
          </p:cNvSpPr>
          <p:nvPr userDrawn="1"/>
        </p:nvSpPr>
        <p:spPr bwMode="auto">
          <a:xfrm>
            <a:off x="7118086"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2" name="Oval 429"/>
          <p:cNvSpPr>
            <a:spLocks noChangeArrowheads="1"/>
          </p:cNvSpPr>
          <p:nvPr userDrawn="1"/>
        </p:nvSpPr>
        <p:spPr bwMode="auto">
          <a:xfrm>
            <a:off x="7209493" y="612435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3" name="Oval 430"/>
          <p:cNvSpPr>
            <a:spLocks noChangeArrowheads="1"/>
          </p:cNvSpPr>
          <p:nvPr userDrawn="1"/>
        </p:nvSpPr>
        <p:spPr bwMode="auto">
          <a:xfrm>
            <a:off x="7299108" y="612435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4" name="Oval 431"/>
          <p:cNvSpPr>
            <a:spLocks noChangeArrowheads="1"/>
          </p:cNvSpPr>
          <p:nvPr userDrawn="1"/>
        </p:nvSpPr>
        <p:spPr bwMode="auto">
          <a:xfrm>
            <a:off x="7390514"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5" name="Oval 432"/>
          <p:cNvSpPr>
            <a:spLocks noChangeArrowheads="1"/>
          </p:cNvSpPr>
          <p:nvPr userDrawn="1"/>
        </p:nvSpPr>
        <p:spPr bwMode="auto">
          <a:xfrm>
            <a:off x="748192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6" name="Oval 433"/>
          <p:cNvSpPr>
            <a:spLocks noChangeArrowheads="1"/>
          </p:cNvSpPr>
          <p:nvPr userDrawn="1"/>
        </p:nvSpPr>
        <p:spPr bwMode="auto">
          <a:xfrm>
            <a:off x="7573328"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7" name="Oval 434"/>
          <p:cNvSpPr>
            <a:spLocks noChangeArrowheads="1"/>
          </p:cNvSpPr>
          <p:nvPr userDrawn="1"/>
        </p:nvSpPr>
        <p:spPr bwMode="auto">
          <a:xfrm>
            <a:off x="684745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8" name="Oval 435"/>
          <p:cNvSpPr>
            <a:spLocks noChangeArrowheads="1"/>
          </p:cNvSpPr>
          <p:nvPr userDrawn="1"/>
        </p:nvSpPr>
        <p:spPr bwMode="auto">
          <a:xfrm>
            <a:off x="6940650"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9" name="Oval 436"/>
          <p:cNvSpPr>
            <a:spLocks noChangeArrowheads="1"/>
          </p:cNvSpPr>
          <p:nvPr userDrawn="1"/>
        </p:nvSpPr>
        <p:spPr bwMode="auto">
          <a:xfrm>
            <a:off x="7026680"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0" name="Oval 437"/>
          <p:cNvSpPr>
            <a:spLocks noChangeArrowheads="1"/>
          </p:cNvSpPr>
          <p:nvPr userDrawn="1"/>
        </p:nvSpPr>
        <p:spPr bwMode="auto">
          <a:xfrm>
            <a:off x="7118086"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1" name="Oval 438"/>
          <p:cNvSpPr>
            <a:spLocks noChangeArrowheads="1"/>
          </p:cNvSpPr>
          <p:nvPr userDrawn="1"/>
        </p:nvSpPr>
        <p:spPr bwMode="auto">
          <a:xfrm>
            <a:off x="7209493" y="62175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2" name="Oval 439"/>
          <p:cNvSpPr>
            <a:spLocks noChangeArrowheads="1"/>
          </p:cNvSpPr>
          <p:nvPr userDrawn="1"/>
        </p:nvSpPr>
        <p:spPr bwMode="auto">
          <a:xfrm>
            <a:off x="7299108" y="62175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3" name="Oval 440"/>
          <p:cNvSpPr>
            <a:spLocks noChangeArrowheads="1"/>
          </p:cNvSpPr>
          <p:nvPr userDrawn="1"/>
        </p:nvSpPr>
        <p:spPr bwMode="auto">
          <a:xfrm>
            <a:off x="7390514"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4" name="Oval 441"/>
          <p:cNvSpPr>
            <a:spLocks noChangeArrowheads="1"/>
          </p:cNvSpPr>
          <p:nvPr userDrawn="1"/>
        </p:nvSpPr>
        <p:spPr bwMode="auto">
          <a:xfrm>
            <a:off x="748192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5" name="Oval 442"/>
          <p:cNvSpPr>
            <a:spLocks noChangeArrowheads="1"/>
          </p:cNvSpPr>
          <p:nvPr userDrawn="1"/>
        </p:nvSpPr>
        <p:spPr bwMode="auto">
          <a:xfrm>
            <a:off x="7573328"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6" name="Oval 443"/>
          <p:cNvSpPr>
            <a:spLocks noChangeArrowheads="1"/>
          </p:cNvSpPr>
          <p:nvPr userDrawn="1"/>
        </p:nvSpPr>
        <p:spPr bwMode="auto">
          <a:xfrm>
            <a:off x="7118086"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7" name="Oval 444"/>
          <p:cNvSpPr>
            <a:spLocks noChangeArrowheads="1"/>
          </p:cNvSpPr>
          <p:nvPr userDrawn="1"/>
        </p:nvSpPr>
        <p:spPr bwMode="auto">
          <a:xfrm>
            <a:off x="7026680"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8" name="Oval 445"/>
          <p:cNvSpPr>
            <a:spLocks noChangeArrowheads="1"/>
          </p:cNvSpPr>
          <p:nvPr userDrawn="1"/>
        </p:nvSpPr>
        <p:spPr bwMode="auto">
          <a:xfrm>
            <a:off x="6940650" y="6303579"/>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9" name="Oval 446"/>
          <p:cNvSpPr>
            <a:spLocks noChangeArrowheads="1"/>
          </p:cNvSpPr>
          <p:nvPr userDrawn="1"/>
        </p:nvSpPr>
        <p:spPr bwMode="auto">
          <a:xfrm>
            <a:off x="7209493" y="6303579"/>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70" name="Oval 447"/>
          <p:cNvSpPr>
            <a:spLocks noChangeArrowheads="1"/>
          </p:cNvSpPr>
          <p:nvPr userDrawn="1"/>
        </p:nvSpPr>
        <p:spPr bwMode="auto">
          <a:xfrm>
            <a:off x="7299108" y="6303579"/>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2" name="Oval 448"/>
          <p:cNvSpPr>
            <a:spLocks noChangeArrowheads="1"/>
          </p:cNvSpPr>
          <p:nvPr userDrawn="1"/>
        </p:nvSpPr>
        <p:spPr bwMode="auto">
          <a:xfrm>
            <a:off x="7390514"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3" name="Oval 449"/>
          <p:cNvSpPr>
            <a:spLocks noChangeArrowheads="1"/>
          </p:cNvSpPr>
          <p:nvPr userDrawn="1"/>
        </p:nvSpPr>
        <p:spPr bwMode="auto">
          <a:xfrm>
            <a:off x="7481921"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4" name="Oval 450"/>
          <p:cNvSpPr>
            <a:spLocks noChangeArrowheads="1"/>
          </p:cNvSpPr>
          <p:nvPr userDrawn="1"/>
        </p:nvSpPr>
        <p:spPr bwMode="auto">
          <a:xfrm>
            <a:off x="6576815" y="1971615"/>
            <a:ext cx="82445"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5" name="Oval 451"/>
          <p:cNvSpPr>
            <a:spLocks noChangeArrowheads="1"/>
          </p:cNvSpPr>
          <p:nvPr userDrawn="1"/>
        </p:nvSpPr>
        <p:spPr bwMode="auto">
          <a:xfrm>
            <a:off x="6485408" y="1971615"/>
            <a:ext cx="80653"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6" name="Oval 452"/>
          <p:cNvSpPr>
            <a:spLocks noChangeArrowheads="1"/>
          </p:cNvSpPr>
          <p:nvPr userDrawn="1"/>
        </p:nvSpPr>
        <p:spPr bwMode="auto">
          <a:xfrm>
            <a:off x="6306179"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7" name="Oval 453"/>
          <p:cNvSpPr>
            <a:spLocks noChangeArrowheads="1"/>
          </p:cNvSpPr>
          <p:nvPr userDrawn="1"/>
        </p:nvSpPr>
        <p:spPr bwMode="auto">
          <a:xfrm>
            <a:off x="6397586" y="2061229"/>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8" name="Oval 454"/>
          <p:cNvSpPr>
            <a:spLocks noChangeArrowheads="1"/>
          </p:cNvSpPr>
          <p:nvPr userDrawn="1"/>
        </p:nvSpPr>
        <p:spPr bwMode="auto">
          <a:xfrm>
            <a:off x="6485408"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9" name="Oval 455"/>
          <p:cNvSpPr>
            <a:spLocks noChangeArrowheads="1"/>
          </p:cNvSpPr>
          <p:nvPr userDrawn="1"/>
        </p:nvSpPr>
        <p:spPr bwMode="auto">
          <a:xfrm>
            <a:off x="6576815"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0" name="Oval 456"/>
          <p:cNvSpPr>
            <a:spLocks noChangeArrowheads="1"/>
          </p:cNvSpPr>
          <p:nvPr userDrawn="1"/>
        </p:nvSpPr>
        <p:spPr bwMode="auto">
          <a:xfrm>
            <a:off x="6576815"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1" name="Oval 457"/>
          <p:cNvSpPr>
            <a:spLocks noChangeArrowheads="1"/>
          </p:cNvSpPr>
          <p:nvPr userDrawn="1"/>
        </p:nvSpPr>
        <p:spPr bwMode="auto">
          <a:xfrm>
            <a:off x="7481921"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2" name="Oval 458"/>
          <p:cNvSpPr>
            <a:spLocks noChangeArrowheads="1"/>
          </p:cNvSpPr>
          <p:nvPr userDrawn="1"/>
        </p:nvSpPr>
        <p:spPr bwMode="auto">
          <a:xfrm>
            <a:off x="5944137"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3" name="Oval 459"/>
          <p:cNvSpPr>
            <a:spLocks noChangeArrowheads="1"/>
          </p:cNvSpPr>
          <p:nvPr userDrawn="1"/>
        </p:nvSpPr>
        <p:spPr bwMode="auto">
          <a:xfrm>
            <a:off x="5944137"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4" name="Oval 460"/>
          <p:cNvSpPr>
            <a:spLocks noChangeArrowheads="1"/>
          </p:cNvSpPr>
          <p:nvPr userDrawn="1"/>
        </p:nvSpPr>
        <p:spPr bwMode="auto">
          <a:xfrm>
            <a:off x="6035543"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5" name="Oval 461"/>
          <p:cNvSpPr>
            <a:spLocks noChangeArrowheads="1"/>
          </p:cNvSpPr>
          <p:nvPr userDrawn="1"/>
        </p:nvSpPr>
        <p:spPr bwMode="auto">
          <a:xfrm>
            <a:off x="5944137"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6" name="Oval 462"/>
          <p:cNvSpPr>
            <a:spLocks noChangeArrowheads="1"/>
          </p:cNvSpPr>
          <p:nvPr userDrawn="1"/>
        </p:nvSpPr>
        <p:spPr bwMode="auto">
          <a:xfrm>
            <a:off x="6035543"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7" name="Oval 463"/>
          <p:cNvSpPr>
            <a:spLocks noChangeArrowheads="1"/>
          </p:cNvSpPr>
          <p:nvPr userDrawn="1"/>
        </p:nvSpPr>
        <p:spPr bwMode="auto">
          <a:xfrm>
            <a:off x="6126950"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8" name="Oval 464"/>
          <p:cNvSpPr>
            <a:spLocks noChangeArrowheads="1"/>
          </p:cNvSpPr>
          <p:nvPr userDrawn="1"/>
        </p:nvSpPr>
        <p:spPr bwMode="auto">
          <a:xfrm>
            <a:off x="6212980" y="21526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9" name="Oval 465"/>
          <p:cNvSpPr>
            <a:spLocks noChangeArrowheads="1"/>
          </p:cNvSpPr>
          <p:nvPr userDrawn="1"/>
        </p:nvSpPr>
        <p:spPr bwMode="auto">
          <a:xfrm>
            <a:off x="6306179"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0" name="Oval 466"/>
          <p:cNvSpPr>
            <a:spLocks noChangeArrowheads="1"/>
          </p:cNvSpPr>
          <p:nvPr userDrawn="1"/>
        </p:nvSpPr>
        <p:spPr bwMode="auto">
          <a:xfrm>
            <a:off x="6397586"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1" name="Oval 467"/>
          <p:cNvSpPr>
            <a:spLocks noChangeArrowheads="1"/>
          </p:cNvSpPr>
          <p:nvPr userDrawn="1"/>
        </p:nvSpPr>
        <p:spPr bwMode="auto">
          <a:xfrm>
            <a:off x="6485408"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2" name="Oval 468"/>
          <p:cNvSpPr>
            <a:spLocks noChangeArrowheads="1"/>
          </p:cNvSpPr>
          <p:nvPr userDrawn="1"/>
        </p:nvSpPr>
        <p:spPr bwMode="auto">
          <a:xfrm>
            <a:off x="7390514"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3" name="Oval 469"/>
          <p:cNvSpPr>
            <a:spLocks noChangeArrowheads="1"/>
          </p:cNvSpPr>
          <p:nvPr userDrawn="1"/>
        </p:nvSpPr>
        <p:spPr bwMode="auto">
          <a:xfrm>
            <a:off x="7481921"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4" name="Oval 470"/>
          <p:cNvSpPr>
            <a:spLocks noChangeArrowheads="1"/>
          </p:cNvSpPr>
          <p:nvPr userDrawn="1"/>
        </p:nvSpPr>
        <p:spPr bwMode="auto">
          <a:xfrm>
            <a:off x="6035543"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5" name="Oval 471"/>
          <p:cNvSpPr>
            <a:spLocks noChangeArrowheads="1"/>
          </p:cNvSpPr>
          <p:nvPr userDrawn="1"/>
        </p:nvSpPr>
        <p:spPr bwMode="auto">
          <a:xfrm>
            <a:off x="6126950"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6" name="Oval 472"/>
          <p:cNvSpPr>
            <a:spLocks noChangeArrowheads="1"/>
          </p:cNvSpPr>
          <p:nvPr userDrawn="1"/>
        </p:nvSpPr>
        <p:spPr bwMode="auto">
          <a:xfrm>
            <a:off x="6212980" y="2238666"/>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7" name="Oval 473"/>
          <p:cNvSpPr>
            <a:spLocks noChangeArrowheads="1"/>
          </p:cNvSpPr>
          <p:nvPr userDrawn="1"/>
        </p:nvSpPr>
        <p:spPr bwMode="auto">
          <a:xfrm>
            <a:off x="6306179"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8" name="Oval 474"/>
          <p:cNvSpPr>
            <a:spLocks noChangeArrowheads="1"/>
          </p:cNvSpPr>
          <p:nvPr userDrawn="1"/>
        </p:nvSpPr>
        <p:spPr bwMode="auto">
          <a:xfrm>
            <a:off x="6397586"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9" name="Oval 475"/>
          <p:cNvSpPr>
            <a:spLocks noChangeArrowheads="1"/>
          </p:cNvSpPr>
          <p:nvPr userDrawn="1"/>
        </p:nvSpPr>
        <p:spPr bwMode="auto">
          <a:xfrm>
            <a:off x="6485408"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0" name="Oval 476"/>
          <p:cNvSpPr>
            <a:spLocks noChangeArrowheads="1"/>
          </p:cNvSpPr>
          <p:nvPr userDrawn="1"/>
        </p:nvSpPr>
        <p:spPr bwMode="auto">
          <a:xfrm>
            <a:off x="7390514"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1" name="Oval 477"/>
          <p:cNvSpPr>
            <a:spLocks noChangeArrowheads="1"/>
          </p:cNvSpPr>
          <p:nvPr userDrawn="1"/>
        </p:nvSpPr>
        <p:spPr bwMode="auto">
          <a:xfrm>
            <a:off x="7481921"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2" name="Oval 478"/>
          <p:cNvSpPr>
            <a:spLocks noChangeArrowheads="1"/>
          </p:cNvSpPr>
          <p:nvPr userDrawn="1"/>
        </p:nvSpPr>
        <p:spPr bwMode="auto">
          <a:xfrm>
            <a:off x="7573328"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3" name="Oval 479"/>
          <p:cNvSpPr>
            <a:spLocks noChangeArrowheads="1"/>
          </p:cNvSpPr>
          <p:nvPr userDrawn="1"/>
        </p:nvSpPr>
        <p:spPr bwMode="auto">
          <a:xfrm>
            <a:off x="5585679"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4" name="Oval 480"/>
          <p:cNvSpPr>
            <a:spLocks noChangeArrowheads="1"/>
          </p:cNvSpPr>
          <p:nvPr userDrawn="1"/>
        </p:nvSpPr>
        <p:spPr bwMode="auto">
          <a:xfrm>
            <a:off x="567350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5" name="Oval 481"/>
          <p:cNvSpPr>
            <a:spLocks noChangeArrowheads="1"/>
          </p:cNvSpPr>
          <p:nvPr userDrawn="1"/>
        </p:nvSpPr>
        <p:spPr bwMode="auto">
          <a:xfrm>
            <a:off x="61269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6" name="Oval 482"/>
          <p:cNvSpPr>
            <a:spLocks noChangeArrowheads="1"/>
          </p:cNvSpPr>
          <p:nvPr userDrawn="1"/>
        </p:nvSpPr>
        <p:spPr bwMode="auto">
          <a:xfrm>
            <a:off x="6212980" y="23318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7" name="Oval 483"/>
          <p:cNvSpPr>
            <a:spLocks noChangeArrowheads="1"/>
          </p:cNvSpPr>
          <p:nvPr userDrawn="1"/>
        </p:nvSpPr>
        <p:spPr bwMode="auto">
          <a:xfrm>
            <a:off x="6306179"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8" name="Oval 484"/>
          <p:cNvSpPr>
            <a:spLocks noChangeArrowheads="1"/>
          </p:cNvSpPr>
          <p:nvPr userDrawn="1"/>
        </p:nvSpPr>
        <p:spPr bwMode="auto">
          <a:xfrm>
            <a:off x="6397586"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9" name="Oval 485"/>
          <p:cNvSpPr>
            <a:spLocks noChangeArrowheads="1"/>
          </p:cNvSpPr>
          <p:nvPr userDrawn="1"/>
        </p:nvSpPr>
        <p:spPr bwMode="auto">
          <a:xfrm>
            <a:off x="64854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0" name="Oval 486"/>
          <p:cNvSpPr>
            <a:spLocks noChangeArrowheads="1"/>
          </p:cNvSpPr>
          <p:nvPr userDrawn="1"/>
        </p:nvSpPr>
        <p:spPr bwMode="auto">
          <a:xfrm>
            <a:off x="69406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1" name="Oval 487"/>
          <p:cNvSpPr>
            <a:spLocks noChangeArrowheads="1"/>
          </p:cNvSpPr>
          <p:nvPr userDrawn="1"/>
        </p:nvSpPr>
        <p:spPr bwMode="auto">
          <a:xfrm>
            <a:off x="7026680"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2" name="Oval 488"/>
          <p:cNvSpPr>
            <a:spLocks noChangeArrowheads="1"/>
          </p:cNvSpPr>
          <p:nvPr userDrawn="1"/>
        </p:nvSpPr>
        <p:spPr bwMode="auto">
          <a:xfrm>
            <a:off x="7118086"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3" name="Oval 489"/>
          <p:cNvSpPr>
            <a:spLocks noChangeArrowheads="1"/>
          </p:cNvSpPr>
          <p:nvPr userDrawn="1"/>
        </p:nvSpPr>
        <p:spPr bwMode="auto">
          <a:xfrm>
            <a:off x="72991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4" name="Oval 490"/>
          <p:cNvSpPr>
            <a:spLocks noChangeArrowheads="1"/>
          </p:cNvSpPr>
          <p:nvPr userDrawn="1"/>
        </p:nvSpPr>
        <p:spPr bwMode="auto">
          <a:xfrm>
            <a:off x="7390514"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5" name="Oval 491"/>
          <p:cNvSpPr>
            <a:spLocks noChangeArrowheads="1"/>
          </p:cNvSpPr>
          <p:nvPr userDrawn="1"/>
        </p:nvSpPr>
        <p:spPr bwMode="auto">
          <a:xfrm>
            <a:off x="748192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6" name="Oval 492"/>
          <p:cNvSpPr>
            <a:spLocks noChangeArrowheads="1"/>
          </p:cNvSpPr>
          <p:nvPr userDrawn="1"/>
        </p:nvSpPr>
        <p:spPr bwMode="auto">
          <a:xfrm>
            <a:off x="7573328"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7" name="Oval 493"/>
          <p:cNvSpPr>
            <a:spLocks noChangeArrowheads="1"/>
          </p:cNvSpPr>
          <p:nvPr userDrawn="1"/>
        </p:nvSpPr>
        <p:spPr bwMode="auto">
          <a:xfrm>
            <a:off x="540286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8" name="Oval 494"/>
          <p:cNvSpPr>
            <a:spLocks noChangeArrowheads="1"/>
          </p:cNvSpPr>
          <p:nvPr userDrawn="1"/>
        </p:nvSpPr>
        <p:spPr bwMode="auto">
          <a:xfrm>
            <a:off x="5494272"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9" name="Oval 495"/>
          <p:cNvSpPr>
            <a:spLocks noChangeArrowheads="1"/>
          </p:cNvSpPr>
          <p:nvPr userDrawn="1"/>
        </p:nvSpPr>
        <p:spPr bwMode="auto">
          <a:xfrm>
            <a:off x="5585679"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0" name="Oval 496"/>
          <p:cNvSpPr>
            <a:spLocks noChangeArrowheads="1"/>
          </p:cNvSpPr>
          <p:nvPr userDrawn="1"/>
        </p:nvSpPr>
        <p:spPr bwMode="auto">
          <a:xfrm>
            <a:off x="567350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1" name="Oval 497"/>
          <p:cNvSpPr>
            <a:spLocks noChangeArrowheads="1"/>
          </p:cNvSpPr>
          <p:nvPr userDrawn="1"/>
        </p:nvSpPr>
        <p:spPr bwMode="auto">
          <a:xfrm>
            <a:off x="6035543"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2" name="Oval 498"/>
          <p:cNvSpPr>
            <a:spLocks noChangeArrowheads="1"/>
          </p:cNvSpPr>
          <p:nvPr userDrawn="1"/>
        </p:nvSpPr>
        <p:spPr bwMode="auto">
          <a:xfrm>
            <a:off x="61269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3" name="Oval 499"/>
          <p:cNvSpPr>
            <a:spLocks noChangeArrowheads="1"/>
          </p:cNvSpPr>
          <p:nvPr userDrawn="1"/>
        </p:nvSpPr>
        <p:spPr bwMode="auto">
          <a:xfrm>
            <a:off x="6212980"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4" name="Oval 500"/>
          <p:cNvSpPr>
            <a:spLocks noChangeArrowheads="1"/>
          </p:cNvSpPr>
          <p:nvPr userDrawn="1"/>
        </p:nvSpPr>
        <p:spPr bwMode="auto">
          <a:xfrm>
            <a:off x="6306179"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5" name="Oval 501"/>
          <p:cNvSpPr>
            <a:spLocks noChangeArrowheads="1"/>
          </p:cNvSpPr>
          <p:nvPr userDrawn="1"/>
        </p:nvSpPr>
        <p:spPr bwMode="auto">
          <a:xfrm>
            <a:off x="6397586"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6" name="Oval 502"/>
          <p:cNvSpPr>
            <a:spLocks noChangeArrowheads="1"/>
          </p:cNvSpPr>
          <p:nvPr userDrawn="1"/>
        </p:nvSpPr>
        <p:spPr bwMode="auto">
          <a:xfrm>
            <a:off x="64854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7" name="Oval 503"/>
          <p:cNvSpPr>
            <a:spLocks noChangeArrowheads="1"/>
          </p:cNvSpPr>
          <p:nvPr userDrawn="1"/>
        </p:nvSpPr>
        <p:spPr bwMode="auto">
          <a:xfrm>
            <a:off x="657681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8" name="Oval 504"/>
          <p:cNvSpPr>
            <a:spLocks noChangeArrowheads="1"/>
          </p:cNvSpPr>
          <p:nvPr userDrawn="1"/>
        </p:nvSpPr>
        <p:spPr bwMode="auto">
          <a:xfrm>
            <a:off x="6754252"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9" name="Oval 505"/>
          <p:cNvSpPr>
            <a:spLocks noChangeArrowheads="1"/>
          </p:cNvSpPr>
          <p:nvPr userDrawn="1"/>
        </p:nvSpPr>
        <p:spPr bwMode="auto">
          <a:xfrm>
            <a:off x="684745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0" name="Oval 506"/>
          <p:cNvSpPr>
            <a:spLocks noChangeArrowheads="1"/>
          </p:cNvSpPr>
          <p:nvPr userDrawn="1"/>
        </p:nvSpPr>
        <p:spPr bwMode="auto">
          <a:xfrm>
            <a:off x="69406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1" name="Oval 507"/>
          <p:cNvSpPr>
            <a:spLocks noChangeArrowheads="1"/>
          </p:cNvSpPr>
          <p:nvPr userDrawn="1"/>
        </p:nvSpPr>
        <p:spPr bwMode="auto">
          <a:xfrm>
            <a:off x="7026680"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2" name="Oval 508"/>
          <p:cNvSpPr>
            <a:spLocks noChangeArrowheads="1"/>
          </p:cNvSpPr>
          <p:nvPr userDrawn="1"/>
        </p:nvSpPr>
        <p:spPr bwMode="auto">
          <a:xfrm>
            <a:off x="7118086"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3" name="Oval 509"/>
          <p:cNvSpPr>
            <a:spLocks noChangeArrowheads="1"/>
          </p:cNvSpPr>
          <p:nvPr userDrawn="1"/>
        </p:nvSpPr>
        <p:spPr bwMode="auto">
          <a:xfrm>
            <a:off x="7209493" y="2425064"/>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4" name="Oval 510"/>
          <p:cNvSpPr>
            <a:spLocks noChangeArrowheads="1"/>
          </p:cNvSpPr>
          <p:nvPr userDrawn="1"/>
        </p:nvSpPr>
        <p:spPr bwMode="auto">
          <a:xfrm>
            <a:off x="72991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5" name="Oval 511"/>
          <p:cNvSpPr>
            <a:spLocks noChangeArrowheads="1"/>
          </p:cNvSpPr>
          <p:nvPr userDrawn="1"/>
        </p:nvSpPr>
        <p:spPr bwMode="auto">
          <a:xfrm>
            <a:off x="7390514"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6" name="Oval 512"/>
          <p:cNvSpPr>
            <a:spLocks noChangeArrowheads="1"/>
          </p:cNvSpPr>
          <p:nvPr userDrawn="1"/>
        </p:nvSpPr>
        <p:spPr bwMode="auto">
          <a:xfrm>
            <a:off x="748192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7" name="Oval 513"/>
          <p:cNvSpPr>
            <a:spLocks noChangeArrowheads="1"/>
          </p:cNvSpPr>
          <p:nvPr userDrawn="1"/>
        </p:nvSpPr>
        <p:spPr bwMode="auto">
          <a:xfrm>
            <a:off x="7573328"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8" name="Oval 514"/>
          <p:cNvSpPr>
            <a:spLocks noChangeArrowheads="1"/>
          </p:cNvSpPr>
          <p:nvPr userDrawn="1"/>
        </p:nvSpPr>
        <p:spPr bwMode="auto">
          <a:xfrm>
            <a:off x="765935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9" name="Oval 515"/>
          <p:cNvSpPr>
            <a:spLocks noChangeArrowheads="1"/>
          </p:cNvSpPr>
          <p:nvPr userDrawn="1"/>
        </p:nvSpPr>
        <p:spPr bwMode="auto">
          <a:xfrm>
            <a:off x="540286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0" name="Oval 516"/>
          <p:cNvSpPr>
            <a:spLocks noChangeArrowheads="1"/>
          </p:cNvSpPr>
          <p:nvPr userDrawn="1"/>
        </p:nvSpPr>
        <p:spPr bwMode="auto">
          <a:xfrm>
            <a:off x="5494272"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1" name="Oval 517"/>
          <p:cNvSpPr>
            <a:spLocks noChangeArrowheads="1"/>
          </p:cNvSpPr>
          <p:nvPr userDrawn="1"/>
        </p:nvSpPr>
        <p:spPr bwMode="auto">
          <a:xfrm>
            <a:off x="5585679"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2" name="Oval 518"/>
          <p:cNvSpPr>
            <a:spLocks noChangeArrowheads="1"/>
          </p:cNvSpPr>
          <p:nvPr userDrawn="1"/>
        </p:nvSpPr>
        <p:spPr bwMode="auto">
          <a:xfrm>
            <a:off x="567350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3" name="Oval 519"/>
          <p:cNvSpPr>
            <a:spLocks noChangeArrowheads="1"/>
          </p:cNvSpPr>
          <p:nvPr userDrawn="1"/>
        </p:nvSpPr>
        <p:spPr bwMode="auto">
          <a:xfrm>
            <a:off x="576490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4" name="Oval 520"/>
          <p:cNvSpPr>
            <a:spLocks noChangeArrowheads="1"/>
          </p:cNvSpPr>
          <p:nvPr userDrawn="1"/>
        </p:nvSpPr>
        <p:spPr bwMode="auto">
          <a:xfrm>
            <a:off x="576490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5" name="Oval 521"/>
          <p:cNvSpPr>
            <a:spLocks noChangeArrowheads="1"/>
          </p:cNvSpPr>
          <p:nvPr userDrawn="1"/>
        </p:nvSpPr>
        <p:spPr bwMode="auto">
          <a:xfrm>
            <a:off x="5944137"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6" name="Oval 522"/>
          <p:cNvSpPr>
            <a:spLocks noChangeArrowheads="1"/>
          </p:cNvSpPr>
          <p:nvPr userDrawn="1"/>
        </p:nvSpPr>
        <p:spPr bwMode="auto">
          <a:xfrm>
            <a:off x="6035543"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7" name="Oval 523"/>
          <p:cNvSpPr>
            <a:spLocks noChangeArrowheads="1"/>
          </p:cNvSpPr>
          <p:nvPr userDrawn="1"/>
        </p:nvSpPr>
        <p:spPr bwMode="auto">
          <a:xfrm>
            <a:off x="61269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8" name="Oval 524"/>
          <p:cNvSpPr>
            <a:spLocks noChangeArrowheads="1"/>
          </p:cNvSpPr>
          <p:nvPr userDrawn="1"/>
        </p:nvSpPr>
        <p:spPr bwMode="auto">
          <a:xfrm>
            <a:off x="6212980"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9" name="Oval 525"/>
          <p:cNvSpPr>
            <a:spLocks noChangeArrowheads="1"/>
          </p:cNvSpPr>
          <p:nvPr userDrawn="1"/>
        </p:nvSpPr>
        <p:spPr bwMode="auto">
          <a:xfrm>
            <a:off x="6306179"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0" name="Oval 526"/>
          <p:cNvSpPr>
            <a:spLocks noChangeArrowheads="1"/>
          </p:cNvSpPr>
          <p:nvPr userDrawn="1"/>
        </p:nvSpPr>
        <p:spPr bwMode="auto">
          <a:xfrm>
            <a:off x="6397586"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1" name="Oval 527"/>
          <p:cNvSpPr>
            <a:spLocks noChangeArrowheads="1"/>
          </p:cNvSpPr>
          <p:nvPr userDrawn="1"/>
        </p:nvSpPr>
        <p:spPr bwMode="auto">
          <a:xfrm>
            <a:off x="64854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2" name="Oval 528"/>
          <p:cNvSpPr>
            <a:spLocks noChangeArrowheads="1"/>
          </p:cNvSpPr>
          <p:nvPr userDrawn="1"/>
        </p:nvSpPr>
        <p:spPr bwMode="auto">
          <a:xfrm>
            <a:off x="6576815"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3" name="Oval 529"/>
          <p:cNvSpPr>
            <a:spLocks noChangeArrowheads="1"/>
          </p:cNvSpPr>
          <p:nvPr userDrawn="1"/>
        </p:nvSpPr>
        <p:spPr bwMode="auto">
          <a:xfrm>
            <a:off x="6668222"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4" name="Oval 530"/>
          <p:cNvSpPr>
            <a:spLocks noChangeArrowheads="1"/>
          </p:cNvSpPr>
          <p:nvPr userDrawn="1"/>
        </p:nvSpPr>
        <p:spPr bwMode="auto">
          <a:xfrm>
            <a:off x="6754252"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5" name="Oval 531"/>
          <p:cNvSpPr>
            <a:spLocks noChangeArrowheads="1"/>
          </p:cNvSpPr>
          <p:nvPr userDrawn="1"/>
        </p:nvSpPr>
        <p:spPr bwMode="auto">
          <a:xfrm>
            <a:off x="684745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6" name="Oval 532"/>
          <p:cNvSpPr>
            <a:spLocks noChangeArrowheads="1"/>
          </p:cNvSpPr>
          <p:nvPr userDrawn="1"/>
        </p:nvSpPr>
        <p:spPr bwMode="auto">
          <a:xfrm>
            <a:off x="69406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7" name="Oval 533"/>
          <p:cNvSpPr>
            <a:spLocks noChangeArrowheads="1"/>
          </p:cNvSpPr>
          <p:nvPr userDrawn="1"/>
        </p:nvSpPr>
        <p:spPr bwMode="auto">
          <a:xfrm>
            <a:off x="7026680"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8" name="Oval 534"/>
          <p:cNvSpPr>
            <a:spLocks noChangeArrowheads="1"/>
          </p:cNvSpPr>
          <p:nvPr userDrawn="1"/>
        </p:nvSpPr>
        <p:spPr bwMode="auto">
          <a:xfrm>
            <a:off x="7118086"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9" name="Oval 535"/>
          <p:cNvSpPr>
            <a:spLocks noChangeArrowheads="1"/>
          </p:cNvSpPr>
          <p:nvPr userDrawn="1"/>
        </p:nvSpPr>
        <p:spPr bwMode="auto">
          <a:xfrm>
            <a:off x="7209493"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0" name="Oval 536"/>
          <p:cNvSpPr>
            <a:spLocks noChangeArrowheads="1"/>
          </p:cNvSpPr>
          <p:nvPr userDrawn="1"/>
        </p:nvSpPr>
        <p:spPr bwMode="auto">
          <a:xfrm>
            <a:off x="72991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1" name="Oval 537"/>
          <p:cNvSpPr>
            <a:spLocks noChangeArrowheads="1"/>
          </p:cNvSpPr>
          <p:nvPr userDrawn="1"/>
        </p:nvSpPr>
        <p:spPr bwMode="auto">
          <a:xfrm>
            <a:off x="7390514"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2" name="Oval 538"/>
          <p:cNvSpPr>
            <a:spLocks noChangeArrowheads="1"/>
          </p:cNvSpPr>
          <p:nvPr userDrawn="1"/>
        </p:nvSpPr>
        <p:spPr bwMode="auto">
          <a:xfrm>
            <a:off x="748192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3" name="Oval 539"/>
          <p:cNvSpPr>
            <a:spLocks noChangeArrowheads="1"/>
          </p:cNvSpPr>
          <p:nvPr userDrawn="1"/>
        </p:nvSpPr>
        <p:spPr bwMode="auto">
          <a:xfrm>
            <a:off x="7573328"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4" name="Oval 540"/>
          <p:cNvSpPr>
            <a:spLocks noChangeArrowheads="1"/>
          </p:cNvSpPr>
          <p:nvPr userDrawn="1"/>
        </p:nvSpPr>
        <p:spPr bwMode="auto">
          <a:xfrm>
            <a:off x="765935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5" name="Oval 541"/>
          <p:cNvSpPr>
            <a:spLocks noChangeArrowheads="1"/>
          </p:cNvSpPr>
          <p:nvPr userDrawn="1"/>
        </p:nvSpPr>
        <p:spPr bwMode="auto">
          <a:xfrm>
            <a:off x="5494272"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6" name="Oval 542"/>
          <p:cNvSpPr>
            <a:spLocks noChangeArrowheads="1"/>
          </p:cNvSpPr>
          <p:nvPr userDrawn="1"/>
        </p:nvSpPr>
        <p:spPr bwMode="auto">
          <a:xfrm>
            <a:off x="5585679"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7" name="Oval 543"/>
          <p:cNvSpPr>
            <a:spLocks noChangeArrowheads="1"/>
          </p:cNvSpPr>
          <p:nvPr userDrawn="1"/>
        </p:nvSpPr>
        <p:spPr bwMode="auto">
          <a:xfrm>
            <a:off x="567350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8" name="Oval 544"/>
          <p:cNvSpPr>
            <a:spLocks noChangeArrowheads="1"/>
          </p:cNvSpPr>
          <p:nvPr userDrawn="1"/>
        </p:nvSpPr>
        <p:spPr bwMode="auto">
          <a:xfrm>
            <a:off x="576490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9" name="Oval 545"/>
          <p:cNvSpPr>
            <a:spLocks noChangeArrowheads="1"/>
          </p:cNvSpPr>
          <p:nvPr userDrawn="1"/>
        </p:nvSpPr>
        <p:spPr bwMode="auto">
          <a:xfrm>
            <a:off x="5858107" y="2602501"/>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0" name="Oval 546"/>
          <p:cNvSpPr>
            <a:spLocks noChangeArrowheads="1"/>
          </p:cNvSpPr>
          <p:nvPr userDrawn="1"/>
        </p:nvSpPr>
        <p:spPr bwMode="auto">
          <a:xfrm>
            <a:off x="5944137"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1" name="Oval 547"/>
          <p:cNvSpPr>
            <a:spLocks noChangeArrowheads="1"/>
          </p:cNvSpPr>
          <p:nvPr userDrawn="1"/>
        </p:nvSpPr>
        <p:spPr bwMode="auto">
          <a:xfrm>
            <a:off x="6035543"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2" name="Oval 548"/>
          <p:cNvSpPr>
            <a:spLocks noChangeArrowheads="1"/>
          </p:cNvSpPr>
          <p:nvPr userDrawn="1"/>
        </p:nvSpPr>
        <p:spPr bwMode="auto">
          <a:xfrm>
            <a:off x="61269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3" name="Oval 549"/>
          <p:cNvSpPr>
            <a:spLocks noChangeArrowheads="1"/>
          </p:cNvSpPr>
          <p:nvPr userDrawn="1"/>
        </p:nvSpPr>
        <p:spPr bwMode="auto">
          <a:xfrm>
            <a:off x="6212980"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4" name="Oval 550"/>
          <p:cNvSpPr>
            <a:spLocks noChangeArrowheads="1"/>
          </p:cNvSpPr>
          <p:nvPr userDrawn="1"/>
        </p:nvSpPr>
        <p:spPr bwMode="auto">
          <a:xfrm>
            <a:off x="6306179"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5" name="Oval 551"/>
          <p:cNvSpPr>
            <a:spLocks noChangeArrowheads="1"/>
          </p:cNvSpPr>
          <p:nvPr userDrawn="1"/>
        </p:nvSpPr>
        <p:spPr bwMode="auto">
          <a:xfrm>
            <a:off x="639758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6" name="Oval 552"/>
          <p:cNvSpPr>
            <a:spLocks noChangeArrowheads="1"/>
          </p:cNvSpPr>
          <p:nvPr userDrawn="1"/>
        </p:nvSpPr>
        <p:spPr bwMode="auto">
          <a:xfrm>
            <a:off x="64854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7" name="Oval 553"/>
          <p:cNvSpPr>
            <a:spLocks noChangeArrowheads="1"/>
          </p:cNvSpPr>
          <p:nvPr userDrawn="1"/>
        </p:nvSpPr>
        <p:spPr bwMode="auto">
          <a:xfrm>
            <a:off x="657681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8" name="Oval 554"/>
          <p:cNvSpPr>
            <a:spLocks noChangeArrowheads="1"/>
          </p:cNvSpPr>
          <p:nvPr userDrawn="1"/>
        </p:nvSpPr>
        <p:spPr bwMode="auto">
          <a:xfrm>
            <a:off x="6668222"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9" name="Oval 555"/>
          <p:cNvSpPr>
            <a:spLocks noChangeArrowheads="1"/>
          </p:cNvSpPr>
          <p:nvPr userDrawn="1"/>
        </p:nvSpPr>
        <p:spPr bwMode="auto">
          <a:xfrm>
            <a:off x="6754252"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0" name="Oval 556"/>
          <p:cNvSpPr>
            <a:spLocks noChangeArrowheads="1"/>
          </p:cNvSpPr>
          <p:nvPr userDrawn="1"/>
        </p:nvSpPr>
        <p:spPr bwMode="auto">
          <a:xfrm>
            <a:off x="684745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1" name="Oval 557"/>
          <p:cNvSpPr>
            <a:spLocks noChangeArrowheads="1"/>
          </p:cNvSpPr>
          <p:nvPr userDrawn="1"/>
        </p:nvSpPr>
        <p:spPr bwMode="auto">
          <a:xfrm>
            <a:off x="69406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2" name="Oval 558"/>
          <p:cNvSpPr>
            <a:spLocks noChangeArrowheads="1"/>
          </p:cNvSpPr>
          <p:nvPr userDrawn="1"/>
        </p:nvSpPr>
        <p:spPr bwMode="auto">
          <a:xfrm>
            <a:off x="7026680"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3" name="Oval 559"/>
          <p:cNvSpPr>
            <a:spLocks noChangeArrowheads="1"/>
          </p:cNvSpPr>
          <p:nvPr userDrawn="1"/>
        </p:nvSpPr>
        <p:spPr bwMode="auto">
          <a:xfrm>
            <a:off x="71180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4" name="Oval 560"/>
          <p:cNvSpPr>
            <a:spLocks noChangeArrowheads="1"/>
          </p:cNvSpPr>
          <p:nvPr userDrawn="1"/>
        </p:nvSpPr>
        <p:spPr bwMode="auto">
          <a:xfrm>
            <a:off x="7209493"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5" name="Oval 561"/>
          <p:cNvSpPr>
            <a:spLocks noChangeArrowheads="1"/>
          </p:cNvSpPr>
          <p:nvPr userDrawn="1"/>
        </p:nvSpPr>
        <p:spPr bwMode="auto">
          <a:xfrm>
            <a:off x="72991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6" name="Oval 562"/>
          <p:cNvSpPr>
            <a:spLocks noChangeArrowheads="1"/>
          </p:cNvSpPr>
          <p:nvPr userDrawn="1"/>
        </p:nvSpPr>
        <p:spPr bwMode="auto">
          <a:xfrm>
            <a:off x="7390514"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7" name="Oval 563"/>
          <p:cNvSpPr>
            <a:spLocks noChangeArrowheads="1"/>
          </p:cNvSpPr>
          <p:nvPr userDrawn="1"/>
        </p:nvSpPr>
        <p:spPr bwMode="auto">
          <a:xfrm>
            <a:off x="748192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8" name="Oval 564"/>
          <p:cNvSpPr>
            <a:spLocks noChangeArrowheads="1"/>
          </p:cNvSpPr>
          <p:nvPr userDrawn="1"/>
        </p:nvSpPr>
        <p:spPr bwMode="auto">
          <a:xfrm>
            <a:off x="7573328"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9" name="Oval 565"/>
          <p:cNvSpPr>
            <a:spLocks noChangeArrowheads="1"/>
          </p:cNvSpPr>
          <p:nvPr userDrawn="1"/>
        </p:nvSpPr>
        <p:spPr bwMode="auto">
          <a:xfrm>
            <a:off x="765935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0" name="Oval 566"/>
          <p:cNvSpPr>
            <a:spLocks noChangeArrowheads="1"/>
          </p:cNvSpPr>
          <p:nvPr userDrawn="1"/>
        </p:nvSpPr>
        <p:spPr bwMode="auto">
          <a:xfrm>
            <a:off x="7752557"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1" name="Oval 567"/>
          <p:cNvSpPr>
            <a:spLocks noChangeArrowheads="1"/>
          </p:cNvSpPr>
          <p:nvPr userDrawn="1"/>
        </p:nvSpPr>
        <p:spPr bwMode="auto">
          <a:xfrm>
            <a:off x="784575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2" name="Oval 568"/>
          <p:cNvSpPr>
            <a:spLocks noChangeArrowheads="1"/>
          </p:cNvSpPr>
          <p:nvPr userDrawn="1"/>
        </p:nvSpPr>
        <p:spPr bwMode="auto">
          <a:xfrm>
            <a:off x="79317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3" name="Oval 569"/>
          <p:cNvSpPr>
            <a:spLocks noChangeArrowheads="1"/>
          </p:cNvSpPr>
          <p:nvPr userDrawn="1"/>
        </p:nvSpPr>
        <p:spPr bwMode="auto">
          <a:xfrm>
            <a:off x="5494272"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4" name="Oval 570"/>
          <p:cNvSpPr>
            <a:spLocks noChangeArrowheads="1"/>
          </p:cNvSpPr>
          <p:nvPr userDrawn="1"/>
        </p:nvSpPr>
        <p:spPr bwMode="auto">
          <a:xfrm>
            <a:off x="5585679"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5" name="Oval 571"/>
          <p:cNvSpPr>
            <a:spLocks noChangeArrowheads="1"/>
          </p:cNvSpPr>
          <p:nvPr userDrawn="1"/>
        </p:nvSpPr>
        <p:spPr bwMode="auto">
          <a:xfrm>
            <a:off x="567350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6" name="Oval 572"/>
          <p:cNvSpPr>
            <a:spLocks noChangeArrowheads="1"/>
          </p:cNvSpPr>
          <p:nvPr userDrawn="1"/>
        </p:nvSpPr>
        <p:spPr bwMode="auto">
          <a:xfrm>
            <a:off x="576490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7" name="Oval 573"/>
          <p:cNvSpPr>
            <a:spLocks noChangeArrowheads="1"/>
          </p:cNvSpPr>
          <p:nvPr userDrawn="1"/>
        </p:nvSpPr>
        <p:spPr bwMode="auto">
          <a:xfrm>
            <a:off x="5858107" y="2695700"/>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8" name="Oval 574"/>
          <p:cNvSpPr>
            <a:spLocks noChangeArrowheads="1"/>
          </p:cNvSpPr>
          <p:nvPr userDrawn="1"/>
        </p:nvSpPr>
        <p:spPr bwMode="auto">
          <a:xfrm>
            <a:off x="5944137"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9" name="Oval 575"/>
          <p:cNvSpPr>
            <a:spLocks noChangeArrowheads="1"/>
          </p:cNvSpPr>
          <p:nvPr userDrawn="1"/>
        </p:nvSpPr>
        <p:spPr bwMode="auto">
          <a:xfrm>
            <a:off x="6035543"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0" name="Oval 576"/>
          <p:cNvSpPr>
            <a:spLocks noChangeArrowheads="1"/>
          </p:cNvSpPr>
          <p:nvPr userDrawn="1"/>
        </p:nvSpPr>
        <p:spPr bwMode="auto">
          <a:xfrm>
            <a:off x="61269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1" name="Oval 577"/>
          <p:cNvSpPr>
            <a:spLocks noChangeArrowheads="1"/>
          </p:cNvSpPr>
          <p:nvPr userDrawn="1"/>
        </p:nvSpPr>
        <p:spPr bwMode="auto">
          <a:xfrm>
            <a:off x="6212980"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2" name="Oval 578"/>
          <p:cNvSpPr>
            <a:spLocks noChangeArrowheads="1"/>
          </p:cNvSpPr>
          <p:nvPr userDrawn="1"/>
        </p:nvSpPr>
        <p:spPr bwMode="auto">
          <a:xfrm>
            <a:off x="6306179"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3" name="Oval 579"/>
          <p:cNvSpPr>
            <a:spLocks noChangeArrowheads="1"/>
          </p:cNvSpPr>
          <p:nvPr userDrawn="1"/>
        </p:nvSpPr>
        <p:spPr bwMode="auto">
          <a:xfrm>
            <a:off x="639758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4" name="Oval 580"/>
          <p:cNvSpPr>
            <a:spLocks noChangeArrowheads="1"/>
          </p:cNvSpPr>
          <p:nvPr userDrawn="1"/>
        </p:nvSpPr>
        <p:spPr bwMode="auto">
          <a:xfrm>
            <a:off x="64854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5" name="Oval 581"/>
          <p:cNvSpPr>
            <a:spLocks noChangeArrowheads="1"/>
          </p:cNvSpPr>
          <p:nvPr userDrawn="1"/>
        </p:nvSpPr>
        <p:spPr bwMode="auto">
          <a:xfrm>
            <a:off x="6576815"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6" name="Oval 582"/>
          <p:cNvSpPr>
            <a:spLocks noChangeArrowheads="1"/>
          </p:cNvSpPr>
          <p:nvPr userDrawn="1"/>
        </p:nvSpPr>
        <p:spPr bwMode="auto">
          <a:xfrm>
            <a:off x="6668222"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7" name="Oval 583"/>
          <p:cNvSpPr>
            <a:spLocks noChangeArrowheads="1"/>
          </p:cNvSpPr>
          <p:nvPr userDrawn="1"/>
        </p:nvSpPr>
        <p:spPr bwMode="auto">
          <a:xfrm>
            <a:off x="6754252"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8" name="Oval 584"/>
          <p:cNvSpPr>
            <a:spLocks noChangeArrowheads="1"/>
          </p:cNvSpPr>
          <p:nvPr userDrawn="1"/>
        </p:nvSpPr>
        <p:spPr bwMode="auto">
          <a:xfrm>
            <a:off x="684745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9" name="Oval 585"/>
          <p:cNvSpPr>
            <a:spLocks noChangeArrowheads="1"/>
          </p:cNvSpPr>
          <p:nvPr userDrawn="1"/>
        </p:nvSpPr>
        <p:spPr bwMode="auto">
          <a:xfrm>
            <a:off x="69406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0" name="Oval 586"/>
          <p:cNvSpPr>
            <a:spLocks noChangeArrowheads="1"/>
          </p:cNvSpPr>
          <p:nvPr userDrawn="1"/>
        </p:nvSpPr>
        <p:spPr bwMode="auto">
          <a:xfrm>
            <a:off x="7026680"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1" name="Oval 587"/>
          <p:cNvSpPr>
            <a:spLocks noChangeArrowheads="1"/>
          </p:cNvSpPr>
          <p:nvPr userDrawn="1"/>
        </p:nvSpPr>
        <p:spPr bwMode="auto">
          <a:xfrm>
            <a:off x="71180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2" name="Oval 588"/>
          <p:cNvSpPr>
            <a:spLocks noChangeArrowheads="1"/>
          </p:cNvSpPr>
          <p:nvPr userDrawn="1"/>
        </p:nvSpPr>
        <p:spPr bwMode="auto">
          <a:xfrm>
            <a:off x="7209493"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3" name="Oval 589"/>
          <p:cNvSpPr>
            <a:spLocks noChangeArrowheads="1"/>
          </p:cNvSpPr>
          <p:nvPr userDrawn="1"/>
        </p:nvSpPr>
        <p:spPr bwMode="auto">
          <a:xfrm>
            <a:off x="72991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4" name="Oval 590"/>
          <p:cNvSpPr>
            <a:spLocks noChangeArrowheads="1"/>
          </p:cNvSpPr>
          <p:nvPr userDrawn="1"/>
        </p:nvSpPr>
        <p:spPr bwMode="auto">
          <a:xfrm>
            <a:off x="7390514"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5" name="Oval 591"/>
          <p:cNvSpPr>
            <a:spLocks noChangeArrowheads="1"/>
          </p:cNvSpPr>
          <p:nvPr userDrawn="1"/>
        </p:nvSpPr>
        <p:spPr bwMode="auto">
          <a:xfrm>
            <a:off x="748192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6" name="Oval 592"/>
          <p:cNvSpPr>
            <a:spLocks noChangeArrowheads="1"/>
          </p:cNvSpPr>
          <p:nvPr userDrawn="1"/>
        </p:nvSpPr>
        <p:spPr bwMode="auto">
          <a:xfrm>
            <a:off x="7573328"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7" name="Oval 593"/>
          <p:cNvSpPr>
            <a:spLocks noChangeArrowheads="1"/>
          </p:cNvSpPr>
          <p:nvPr userDrawn="1"/>
        </p:nvSpPr>
        <p:spPr bwMode="auto">
          <a:xfrm>
            <a:off x="765935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8" name="Oval 594"/>
          <p:cNvSpPr>
            <a:spLocks noChangeArrowheads="1"/>
          </p:cNvSpPr>
          <p:nvPr userDrawn="1"/>
        </p:nvSpPr>
        <p:spPr bwMode="auto">
          <a:xfrm>
            <a:off x="7752557"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9" name="Oval 595"/>
          <p:cNvSpPr>
            <a:spLocks noChangeArrowheads="1"/>
          </p:cNvSpPr>
          <p:nvPr userDrawn="1"/>
        </p:nvSpPr>
        <p:spPr bwMode="auto">
          <a:xfrm>
            <a:off x="784575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0" name="Oval 596"/>
          <p:cNvSpPr>
            <a:spLocks noChangeArrowheads="1"/>
          </p:cNvSpPr>
          <p:nvPr userDrawn="1"/>
        </p:nvSpPr>
        <p:spPr bwMode="auto">
          <a:xfrm>
            <a:off x="79317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1" name="Oval 597"/>
          <p:cNvSpPr>
            <a:spLocks noChangeArrowheads="1"/>
          </p:cNvSpPr>
          <p:nvPr userDrawn="1"/>
        </p:nvSpPr>
        <p:spPr bwMode="auto">
          <a:xfrm>
            <a:off x="8023193"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2" name="Oval 598"/>
          <p:cNvSpPr>
            <a:spLocks noChangeArrowheads="1"/>
          </p:cNvSpPr>
          <p:nvPr userDrawn="1"/>
        </p:nvSpPr>
        <p:spPr bwMode="auto">
          <a:xfrm>
            <a:off x="811460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3" name="Oval 599"/>
          <p:cNvSpPr>
            <a:spLocks noChangeArrowheads="1"/>
          </p:cNvSpPr>
          <p:nvPr userDrawn="1"/>
        </p:nvSpPr>
        <p:spPr bwMode="auto">
          <a:xfrm>
            <a:off x="549427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4" name="Oval 600"/>
          <p:cNvSpPr>
            <a:spLocks noChangeArrowheads="1"/>
          </p:cNvSpPr>
          <p:nvPr userDrawn="1"/>
        </p:nvSpPr>
        <p:spPr bwMode="auto">
          <a:xfrm>
            <a:off x="558567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5" name="Oval 601"/>
          <p:cNvSpPr>
            <a:spLocks noChangeArrowheads="1"/>
          </p:cNvSpPr>
          <p:nvPr userDrawn="1"/>
        </p:nvSpPr>
        <p:spPr bwMode="auto">
          <a:xfrm>
            <a:off x="567350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6" name="Oval 602"/>
          <p:cNvSpPr>
            <a:spLocks noChangeArrowheads="1"/>
          </p:cNvSpPr>
          <p:nvPr userDrawn="1"/>
        </p:nvSpPr>
        <p:spPr bwMode="auto">
          <a:xfrm>
            <a:off x="576490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7" name="Oval 603"/>
          <p:cNvSpPr>
            <a:spLocks noChangeArrowheads="1"/>
          </p:cNvSpPr>
          <p:nvPr userDrawn="1"/>
        </p:nvSpPr>
        <p:spPr bwMode="auto">
          <a:xfrm>
            <a:off x="5858107" y="278173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8" name="Oval 604"/>
          <p:cNvSpPr>
            <a:spLocks noChangeArrowheads="1"/>
          </p:cNvSpPr>
          <p:nvPr userDrawn="1"/>
        </p:nvSpPr>
        <p:spPr bwMode="auto">
          <a:xfrm>
            <a:off x="594413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9" name="Oval 605"/>
          <p:cNvSpPr>
            <a:spLocks noChangeArrowheads="1"/>
          </p:cNvSpPr>
          <p:nvPr userDrawn="1"/>
        </p:nvSpPr>
        <p:spPr bwMode="auto">
          <a:xfrm>
            <a:off x="6035543"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0" name="Oval 606"/>
          <p:cNvSpPr>
            <a:spLocks noChangeArrowheads="1"/>
          </p:cNvSpPr>
          <p:nvPr userDrawn="1"/>
        </p:nvSpPr>
        <p:spPr bwMode="auto">
          <a:xfrm>
            <a:off x="6126950"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1" name="Oval 607"/>
          <p:cNvSpPr>
            <a:spLocks noChangeArrowheads="1"/>
          </p:cNvSpPr>
          <p:nvPr userDrawn="1"/>
        </p:nvSpPr>
        <p:spPr bwMode="auto">
          <a:xfrm>
            <a:off x="6212980"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2" name="Oval 609"/>
          <p:cNvSpPr>
            <a:spLocks noChangeArrowheads="1"/>
          </p:cNvSpPr>
          <p:nvPr userDrawn="1"/>
        </p:nvSpPr>
        <p:spPr bwMode="auto">
          <a:xfrm>
            <a:off x="63061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3" name="Oval 610"/>
          <p:cNvSpPr>
            <a:spLocks noChangeArrowheads="1"/>
          </p:cNvSpPr>
          <p:nvPr userDrawn="1"/>
        </p:nvSpPr>
        <p:spPr bwMode="auto">
          <a:xfrm>
            <a:off x="639758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4" name="Oval 611"/>
          <p:cNvSpPr>
            <a:spLocks noChangeArrowheads="1"/>
          </p:cNvSpPr>
          <p:nvPr userDrawn="1"/>
        </p:nvSpPr>
        <p:spPr bwMode="auto">
          <a:xfrm>
            <a:off x="6485408"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5" name="Oval 612"/>
          <p:cNvSpPr>
            <a:spLocks noChangeArrowheads="1"/>
          </p:cNvSpPr>
          <p:nvPr userDrawn="1"/>
        </p:nvSpPr>
        <p:spPr bwMode="auto">
          <a:xfrm>
            <a:off x="6576815"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6" name="Oval 613"/>
          <p:cNvSpPr>
            <a:spLocks noChangeArrowheads="1"/>
          </p:cNvSpPr>
          <p:nvPr userDrawn="1"/>
        </p:nvSpPr>
        <p:spPr bwMode="auto">
          <a:xfrm>
            <a:off x="6668221"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7" name="Oval 614"/>
          <p:cNvSpPr>
            <a:spLocks noChangeArrowheads="1"/>
          </p:cNvSpPr>
          <p:nvPr userDrawn="1"/>
        </p:nvSpPr>
        <p:spPr bwMode="auto">
          <a:xfrm>
            <a:off x="6754251"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8" name="Oval 615"/>
          <p:cNvSpPr>
            <a:spLocks noChangeArrowheads="1"/>
          </p:cNvSpPr>
          <p:nvPr userDrawn="1"/>
        </p:nvSpPr>
        <p:spPr bwMode="auto">
          <a:xfrm>
            <a:off x="6847450"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9" name="Oval 616"/>
          <p:cNvSpPr>
            <a:spLocks noChangeArrowheads="1"/>
          </p:cNvSpPr>
          <p:nvPr userDrawn="1"/>
        </p:nvSpPr>
        <p:spPr bwMode="auto">
          <a:xfrm>
            <a:off x="694064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0" name="Oval 617"/>
          <p:cNvSpPr>
            <a:spLocks noChangeArrowheads="1"/>
          </p:cNvSpPr>
          <p:nvPr userDrawn="1"/>
        </p:nvSpPr>
        <p:spPr bwMode="auto">
          <a:xfrm>
            <a:off x="70266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1" name="Oval 618"/>
          <p:cNvSpPr>
            <a:spLocks noChangeArrowheads="1"/>
          </p:cNvSpPr>
          <p:nvPr userDrawn="1"/>
        </p:nvSpPr>
        <p:spPr bwMode="auto">
          <a:xfrm>
            <a:off x="71180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2" name="Oval 619"/>
          <p:cNvSpPr>
            <a:spLocks noChangeArrowheads="1"/>
          </p:cNvSpPr>
          <p:nvPr userDrawn="1"/>
        </p:nvSpPr>
        <p:spPr bwMode="auto">
          <a:xfrm>
            <a:off x="7209493"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3" name="Oval 620"/>
          <p:cNvSpPr>
            <a:spLocks noChangeArrowheads="1"/>
          </p:cNvSpPr>
          <p:nvPr userDrawn="1"/>
        </p:nvSpPr>
        <p:spPr bwMode="auto">
          <a:xfrm>
            <a:off x="729910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4" name="Oval 621"/>
          <p:cNvSpPr>
            <a:spLocks noChangeArrowheads="1"/>
          </p:cNvSpPr>
          <p:nvPr userDrawn="1"/>
        </p:nvSpPr>
        <p:spPr bwMode="auto">
          <a:xfrm>
            <a:off x="7390514"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5" name="Oval 622"/>
          <p:cNvSpPr>
            <a:spLocks noChangeArrowheads="1"/>
          </p:cNvSpPr>
          <p:nvPr userDrawn="1"/>
        </p:nvSpPr>
        <p:spPr bwMode="auto">
          <a:xfrm>
            <a:off x="74819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6" name="Oval 623"/>
          <p:cNvSpPr>
            <a:spLocks noChangeArrowheads="1"/>
          </p:cNvSpPr>
          <p:nvPr userDrawn="1"/>
        </p:nvSpPr>
        <p:spPr bwMode="auto">
          <a:xfrm>
            <a:off x="7573328"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7" name="Oval 624"/>
          <p:cNvSpPr>
            <a:spLocks noChangeArrowheads="1"/>
          </p:cNvSpPr>
          <p:nvPr userDrawn="1"/>
        </p:nvSpPr>
        <p:spPr bwMode="auto">
          <a:xfrm>
            <a:off x="765935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8" name="Oval 625"/>
          <p:cNvSpPr>
            <a:spLocks noChangeArrowheads="1"/>
          </p:cNvSpPr>
          <p:nvPr userDrawn="1"/>
        </p:nvSpPr>
        <p:spPr bwMode="auto">
          <a:xfrm>
            <a:off x="7752557"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9" name="Oval 626"/>
          <p:cNvSpPr>
            <a:spLocks noChangeArrowheads="1"/>
          </p:cNvSpPr>
          <p:nvPr userDrawn="1"/>
        </p:nvSpPr>
        <p:spPr bwMode="auto">
          <a:xfrm>
            <a:off x="784575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0" name="Oval 627"/>
          <p:cNvSpPr>
            <a:spLocks noChangeArrowheads="1"/>
          </p:cNvSpPr>
          <p:nvPr userDrawn="1"/>
        </p:nvSpPr>
        <p:spPr bwMode="auto">
          <a:xfrm>
            <a:off x="79317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1" name="Oval 628"/>
          <p:cNvSpPr>
            <a:spLocks noChangeArrowheads="1"/>
          </p:cNvSpPr>
          <p:nvPr userDrawn="1"/>
        </p:nvSpPr>
        <p:spPr bwMode="auto">
          <a:xfrm>
            <a:off x="802319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2" name="Oval 629"/>
          <p:cNvSpPr>
            <a:spLocks noChangeArrowheads="1"/>
          </p:cNvSpPr>
          <p:nvPr userDrawn="1"/>
        </p:nvSpPr>
        <p:spPr bwMode="auto">
          <a:xfrm>
            <a:off x="811459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3" name="Oval 630"/>
          <p:cNvSpPr>
            <a:spLocks noChangeArrowheads="1"/>
          </p:cNvSpPr>
          <p:nvPr userDrawn="1"/>
        </p:nvSpPr>
        <p:spPr bwMode="auto">
          <a:xfrm>
            <a:off x="82024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4" name="Oval 631"/>
          <p:cNvSpPr>
            <a:spLocks noChangeArrowheads="1"/>
          </p:cNvSpPr>
          <p:nvPr userDrawn="1"/>
        </p:nvSpPr>
        <p:spPr bwMode="auto">
          <a:xfrm>
            <a:off x="8293828"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5" name="Oval 632"/>
          <p:cNvSpPr>
            <a:spLocks noChangeArrowheads="1"/>
          </p:cNvSpPr>
          <p:nvPr userDrawn="1"/>
        </p:nvSpPr>
        <p:spPr bwMode="auto">
          <a:xfrm>
            <a:off x="549427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6" name="Oval 633"/>
          <p:cNvSpPr>
            <a:spLocks noChangeArrowheads="1"/>
          </p:cNvSpPr>
          <p:nvPr userDrawn="1"/>
        </p:nvSpPr>
        <p:spPr bwMode="auto">
          <a:xfrm>
            <a:off x="558567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7" name="Oval 634"/>
          <p:cNvSpPr>
            <a:spLocks noChangeArrowheads="1"/>
          </p:cNvSpPr>
          <p:nvPr userDrawn="1"/>
        </p:nvSpPr>
        <p:spPr bwMode="auto">
          <a:xfrm>
            <a:off x="567350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8" name="Oval 635"/>
          <p:cNvSpPr>
            <a:spLocks noChangeArrowheads="1"/>
          </p:cNvSpPr>
          <p:nvPr userDrawn="1"/>
        </p:nvSpPr>
        <p:spPr bwMode="auto">
          <a:xfrm>
            <a:off x="576490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36"/>
          <p:cNvSpPr>
            <a:spLocks noChangeArrowheads="1"/>
          </p:cNvSpPr>
          <p:nvPr userDrawn="1"/>
        </p:nvSpPr>
        <p:spPr bwMode="auto">
          <a:xfrm>
            <a:off x="5858107" y="2873137"/>
            <a:ext cx="75276"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0" name="Oval 637"/>
          <p:cNvSpPr>
            <a:spLocks noChangeArrowheads="1"/>
          </p:cNvSpPr>
          <p:nvPr userDrawn="1"/>
        </p:nvSpPr>
        <p:spPr bwMode="auto">
          <a:xfrm>
            <a:off x="5944136"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1" name="Oval 638"/>
          <p:cNvSpPr>
            <a:spLocks noChangeArrowheads="1"/>
          </p:cNvSpPr>
          <p:nvPr userDrawn="1"/>
        </p:nvSpPr>
        <p:spPr bwMode="auto">
          <a:xfrm>
            <a:off x="6035543"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2" name="Oval 639"/>
          <p:cNvSpPr>
            <a:spLocks noChangeArrowheads="1"/>
          </p:cNvSpPr>
          <p:nvPr userDrawn="1"/>
        </p:nvSpPr>
        <p:spPr bwMode="auto">
          <a:xfrm>
            <a:off x="6126950"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3" name="Oval 640"/>
          <p:cNvSpPr>
            <a:spLocks noChangeArrowheads="1"/>
          </p:cNvSpPr>
          <p:nvPr userDrawn="1"/>
        </p:nvSpPr>
        <p:spPr bwMode="auto">
          <a:xfrm>
            <a:off x="6212980"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4" name="Oval 641"/>
          <p:cNvSpPr>
            <a:spLocks noChangeArrowheads="1"/>
          </p:cNvSpPr>
          <p:nvPr userDrawn="1"/>
        </p:nvSpPr>
        <p:spPr bwMode="auto">
          <a:xfrm>
            <a:off x="63061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5" name="Oval 642"/>
          <p:cNvSpPr>
            <a:spLocks noChangeArrowheads="1"/>
          </p:cNvSpPr>
          <p:nvPr userDrawn="1"/>
        </p:nvSpPr>
        <p:spPr bwMode="auto">
          <a:xfrm>
            <a:off x="639758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643"/>
          <p:cNvSpPr>
            <a:spLocks noChangeArrowheads="1"/>
          </p:cNvSpPr>
          <p:nvPr userDrawn="1"/>
        </p:nvSpPr>
        <p:spPr bwMode="auto">
          <a:xfrm>
            <a:off x="6485408"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7" name="Oval 644"/>
          <p:cNvSpPr>
            <a:spLocks noChangeArrowheads="1"/>
          </p:cNvSpPr>
          <p:nvPr userDrawn="1"/>
        </p:nvSpPr>
        <p:spPr bwMode="auto">
          <a:xfrm>
            <a:off x="6576815"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8" name="Oval 645"/>
          <p:cNvSpPr>
            <a:spLocks noChangeArrowheads="1"/>
          </p:cNvSpPr>
          <p:nvPr userDrawn="1"/>
        </p:nvSpPr>
        <p:spPr bwMode="auto">
          <a:xfrm>
            <a:off x="6668221"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9" name="Oval 646"/>
          <p:cNvSpPr>
            <a:spLocks noChangeArrowheads="1"/>
          </p:cNvSpPr>
          <p:nvPr userDrawn="1"/>
        </p:nvSpPr>
        <p:spPr bwMode="auto">
          <a:xfrm>
            <a:off x="6754251"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0" name="Oval 647"/>
          <p:cNvSpPr>
            <a:spLocks noChangeArrowheads="1"/>
          </p:cNvSpPr>
          <p:nvPr userDrawn="1"/>
        </p:nvSpPr>
        <p:spPr bwMode="auto">
          <a:xfrm>
            <a:off x="6847450"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1" name="Oval 648"/>
          <p:cNvSpPr>
            <a:spLocks noChangeArrowheads="1"/>
          </p:cNvSpPr>
          <p:nvPr userDrawn="1"/>
        </p:nvSpPr>
        <p:spPr bwMode="auto">
          <a:xfrm>
            <a:off x="694064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2" name="Oval 649"/>
          <p:cNvSpPr>
            <a:spLocks noChangeArrowheads="1"/>
          </p:cNvSpPr>
          <p:nvPr userDrawn="1"/>
        </p:nvSpPr>
        <p:spPr bwMode="auto">
          <a:xfrm>
            <a:off x="70266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650"/>
          <p:cNvSpPr>
            <a:spLocks noChangeArrowheads="1"/>
          </p:cNvSpPr>
          <p:nvPr userDrawn="1"/>
        </p:nvSpPr>
        <p:spPr bwMode="auto">
          <a:xfrm>
            <a:off x="71180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4" name="Oval 651"/>
          <p:cNvSpPr>
            <a:spLocks noChangeArrowheads="1"/>
          </p:cNvSpPr>
          <p:nvPr userDrawn="1"/>
        </p:nvSpPr>
        <p:spPr bwMode="auto">
          <a:xfrm>
            <a:off x="7209493"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5" name="Oval 652"/>
          <p:cNvSpPr>
            <a:spLocks noChangeArrowheads="1"/>
          </p:cNvSpPr>
          <p:nvPr userDrawn="1"/>
        </p:nvSpPr>
        <p:spPr bwMode="auto">
          <a:xfrm>
            <a:off x="7299107"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6" name="Oval 653"/>
          <p:cNvSpPr>
            <a:spLocks noChangeArrowheads="1"/>
          </p:cNvSpPr>
          <p:nvPr userDrawn="1"/>
        </p:nvSpPr>
        <p:spPr bwMode="auto">
          <a:xfrm>
            <a:off x="7390514"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7" name="Oval 654"/>
          <p:cNvSpPr>
            <a:spLocks noChangeArrowheads="1"/>
          </p:cNvSpPr>
          <p:nvPr userDrawn="1"/>
        </p:nvSpPr>
        <p:spPr bwMode="auto">
          <a:xfrm>
            <a:off x="74819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8" name="Oval 655"/>
          <p:cNvSpPr>
            <a:spLocks noChangeArrowheads="1"/>
          </p:cNvSpPr>
          <p:nvPr userDrawn="1"/>
        </p:nvSpPr>
        <p:spPr bwMode="auto">
          <a:xfrm>
            <a:off x="757332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9" name="Oval 656"/>
          <p:cNvSpPr>
            <a:spLocks noChangeArrowheads="1"/>
          </p:cNvSpPr>
          <p:nvPr userDrawn="1"/>
        </p:nvSpPr>
        <p:spPr bwMode="auto">
          <a:xfrm>
            <a:off x="7659358"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0" name="Oval 657"/>
          <p:cNvSpPr>
            <a:spLocks noChangeArrowheads="1"/>
          </p:cNvSpPr>
          <p:nvPr userDrawn="1"/>
        </p:nvSpPr>
        <p:spPr bwMode="auto">
          <a:xfrm>
            <a:off x="775255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1" name="Oval 658"/>
          <p:cNvSpPr>
            <a:spLocks noChangeArrowheads="1"/>
          </p:cNvSpPr>
          <p:nvPr userDrawn="1"/>
        </p:nvSpPr>
        <p:spPr bwMode="auto">
          <a:xfrm>
            <a:off x="784575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2" name="Oval 659"/>
          <p:cNvSpPr>
            <a:spLocks noChangeArrowheads="1"/>
          </p:cNvSpPr>
          <p:nvPr userDrawn="1"/>
        </p:nvSpPr>
        <p:spPr bwMode="auto">
          <a:xfrm>
            <a:off x="79317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660"/>
          <p:cNvSpPr>
            <a:spLocks noChangeArrowheads="1"/>
          </p:cNvSpPr>
          <p:nvPr userDrawn="1"/>
        </p:nvSpPr>
        <p:spPr bwMode="auto">
          <a:xfrm>
            <a:off x="802319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4" name="Oval 661"/>
          <p:cNvSpPr>
            <a:spLocks noChangeArrowheads="1"/>
          </p:cNvSpPr>
          <p:nvPr userDrawn="1"/>
        </p:nvSpPr>
        <p:spPr bwMode="auto">
          <a:xfrm>
            <a:off x="811459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5" name="Oval 662"/>
          <p:cNvSpPr>
            <a:spLocks noChangeArrowheads="1"/>
          </p:cNvSpPr>
          <p:nvPr userDrawn="1"/>
        </p:nvSpPr>
        <p:spPr bwMode="auto">
          <a:xfrm>
            <a:off x="82024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663"/>
          <p:cNvSpPr>
            <a:spLocks noChangeArrowheads="1"/>
          </p:cNvSpPr>
          <p:nvPr userDrawn="1"/>
        </p:nvSpPr>
        <p:spPr bwMode="auto">
          <a:xfrm>
            <a:off x="8293828"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7" name="Oval 664"/>
          <p:cNvSpPr>
            <a:spLocks noChangeArrowheads="1"/>
          </p:cNvSpPr>
          <p:nvPr userDrawn="1"/>
        </p:nvSpPr>
        <p:spPr bwMode="auto">
          <a:xfrm>
            <a:off x="540286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8" name="Oval 665"/>
          <p:cNvSpPr>
            <a:spLocks noChangeArrowheads="1"/>
          </p:cNvSpPr>
          <p:nvPr userDrawn="1"/>
        </p:nvSpPr>
        <p:spPr bwMode="auto">
          <a:xfrm>
            <a:off x="549427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9" name="Oval 666"/>
          <p:cNvSpPr>
            <a:spLocks noChangeArrowheads="1"/>
          </p:cNvSpPr>
          <p:nvPr userDrawn="1"/>
        </p:nvSpPr>
        <p:spPr bwMode="auto">
          <a:xfrm>
            <a:off x="558567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0" name="Oval 667"/>
          <p:cNvSpPr>
            <a:spLocks noChangeArrowheads="1"/>
          </p:cNvSpPr>
          <p:nvPr userDrawn="1"/>
        </p:nvSpPr>
        <p:spPr bwMode="auto">
          <a:xfrm>
            <a:off x="567350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1" name="Oval 668"/>
          <p:cNvSpPr>
            <a:spLocks noChangeArrowheads="1"/>
          </p:cNvSpPr>
          <p:nvPr userDrawn="1"/>
        </p:nvSpPr>
        <p:spPr bwMode="auto">
          <a:xfrm>
            <a:off x="576490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2" name="Oval 669"/>
          <p:cNvSpPr>
            <a:spLocks noChangeArrowheads="1"/>
          </p:cNvSpPr>
          <p:nvPr userDrawn="1"/>
        </p:nvSpPr>
        <p:spPr bwMode="auto">
          <a:xfrm>
            <a:off x="5858107"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3" name="Oval 670"/>
          <p:cNvSpPr>
            <a:spLocks noChangeArrowheads="1"/>
          </p:cNvSpPr>
          <p:nvPr userDrawn="1"/>
        </p:nvSpPr>
        <p:spPr bwMode="auto">
          <a:xfrm>
            <a:off x="5944136"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4" name="Oval 671"/>
          <p:cNvSpPr>
            <a:spLocks noChangeArrowheads="1"/>
          </p:cNvSpPr>
          <p:nvPr userDrawn="1"/>
        </p:nvSpPr>
        <p:spPr bwMode="auto">
          <a:xfrm>
            <a:off x="6035543"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5" name="Oval 672"/>
          <p:cNvSpPr>
            <a:spLocks noChangeArrowheads="1"/>
          </p:cNvSpPr>
          <p:nvPr userDrawn="1"/>
        </p:nvSpPr>
        <p:spPr bwMode="auto">
          <a:xfrm>
            <a:off x="6126950"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6" name="Oval 673"/>
          <p:cNvSpPr>
            <a:spLocks noChangeArrowheads="1"/>
          </p:cNvSpPr>
          <p:nvPr userDrawn="1"/>
        </p:nvSpPr>
        <p:spPr bwMode="auto">
          <a:xfrm>
            <a:off x="6212980"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7" name="Oval 674"/>
          <p:cNvSpPr>
            <a:spLocks noChangeArrowheads="1"/>
          </p:cNvSpPr>
          <p:nvPr userDrawn="1"/>
        </p:nvSpPr>
        <p:spPr bwMode="auto">
          <a:xfrm>
            <a:off x="63061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8" name="Oval 675"/>
          <p:cNvSpPr>
            <a:spLocks noChangeArrowheads="1"/>
          </p:cNvSpPr>
          <p:nvPr userDrawn="1"/>
        </p:nvSpPr>
        <p:spPr bwMode="auto">
          <a:xfrm>
            <a:off x="639758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9" name="Oval 676"/>
          <p:cNvSpPr>
            <a:spLocks noChangeArrowheads="1"/>
          </p:cNvSpPr>
          <p:nvPr userDrawn="1"/>
        </p:nvSpPr>
        <p:spPr bwMode="auto">
          <a:xfrm>
            <a:off x="6485408"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0" name="Oval 677"/>
          <p:cNvSpPr>
            <a:spLocks noChangeArrowheads="1"/>
          </p:cNvSpPr>
          <p:nvPr userDrawn="1"/>
        </p:nvSpPr>
        <p:spPr bwMode="auto">
          <a:xfrm>
            <a:off x="657681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1" name="Oval 678"/>
          <p:cNvSpPr>
            <a:spLocks noChangeArrowheads="1"/>
          </p:cNvSpPr>
          <p:nvPr userDrawn="1"/>
        </p:nvSpPr>
        <p:spPr bwMode="auto">
          <a:xfrm>
            <a:off x="6668221"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2" name="Oval 679"/>
          <p:cNvSpPr>
            <a:spLocks noChangeArrowheads="1"/>
          </p:cNvSpPr>
          <p:nvPr userDrawn="1"/>
        </p:nvSpPr>
        <p:spPr bwMode="auto">
          <a:xfrm>
            <a:off x="6754251"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3" name="Oval 680"/>
          <p:cNvSpPr>
            <a:spLocks noChangeArrowheads="1"/>
          </p:cNvSpPr>
          <p:nvPr userDrawn="1"/>
        </p:nvSpPr>
        <p:spPr bwMode="auto">
          <a:xfrm>
            <a:off x="6847450"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4" name="Oval 681"/>
          <p:cNvSpPr>
            <a:spLocks noChangeArrowheads="1"/>
          </p:cNvSpPr>
          <p:nvPr userDrawn="1"/>
        </p:nvSpPr>
        <p:spPr bwMode="auto">
          <a:xfrm>
            <a:off x="694064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5" name="Oval 682"/>
          <p:cNvSpPr>
            <a:spLocks noChangeArrowheads="1"/>
          </p:cNvSpPr>
          <p:nvPr userDrawn="1"/>
        </p:nvSpPr>
        <p:spPr bwMode="auto">
          <a:xfrm>
            <a:off x="70266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6" name="Oval 683"/>
          <p:cNvSpPr>
            <a:spLocks noChangeArrowheads="1"/>
          </p:cNvSpPr>
          <p:nvPr userDrawn="1"/>
        </p:nvSpPr>
        <p:spPr bwMode="auto">
          <a:xfrm>
            <a:off x="71180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7" name="Oval 684"/>
          <p:cNvSpPr>
            <a:spLocks noChangeArrowheads="1"/>
          </p:cNvSpPr>
          <p:nvPr userDrawn="1"/>
        </p:nvSpPr>
        <p:spPr bwMode="auto">
          <a:xfrm>
            <a:off x="7209493"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8" name="Oval 685"/>
          <p:cNvSpPr>
            <a:spLocks noChangeArrowheads="1"/>
          </p:cNvSpPr>
          <p:nvPr userDrawn="1"/>
        </p:nvSpPr>
        <p:spPr bwMode="auto">
          <a:xfrm>
            <a:off x="7299107"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9" name="Oval 686"/>
          <p:cNvSpPr>
            <a:spLocks noChangeArrowheads="1"/>
          </p:cNvSpPr>
          <p:nvPr userDrawn="1"/>
        </p:nvSpPr>
        <p:spPr bwMode="auto">
          <a:xfrm>
            <a:off x="7390514"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0" name="Oval 687"/>
          <p:cNvSpPr>
            <a:spLocks noChangeArrowheads="1"/>
          </p:cNvSpPr>
          <p:nvPr userDrawn="1"/>
        </p:nvSpPr>
        <p:spPr bwMode="auto">
          <a:xfrm>
            <a:off x="74819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1" name="Oval 688"/>
          <p:cNvSpPr>
            <a:spLocks noChangeArrowheads="1"/>
          </p:cNvSpPr>
          <p:nvPr userDrawn="1"/>
        </p:nvSpPr>
        <p:spPr bwMode="auto">
          <a:xfrm>
            <a:off x="757332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2" name="Oval 689"/>
          <p:cNvSpPr>
            <a:spLocks noChangeArrowheads="1"/>
          </p:cNvSpPr>
          <p:nvPr userDrawn="1"/>
        </p:nvSpPr>
        <p:spPr bwMode="auto">
          <a:xfrm>
            <a:off x="7659358"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3" name="Oval 690"/>
          <p:cNvSpPr>
            <a:spLocks noChangeArrowheads="1"/>
          </p:cNvSpPr>
          <p:nvPr userDrawn="1"/>
        </p:nvSpPr>
        <p:spPr bwMode="auto">
          <a:xfrm>
            <a:off x="77525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4" name="Oval 691"/>
          <p:cNvSpPr>
            <a:spLocks noChangeArrowheads="1"/>
          </p:cNvSpPr>
          <p:nvPr userDrawn="1"/>
        </p:nvSpPr>
        <p:spPr bwMode="auto">
          <a:xfrm>
            <a:off x="784575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5" name="Oval 692"/>
          <p:cNvSpPr>
            <a:spLocks noChangeArrowheads="1"/>
          </p:cNvSpPr>
          <p:nvPr userDrawn="1"/>
        </p:nvSpPr>
        <p:spPr bwMode="auto">
          <a:xfrm>
            <a:off x="79317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6" name="Oval 693"/>
          <p:cNvSpPr>
            <a:spLocks noChangeArrowheads="1"/>
          </p:cNvSpPr>
          <p:nvPr userDrawn="1"/>
        </p:nvSpPr>
        <p:spPr bwMode="auto">
          <a:xfrm>
            <a:off x="802319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7" name="Oval 694"/>
          <p:cNvSpPr>
            <a:spLocks noChangeArrowheads="1"/>
          </p:cNvSpPr>
          <p:nvPr userDrawn="1"/>
        </p:nvSpPr>
        <p:spPr bwMode="auto">
          <a:xfrm>
            <a:off x="811459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8" name="Oval 695"/>
          <p:cNvSpPr>
            <a:spLocks noChangeArrowheads="1"/>
          </p:cNvSpPr>
          <p:nvPr userDrawn="1"/>
        </p:nvSpPr>
        <p:spPr bwMode="auto">
          <a:xfrm>
            <a:off x="82024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96"/>
          <p:cNvSpPr>
            <a:spLocks noChangeArrowheads="1"/>
          </p:cNvSpPr>
          <p:nvPr userDrawn="1"/>
        </p:nvSpPr>
        <p:spPr bwMode="auto">
          <a:xfrm>
            <a:off x="8293828"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0" name="Oval 697"/>
          <p:cNvSpPr>
            <a:spLocks noChangeArrowheads="1"/>
          </p:cNvSpPr>
          <p:nvPr userDrawn="1"/>
        </p:nvSpPr>
        <p:spPr bwMode="auto">
          <a:xfrm>
            <a:off x="8387027"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1" name="Oval 698"/>
          <p:cNvSpPr>
            <a:spLocks noChangeArrowheads="1"/>
          </p:cNvSpPr>
          <p:nvPr userDrawn="1"/>
        </p:nvSpPr>
        <p:spPr bwMode="auto">
          <a:xfrm>
            <a:off x="84730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2" name="Oval 699"/>
          <p:cNvSpPr>
            <a:spLocks noChangeArrowheads="1"/>
          </p:cNvSpPr>
          <p:nvPr userDrawn="1"/>
        </p:nvSpPr>
        <p:spPr bwMode="auto">
          <a:xfrm>
            <a:off x="8566256"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3" name="Oval 700"/>
          <p:cNvSpPr>
            <a:spLocks noChangeArrowheads="1"/>
          </p:cNvSpPr>
          <p:nvPr userDrawn="1"/>
        </p:nvSpPr>
        <p:spPr bwMode="auto">
          <a:xfrm>
            <a:off x="8657663"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4" name="Oval 701"/>
          <p:cNvSpPr>
            <a:spLocks noChangeArrowheads="1"/>
          </p:cNvSpPr>
          <p:nvPr userDrawn="1"/>
        </p:nvSpPr>
        <p:spPr bwMode="auto">
          <a:xfrm>
            <a:off x="8743693"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5" name="Oval 702"/>
          <p:cNvSpPr>
            <a:spLocks noChangeArrowheads="1"/>
          </p:cNvSpPr>
          <p:nvPr userDrawn="1"/>
        </p:nvSpPr>
        <p:spPr bwMode="auto">
          <a:xfrm>
            <a:off x="540286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6" name="Oval 703"/>
          <p:cNvSpPr>
            <a:spLocks noChangeArrowheads="1"/>
          </p:cNvSpPr>
          <p:nvPr userDrawn="1"/>
        </p:nvSpPr>
        <p:spPr bwMode="auto">
          <a:xfrm>
            <a:off x="549427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7" name="Oval 704"/>
          <p:cNvSpPr>
            <a:spLocks noChangeArrowheads="1"/>
          </p:cNvSpPr>
          <p:nvPr userDrawn="1"/>
        </p:nvSpPr>
        <p:spPr bwMode="auto">
          <a:xfrm>
            <a:off x="558567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8" name="Oval 705"/>
          <p:cNvSpPr>
            <a:spLocks noChangeArrowheads="1"/>
          </p:cNvSpPr>
          <p:nvPr userDrawn="1"/>
        </p:nvSpPr>
        <p:spPr bwMode="auto">
          <a:xfrm>
            <a:off x="567350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9" name="Oval 706"/>
          <p:cNvSpPr>
            <a:spLocks noChangeArrowheads="1"/>
          </p:cNvSpPr>
          <p:nvPr userDrawn="1"/>
        </p:nvSpPr>
        <p:spPr bwMode="auto">
          <a:xfrm>
            <a:off x="576490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0" name="Oval 707"/>
          <p:cNvSpPr>
            <a:spLocks noChangeArrowheads="1"/>
          </p:cNvSpPr>
          <p:nvPr userDrawn="1"/>
        </p:nvSpPr>
        <p:spPr bwMode="auto">
          <a:xfrm>
            <a:off x="5858107"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1" name="Oval 708"/>
          <p:cNvSpPr>
            <a:spLocks noChangeArrowheads="1"/>
          </p:cNvSpPr>
          <p:nvPr userDrawn="1"/>
        </p:nvSpPr>
        <p:spPr bwMode="auto">
          <a:xfrm>
            <a:off x="5944136"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2" name="Oval 709"/>
          <p:cNvSpPr>
            <a:spLocks noChangeArrowheads="1"/>
          </p:cNvSpPr>
          <p:nvPr userDrawn="1"/>
        </p:nvSpPr>
        <p:spPr bwMode="auto">
          <a:xfrm>
            <a:off x="6035543"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710"/>
          <p:cNvSpPr>
            <a:spLocks noChangeArrowheads="1"/>
          </p:cNvSpPr>
          <p:nvPr userDrawn="1"/>
        </p:nvSpPr>
        <p:spPr bwMode="auto">
          <a:xfrm>
            <a:off x="6126950"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4" name="Oval 711"/>
          <p:cNvSpPr>
            <a:spLocks noChangeArrowheads="1"/>
          </p:cNvSpPr>
          <p:nvPr userDrawn="1"/>
        </p:nvSpPr>
        <p:spPr bwMode="auto">
          <a:xfrm>
            <a:off x="6212980"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5" name="Oval 712"/>
          <p:cNvSpPr>
            <a:spLocks noChangeArrowheads="1"/>
          </p:cNvSpPr>
          <p:nvPr userDrawn="1"/>
        </p:nvSpPr>
        <p:spPr bwMode="auto">
          <a:xfrm>
            <a:off x="63061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6" name="Oval 713"/>
          <p:cNvSpPr>
            <a:spLocks noChangeArrowheads="1"/>
          </p:cNvSpPr>
          <p:nvPr userDrawn="1"/>
        </p:nvSpPr>
        <p:spPr bwMode="auto">
          <a:xfrm>
            <a:off x="639758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7" name="Oval 714"/>
          <p:cNvSpPr>
            <a:spLocks noChangeArrowheads="1"/>
          </p:cNvSpPr>
          <p:nvPr userDrawn="1"/>
        </p:nvSpPr>
        <p:spPr bwMode="auto">
          <a:xfrm>
            <a:off x="6485408"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8" name="Oval 715"/>
          <p:cNvSpPr>
            <a:spLocks noChangeArrowheads="1"/>
          </p:cNvSpPr>
          <p:nvPr userDrawn="1"/>
        </p:nvSpPr>
        <p:spPr bwMode="auto">
          <a:xfrm>
            <a:off x="657681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9" name="Oval 716"/>
          <p:cNvSpPr>
            <a:spLocks noChangeArrowheads="1"/>
          </p:cNvSpPr>
          <p:nvPr userDrawn="1"/>
        </p:nvSpPr>
        <p:spPr bwMode="auto">
          <a:xfrm>
            <a:off x="6668221"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0" name="Oval 717"/>
          <p:cNvSpPr>
            <a:spLocks noChangeArrowheads="1"/>
          </p:cNvSpPr>
          <p:nvPr userDrawn="1"/>
        </p:nvSpPr>
        <p:spPr bwMode="auto">
          <a:xfrm>
            <a:off x="6754251"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1" name="Oval 718"/>
          <p:cNvSpPr>
            <a:spLocks noChangeArrowheads="1"/>
          </p:cNvSpPr>
          <p:nvPr userDrawn="1"/>
        </p:nvSpPr>
        <p:spPr bwMode="auto">
          <a:xfrm>
            <a:off x="6847450"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2" name="Oval 719"/>
          <p:cNvSpPr>
            <a:spLocks noChangeArrowheads="1"/>
          </p:cNvSpPr>
          <p:nvPr userDrawn="1"/>
        </p:nvSpPr>
        <p:spPr bwMode="auto">
          <a:xfrm>
            <a:off x="694064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3" name="Oval 720"/>
          <p:cNvSpPr>
            <a:spLocks noChangeArrowheads="1"/>
          </p:cNvSpPr>
          <p:nvPr userDrawn="1"/>
        </p:nvSpPr>
        <p:spPr bwMode="auto">
          <a:xfrm>
            <a:off x="70266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4" name="Oval 721"/>
          <p:cNvSpPr>
            <a:spLocks noChangeArrowheads="1"/>
          </p:cNvSpPr>
          <p:nvPr userDrawn="1"/>
        </p:nvSpPr>
        <p:spPr bwMode="auto">
          <a:xfrm>
            <a:off x="71180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5" name="Oval 722"/>
          <p:cNvSpPr>
            <a:spLocks noChangeArrowheads="1"/>
          </p:cNvSpPr>
          <p:nvPr userDrawn="1"/>
        </p:nvSpPr>
        <p:spPr bwMode="auto">
          <a:xfrm>
            <a:off x="7209493"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6" name="Oval 723"/>
          <p:cNvSpPr>
            <a:spLocks noChangeArrowheads="1"/>
          </p:cNvSpPr>
          <p:nvPr userDrawn="1"/>
        </p:nvSpPr>
        <p:spPr bwMode="auto">
          <a:xfrm>
            <a:off x="7299107"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7" name="Oval 724"/>
          <p:cNvSpPr>
            <a:spLocks noChangeArrowheads="1"/>
          </p:cNvSpPr>
          <p:nvPr userDrawn="1"/>
        </p:nvSpPr>
        <p:spPr bwMode="auto">
          <a:xfrm>
            <a:off x="7390514"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8" name="Oval 725"/>
          <p:cNvSpPr>
            <a:spLocks noChangeArrowheads="1"/>
          </p:cNvSpPr>
          <p:nvPr userDrawn="1"/>
        </p:nvSpPr>
        <p:spPr bwMode="auto">
          <a:xfrm>
            <a:off x="74819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9" name="Oval 726"/>
          <p:cNvSpPr>
            <a:spLocks noChangeArrowheads="1"/>
          </p:cNvSpPr>
          <p:nvPr userDrawn="1"/>
        </p:nvSpPr>
        <p:spPr bwMode="auto">
          <a:xfrm>
            <a:off x="757332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0" name="Oval 727"/>
          <p:cNvSpPr>
            <a:spLocks noChangeArrowheads="1"/>
          </p:cNvSpPr>
          <p:nvPr userDrawn="1"/>
        </p:nvSpPr>
        <p:spPr bwMode="auto">
          <a:xfrm>
            <a:off x="7659358"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1" name="Oval 728"/>
          <p:cNvSpPr>
            <a:spLocks noChangeArrowheads="1"/>
          </p:cNvSpPr>
          <p:nvPr userDrawn="1"/>
        </p:nvSpPr>
        <p:spPr bwMode="auto">
          <a:xfrm>
            <a:off x="77525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2" name="Oval 729"/>
          <p:cNvSpPr>
            <a:spLocks noChangeArrowheads="1"/>
          </p:cNvSpPr>
          <p:nvPr userDrawn="1"/>
        </p:nvSpPr>
        <p:spPr bwMode="auto">
          <a:xfrm>
            <a:off x="784575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3" name="Oval 730"/>
          <p:cNvSpPr>
            <a:spLocks noChangeArrowheads="1"/>
          </p:cNvSpPr>
          <p:nvPr userDrawn="1"/>
        </p:nvSpPr>
        <p:spPr bwMode="auto">
          <a:xfrm>
            <a:off x="79317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4" name="Oval 731"/>
          <p:cNvSpPr>
            <a:spLocks noChangeArrowheads="1"/>
          </p:cNvSpPr>
          <p:nvPr userDrawn="1"/>
        </p:nvSpPr>
        <p:spPr bwMode="auto">
          <a:xfrm>
            <a:off x="802319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5" name="Oval 732"/>
          <p:cNvSpPr>
            <a:spLocks noChangeArrowheads="1"/>
          </p:cNvSpPr>
          <p:nvPr userDrawn="1"/>
        </p:nvSpPr>
        <p:spPr bwMode="auto">
          <a:xfrm>
            <a:off x="81145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6" name="Oval 733"/>
          <p:cNvSpPr>
            <a:spLocks noChangeArrowheads="1"/>
          </p:cNvSpPr>
          <p:nvPr userDrawn="1"/>
        </p:nvSpPr>
        <p:spPr bwMode="auto">
          <a:xfrm>
            <a:off x="82024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7" name="Oval 734"/>
          <p:cNvSpPr>
            <a:spLocks noChangeArrowheads="1"/>
          </p:cNvSpPr>
          <p:nvPr userDrawn="1"/>
        </p:nvSpPr>
        <p:spPr bwMode="auto">
          <a:xfrm>
            <a:off x="8293828"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8" name="Oval 735"/>
          <p:cNvSpPr>
            <a:spLocks noChangeArrowheads="1"/>
          </p:cNvSpPr>
          <p:nvPr userDrawn="1"/>
        </p:nvSpPr>
        <p:spPr bwMode="auto">
          <a:xfrm>
            <a:off x="8387027"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9" name="Oval 736"/>
          <p:cNvSpPr>
            <a:spLocks noChangeArrowheads="1"/>
          </p:cNvSpPr>
          <p:nvPr userDrawn="1"/>
        </p:nvSpPr>
        <p:spPr bwMode="auto">
          <a:xfrm>
            <a:off x="84730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0" name="Oval 737"/>
          <p:cNvSpPr>
            <a:spLocks noChangeArrowheads="1"/>
          </p:cNvSpPr>
          <p:nvPr userDrawn="1"/>
        </p:nvSpPr>
        <p:spPr bwMode="auto">
          <a:xfrm>
            <a:off x="8566256"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1" name="Oval 738"/>
          <p:cNvSpPr>
            <a:spLocks noChangeArrowheads="1"/>
          </p:cNvSpPr>
          <p:nvPr userDrawn="1"/>
        </p:nvSpPr>
        <p:spPr bwMode="auto">
          <a:xfrm>
            <a:off x="8657663"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2" name="Oval 739"/>
          <p:cNvSpPr>
            <a:spLocks noChangeArrowheads="1"/>
          </p:cNvSpPr>
          <p:nvPr userDrawn="1"/>
        </p:nvSpPr>
        <p:spPr bwMode="auto">
          <a:xfrm>
            <a:off x="8743693"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3" name="Oval 740"/>
          <p:cNvSpPr>
            <a:spLocks noChangeArrowheads="1"/>
          </p:cNvSpPr>
          <p:nvPr userDrawn="1"/>
        </p:nvSpPr>
        <p:spPr bwMode="auto">
          <a:xfrm>
            <a:off x="8836892"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4" name="Oval 741"/>
          <p:cNvSpPr>
            <a:spLocks noChangeArrowheads="1"/>
          </p:cNvSpPr>
          <p:nvPr userDrawn="1"/>
        </p:nvSpPr>
        <p:spPr bwMode="auto">
          <a:xfrm>
            <a:off x="5221844"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5" name="Oval 742"/>
          <p:cNvSpPr>
            <a:spLocks noChangeArrowheads="1"/>
          </p:cNvSpPr>
          <p:nvPr userDrawn="1"/>
        </p:nvSpPr>
        <p:spPr bwMode="auto">
          <a:xfrm>
            <a:off x="5130437"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6" name="Oval 743"/>
          <p:cNvSpPr>
            <a:spLocks noChangeArrowheads="1"/>
          </p:cNvSpPr>
          <p:nvPr userDrawn="1"/>
        </p:nvSpPr>
        <p:spPr bwMode="auto">
          <a:xfrm>
            <a:off x="5315043"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7" name="Oval 744"/>
          <p:cNvSpPr>
            <a:spLocks noChangeArrowheads="1"/>
          </p:cNvSpPr>
          <p:nvPr userDrawn="1"/>
        </p:nvSpPr>
        <p:spPr bwMode="auto">
          <a:xfrm>
            <a:off x="5315043"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8" name="Oval 745"/>
          <p:cNvSpPr>
            <a:spLocks noChangeArrowheads="1"/>
          </p:cNvSpPr>
          <p:nvPr userDrawn="1"/>
        </p:nvSpPr>
        <p:spPr bwMode="auto">
          <a:xfrm>
            <a:off x="5221844"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9" name="Oval 746"/>
          <p:cNvSpPr>
            <a:spLocks noChangeArrowheads="1"/>
          </p:cNvSpPr>
          <p:nvPr userDrawn="1"/>
        </p:nvSpPr>
        <p:spPr bwMode="auto">
          <a:xfrm>
            <a:off x="540286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0" name="Oval 747"/>
          <p:cNvSpPr>
            <a:spLocks noChangeArrowheads="1"/>
          </p:cNvSpPr>
          <p:nvPr userDrawn="1"/>
        </p:nvSpPr>
        <p:spPr bwMode="auto">
          <a:xfrm>
            <a:off x="549427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1" name="Oval 748"/>
          <p:cNvSpPr>
            <a:spLocks noChangeArrowheads="1"/>
          </p:cNvSpPr>
          <p:nvPr userDrawn="1"/>
        </p:nvSpPr>
        <p:spPr bwMode="auto">
          <a:xfrm>
            <a:off x="558567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2" name="Oval 749"/>
          <p:cNvSpPr>
            <a:spLocks noChangeArrowheads="1"/>
          </p:cNvSpPr>
          <p:nvPr userDrawn="1"/>
        </p:nvSpPr>
        <p:spPr bwMode="auto">
          <a:xfrm>
            <a:off x="567350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3" name="Oval 750"/>
          <p:cNvSpPr>
            <a:spLocks noChangeArrowheads="1"/>
          </p:cNvSpPr>
          <p:nvPr userDrawn="1"/>
        </p:nvSpPr>
        <p:spPr bwMode="auto">
          <a:xfrm>
            <a:off x="576490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4" name="Oval 751"/>
          <p:cNvSpPr>
            <a:spLocks noChangeArrowheads="1"/>
          </p:cNvSpPr>
          <p:nvPr userDrawn="1"/>
        </p:nvSpPr>
        <p:spPr bwMode="auto">
          <a:xfrm>
            <a:off x="5858107"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5" name="Oval 752"/>
          <p:cNvSpPr>
            <a:spLocks noChangeArrowheads="1"/>
          </p:cNvSpPr>
          <p:nvPr userDrawn="1"/>
        </p:nvSpPr>
        <p:spPr bwMode="auto">
          <a:xfrm>
            <a:off x="5944136"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6" name="Oval 753"/>
          <p:cNvSpPr>
            <a:spLocks noChangeArrowheads="1"/>
          </p:cNvSpPr>
          <p:nvPr userDrawn="1"/>
        </p:nvSpPr>
        <p:spPr bwMode="auto">
          <a:xfrm>
            <a:off x="6035543"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7" name="Oval 754"/>
          <p:cNvSpPr>
            <a:spLocks noChangeArrowheads="1"/>
          </p:cNvSpPr>
          <p:nvPr userDrawn="1"/>
        </p:nvSpPr>
        <p:spPr bwMode="auto">
          <a:xfrm>
            <a:off x="6126950"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8" name="Oval 755"/>
          <p:cNvSpPr>
            <a:spLocks noChangeArrowheads="1"/>
          </p:cNvSpPr>
          <p:nvPr userDrawn="1"/>
        </p:nvSpPr>
        <p:spPr bwMode="auto">
          <a:xfrm>
            <a:off x="6212980"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9" name="Oval 756"/>
          <p:cNvSpPr>
            <a:spLocks noChangeArrowheads="1"/>
          </p:cNvSpPr>
          <p:nvPr userDrawn="1"/>
        </p:nvSpPr>
        <p:spPr bwMode="auto">
          <a:xfrm>
            <a:off x="63061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0" name="Oval 757"/>
          <p:cNvSpPr>
            <a:spLocks noChangeArrowheads="1"/>
          </p:cNvSpPr>
          <p:nvPr userDrawn="1"/>
        </p:nvSpPr>
        <p:spPr bwMode="auto">
          <a:xfrm>
            <a:off x="639758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1" name="Oval 758"/>
          <p:cNvSpPr>
            <a:spLocks noChangeArrowheads="1"/>
          </p:cNvSpPr>
          <p:nvPr userDrawn="1"/>
        </p:nvSpPr>
        <p:spPr bwMode="auto">
          <a:xfrm>
            <a:off x="6485408"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2" name="Oval 759"/>
          <p:cNvSpPr>
            <a:spLocks noChangeArrowheads="1"/>
          </p:cNvSpPr>
          <p:nvPr userDrawn="1"/>
        </p:nvSpPr>
        <p:spPr bwMode="auto">
          <a:xfrm>
            <a:off x="657681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3" name="Oval 760"/>
          <p:cNvSpPr>
            <a:spLocks noChangeArrowheads="1"/>
          </p:cNvSpPr>
          <p:nvPr userDrawn="1"/>
        </p:nvSpPr>
        <p:spPr bwMode="auto">
          <a:xfrm>
            <a:off x="6668221"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4" name="Oval 761"/>
          <p:cNvSpPr>
            <a:spLocks noChangeArrowheads="1"/>
          </p:cNvSpPr>
          <p:nvPr userDrawn="1"/>
        </p:nvSpPr>
        <p:spPr bwMode="auto">
          <a:xfrm>
            <a:off x="6754251"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5" name="Oval 762"/>
          <p:cNvSpPr>
            <a:spLocks noChangeArrowheads="1"/>
          </p:cNvSpPr>
          <p:nvPr userDrawn="1"/>
        </p:nvSpPr>
        <p:spPr bwMode="auto">
          <a:xfrm>
            <a:off x="6847450"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6" name="Oval 763"/>
          <p:cNvSpPr>
            <a:spLocks noChangeArrowheads="1"/>
          </p:cNvSpPr>
          <p:nvPr userDrawn="1"/>
        </p:nvSpPr>
        <p:spPr bwMode="auto">
          <a:xfrm>
            <a:off x="694064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7" name="Oval 764"/>
          <p:cNvSpPr>
            <a:spLocks noChangeArrowheads="1"/>
          </p:cNvSpPr>
          <p:nvPr userDrawn="1"/>
        </p:nvSpPr>
        <p:spPr bwMode="auto">
          <a:xfrm>
            <a:off x="70266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8" name="Oval 765"/>
          <p:cNvSpPr>
            <a:spLocks noChangeArrowheads="1"/>
          </p:cNvSpPr>
          <p:nvPr userDrawn="1"/>
        </p:nvSpPr>
        <p:spPr bwMode="auto">
          <a:xfrm>
            <a:off x="71180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9" name="Oval 766"/>
          <p:cNvSpPr>
            <a:spLocks noChangeArrowheads="1"/>
          </p:cNvSpPr>
          <p:nvPr userDrawn="1"/>
        </p:nvSpPr>
        <p:spPr bwMode="auto">
          <a:xfrm>
            <a:off x="7209493"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0" name="Oval 767"/>
          <p:cNvSpPr>
            <a:spLocks noChangeArrowheads="1"/>
          </p:cNvSpPr>
          <p:nvPr userDrawn="1"/>
        </p:nvSpPr>
        <p:spPr bwMode="auto">
          <a:xfrm>
            <a:off x="7299107"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1" name="Oval 768"/>
          <p:cNvSpPr>
            <a:spLocks noChangeArrowheads="1"/>
          </p:cNvSpPr>
          <p:nvPr userDrawn="1"/>
        </p:nvSpPr>
        <p:spPr bwMode="auto">
          <a:xfrm>
            <a:off x="7390514"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2" name="Oval 769"/>
          <p:cNvSpPr>
            <a:spLocks noChangeArrowheads="1"/>
          </p:cNvSpPr>
          <p:nvPr userDrawn="1"/>
        </p:nvSpPr>
        <p:spPr bwMode="auto">
          <a:xfrm>
            <a:off x="74819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3" name="Oval 770"/>
          <p:cNvSpPr>
            <a:spLocks noChangeArrowheads="1"/>
          </p:cNvSpPr>
          <p:nvPr userDrawn="1"/>
        </p:nvSpPr>
        <p:spPr bwMode="auto">
          <a:xfrm>
            <a:off x="757332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4" name="Oval 771"/>
          <p:cNvSpPr>
            <a:spLocks noChangeArrowheads="1"/>
          </p:cNvSpPr>
          <p:nvPr userDrawn="1"/>
        </p:nvSpPr>
        <p:spPr bwMode="auto">
          <a:xfrm>
            <a:off x="7659358"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5" name="Oval 772"/>
          <p:cNvSpPr>
            <a:spLocks noChangeArrowheads="1"/>
          </p:cNvSpPr>
          <p:nvPr userDrawn="1"/>
        </p:nvSpPr>
        <p:spPr bwMode="auto">
          <a:xfrm>
            <a:off x="77525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6" name="Oval 773"/>
          <p:cNvSpPr>
            <a:spLocks noChangeArrowheads="1"/>
          </p:cNvSpPr>
          <p:nvPr userDrawn="1"/>
        </p:nvSpPr>
        <p:spPr bwMode="auto">
          <a:xfrm>
            <a:off x="784575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7" name="Oval 774"/>
          <p:cNvSpPr>
            <a:spLocks noChangeArrowheads="1"/>
          </p:cNvSpPr>
          <p:nvPr userDrawn="1"/>
        </p:nvSpPr>
        <p:spPr bwMode="auto">
          <a:xfrm>
            <a:off x="79317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8" name="Oval 775"/>
          <p:cNvSpPr>
            <a:spLocks noChangeArrowheads="1"/>
          </p:cNvSpPr>
          <p:nvPr userDrawn="1"/>
        </p:nvSpPr>
        <p:spPr bwMode="auto">
          <a:xfrm>
            <a:off x="802319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9" name="Oval 776"/>
          <p:cNvSpPr>
            <a:spLocks noChangeArrowheads="1"/>
          </p:cNvSpPr>
          <p:nvPr userDrawn="1"/>
        </p:nvSpPr>
        <p:spPr bwMode="auto">
          <a:xfrm>
            <a:off x="81145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0" name="Oval 777"/>
          <p:cNvSpPr>
            <a:spLocks noChangeArrowheads="1"/>
          </p:cNvSpPr>
          <p:nvPr userDrawn="1"/>
        </p:nvSpPr>
        <p:spPr bwMode="auto">
          <a:xfrm>
            <a:off x="82024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1" name="Oval 778"/>
          <p:cNvSpPr>
            <a:spLocks noChangeArrowheads="1"/>
          </p:cNvSpPr>
          <p:nvPr userDrawn="1"/>
        </p:nvSpPr>
        <p:spPr bwMode="auto">
          <a:xfrm>
            <a:off x="8293828"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2" name="Oval 779"/>
          <p:cNvSpPr>
            <a:spLocks noChangeArrowheads="1"/>
          </p:cNvSpPr>
          <p:nvPr userDrawn="1"/>
        </p:nvSpPr>
        <p:spPr bwMode="auto">
          <a:xfrm>
            <a:off x="8387027"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3" name="Oval 780"/>
          <p:cNvSpPr>
            <a:spLocks noChangeArrowheads="1"/>
          </p:cNvSpPr>
          <p:nvPr userDrawn="1"/>
        </p:nvSpPr>
        <p:spPr bwMode="auto">
          <a:xfrm>
            <a:off x="84730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4" name="Oval 781"/>
          <p:cNvSpPr>
            <a:spLocks noChangeArrowheads="1"/>
          </p:cNvSpPr>
          <p:nvPr userDrawn="1"/>
        </p:nvSpPr>
        <p:spPr bwMode="auto">
          <a:xfrm>
            <a:off x="8566256"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5" name="Oval 782"/>
          <p:cNvSpPr>
            <a:spLocks noChangeArrowheads="1"/>
          </p:cNvSpPr>
          <p:nvPr userDrawn="1"/>
        </p:nvSpPr>
        <p:spPr bwMode="auto">
          <a:xfrm>
            <a:off x="8657663"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6" name="Oval 783"/>
          <p:cNvSpPr>
            <a:spLocks noChangeArrowheads="1"/>
          </p:cNvSpPr>
          <p:nvPr userDrawn="1"/>
        </p:nvSpPr>
        <p:spPr bwMode="auto">
          <a:xfrm>
            <a:off x="8743693"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7" name="Oval 784"/>
          <p:cNvSpPr>
            <a:spLocks noChangeArrowheads="1"/>
          </p:cNvSpPr>
          <p:nvPr userDrawn="1"/>
        </p:nvSpPr>
        <p:spPr bwMode="auto">
          <a:xfrm>
            <a:off x="8836892"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8" name="Oval 785"/>
          <p:cNvSpPr>
            <a:spLocks noChangeArrowheads="1"/>
          </p:cNvSpPr>
          <p:nvPr userDrawn="1"/>
        </p:nvSpPr>
        <p:spPr bwMode="auto">
          <a:xfrm>
            <a:off x="89282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9" name="Oval 786"/>
          <p:cNvSpPr>
            <a:spLocks noChangeArrowheads="1"/>
          </p:cNvSpPr>
          <p:nvPr userDrawn="1"/>
        </p:nvSpPr>
        <p:spPr bwMode="auto">
          <a:xfrm>
            <a:off x="89282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0" name="Oval 787"/>
          <p:cNvSpPr>
            <a:spLocks noChangeArrowheads="1"/>
          </p:cNvSpPr>
          <p:nvPr userDrawn="1"/>
        </p:nvSpPr>
        <p:spPr bwMode="auto">
          <a:xfrm>
            <a:off x="901432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1" name="Oval 788"/>
          <p:cNvSpPr>
            <a:spLocks noChangeArrowheads="1"/>
          </p:cNvSpPr>
          <p:nvPr userDrawn="1"/>
        </p:nvSpPr>
        <p:spPr bwMode="auto">
          <a:xfrm>
            <a:off x="5044407"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2" name="Oval 789"/>
          <p:cNvSpPr>
            <a:spLocks noChangeArrowheads="1"/>
          </p:cNvSpPr>
          <p:nvPr userDrawn="1"/>
        </p:nvSpPr>
        <p:spPr bwMode="auto">
          <a:xfrm>
            <a:off x="5130437"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3" name="Oval 790"/>
          <p:cNvSpPr>
            <a:spLocks noChangeArrowheads="1"/>
          </p:cNvSpPr>
          <p:nvPr userDrawn="1"/>
        </p:nvSpPr>
        <p:spPr bwMode="auto">
          <a:xfrm>
            <a:off x="5221844"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4" name="Oval 791"/>
          <p:cNvSpPr>
            <a:spLocks noChangeArrowheads="1"/>
          </p:cNvSpPr>
          <p:nvPr userDrawn="1"/>
        </p:nvSpPr>
        <p:spPr bwMode="auto">
          <a:xfrm>
            <a:off x="5315043"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5" name="Oval 792"/>
          <p:cNvSpPr>
            <a:spLocks noChangeArrowheads="1"/>
          </p:cNvSpPr>
          <p:nvPr userDrawn="1"/>
        </p:nvSpPr>
        <p:spPr bwMode="auto">
          <a:xfrm>
            <a:off x="540286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6" name="Oval 793"/>
          <p:cNvSpPr>
            <a:spLocks noChangeArrowheads="1"/>
          </p:cNvSpPr>
          <p:nvPr userDrawn="1"/>
        </p:nvSpPr>
        <p:spPr bwMode="auto">
          <a:xfrm>
            <a:off x="5494272"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7" name="Oval 794"/>
          <p:cNvSpPr>
            <a:spLocks noChangeArrowheads="1"/>
          </p:cNvSpPr>
          <p:nvPr userDrawn="1"/>
        </p:nvSpPr>
        <p:spPr bwMode="auto">
          <a:xfrm>
            <a:off x="5585678"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8" name="Oval 795"/>
          <p:cNvSpPr>
            <a:spLocks noChangeArrowheads="1"/>
          </p:cNvSpPr>
          <p:nvPr userDrawn="1"/>
        </p:nvSpPr>
        <p:spPr bwMode="auto">
          <a:xfrm>
            <a:off x="5673501"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9" name="Oval 796"/>
          <p:cNvSpPr>
            <a:spLocks noChangeArrowheads="1"/>
          </p:cNvSpPr>
          <p:nvPr userDrawn="1"/>
        </p:nvSpPr>
        <p:spPr bwMode="auto">
          <a:xfrm>
            <a:off x="5764907"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0" name="Oval 797"/>
          <p:cNvSpPr>
            <a:spLocks noChangeArrowheads="1"/>
          </p:cNvSpPr>
          <p:nvPr userDrawn="1"/>
        </p:nvSpPr>
        <p:spPr bwMode="auto">
          <a:xfrm>
            <a:off x="5858107" y="3236972"/>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1" name="Oval 798"/>
          <p:cNvSpPr>
            <a:spLocks noChangeArrowheads="1"/>
          </p:cNvSpPr>
          <p:nvPr userDrawn="1"/>
        </p:nvSpPr>
        <p:spPr bwMode="auto">
          <a:xfrm>
            <a:off x="5944136"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2" name="Oval 799"/>
          <p:cNvSpPr>
            <a:spLocks noChangeArrowheads="1"/>
          </p:cNvSpPr>
          <p:nvPr userDrawn="1"/>
        </p:nvSpPr>
        <p:spPr bwMode="auto">
          <a:xfrm>
            <a:off x="6035543"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3" name="Oval 800"/>
          <p:cNvSpPr>
            <a:spLocks noChangeArrowheads="1"/>
          </p:cNvSpPr>
          <p:nvPr userDrawn="1"/>
        </p:nvSpPr>
        <p:spPr bwMode="auto">
          <a:xfrm>
            <a:off x="6126950"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4" name="Oval 801"/>
          <p:cNvSpPr>
            <a:spLocks noChangeArrowheads="1"/>
          </p:cNvSpPr>
          <p:nvPr userDrawn="1"/>
        </p:nvSpPr>
        <p:spPr bwMode="auto">
          <a:xfrm>
            <a:off x="6212980"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5" name="Oval 802"/>
          <p:cNvSpPr>
            <a:spLocks noChangeArrowheads="1"/>
          </p:cNvSpPr>
          <p:nvPr userDrawn="1"/>
        </p:nvSpPr>
        <p:spPr bwMode="auto">
          <a:xfrm>
            <a:off x="6306179"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6" name="Oval 803"/>
          <p:cNvSpPr>
            <a:spLocks noChangeArrowheads="1"/>
          </p:cNvSpPr>
          <p:nvPr userDrawn="1"/>
        </p:nvSpPr>
        <p:spPr bwMode="auto">
          <a:xfrm>
            <a:off x="6397586"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7" name="Oval 804"/>
          <p:cNvSpPr>
            <a:spLocks noChangeArrowheads="1"/>
          </p:cNvSpPr>
          <p:nvPr userDrawn="1"/>
        </p:nvSpPr>
        <p:spPr bwMode="auto">
          <a:xfrm>
            <a:off x="6485408"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8" name="Oval 805"/>
          <p:cNvSpPr>
            <a:spLocks noChangeArrowheads="1"/>
          </p:cNvSpPr>
          <p:nvPr userDrawn="1"/>
        </p:nvSpPr>
        <p:spPr bwMode="auto">
          <a:xfrm>
            <a:off x="657681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9" name="Oval 806"/>
          <p:cNvSpPr>
            <a:spLocks noChangeArrowheads="1"/>
          </p:cNvSpPr>
          <p:nvPr userDrawn="1"/>
        </p:nvSpPr>
        <p:spPr bwMode="auto">
          <a:xfrm>
            <a:off x="6668221" y="3236972"/>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0" name="Oval 807"/>
          <p:cNvSpPr>
            <a:spLocks noChangeArrowheads="1"/>
          </p:cNvSpPr>
          <p:nvPr userDrawn="1"/>
        </p:nvSpPr>
        <p:spPr bwMode="auto">
          <a:xfrm>
            <a:off x="6754251"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1" name="Oval 808"/>
          <p:cNvSpPr>
            <a:spLocks noChangeArrowheads="1"/>
          </p:cNvSpPr>
          <p:nvPr userDrawn="1"/>
        </p:nvSpPr>
        <p:spPr bwMode="auto">
          <a:xfrm>
            <a:off x="6847450"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2" name="Oval 810"/>
          <p:cNvSpPr>
            <a:spLocks noChangeArrowheads="1"/>
          </p:cNvSpPr>
          <p:nvPr userDrawn="1"/>
        </p:nvSpPr>
        <p:spPr bwMode="auto">
          <a:xfrm>
            <a:off x="694064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3" name="Oval 811"/>
          <p:cNvSpPr>
            <a:spLocks noChangeArrowheads="1"/>
          </p:cNvSpPr>
          <p:nvPr userDrawn="1"/>
        </p:nvSpPr>
        <p:spPr bwMode="auto">
          <a:xfrm>
            <a:off x="7026679"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4" name="Oval 812"/>
          <p:cNvSpPr>
            <a:spLocks noChangeArrowheads="1"/>
          </p:cNvSpPr>
          <p:nvPr userDrawn="1"/>
        </p:nvSpPr>
        <p:spPr bwMode="auto">
          <a:xfrm>
            <a:off x="711808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5" name="Oval 813"/>
          <p:cNvSpPr>
            <a:spLocks noChangeArrowheads="1"/>
          </p:cNvSpPr>
          <p:nvPr userDrawn="1"/>
        </p:nvSpPr>
        <p:spPr bwMode="auto">
          <a:xfrm>
            <a:off x="7209493"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6" name="Oval 814"/>
          <p:cNvSpPr>
            <a:spLocks noChangeArrowheads="1"/>
          </p:cNvSpPr>
          <p:nvPr userDrawn="1"/>
        </p:nvSpPr>
        <p:spPr bwMode="auto">
          <a:xfrm>
            <a:off x="7299107"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7" name="Oval 815"/>
          <p:cNvSpPr>
            <a:spLocks noChangeArrowheads="1"/>
          </p:cNvSpPr>
          <p:nvPr userDrawn="1"/>
        </p:nvSpPr>
        <p:spPr bwMode="auto">
          <a:xfrm>
            <a:off x="739051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8" name="Oval 816"/>
          <p:cNvSpPr>
            <a:spLocks noChangeArrowheads="1"/>
          </p:cNvSpPr>
          <p:nvPr userDrawn="1"/>
        </p:nvSpPr>
        <p:spPr bwMode="auto">
          <a:xfrm>
            <a:off x="74819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9" name="Oval 817"/>
          <p:cNvSpPr>
            <a:spLocks noChangeArrowheads="1"/>
          </p:cNvSpPr>
          <p:nvPr userDrawn="1"/>
        </p:nvSpPr>
        <p:spPr bwMode="auto">
          <a:xfrm>
            <a:off x="75733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0" name="Oval 818"/>
          <p:cNvSpPr>
            <a:spLocks noChangeArrowheads="1"/>
          </p:cNvSpPr>
          <p:nvPr userDrawn="1"/>
        </p:nvSpPr>
        <p:spPr bwMode="auto">
          <a:xfrm>
            <a:off x="76593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1" name="Oval 819"/>
          <p:cNvSpPr>
            <a:spLocks noChangeArrowheads="1"/>
          </p:cNvSpPr>
          <p:nvPr userDrawn="1"/>
        </p:nvSpPr>
        <p:spPr bwMode="auto">
          <a:xfrm>
            <a:off x="775255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2" name="Oval 820"/>
          <p:cNvSpPr>
            <a:spLocks noChangeArrowheads="1"/>
          </p:cNvSpPr>
          <p:nvPr userDrawn="1"/>
        </p:nvSpPr>
        <p:spPr bwMode="auto">
          <a:xfrm>
            <a:off x="7845755"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3" name="Oval 821"/>
          <p:cNvSpPr>
            <a:spLocks noChangeArrowheads="1"/>
          </p:cNvSpPr>
          <p:nvPr userDrawn="1"/>
        </p:nvSpPr>
        <p:spPr bwMode="auto">
          <a:xfrm>
            <a:off x="793178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4" name="Oval 822"/>
          <p:cNvSpPr>
            <a:spLocks noChangeArrowheads="1"/>
          </p:cNvSpPr>
          <p:nvPr userDrawn="1"/>
        </p:nvSpPr>
        <p:spPr bwMode="auto">
          <a:xfrm>
            <a:off x="80231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5" name="Oval 823"/>
          <p:cNvSpPr>
            <a:spLocks noChangeArrowheads="1"/>
          </p:cNvSpPr>
          <p:nvPr userDrawn="1"/>
        </p:nvSpPr>
        <p:spPr bwMode="auto">
          <a:xfrm>
            <a:off x="811459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6" name="Oval 824"/>
          <p:cNvSpPr>
            <a:spLocks noChangeArrowheads="1"/>
          </p:cNvSpPr>
          <p:nvPr userDrawn="1"/>
        </p:nvSpPr>
        <p:spPr bwMode="auto">
          <a:xfrm>
            <a:off x="82024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7" name="Oval 825"/>
          <p:cNvSpPr>
            <a:spLocks noChangeArrowheads="1"/>
          </p:cNvSpPr>
          <p:nvPr userDrawn="1"/>
        </p:nvSpPr>
        <p:spPr bwMode="auto">
          <a:xfrm>
            <a:off x="8293828" y="3236971"/>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8" name="Oval 826"/>
          <p:cNvSpPr>
            <a:spLocks noChangeArrowheads="1"/>
          </p:cNvSpPr>
          <p:nvPr userDrawn="1"/>
        </p:nvSpPr>
        <p:spPr bwMode="auto">
          <a:xfrm>
            <a:off x="83870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9" name="Oval 827"/>
          <p:cNvSpPr>
            <a:spLocks noChangeArrowheads="1"/>
          </p:cNvSpPr>
          <p:nvPr userDrawn="1"/>
        </p:nvSpPr>
        <p:spPr bwMode="auto">
          <a:xfrm>
            <a:off x="84730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0" name="Oval 828"/>
          <p:cNvSpPr>
            <a:spLocks noChangeArrowheads="1"/>
          </p:cNvSpPr>
          <p:nvPr userDrawn="1"/>
        </p:nvSpPr>
        <p:spPr bwMode="auto">
          <a:xfrm>
            <a:off x="8566256"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1" name="Oval 829"/>
          <p:cNvSpPr>
            <a:spLocks noChangeArrowheads="1"/>
          </p:cNvSpPr>
          <p:nvPr userDrawn="1"/>
        </p:nvSpPr>
        <p:spPr bwMode="auto">
          <a:xfrm>
            <a:off x="8657663" y="3236971"/>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2" name="Oval 830"/>
          <p:cNvSpPr>
            <a:spLocks noChangeArrowheads="1"/>
          </p:cNvSpPr>
          <p:nvPr userDrawn="1"/>
        </p:nvSpPr>
        <p:spPr bwMode="auto">
          <a:xfrm>
            <a:off x="87436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3" name="Oval 831"/>
          <p:cNvSpPr>
            <a:spLocks noChangeArrowheads="1"/>
          </p:cNvSpPr>
          <p:nvPr userDrawn="1"/>
        </p:nvSpPr>
        <p:spPr bwMode="auto">
          <a:xfrm>
            <a:off x="8836892"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4" name="Oval 832"/>
          <p:cNvSpPr>
            <a:spLocks noChangeArrowheads="1"/>
          </p:cNvSpPr>
          <p:nvPr userDrawn="1"/>
        </p:nvSpPr>
        <p:spPr bwMode="auto">
          <a:xfrm>
            <a:off x="8928298"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5" name="Oval 833"/>
          <p:cNvSpPr>
            <a:spLocks noChangeArrowheads="1"/>
          </p:cNvSpPr>
          <p:nvPr userDrawn="1"/>
        </p:nvSpPr>
        <p:spPr bwMode="auto">
          <a:xfrm>
            <a:off x="9014328"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6" name="Oval 834"/>
          <p:cNvSpPr>
            <a:spLocks noChangeArrowheads="1"/>
          </p:cNvSpPr>
          <p:nvPr userDrawn="1"/>
        </p:nvSpPr>
        <p:spPr bwMode="auto">
          <a:xfrm>
            <a:off x="910573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7" name="Oval 835"/>
          <p:cNvSpPr>
            <a:spLocks noChangeArrowheads="1"/>
          </p:cNvSpPr>
          <p:nvPr userDrawn="1"/>
        </p:nvSpPr>
        <p:spPr bwMode="auto">
          <a:xfrm>
            <a:off x="9197142"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8" name="Oval 836"/>
          <p:cNvSpPr>
            <a:spLocks noChangeArrowheads="1"/>
          </p:cNvSpPr>
          <p:nvPr userDrawn="1"/>
        </p:nvSpPr>
        <p:spPr bwMode="auto">
          <a:xfrm>
            <a:off x="928496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9" name="Oval 837"/>
          <p:cNvSpPr>
            <a:spLocks noChangeArrowheads="1"/>
          </p:cNvSpPr>
          <p:nvPr userDrawn="1"/>
        </p:nvSpPr>
        <p:spPr bwMode="auto">
          <a:xfrm>
            <a:off x="504440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0" name="Oval 838"/>
          <p:cNvSpPr>
            <a:spLocks noChangeArrowheads="1"/>
          </p:cNvSpPr>
          <p:nvPr userDrawn="1"/>
        </p:nvSpPr>
        <p:spPr bwMode="auto">
          <a:xfrm>
            <a:off x="5130437"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1" name="Oval 839"/>
          <p:cNvSpPr>
            <a:spLocks noChangeArrowheads="1"/>
          </p:cNvSpPr>
          <p:nvPr userDrawn="1"/>
        </p:nvSpPr>
        <p:spPr bwMode="auto">
          <a:xfrm>
            <a:off x="5221843"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2" name="Oval 840"/>
          <p:cNvSpPr>
            <a:spLocks noChangeArrowheads="1"/>
          </p:cNvSpPr>
          <p:nvPr userDrawn="1"/>
        </p:nvSpPr>
        <p:spPr bwMode="auto">
          <a:xfrm>
            <a:off x="5315042"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3" name="Oval 841"/>
          <p:cNvSpPr>
            <a:spLocks noChangeArrowheads="1"/>
          </p:cNvSpPr>
          <p:nvPr userDrawn="1"/>
        </p:nvSpPr>
        <p:spPr bwMode="auto">
          <a:xfrm>
            <a:off x="540286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4" name="Oval 842"/>
          <p:cNvSpPr>
            <a:spLocks noChangeArrowheads="1"/>
          </p:cNvSpPr>
          <p:nvPr userDrawn="1"/>
        </p:nvSpPr>
        <p:spPr bwMode="auto">
          <a:xfrm>
            <a:off x="549427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5" name="Oval 843"/>
          <p:cNvSpPr>
            <a:spLocks noChangeArrowheads="1"/>
          </p:cNvSpPr>
          <p:nvPr userDrawn="1"/>
        </p:nvSpPr>
        <p:spPr bwMode="auto">
          <a:xfrm>
            <a:off x="558567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6" name="Oval 844"/>
          <p:cNvSpPr>
            <a:spLocks noChangeArrowheads="1"/>
          </p:cNvSpPr>
          <p:nvPr userDrawn="1"/>
        </p:nvSpPr>
        <p:spPr bwMode="auto">
          <a:xfrm>
            <a:off x="567350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7" name="Oval 845"/>
          <p:cNvSpPr>
            <a:spLocks noChangeArrowheads="1"/>
          </p:cNvSpPr>
          <p:nvPr userDrawn="1"/>
        </p:nvSpPr>
        <p:spPr bwMode="auto">
          <a:xfrm>
            <a:off x="576490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8" name="Oval 846"/>
          <p:cNvSpPr>
            <a:spLocks noChangeArrowheads="1"/>
          </p:cNvSpPr>
          <p:nvPr userDrawn="1"/>
        </p:nvSpPr>
        <p:spPr bwMode="auto">
          <a:xfrm>
            <a:off x="5858106"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9" name="Oval 847"/>
          <p:cNvSpPr>
            <a:spLocks noChangeArrowheads="1"/>
          </p:cNvSpPr>
          <p:nvPr userDrawn="1"/>
        </p:nvSpPr>
        <p:spPr bwMode="auto">
          <a:xfrm>
            <a:off x="5944136"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0" name="Oval 848"/>
          <p:cNvSpPr>
            <a:spLocks noChangeArrowheads="1"/>
          </p:cNvSpPr>
          <p:nvPr userDrawn="1"/>
        </p:nvSpPr>
        <p:spPr bwMode="auto">
          <a:xfrm>
            <a:off x="603554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1" name="Oval 849"/>
          <p:cNvSpPr>
            <a:spLocks noChangeArrowheads="1"/>
          </p:cNvSpPr>
          <p:nvPr userDrawn="1"/>
        </p:nvSpPr>
        <p:spPr bwMode="auto">
          <a:xfrm>
            <a:off x="6126950"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2" name="Oval 850"/>
          <p:cNvSpPr>
            <a:spLocks noChangeArrowheads="1"/>
          </p:cNvSpPr>
          <p:nvPr userDrawn="1"/>
        </p:nvSpPr>
        <p:spPr bwMode="auto">
          <a:xfrm>
            <a:off x="6212980"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3" name="Oval 851"/>
          <p:cNvSpPr>
            <a:spLocks noChangeArrowheads="1"/>
          </p:cNvSpPr>
          <p:nvPr userDrawn="1"/>
        </p:nvSpPr>
        <p:spPr bwMode="auto">
          <a:xfrm>
            <a:off x="63061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4" name="Oval 852"/>
          <p:cNvSpPr>
            <a:spLocks noChangeArrowheads="1"/>
          </p:cNvSpPr>
          <p:nvPr userDrawn="1"/>
        </p:nvSpPr>
        <p:spPr bwMode="auto">
          <a:xfrm>
            <a:off x="639758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5" name="Oval 853"/>
          <p:cNvSpPr>
            <a:spLocks noChangeArrowheads="1"/>
          </p:cNvSpPr>
          <p:nvPr userDrawn="1"/>
        </p:nvSpPr>
        <p:spPr bwMode="auto">
          <a:xfrm>
            <a:off x="6485408"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6" name="Oval 854"/>
          <p:cNvSpPr>
            <a:spLocks noChangeArrowheads="1"/>
          </p:cNvSpPr>
          <p:nvPr userDrawn="1"/>
        </p:nvSpPr>
        <p:spPr bwMode="auto">
          <a:xfrm>
            <a:off x="65768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7" name="Oval 855"/>
          <p:cNvSpPr>
            <a:spLocks noChangeArrowheads="1"/>
          </p:cNvSpPr>
          <p:nvPr userDrawn="1"/>
        </p:nvSpPr>
        <p:spPr bwMode="auto">
          <a:xfrm>
            <a:off x="6668221"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8" name="Oval 856"/>
          <p:cNvSpPr>
            <a:spLocks noChangeArrowheads="1"/>
          </p:cNvSpPr>
          <p:nvPr userDrawn="1"/>
        </p:nvSpPr>
        <p:spPr bwMode="auto">
          <a:xfrm>
            <a:off x="6754251"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9" name="Oval 857"/>
          <p:cNvSpPr>
            <a:spLocks noChangeArrowheads="1"/>
          </p:cNvSpPr>
          <p:nvPr userDrawn="1"/>
        </p:nvSpPr>
        <p:spPr bwMode="auto">
          <a:xfrm>
            <a:off x="684745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0" name="Oval 858"/>
          <p:cNvSpPr>
            <a:spLocks noChangeArrowheads="1"/>
          </p:cNvSpPr>
          <p:nvPr userDrawn="1"/>
        </p:nvSpPr>
        <p:spPr bwMode="auto">
          <a:xfrm>
            <a:off x="694064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1" name="Oval 859"/>
          <p:cNvSpPr>
            <a:spLocks noChangeArrowheads="1"/>
          </p:cNvSpPr>
          <p:nvPr userDrawn="1"/>
        </p:nvSpPr>
        <p:spPr bwMode="auto">
          <a:xfrm>
            <a:off x="70266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2" name="Oval 860"/>
          <p:cNvSpPr>
            <a:spLocks noChangeArrowheads="1"/>
          </p:cNvSpPr>
          <p:nvPr userDrawn="1"/>
        </p:nvSpPr>
        <p:spPr bwMode="auto">
          <a:xfrm>
            <a:off x="711808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3" name="Oval 861"/>
          <p:cNvSpPr>
            <a:spLocks noChangeArrowheads="1"/>
          </p:cNvSpPr>
          <p:nvPr userDrawn="1"/>
        </p:nvSpPr>
        <p:spPr bwMode="auto">
          <a:xfrm>
            <a:off x="7209493"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4" name="Oval 862"/>
          <p:cNvSpPr>
            <a:spLocks noChangeArrowheads="1"/>
          </p:cNvSpPr>
          <p:nvPr userDrawn="1"/>
        </p:nvSpPr>
        <p:spPr bwMode="auto">
          <a:xfrm>
            <a:off x="7299107"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5" name="Oval 863"/>
          <p:cNvSpPr>
            <a:spLocks noChangeArrowheads="1"/>
          </p:cNvSpPr>
          <p:nvPr userDrawn="1"/>
        </p:nvSpPr>
        <p:spPr bwMode="auto">
          <a:xfrm>
            <a:off x="73905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6" name="Oval 864"/>
          <p:cNvSpPr>
            <a:spLocks noChangeArrowheads="1"/>
          </p:cNvSpPr>
          <p:nvPr userDrawn="1"/>
        </p:nvSpPr>
        <p:spPr bwMode="auto">
          <a:xfrm>
            <a:off x="74819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7" name="Oval 865"/>
          <p:cNvSpPr>
            <a:spLocks noChangeArrowheads="1"/>
          </p:cNvSpPr>
          <p:nvPr userDrawn="1"/>
        </p:nvSpPr>
        <p:spPr bwMode="auto">
          <a:xfrm>
            <a:off x="75733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8" name="Oval 866"/>
          <p:cNvSpPr>
            <a:spLocks noChangeArrowheads="1"/>
          </p:cNvSpPr>
          <p:nvPr userDrawn="1"/>
        </p:nvSpPr>
        <p:spPr bwMode="auto">
          <a:xfrm>
            <a:off x="76593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9" name="Oval 867"/>
          <p:cNvSpPr>
            <a:spLocks noChangeArrowheads="1"/>
          </p:cNvSpPr>
          <p:nvPr userDrawn="1"/>
        </p:nvSpPr>
        <p:spPr bwMode="auto">
          <a:xfrm>
            <a:off x="775255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0" name="Oval 868"/>
          <p:cNvSpPr>
            <a:spLocks noChangeArrowheads="1"/>
          </p:cNvSpPr>
          <p:nvPr userDrawn="1"/>
        </p:nvSpPr>
        <p:spPr bwMode="auto">
          <a:xfrm>
            <a:off x="784575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1" name="Oval 869"/>
          <p:cNvSpPr>
            <a:spLocks noChangeArrowheads="1"/>
          </p:cNvSpPr>
          <p:nvPr userDrawn="1"/>
        </p:nvSpPr>
        <p:spPr bwMode="auto">
          <a:xfrm>
            <a:off x="793178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2" name="Oval 870"/>
          <p:cNvSpPr>
            <a:spLocks noChangeArrowheads="1"/>
          </p:cNvSpPr>
          <p:nvPr userDrawn="1"/>
        </p:nvSpPr>
        <p:spPr bwMode="auto">
          <a:xfrm>
            <a:off x="80231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3" name="Oval 871"/>
          <p:cNvSpPr>
            <a:spLocks noChangeArrowheads="1"/>
          </p:cNvSpPr>
          <p:nvPr userDrawn="1"/>
        </p:nvSpPr>
        <p:spPr bwMode="auto">
          <a:xfrm>
            <a:off x="811459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4" name="Oval 872"/>
          <p:cNvSpPr>
            <a:spLocks noChangeArrowheads="1"/>
          </p:cNvSpPr>
          <p:nvPr userDrawn="1"/>
        </p:nvSpPr>
        <p:spPr bwMode="auto">
          <a:xfrm>
            <a:off x="82024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5" name="Oval 873"/>
          <p:cNvSpPr>
            <a:spLocks noChangeArrowheads="1"/>
          </p:cNvSpPr>
          <p:nvPr userDrawn="1"/>
        </p:nvSpPr>
        <p:spPr bwMode="auto">
          <a:xfrm>
            <a:off x="8293828"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6" name="Oval 874"/>
          <p:cNvSpPr>
            <a:spLocks noChangeArrowheads="1"/>
          </p:cNvSpPr>
          <p:nvPr userDrawn="1"/>
        </p:nvSpPr>
        <p:spPr bwMode="auto">
          <a:xfrm>
            <a:off x="83870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7" name="Oval 875"/>
          <p:cNvSpPr>
            <a:spLocks noChangeArrowheads="1"/>
          </p:cNvSpPr>
          <p:nvPr userDrawn="1"/>
        </p:nvSpPr>
        <p:spPr bwMode="auto">
          <a:xfrm>
            <a:off x="84730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8" name="Oval 876"/>
          <p:cNvSpPr>
            <a:spLocks noChangeArrowheads="1"/>
          </p:cNvSpPr>
          <p:nvPr userDrawn="1"/>
        </p:nvSpPr>
        <p:spPr bwMode="auto">
          <a:xfrm>
            <a:off x="8566256"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9" name="Oval 877"/>
          <p:cNvSpPr>
            <a:spLocks noChangeArrowheads="1"/>
          </p:cNvSpPr>
          <p:nvPr userDrawn="1"/>
        </p:nvSpPr>
        <p:spPr bwMode="auto">
          <a:xfrm>
            <a:off x="8657663"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0" name="Oval 878"/>
          <p:cNvSpPr>
            <a:spLocks noChangeArrowheads="1"/>
          </p:cNvSpPr>
          <p:nvPr userDrawn="1"/>
        </p:nvSpPr>
        <p:spPr bwMode="auto">
          <a:xfrm>
            <a:off x="87436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1" name="Oval 879"/>
          <p:cNvSpPr>
            <a:spLocks noChangeArrowheads="1"/>
          </p:cNvSpPr>
          <p:nvPr userDrawn="1"/>
        </p:nvSpPr>
        <p:spPr bwMode="auto">
          <a:xfrm>
            <a:off x="8836892"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2" name="Oval 880"/>
          <p:cNvSpPr>
            <a:spLocks noChangeArrowheads="1"/>
          </p:cNvSpPr>
          <p:nvPr userDrawn="1"/>
        </p:nvSpPr>
        <p:spPr bwMode="auto">
          <a:xfrm>
            <a:off x="892829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3" name="Oval 881"/>
          <p:cNvSpPr>
            <a:spLocks noChangeArrowheads="1"/>
          </p:cNvSpPr>
          <p:nvPr userDrawn="1"/>
        </p:nvSpPr>
        <p:spPr bwMode="auto">
          <a:xfrm>
            <a:off x="9014328"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4" name="Oval 882"/>
          <p:cNvSpPr>
            <a:spLocks noChangeArrowheads="1"/>
          </p:cNvSpPr>
          <p:nvPr userDrawn="1"/>
        </p:nvSpPr>
        <p:spPr bwMode="auto">
          <a:xfrm>
            <a:off x="910573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5" name="Oval 883"/>
          <p:cNvSpPr>
            <a:spLocks noChangeArrowheads="1"/>
          </p:cNvSpPr>
          <p:nvPr userDrawn="1"/>
        </p:nvSpPr>
        <p:spPr bwMode="auto">
          <a:xfrm>
            <a:off x="9197142"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1" name="Oval 884"/>
          <p:cNvSpPr>
            <a:spLocks noChangeArrowheads="1"/>
          </p:cNvSpPr>
          <p:nvPr userDrawn="1"/>
        </p:nvSpPr>
        <p:spPr bwMode="auto">
          <a:xfrm>
            <a:off x="928496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2" name="Oval 885"/>
          <p:cNvSpPr>
            <a:spLocks noChangeArrowheads="1"/>
          </p:cNvSpPr>
          <p:nvPr userDrawn="1"/>
        </p:nvSpPr>
        <p:spPr bwMode="auto">
          <a:xfrm>
            <a:off x="937816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3" name="Oval 886"/>
          <p:cNvSpPr>
            <a:spLocks noChangeArrowheads="1"/>
          </p:cNvSpPr>
          <p:nvPr userDrawn="1"/>
        </p:nvSpPr>
        <p:spPr bwMode="auto">
          <a:xfrm>
            <a:off x="4953000"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4" name="Oval 887"/>
          <p:cNvSpPr>
            <a:spLocks noChangeArrowheads="1"/>
          </p:cNvSpPr>
          <p:nvPr userDrawn="1"/>
        </p:nvSpPr>
        <p:spPr bwMode="auto">
          <a:xfrm>
            <a:off x="504440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5" name="Oval 888"/>
          <p:cNvSpPr>
            <a:spLocks noChangeArrowheads="1"/>
          </p:cNvSpPr>
          <p:nvPr userDrawn="1"/>
        </p:nvSpPr>
        <p:spPr bwMode="auto">
          <a:xfrm>
            <a:off x="5130437"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6" name="Oval 889"/>
          <p:cNvSpPr>
            <a:spLocks noChangeArrowheads="1"/>
          </p:cNvSpPr>
          <p:nvPr userDrawn="1"/>
        </p:nvSpPr>
        <p:spPr bwMode="auto">
          <a:xfrm>
            <a:off x="5221843"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7" name="Oval 890"/>
          <p:cNvSpPr>
            <a:spLocks noChangeArrowheads="1"/>
          </p:cNvSpPr>
          <p:nvPr userDrawn="1"/>
        </p:nvSpPr>
        <p:spPr bwMode="auto">
          <a:xfrm>
            <a:off x="5315042"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8" name="Oval 891"/>
          <p:cNvSpPr>
            <a:spLocks noChangeArrowheads="1"/>
          </p:cNvSpPr>
          <p:nvPr userDrawn="1"/>
        </p:nvSpPr>
        <p:spPr bwMode="auto">
          <a:xfrm>
            <a:off x="540286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9" name="Oval 892"/>
          <p:cNvSpPr>
            <a:spLocks noChangeArrowheads="1"/>
          </p:cNvSpPr>
          <p:nvPr userDrawn="1"/>
        </p:nvSpPr>
        <p:spPr bwMode="auto">
          <a:xfrm>
            <a:off x="549427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0" name="Oval 893"/>
          <p:cNvSpPr>
            <a:spLocks noChangeArrowheads="1"/>
          </p:cNvSpPr>
          <p:nvPr userDrawn="1"/>
        </p:nvSpPr>
        <p:spPr bwMode="auto">
          <a:xfrm>
            <a:off x="558567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1" name="Oval 894"/>
          <p:cNvSpPr>
            <a:spLocks noChangeArrowheads="1"/>
          </p:cNvSpPr>
          <p:nvPr userDrawn="1"/>
        </p:nvSpPr>
        <p:spPr bwMode="auto">
          <a:xfrm>
            <a:off x="567350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2" name="Oval 895"/>
          <p:cNvSpPr>
            <a:spLocks noChangeArrowheads="1"/>
          </p:cNvSpPr>
          <p:nvPr userDrawn="1"/>
        </p:nvSpPr>
        <p:spPr bwMode="auto">
          <a:xfrm>
            <a:off x="576490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3" name="Oval 896"/>
          <p:cNvSpPr>
            <a:spLocks noChangeArrowheads="1"/>
          </p:cNvSpPr>
          <p:nvPr userDrawn="1"/>
        </p:nvSpPr>
        <p:spPr bwMode="auto">
          <a:xfrm>
            <a:off x="5858106"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4" name="Oval 897"/>
          <p:cNvSpPr>
            <a:spLocks noChangeArrowheads="1"/>
          </p:cNvSpPr>
          <p:nvPr userDrawn="1"/>
        </p:nvSpPr>
        <p:spPr bwMode="auto">
          <a:xfrm>
            <a:off x="5944136"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5" name="Oval 898"/>
          <p:cNvSpPr>
            <a:spLocks noChangeArrowheads="1"/>
          </p:cNvSpPr>
          <p:nvPr userDrawn="1"/>
        </p:nvSpPr>
        <p:spPr bwMode="auto">
          <a:xfrm>
            <a:off x="603554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6" name="Oval 899"/>
          <p:cNvSpPr>
            <a:spLocks noChangeArrowheads="1"/>
          </p:cNvSpPr>
          <p:nvPr userDrawn="1"/>
        </p:nvSpPr>
        <p:spPr bwMode="auto">
          <a:xfrm>
            <a:off x="6126950"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7" name="Oval 900"/>
          <p:cNvSpPr>
            <a:spLocks noChangeArrowheads="1"/>
          </p:cNvSpPr>
          <p:nvPr userDrawn="1"/>
        </p:nvSpPr>
        <p:spPr bwMode="auto">
          <a:xfrm>
            <a:off x="6212980"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8" name="Oval 901"/>
          <p:cNvSpPr>
            <a:spLocks noChangeArrowheads="1"/>
          </p:cNvSpPr>
          <p:nvPr userDrawn="1"/>
        </p:nvSpPr>
        <p:spPr bwMode="auto">
          <a:xfrm>
            <a:off x="63061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9" name="Oval 902"/>
          <p:cNvSpPr>
            <a:spLocks noChangeArrowheads="1"/>
          </p:cNvSpPr>
          <p:nvPr userDrawn="1"/>
        </p:nvSpPr>
        <p:spPr bwMode="auto">
          <a:xfrm>
            <a:off x="639758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0" name="Oval 903"/>
          <p:cNvSpPr>
            <a:spLocks noChangeArrowheads="1"/>
          </p:cNvSpPr>
          <p:nvPr userDrawn="1"/>
        </p:nvSpPr>
        <p:spPr bwMode="auto">
          <a:xfrm>
            <a:off x="6485408"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1" name="Oval 904"/>
          <p:cNvSpPr>
            <a:spLocks noChangeArrowheads="1"/>
          </p:cNvSpPr>
          <p:nvPr userDrawn="1"/>
        </p:nvSpPr>
        <p:spPr bwMode="auto">
          <a:xfrm>
            <a:off x="65768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2" name="Oval 905"/>
          <p:cNvSpPr>
            <a:spLocks noChangeArrowheads="1"/>
          </p:cNvSpPr>
          <p:nvPr userDrawn="1"/>
        </p:nvSpPr>
        <p:spPr bwMode="auto">
          <a:xfrm>
            <a:off x="6668221"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3" name="Oval 906"/>
          <p:cNvSpPr>
            <a:spLocks noChangeArrowheads="1"/>
          </p:cNvSpPr>
          <p:nvPr userDrawn="1"/>
        </p:nvSpPr>
        <p:spPr bwMode="auto">
          <a:xfrm>
            <a:off x="6754251"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4" name="Oval 907"/>
          <p:cNvSpPr>
            <a:spLocks noChangeArrowheads="1"/>
          </p:cNvSpPr>
          <p:nvPr userDrawn="1"/>
        </p:nvSpPr>
        <p:spPr bwMode="auto">
          <a:xfrm>
            <a:off x="684745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5" name="Oval 908"/>
          <p:cNvSpPr>
            <a:spLocks noChangeArrowheads="1"/>
          </p:cNvSpPr>
          <p:nvPr userDrawn="1"/>
        </p:nvSpPr>
        <p:spPr bwMode="auto">
          <a:xfrm>
            <a:off x="694064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6" name="Oval 909"/>
          <p:cNvSpPr>
            <a:spLocks noChangeArrowheads="1"/>
          </p:cNvSpPr>
          <p:nvPr userDrawn="1"/>
        </p:nvSpPr>
        <p:spPr bwMode="auto">
          <a:xfrm>
            <a:off x="70266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7" name="Oval 910"/>
          <p:cNvSpPr>
            <a:spLocks noChangeArrowheads="1"/>
          </p:cNvSpPr>
          <p:nvPr userDrawn="1"/>
        </p:nvSpPr>
        <p:spPr bwMode="auto">
          <a:xfrm>
            <a:off x="711808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8" name="Oval 911"/>
          <p:cNvSpPr>
            <a:spLocks noChangeArrowheads="1"/>
          </p:cNvSpPr>
          <p:nvPr userDrawn="1"/>
        </p:nvSpPr>
        <p:spPr bwMode="auto">
          <a:xfrm>
            <a:off x="7209493"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9" name="Oval 912"/>
          <p:cNvSpPr>
            <a:spLocks noChangeArrowheads="1"/>
          </p:cNvSpPr>
          <p:nvPr userDrawn="1"/>
        </p:nvSpPr>
        <p:spPr bwMode="auto">
          <a:xfrm>
            <a:off x="7299107"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0" name="Oval 913"/>
          <p:cNvSpPr>
            <a:spLocks noChangeArrowheads="1"/>
          </p:cNvSpPr>
          <p:nvPr userDrawn="1"/>
        </p:nvSpPr>
        <p:spPr bwMode="auto">
          <a:xfrm>
            <a:off x="73905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1" name="Oval 914"/>
          <p:cNvSpPr>
            <a:spLocks noChangeArrowheads="1"/>
          </p:cNvSpPr>
          <p:nvPr userDrawn="1"/>
        </p:nvSpPr>
        <p:spPr bwMode="auto">
          <a:xfrm>
            <a:off x="74819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2" name="Oval 915"/>
          <p:cNvSpPr>
            <a:spLocks noChangeArrowheads="1"/>
          </p:cNvSpPr>
          <p:nvPr userDrawn="1"/>
        </p:nvSpPr>
        <p:spPr bwMode="auto">
          <a:xfrm>
            <a:off x="75733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3" name="Oval 916"/>
          <p:cNvSpPr>
            <a:spLocks noChangeArrowheads="1"/>
          </p:cNvSpPr>
          <p:nvPr userDrawn="1"/>
        </p:nvSpPr>
        <p:spPr bwMode="auto">
          <a:xfrm>
            <a:off x="76593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4" name="Oval 917"/>
          <p:cNvSpPr>
            <a:spLocks noChangeArrowheads="1"/>
          </p:cNvSpPr>
          <p:nvPr userDrawn="1"/>
        </p:nvSpPr>
        <p:spPr bwMode="auto">
          <a:xfrm>
            <a:off x="775255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5" name="Oval 918"/>
          <p:cNvSpPr>
            <a:spLocks noChangeArrowheads="1"/>
          </p:cNvSpPr>
          <p:nvPr userDrawn="1"/>
        </p:nvSpPr>
        <p:spPr bwMode="auto">
          <a:xfrm>
            <a:off x="784575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6" name="Oval 919"/>
          <p:cNvSpPr>
            <a:spLocks noChangeArrowheads="1"/>
          </p:cNvSpPr>
          <p:nvPr userDrawn="1"/>
        </p:nvSpPr>
        <p:spPr bwMode="auto">
          <a:xfrm>
            <a:off x="793178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7" name="Oval 920"/>
          <p:cNvSpPr>
            <a:spLocks noChangeArrowheads="1"/>
          </p:cNvSpPr>
          <p:nvPr userDrawn="1"/>
        </p:nvSpPr>
        <p:spPr bwMode="auto">
          <a:xfrm>
            <a:off x="80231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8" name="Oval 921"/>
          <p:cNvSpPr>
            <a:spLocks noChangeArrowheads="1"/>
          </p:cNvSpPr>
          <p:nvPr userDrawn="1"/>
        </p:nvSpPr>
        <p:spPr bwMode="auto">
          <a:xfrm>
            <a:off x="811459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9" name="Oval 922"/>
          <p:cNvSpPr>
            <a:spLocks noChangeArrowheads="1"/>
          </p:cNvSpPr>
          <p:nvPr userDrawn="1"/>
        </p:nvSpPr>
        <p:spPr bwMode="auto">
          <a:xfrm>
            <a:off x="82024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0" name="Oval 923"/>
          <p:cNvSpPr>
            <a:spLocks noChangeArrowheads="1"/>
          </p:cNvSpPr>
          <p:nvPr userDrawn="1"/>
        </p:nvSpPr>
        <p:spPr bwMode="auto">
          <a:xfrm>
            <a:off x="8293828"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1" name="Oval 924"/>
          <p:cNvSpPr>
            <a:spLocks noChangeArrowheads="1"/>
          </p:cNvSpPr>
          <p:nvPr userDrawn="1"/>
        </p:nvSpPr>
        <p:spPr bwMode="auto">
          <a:xfrm>
            <a:off x="83870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2" name="Oval 925"/>
          <p:cNvSpPr>
            <a:spLocks noChangeArrowheads="1"/>
          </p:cNvSpPr>
          <p:nvPr userDrawn="1"/>
        </p:nvSpPr>
        <p:spPr bwMode="auto">
          <a:xfrm>
            <a:off x="84730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3" name="Oval 926"/>
          <p:cNvSpPr>
            <a:spLocks noChangeArrowheads="1"/>
          </p:cNvSpPr>
          <p:nvPr userDrawn="1"/>
        </p:nvSpPr>
        <p:spPr bwMode="auto">
          <a:xfrm>
            <a:off x="8566256"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4" name="Oval 927"/>
          <p:cNvSpPr>
            <a:spLocks noChangeArrowheads="1"/>
          </p:cNvSpPr>
          <p:nvPr userDrawn="1"/>
        </p:nvSpPr>
        <p:spPr bwMode="auto">
          <a:xfrm>
            <a:off x="8657663"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5" name="Oval 928"/>
          <p:cNvSpPr>
            <a:spLocks noChangeArrowheads="1"/>
          </p:cNvSpPr>
          <p:nvPr userDrawn="1"/>
        </p:nvSpPr>
        <p:spPr bwMode="auto">
          <a:xfrm>
            <a:off x="87436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6" name="Oval 929"/>
          <p:cNvSpPr>
            <a:spLocks noChangeArrowheads="1"/>
          </p:cNvSpPr>
          <p:nvPr userDrawn="1"/>
        </p:nvSpPr>
        <p:spPr bwMode="auto">
          <a:xfrm>
            <a:off x="8836892"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7" name="Oval 930"/>
          <p:cNvSpPr>
            <a:spLocks noChangeArrowheads="1"/>
          </p:cNvSpPr>
          <p:nvPr userDrawn="1"/>
        </p:nvSpPr>
        <p:spPr bwMode="auto">
          <a:xfrm>
            <a:off x="892829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8" name="Oval 931"/>
          <p:cNvSpPr>
            <a:spLocks noChangeArrowheads="1"/>
          </p:cNvSpPr>
          <p:nvPr userDrawn="1"/>
        </p:nvSpPr>
        <p:spPr bwMode="auto">
          <a:xfrm>
            <a:off x="9014328"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9" name="Oval 932"/>
          <p:cNvSpPr>
            <a:spLocks noChangeArrowheads="1"/>
          </p:cNvSpPr>
          <p:nvPr userDrawn="1"/>
        </p:nvSpPr>
        <p:spPr bwMode="auto">
          <a:xfrm>
            <a:off x="910573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0" name="Oval 933"/>
          <p:cNvSpPr>
            <a:spLocks noChangeArrowheads="1"/>
          </p:cNvSpPr>
          <p:nvPr userDrawn="1"/>
        </p:nvSpPr>
        <p:spPr bwMode="auto">
          <a:xfrm>
            <a:off x="9197142"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1" name="Oval 934"/>
          <p:cNvSpPr>
            <a:spLocks noChangeArrowheads="1"/>
          </p:cNvSpPr>
          <p:nvPr userDrawn="1"/>
        </p:nvSpPr>
        <p:spPr bwMode="auto">
          <a:xfrm>
            <a:off x="928496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2" name="Oval 935"/>
          <p:cNvSpPr>
            <a:spLocks noChangeArrowheads="1"/>
          </p:cNvSpPr>
          <p:nvPr userDrawn="1"/>
        </p:nvSpPr>
        <p:spPr bwMode="auto">
          <a:xfrm>
            <a:off x="937816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3" name="Oval 936"/>
          <p:cNvSpPr>
            <a:spLocks noChangeArrowheads="1"/>
          </p:cNvSpPr>
          <p:nvPr userDrawn="1"/>
        </p:nvSpPr>
        <p:spPr bwMode="auto">
          <a:xfrm>
            <a:off x="4953000"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4" name="Oval 937"/>
          <p:cNvSpPr>
            <a:spLocks noChangeArrowheads="1"/>
          </p:cNvSpPr>
          <p:nvPr userDrawn="1"/>
        </p:nvSpPr>
        <p:spPr bwMode="auto">
          <a:xfrm>
            <a:off x="504440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5" name="Oval 938"/>
          <p:cNvSpPr>
            <a:spLocks noChangeArrowheads="1"/>
          </p:cNvSpPr>
          <p:nvPr userDrawn="1"/>
        </p:nvSpPr>
        <p:spPr bwMode="auto">
          <a:xfrm>
            <a:off x="5130437"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6" name="Oval 939"/>
          <p:cNvSpPr>
            <a:spLocks noChangeArrowheads="1"/>
          </p:cNvSpPr>
          <p:nvPr userDrawn="1"/>
        </p:nvSpPr>
        <p:spPr bwMode="auto">
          <a:xfrm>
            <a:off x="5221843"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7" name="Oval 940"/>
          <p:cNvSpPr>
            <a:spLocks noChangeArrowheads="1"/>
          </p:cNvSpPr>
          <p:nvPr userDrawn="1"/>
        </p:nvSpPr>
        <p:spPr bwMode="auto">
          <a:xfrm>
            <a:off x="5315042"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8" name="Oval 941"/>
          <p:cNvSpPr>
            <a:spLocks noChangeArrowheads="1"/>
          </p:cNvSpPr>
          <p:nvPr userDrawn="1"/>
        </p:nvSpPr>
        <p:spPr bwMode="auto">
          <a:xfrm>
            <a:off x="540286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9" name="Oval 942"/>
          <p:cNvSpPr>
            <a:spLocks noChangeArrowheads="1"/>
          </p:cNvSpPr>
          <p:nvPr userDrawn="1"/>
        </p:nvSpPr>
        <p:spPr bwMode="auto">
          <a:xfrm>
            <a:off x="549427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0" name="Oval 943"/>
          <p:cNvSpPr>
            <a:spLocks noChangeArrowheads="1"/>
          </p:cNvSpPr>
          <p:nvPr userDrawn="1"/>
        </p:nvSpPr>
        <p:spPr bwMode="auto">
          <a:xfrm>
            <a:off x="558567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1" name="Oval 944"/>
          <p:cNvSpPr>
            <a:spLocks noChangeArrowheads="1"/>
          </p:cNvSpPr>
          <p:nvPr userDrawn="1"/>
        </p:nvSpPr>
        <p:spPr bwMode="auto">
          <a:xfrm>
            <a:off x="567350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2" name="Oval 945"/>
          <p:cNvSpPr>
            <a:spLocks noChangeArrowheads="1"/>
          </p:cNvSpPr>
          <p:nvPr userDrawn="1"/>
        </p:nvSpPr>
        <p:spPr bwMode="auto">
          <a:xfrm>
            <a:off x="576490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3" name="Oval 946"/>
          <p:cNvSpPr>
            <a:spLocks noChangeArrowheads="1"/>
          </p:cNvSpPr>
          <p:nvPr userDrawn="1"/>
        </p:nvSpPr>
        <p:spPr bwMode="auto">
          <a:xfrm>
            <a:off x="5858106"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4" name="Oval 947"/>
          <p:cNvSpPr>
            <a:spLocks noChangeArrowheads="1"/>
          </p:cNvSpPr>
          <p:nvPr userDrawn="1"/>
        </p:nvSpPr>
        <p:spPr bwMode="auto">
          <a:xfrm>
            <a:off x="5944136"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5" name="Oval 948"/>
          <p:cNvSpPr>
            <a:spLocks noChangeArrowheads="1"/>
          </p:cNvSpPr>
          <p:nvPr userDrawn="1"/>
        </p:nvSpPr>
        <p:spPr bwMode="auto">
          <a:xfrm>
            <a:off x="603554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6" name="Oval 949"/>
          <p:cNvSpPr>
            <a:spLocks noChangeArrowheads="1"/>
          </p:cNvSpPr>
          <p:nvPr userDrawn="1"/>
        </p:nvSpPr>
        <p:spPr bwMode="auto">
          <a:xfrm>
            <a:off x="6126950"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7" name="Oval 950"/>
          <p:cNvSpPr>
            <a:spLocks noChangeArrowheads="1"/>
          </p:cNvSpPr>
          <p:nvPr userDrawn="1"/>
        </p:nvSpPr>
        <p:spPr bwMode="auto">
          <a:xfrm>
            <a:off x="6212980"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8" name="Oval 951"/>
          <p:cNvSpPr>
            <a:spLocks noChangeArrowheads="1"/>
          </p:cNvSpPr>
          <p:nvPr userDrawn="1"/>
        </p:nvSpPr>
        <p:spPr bwMode="auto">
          <a:xfrm>
            <a:off x="63061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9" name="Oval 952"/>
          <p:cNvSpPr>
            <a:spLocks noChangeArrowheads="1"/>
          </p:cNvSpPr>
          <p:nvPr userDrawn="1"/>
        </p:nvSpPr>
        <p:spPr bwMode="auto">
          <a:xfrm>
            <a:off x="639758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0" name="Oval 953"/>
          <p:cNvSpPr>
            <a:spLocks noChangeArrowheads="1"/>
          </p:cNvSpPr>
          <p:nvPr userDrawn="1"/>
        </p:nvSpPr>
        <p:spPr bwMode="auto">
          <a:xfrm>
            <a:off x="6485408"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1" name="Oval 954"/>
          <p:cNvSpPr>
            <a:spLocks noChangeArrowheads="1"/>
          </p:cNvSpPr>
          <p:nvPr userDrawn="1"/>
        </p:nvSpPr>
        <p:spPr bwMode="auto">
          <a:xfrm>
            <a:off x="65768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2" name="Oval 955"/>
          <p:cNvSpPr>
            <a:spLocks noChangeArrowheads="1"/>
          </p:cNvSpPr>
          <p:nvPr userDrawn="1"/>
        </p:nvSpPr>
        <p:spPr bwMode="auto">
          <a:xfrm>
            <a:off x="6668221"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3" name="Oval 956"/>
          <p:cNvSpPr>
            <a:spLocks noChangeArrowheads="1"/>
          </p:cNvSpPr>
          <p:nvPr userDrawn="1"/>
        </p:nvSpPr>
        <p:spPr bwMode="auto">
          <a:xfrm>
            <a:off x="6754251"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4" name="Oval 957"/>
          <p:cNvSpPr>
            <a:spLocks noChangeArrowheads="1"/>
          </p:cNvSpPr>
          <p:nvPr userDrawn="1"/>
        </p:nvSpPr>
        <p:spPr bwMode="auto">
          <a:xfrm>
            <a:off x="684745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5" name="Oval 958"/>
          <p:cNvSpPr>
            <a:spLocks noChangeArrowheads="1"/>
          </p:cNvSpPr>
          <p:nvPr userDrawn="1"/>
        </p:nvSpPr>
        <p:spPr bwMode="auto">
          <a:xfrm>
            <a:off x="694064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6" name="Oval 959"/>
          <p:cNvSpPr>
            <a:spLocks noChangeArrowheads="1"/>
          </p:cNvSpPr>
          <p:nvPr userDrawn="1"/>
        </p:nvSpPr>
        <p:spPr bwMode="auto">
          <a:xfrm>
            <a:off x="70266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7" name="Oval 960"/>
          <p:cNvSpPr>
            <a:spLocks noChangeArrowheads="1"/>
          </p:cNvSpPr>
          <p:nvPr userDrawn="1"/>
        </p:nvSpPr>
        <p:spPr bwMode="auto">
          <a:xfrm>
            <a:off x="711808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8" name="Oval 961"/>
          <p:cNvSpPr>
            <a:spLocks noChangeArrowheads="1"/>
          </p:cNvSpPr>
          <p:nvPr userDrawn="1"/>
        </p:nvSpPr>
        <p:spPr bwMode="auto">
          <a:xfrm>
            <a:off x="7209493"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9" name="Oval 962"/>
          <p:cNvSpPr>
            <a:spLocks noChangeArrowheads="1"/>
          </p:cNvSpPr>
          <p:nvPr userDrawn="1"/>
        </p:nvSpPr>
        <p:spPr bwMode="auto">
          <a:xfrm>
            <a:off x="7299107"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0" name="Oval 963"/>
          <p:cNvSpPr>
            <a:spLocks noChangeArrowheads="1"/>
          </p:cNvSpPr>
          <p:nvPr userDrawn="1"/>
        </p:nvSpPr>
        <p:spPr bwMode="auto">
          <a:xfrm>
            <a:off x="73905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1" name="Oval 964"/>
          <p:cNvSpPr>
            <a:spLocks noChangeArrowheads="1"/>
          </p:cNvSpPr>
          <p:nvPr userDrawn="1"/>
        </p:nvSpPr>
        <p:spPr bwMode="auto">
          <a:xfrm>
            <a:off x="74819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2" name="Oval 965"/>
          <p:cNvSpPr>
            <a:spLocks noChangeArrowheads="1"/>
          </p:cNvSpPr>
          <p:nvPr userDrawn="1"/>
        </p:nvSpPr>
        <p:spPr bwMode="auto">
          <a:xfrm>
            <a:off x="75733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3" name="Oval 966"/>
          <p:cNvSpPr>
            <a:spLocks noChangeArrowheads="1"/>
          </p:cNvSpPr>
          <p:nvPr userDrawn="1"/>
        </p:nvSpPr>
        <p:spPr bwMode="auto">
          <a:xfrm>
            <a:off x="76593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4" name="Oval 967"/>
          <p:cNvSpPr>
            <a:spLocks noChangeArrowheads="1"/>
          </p:cNvSpPr>
          <p:nvPr userDrawn="1"/>
        </p:nvSpPr>
        <p:spPr bwMode="auto">
          <a:xfrm>
            <a:off x="775255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5" name="Oval 968"/>
          <p:cNvSpPr>
            <a:spLocks noChangeArrowheads="1"/>
          </p:cNvSpPr>
          <p:nvPr userDrawn="1"/>
        </p:nvSpPr>
        <p:spPr bwMode="auto">
          <a:xfrm>
            <a:off x="784575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6" name="Oval 969"/>
          <p:cNvSpPr>
            <a:spLocks noChangeArrowheads="1"/>
          </p:cNvSpPr>
          <p:nvPr userDrawn="1"/>
        </p:nvSpPr>
        <p:spPr bwMode="auto">
          <a:xfrm>
            <a:off x="793178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7" name="Oval 970"/>
          <p:cNvSpPr>
            <a:spLocks noChangeArrowheads="1"/>
          </p:cNvSpPr>
          <p:nvPr userDrawn="1"/>
        </p:nvSpPr>
        <p:spPr bwMode="auto">
          <a:xfrm>
            <a:off x="80231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8" name="Oval 971"/>
          <p:cNvSpPr>
            <a:spLocks noChangeArrowheads="1"/>
          </p:cNvSpPr>
          <p:nvPr userDrawn="1"/>
        </p:nvSpPr>
        <p:spPr bwMode="auto">
          <a:xfrm>
            <a:off x="811459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9" name="Oval 972"/>
          <p:cNvSpPr>
            <a:spLocks noChangeArrowheads="1"/>
          </p:cNvSpPr>
          <p:nvPr userDrawn="1"/>
        </p:nvSpPr>
        <p:spPr bwMode="auto">
          <a:xfrm>
            <a:off x="82024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0" name="Oval 973"/>
          <p:cNvSpPr>
            <a:spLocks noChangeArrowheads="1"/>
          </p:cNvSpPr>
          <p:nvPr userDrawn="1"/>
        </p:nvSpPr>
        <p:spPr bwMode="auto">
          <a:xfrm>
            <a:off x="8293828"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1" name="Oval 974"/>
          <p:cNvSpPr>
            <a:spLocks noChangeArrowheads="1"/>
          </p:cNvSpPr>
          <p:nvPr userDrawn="1"/>
        </p:nvSpPr>
        <p:spPr bwMode="auto">
          <a:xfrm>
            <a:off x="83870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2" name="Oval 975"/>
          <p:cNvSpPr>
            <a:spLocks noChangeArrowheads="1"/>
          </p:cNvSpPr>
          <p:nvPr userDrawn="1"/>
        </p:nvSpPr>
        <p:spPr bwMode="auto">
          <a:xfrm>
            <a:off x="84730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3" name="Oval 976"/>
          <p:cNvSpPr>
            <a:spLocks noChangeArrowheads="1"/>
          </p:cNvSpPr>
          <p:nvPr userDrawn="1"/>
        </p:nvSpPr>
        <p:spPr bwMode="auto">
          <a:xfrm>
            <a:off x="8566256"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4" name="Oval 977"/>
          <p:cNvSpPr>
            <a:spLocks noChangeArrowheads="1"/>
          </p:cNvSpPr>
          <p:nvPr userDrawn="1"/>
        </p:nvSpPr>
        <p:spPr bwMode="auto">
          <a:xfrm>
            <a:off x="8657663"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5" name="Oval 978"/>
          <p:cNvSpPr>
            <a:spLocks noChangeArrowheads="1"/>
          </p:cNvSpPr>
          <p:nvPr userDrawn="1"/>
        </p:nvSpPr>
        <p:spPr bwMode="auto">
          <a:xfrm>
            <a:off x="87436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6" name="Oval 979"/>
          <p:cNvSpPr>
            <a:spLocks noChangeArrowheads="1"/>
          </p:cNvSpPr>
          <p:nvPr userDrawn="1"/>
        </p:nvSpPr>
        <p:spPr bwMode="auto">
          <a:xfrm>
            <a:off x="8836892"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7" name="Oval 980"/>
          <p:cNvSpPr>
            <a:spLocks noChangeArrowheads="1"/>
          </p:cNvSpPr>
          <p:nvPr userDrawn="1"/>
        </p:nvSpPr>
        <p:spPr bwMode="auto">
          <a:xfrm>
            <a:off x="892829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8" name="Oval 981"/>
          <p:cNvSpPr>
            <a:spLocks noChangeArrowheads="1"/>
          </p:cNvSpPr>
          <p:nvPr userDrawn="1"/>
        </p:nvSpPr>
        <p:spPr bwMode="auto">
          <a:xfrm>
            <a:off x="9014328"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9" name="Oval 982"/>
          <p:cNvSpPr>
            <a:spLocks noChangeArrowheads="1"/>
          </p:cNvSpPr>
          <p:nvPr userDrawn="1"/>
        </p:nvSpPr>
        <p:spPr bwMode="auto">
          <a:xfrm>
            <a:off x="910573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0" name="Oval 983"/>
          <p:cNvSpPr>
            <a:spLocks noChangeArrowheads="1"/>
          </p:cNvSpPr>
          <p:nvPr userDrawn="1"/>
        </p:nvSpPr>
        <p:spPr bwMode="auto">
          <a:xfrm>
            <a:off x="9197142"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1" name="Oval 984"/>
          <p:cNvSpPr>
            <a:spLocks noChangeArrowheads="1"/>
          </p:cNvSpPr>
          <p:nvPr userDrawn="1"/>
        </p:nvSpPr>
        <p:spPr bwMode="auto">
          <a:xfrm>
            <a:off x="928496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2" name="Oval 985"/>
          <p:cNvSpPr>
            <a:spLocks noChangeArrowheads="1"/>
          </p:cNvSpPr>
          <p:nvPr userDrawn="1"/>
        </p:nvSpPr>
        <p:spPr bwMode="auto">
          <a:xfrm>
            <a:off x="937816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3" name="Oval 986"/>
          <p:cNvSpPr>
            <a:spLocks noChangeArrowheads="1"/>
          </p:cNvSpPr>
          <p:nvPr userDrawn="1"/>
        </p:nvSpPr>
        <p:spPr bwMode="auto">
          <a:xfrm>
            <a:off x="4953000"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4" name="Oval 987"/>
          <p:cNvSpPr>
            <a:spLocks noChangeArrowheads="1"/>
          </p:cNvSpPr>
          <p:nvPr userDrawn="1"/>
        </p:nvSpPr>
        <p:spPr bwMode="auto">
          <a:xfrm>
            <a:off x="504440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5" name="Oval 988"/>
          <p:cNvSpPr>
            <a:spLocks noChangeArrowheads="1"/>
          </p:cNvSpPr>
          <p:nvPr userDrawn="1"/>
        </p:nvSpPr>
        <p:spPr bwMode="auto">
          <a:xfrm>
            <a:off x="5130437"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6" name="Oval 989"/>
          <p:cNvSpPr>
            <a:spLocks noChangeArrowheads="1"/>
          </p:cNvSpPr>
          <p:nvPr userDrawn="1"/>
        </p:nvSpPr>
        <p:spPr bwMode="auto">
          <a:xfrm>
            <a:off x="5221843"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7" name="Oval 990"/>
          <p:cNvSpPr>
            <a:spLocks noChangeArrowheads="1"/>
          </p:cNvSpPr>
          <p:nvPr userDrawn="1"/>
        </p:nvSpPr>
        <p:spPr bwMode="auto">
          <a:xfrm>
            <a:off x="5315042"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8" name="Oval 991"/>
          <p:cNvSpPr>
            <a:spLocks noChangeArrowheads="1"/>
          </p:cNvSpPr>
          <p:nvPr userDrawn="1"/>
        </p:nvSpPr>
        <p:spPr bwMode="auto">
          <a:xfrm>
            <a:off x="540286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9" name="Oval 992"/>
          <p:cNvSpPr>
            <a:spLocks noChangeArrowheads="1"/>
          </p:cNvSpPr>
          <p:nvPr userDrawn="1"/>
        </p:nvSpPr>
        <p:spPr bwMode="auto">
          <a:xfrm>
            <a:off x="549427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0" name="Oval 993"/>
          <p:cNvSpPr>
            <a:spLocks noChangeArrowheads="1"/>
          </p:cNvSpPr>
          <p:nvPr userDrawn="1"/>
        </p:nvSpPr>
        <p:spPr bwMode="auto">
          <a:xfrm>
            <a:off x="558567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1" name="Oval 994"/>
          <p:cNvSpPr>
            <a:spLocks noChangeArrowheads="1"/>
          </p:cNvSpPr>
          <p:nvPr userDrawn="1"/>
        </p:nvSpPr>
        <p:spPr bwMode="auto">
          <a:xfrm>
            <a:off x="567350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2" name="Oval 995"/>
          <p:cNvSpPr>
            <a:spLocks noChangeArrowheads="1"/>
          </p:cNvSpPr>
          <p:nvPr userDrawn="1"/>
        </p:nvSpPr>
        <p:spPr bwMode="auto">
          <a:xfrm>
            <a:off x="576490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3" name="Oval 996"/>
          <p:cNvSpPr>
            <a:spLocks noChangeArrowheads="1"/>
          </p:cNvSpPr>
          <p:nvPr userDrawn="1"/>
        </p:nvSpPr>
        <p:spPr bwMode="auto">
          <a:xfrm>
            <a:off x="5858106"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4" name="Oval 997"/>
          <p:cNvSpPr>
            <a:spLocks noChangeArrowheads="1"/>
          </p:cNvSpPr>
          <p:nvPr userDrawn="1"/>
        </p:nvSpPr>
        <p:spPr bwMode="auto">
          <a:xfrm>
            <a:off x="5944136"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5" name="Oval 998"/>
          <p:cNvSpPr>
            <a:spLocks noChangeArrowheads="1"/>
          </p:cNvSpPr>
          <p:nvPr userDrawn="1"/>
        </p:nvSpPr>
        <p:spPr bwMode="auto">
          <a:xfrm>
            <a:off x="603554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6" name="Oval 999"/>
          <p:cNvSpPr>
            <a:spLocks noChangeArrowheads="1"/>
          </p:cNvSpPr>
          <p:nvPr userDrawn="1"/>
        </p:nvSpPr>
        <p:spPr bwMode="auto">
          <a:xfrm>
            <a:off x="6126950"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7" name="Oval 1000"/>
          <p:cNvSpPr>
            <a:spLocks noChangeArrowheads="1"/>
          </p:cNvSpPr>
          <p:nvPr userDrawn="1"/>
        </p:nvSpPr>
        <p:spPr bwMode="auto">
          <a:xfrm>
            <a:off x="6212980"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8" name="Oval 1001"/>
          <p:cNvSpPr>
            <a:spLocks noChangeArrowheads="1"/>
          </p:cNvSpPr>
          <p:nvPr userDrawn="1"/>
        </p:nvSpPr>
        <p:spPr bwMode="auto">
          <a:xfrm>
            <a:off x="63061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9" name="Oval 1002"/>
          <p:cNvSpPr>
            <a:spLocks noChangeArrowheads="1"/>
          </p:cNvSpPr>
          <p:nvPr userDrawn="1"/>
        </p:nvSpPr>
        <p:spPr bwMode="auto">
          <a:xfrm>
            <a:off x="639758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0" name="Oval 1003"/>
          <p:cNvSpPr>
            <a:spLocks noChangeArrowheads="1"/>
          </p:cNvSpPr>
          <p:nvPr userDrawn="1"/>
        </p:nvSpPr>
        <p:spPr bwMode="auto">
          <a:xfrm>
            <a:off x="6485408"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1" name="Oval 1004"/>
          <p:cNvSpPr>
            <a:spLocks noChangeArrowheads="1"/>
          </p:cNvSpPr>
          <p:nvPr userDrawn="1"/>
        </p:nvSpPr>
        <p:spPr bwMode="auto">
          <a:xfrm>
            <a:off x="65768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2" name="Oval 1005"/>
          <p:cNvSpPr>
            <a:spLocks noChangeArrowheads="1"/>
          </p:cNvSpPr>
          <p:nvPr userDrawn="1"/>
        </p:nvSpPr>
        <p:spPr bwMode="auto">
          <a:xfrm>
            <a:off x="6668221"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3" name="Oval 1006"/>
          <p:cNvSpPr>
            <a:spLocks noChangeArrowheads="1"/>
          </p:cNvSpPr>
          <p:nvPr userDrawn="1"/>
        </p:nvSpPr>
        <p:spPr bwMode="auto">
          <a:xfrm>
            <a:off x="6754251"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4" name="Oval 1007"/>
          <p:cNvSpPr>
            <a:spLocks noChangeArrowheads="1"/>
          </p:cNvSpPr>
          <p:nvPr userDrawn="1"/>
        </p:nvSpPr>
        <p:spPr bwMode="auto">
          <a:xfrm>
            <a:off x="684745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5" name="Oval 1008"/>
          <p:cNvSpPr>
            <a:spLocks noChangeArrowheads="1"/>
          </p:cNvSpPr>
          <p:nvPr userDrawn="1"/>
        </p:nvSpPr>
        <p:spPr bwMode="auto">
          <a:xfrm>
            <a:off x="694064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6" name="Oval 1009"/>
          <p:cNvSpPr>
            <a:spLocks noChangeArrowheads="1"/>
          </p:cNvSpPr>
          <p:nvPr userDrawn="1"/>
        </p:nvSpPr>
        <p:spPr bwMode="auto">
          <a:xfrm>
            <a:off x="70266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7" name="Oval 1011"/>
          <p:cNvSpPr>
            <a:spLocks noChangeArrowheads="1"/>
          </p:cNvSpPr>
          <p:nvPr userDrawn="1"/>
        </p:nvSpPr>
        <p:spPr bwMode="auto">
          <a:xfrm>
            <a:off x="711808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8" name="Oval 1012"/>
          <p:cNvSpPr>
            <a:spLocks noChangeArrowheads="1"/>
          </p:cNvSpPr>
          <p:nvPr userDrawn="1"/>
        </p:nvSpPr>
        <p:spPr bwMode="auto">
          <a:xfrm>
            <a:off x="7209493"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9" name="Oval 1013"/>
          <p:cNvSpPr>
            <a:spLocks noChangeArrowheads="1"/>
          </p:cNvSpPr>
          <p:nvPr userDrawn="1"/>
        </p:nvSpPr>
        <p:spPr bwMode="auto">
          <a:xfrm>
            <a:off x="7299107"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0" name="Oval 1014"/>
          <p:cNvSpPr>
            <a:spLocks noChangeArrowheads="1"/>
          </p:cNvSpPr>
          <p:nvPr userDrawn="1"/>
        </p:nvSpPr>
        <p:spPr bwMode="auto">
          <a:xfrm>
            <a:off x="73905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1" name="Oval 1015"/>
          <p:cNvSpPr>
            <a:spLocks noChangeArrowheads="1"/>
          </p:cNvSpPr>
          <p:nvPr userDrawn="1"/>
        </p:nvSpPr>
        <p:spPr bwMode="auto">
          <a:xfrm>
            <a:off x="74819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2" name="Oval 1016"/>
          <p:cNvSpPr>
            <a:spLocks noChangeArrowheads="1"/>
          </p:cNvSpPr>
          <p:nvPr userDrawn="1"/>
        </p:nvSpPr>
        <p:spPr bwMode="auto">
          <a:xfrm>
            <a:off x="75733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3" name="Oval 1017"/>
          <p:cNvSpPr>
            <a:spLocks noChangeArrowheads="1"/>
          </p:cNvSpPr>
          <p:nvPr userDrawn="1"/>
        </p:nvSpPr>
        <p:spPr bwMode="auto">
          <a:xfrm>
            <a:off x="76593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4" name="Oval 1018"/>
          <p:cNvSpPr>
            <a:spLocks noChangeArrowheads="1"/>
          </p:cNvSpPr>
          <p:nvPr userDrawn="1"/>
        </p:nvSpPr>
        <p:spPr bwMode="auto">
          <a:xfrm>
            <a:off x="775255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5" name="Oval 1019"/>
          <p:cNvSpPr>
            <a:spLocks noChangeArrowheads="1"/>
          </p:cNvSpPr>
          <p:nvPr userDrawn="1"/>
        </p:nvSpPr>
        <p:spPr bwMode="auto">
          <a:xfrm>
            <a:off x="784575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6" name="Oval 1020"/>
          <p:cNvSpPr>
            <a:spLocks noChangeArrowheads="1"/>
          </p:cNvSpPr>
          <p:nvPr userDrawn="1"/>
        </p:nvSpPr>
        <p:spPr bwMode="auto">
          <a:xfrm>
            <a:off x="793178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7" name="Oval 1021"/>
          <p:cNvSpPr>
            <a:spLocks noChangeArrowheads="1"/>
          </p:cNvSpPr>
          <p:nvPr userDrawn="1"/>
        </p:nvSpPr>
        <p:spPr bwMode="auto">
          <a:xfrm>
            <a:off x="80231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8" name="Oval 1022"/>
          <p:cNvSpPr>
            <a:spLocks noChangeArrowheads="1"/>
          </p:cNvSpPr>
          <p:nvPr userDrawn="1"/>
        </p:nvSpPr>
        <p:spPr bwMode="auto">
          <a:xfrm>
            <a:off x="811459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9" name="Oval 1023"/>
          <p:cNvSpPr>
            <a:spLocks noChangeArrowheads="1"/>
          </p:cNvSpPr>
          <p:nvPr userDrawn="1"/>
        </p:nvSpPr>
        <p:spPr bwMode="auto">
          <a:xfrm>
            <a:off x="82024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0" name="Oval 1024"/>
          <p:cNvSpPr>
            <a:spLocks noChangeArrowheads="1"/>
          </p:cNvSpPr>
          <p:nvPr userDrawn="1"/>
        </p:nvSpPr>
        <p:spPr bwMode="auto">
          <a:xfrm>
            <a:off x="8293828"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1" name="Oval 1025"/>
          <p:cNvSpPr>
            <a:spLocks noChangeArrowheads="1"/>
          </p:cNvSpPr>
          <p:nvPr userDrawn="1"/>
        </p:nvSpPr>
        <p:spPr bwMode="auto">
          <a:xfrm>
            <a:off x="83870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2" name="Oval 1026"/>
          <p:cNvSpPr>
            <a:spLocks noChangeArrowheads="1"/>
          </p:cNvSpPr>
          <p:nvPr userDrawn="1"/>
        </p:nvSpPr>
        <p:spPr bwMode="auto">
          <a:xfrm>
            <a:off x="84730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3" name="Oval 1027"/>
          <p:cNvSpPr>
            <a:spLocks noChangeArrowheads="1"/>
          </p:cNvSpPr>
          <p:nvPr userDrawn="1"/>
        </p:nvSpPr>
        <p:spPr bwMode="auto">
          <a:xfrm>
            <a:off x="8566256"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4" name="Oval 1028"/>
          <p:cNvSpPr>
            <a:spLocks noChangeArrowheads="1"/>
          </p:cNvSpPr>
          <p:nvPr userDrawn="1"/>
        </p:nvSpPr>
        <p:spPr bwMode="auto">
          <a:xfrm>
            <a:off x="8657663"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5" name="Oval 1029"/>
          <p:cNvSpPr>
            <a:spLocks noChangeArrowheads="1"/>
          </p:cNvSpPr>
          <p:nvPr userDrawn="1"/>
        </p:nvSpPr>
        <p:spPr bwMode="auto">
          <a:xfrm>
            <a:off x="87436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6" name="Oval 1030"/>
          <p:cNvSpPr>
            <a:spLocks noChangeArrowheads="1"/>
          </p:cNvSpPr>
          <p:nvPr userDrawn="1"/>
        </p:nvSpPr>
        <p:spPr bwMode="auto">
          <a:xfrm>
            <a:off x="8836892"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7" name="Oval 1031"/>
          <p:cNvSpPr>
            <a:spLocks noChangeArrowheads="1"/>
          </p:cNvSpPr>
          <p:nvPr userDrawn="1"/>
        </p:nvSpPr>
        <p:spPr bwMode="auto">
          <a:xfrm>
            <a:off x="892829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8" name="Oval 1032"/>
          <p:cNvSpPr>
            <a:spLocks noChangeArrowheads="1"/>
          </p:cNvSpPr>
          <p:nvPr userDrawn="1"/>
        </p:nvSpPr>
        <p:spPr bwMode="auto">
          <a:xfrm>
            <a:off x="9014328"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9" name="Oval 1033"/>
          <p:cNvSpPr>
            <a:spLocks noChangeArrowheads="1"/>
          </p:cNvSpPr>
          <p:nvPr userDrawn="1"/>
        </p:nvSpPr>
        <p:spPr bwMode="auto">
          <a:xfrm>
            <a:off x="910573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0" name="Oval 1034"/>
          <p:cNvSpPr>
            <a:spLocks noChangeArrowheads="1"/>
          </p:cNvSpPr>
          <p:nvPr userDrawn="1"/>
        </p:nvSpPr>
        <p:spPr bwMode="auto">
          <a:xfrm>
            <a:off x="9197142"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1" name="Oval 1035"/>
          <p:cNvSpPr>
            <a:spLocks noChangeArrowheads="1"/>
          </p:cNvSpPr>
          <p:nvPr userDrawn="1"/>
        </p:nvSpPr>
        <p:spPr bwMode="auto">
          <a:xfrm>
            <a:off x="928496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2" name="Oval 1036"/>
          <p:cNvSpPr>
            <a:spLocks noChangeArrowheads="1"/>
          </p:cNvSpPr>
          <p:nvPr userDrawn="1"/>
        </p:nvSpPr>
        <p:spPr bwMode="auto">
          <a:xfrm>
            <a:off x="937816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3" name="Oval 1037"/>
          <p:cNvSpPr>
            <a:spLocks noChangeArrowheads="1"/>
          </p:cNvSpPr>
          <p:nvPr userDrawn="1"/>
        </p:nvSpPr>
        <p:spPr bwMode="auto">
          <a:xfrm>
            <a:off x="504440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4" name="Oval 1038"/>
          <p:cNvSpPr>
            <a:spLocks noChangeArrowheads="1"/>
          </p:cNvSpPr>
          <p:nvPr userDrawn="1"/>
        </p:nvSpPr>
        <p:spPr bwMode="auto">
          <a:xfrm>
            <a:off x="5130437"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5" name="Oval 1039"/>
          <p:cNvSpPr>
            <a:spLocks noChangeArrowheads="1"/>
          </p:cNvSpPr>
          <p:nvPr userDrawn="1"/>
        </p:nvSpPr>
        <p:spPr bwMode="auto">
          <a:xfrm>
            <a:off x="5221844"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6" name="Oval 1040"/>
          <p:cNvSpPr>
            <a:spLocks noChangeArrowheads="1"/>
          </p:cNvSpPr>
          <p:nvPr userDrawn="1"/>
        </p:nvSpPr>
        <p:spPr bwMode="auto">
          <a:xfrm>
            <a:off x="540286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7" name="Oval 1041"/>
          <p:cNvSpPr>
            <a:spLocks noChangeArrowheads="1"/>
          </p:cNvSpPr>
          <p:nvPr userDrawn="1"/>
        </p:nvSpPr>
        <p:spPr bwMode="auto">
          <a:xfrm>
            <a:off x="549427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8" name="Oval 1042"/>
          <p:cNvSpPr>
            <a:spLocks noChangeArrowheads="1"/>
          </p:cNvSpPr>
          <p:nvPr userDrawn="1"/>
        </p:nvSpPr>
        <p:spPr bwMode="auto">
          <a:xfrm>
            <a:off x="558567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9" name="Oval 1043"/>
          <p:cNvSpPr>
            <a:spLocks noChangeArrowheads="1"/>
          </p:cNvSpPr>
          <p:nvPr userDrawn="1"/>
        </p:nvSpPr>
        <p:spPr bwMode="auto">
          <a:xfrm>
            <a:off x="567350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0" name="Oval 1044"/>
          <p:cNvSpPr>
            <a:spLocks noChangeArrowheads="1"/>
          </p:cNvSpPr>
          <p:nvPr userDrawn="1"/>
        </p:nvSpPr>
        <p:spPr bwMode="auto">
          <a:xfrm>
            <a:off x="576490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1" name="Oval 1045"/>
          <p:cNvSpPr>
            <a:spLocks noChangeArrowheads="1"/>
          </p:cNvSpPr>
          <p:nvPr userDrawn="1"/>
        </p:nvSpPr>
        <p:spPr bwMode="auto">
          <a:xfrm>
            <a:off x="5858106"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2" name="Oval 1046"/>
          <p:cNvSpPr>
            <a:spLocks noChangeArrowheads="1"/>
          </p:cNvSpPr>
          <p:nvPr userDrawn="1"/>
        </p:nvSpPr>
        <p:spPr bwMode="auto">
          <a:xfrm>
            <a:off x="5944136"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3" name="Oval 1047"/>
          <p:cNvSpPr>
            <a:spLocks noChangeArrowheads="1"/>
          </p:cNvSpPr>
          <p:nvPr userDrawn="1"/>
        </p:nvSpPr>
        <p:spPr bwMode="auto">
          <a:xfrm>
            <a:off x="603554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4" name="Oval 1048"/>
          <p:cNvSpPr>
            <a:spLocks noChangeArrowheads="1"/>
          </p:cNvSpPr>
          <p:nvPr userDrawn="1"/>
        </p:nvSpPr>
        <p:spPr bwMode="auto">
          <a:xfrm>
            <a:off x="6126950"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5" name="Oval 1049"/>
          <p:cNvSpPr>
            <a:spLocks noChangeArrowheads="1"/>
          </p:cNvSpPr>
          <p:nvPr userDrawn="1"/>
        </p:nvSpPr>
        <p:spPr bwMode="auto">
          <a:xfrm>
            <a:off x="6212980"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6" name="Oval 1050"/>
          <p:cNvSpPr>
            <a:spLocks noChangeArrowheads="1"/>
          </p:cNvSpPr>
          <p:nvPr userDrawn="1"/>
        </p:nvSpPr>
        <p:spPr bwMode="auto">
          <a:xfrm>
            <a:off x="63061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7" name="Oval 1051"/>
          <p:cNvSpPr>
            <a:spLocks noChangeArrowheads="1"/>
          </p:cNvSpPr>
          <p:nvPr userDrawn="1"/>
        </p:nvSpPr>
        <p:spPr bwMode="auto">
          <a:xfrm>
            <a:off x="6397586"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8" name="Oval 1052"/>
          <p:cNvSpPr>
            <a:spLocks noChangeArrowheads="1"/>
          </p:cNvSpPr>
          <p:nvPr userDrawn="1"/>
        </p:nvSpPr>
        <p:spPr bwMode="auto">
          <a:xfrm>
            <a:off x="6485408"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9" name="Oval 1053"/>
          <p:cNvSpPr>
            <a:spLocks noChangeArrowheads="1"/>
          </p:cNvSpPr>
          <p:nvPr userDrawn="1"/>
        </p:nvSpPr>
        <p:spPr bwMode="auto">
          <a:xfrm>
            <a:off x="657681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0" name="Oval 1054"/>
          <p:cNvSpPr>
            <a:spLocks noChangeArrowheads="1"/>
          </p:cNvSpPr>
          <p:nvPr userDrawn="1"/>
        </p:nvSpPr>
        <p:spPr bwMode="auto">
          <a:xfrm>
            <a:off x="6668221"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1" name="Oval 1055"/>
          <p:cNvSpPr>
            <a:spLocks noChangeArrowheads="1"/>
          </p:cNvSpPr>
          <p:nvPr userDrawn="1"/>
        </p:nvSpPr>
        <p:spPr bwMode="auto">
          <a:xfrm>
            <a:off x="6754251"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2" name="Oval 1056"/>
          <p:cNvSpPr>
            <a:spLocks noChangeArrowheads="1"/>
          </p:cNvSpPr>
          <p:nvPr userDrawn="1"/>
        </p:nvSpPr>
        <p:spPr bwMode="auto">
          <a:xfrm>
            <a:off x="6847450"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3" name="Oval 1057"/>
          <p:cNvSpPr>
            <a:spLocks noChangeArrowheads="1"/>
          </p:cNvSpPr>
          <p:nvPr userDrawn="1"/>
        </p:nvSpPr>
        <p:spPr bwMode="auto">
          <a:xfrm>
            <a:off x="694064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4" name="Oval 1058"/>
          <p:cNvSpPr>
            <a:spLocks noChangeArrowheads="1"/>
          </p:cNvSpPr>
          <p:nvPr userDrawn="1"/>
        </p:nvSpPr>
        <p:spPr bwMode="auto">
          <a:xfrm>
            <a:off x="70266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5" name="Oval 1059"/>
          <p:cNvSpPr>
            <a:spLocks noChangeArrowheads="1"/>
          </p:cNvSpPr>
          <p:nvPr userDrawn="1"/>
        </p:nvSpPr>
        <p:spPr bwMode="auto">
          <a:xfrm>
            <a:off x="711808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6" name="Oval 1060"/>
          <p:cNvSpPr>
            <a:spLocks noChangeArrowheads="1"/>
          </p:cNvSpPr>
          <p:nvPr userDrawn="1"/>
        </p:nvSpPr>
        <p:spPr bwMode="auto">
          <a:xfrm>
            <a:off x="7209493"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7" name="Oval 1061"/>
          <p:cNvSpPr>
            <a:spLocks noChangeArrowheads="1"/>
          </p:cNvSpPr>
          <p:nvPr userDrawn="1"/>
        </p:nvSpPr>
        <p:spPr bwMode="auto">
          <a:xfrm>
            <a:off x="7299107"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8" name="Oval 1062"/>
          <p:cNvSpPr>
            <a:spLocks noChangeArrowheads="1"/>
          </p:cNvSpPr>
          <p:nvPr userDrawn="1"/>
        </p:nvSpPr>
        <p:spPr bwMode="auto">
          <a:xfrm>
            <a:off x="739051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9" name="Oval 1063"/>
          <p:cNvSpPr>
            <a:spLocks noChangeArrowheads="1"/>
          </p:cNvSpPr>
          <p:nvPr userDrawn="1"/>
        </p:nvSpPr>
        <p:spPr bwMode="auto">
          <a:xfrm>
            <a:off x="74819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0" name="Oval 1064"/>
          <p:cNvSpPr>
            <a:spLocks noChangeArrowheads="1"/>
          </p:cNvSpPr>
          <p:nvPr userDrawn="1"/>
        </p:nvSpPr>
        <p:spPr bwMode="auto">
          <a:xfrm>
            <a:off x="75733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1" name="Oval 1065"/>
          <p:cNvSpPr>
            <a:spLocks noChangeArrowheads="1"/>
          </p:cNvSpPr>
          <p:nvPr userDrawn="1"/>
        </p:nvSpPr>
        <p:spPr bwMode="auto">
          <a:xfrm>
            <a:off x="76593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2" name="Oval 1066"/>
          <p:cNvSpPr>
            <a:spLocks noChangeArrowheads="1"/>
          </p:cNvSpPr>
          <p:nvPr userDrawn="1"/>
        </p:nvSpPr>
        <p:spPr bwMode="auto">
          <a:xfrm>
            <a:off x="775255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3" name="Oval 1067"/>
          <p:cNvSpPr>
            <a:spLocks noChangeArrowheads="1"/>
          </p:cNvSpPr>
          <p:nvPr userDrawn="1"/>
        </p:nvSpPr>
        <p:spPr bwMode="auto">
          <a:xfrm>
            <a:off x="7845755"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4" name="Oval 1068"/>
          <p:cNvSpPr>
            <a:spLocks noChangeArrowheads="1"/>
          </p:cNvSpPr>
          <p:nvPr userDrawn="1"/>
        </p:nvSpPr>
        <p:spPr bwMode="auto">
          <a:xfrm>
            <a:off x="793178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5" name="Oval 1069"/>
          <p:cNvSpPr>
            <a:spLocks noChangeArrowheads="1"/>
          </p:cNvSpPr>
          <p:nvPr userDrawn="1"/>
        </p:nvSpPr>
        <p:spPr bwMode="auto">
          <a:xfrm>
            <a:off x="80231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6" name="Oval 1070"/>
          <p:cNvSpPr>
            <a:spLocks noChangeArrowheads="1"/>
          </p:cNvSpPr>
          <p:nvPr userDrawn="1"/>
        </p:nvSpPr>
        <p:spPr bwMode="auto">
          <a:xfrm>
            <a:off x="811459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7" name="Oval 1071"/>
          <p:cNvSpPr>
            <a:spLocks noChangeArrowheads="1"/>
          </p:cNvSpPr>
          <p:nvPr userDrawn="1"/>
        </p:nvSpPr>
        <p:spPr bwMode="auto">
          <a:xfrm>
            <a:off x="82024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8" name="Oval 1072"/>
          <p:cNvSpPr>
            <a:spLocks noChangeArrowheads="1"/>
          </p:cNvSpPr>
          <p:nvPr userDrawn="1"/>
        </p:nvSpPr>
        <p:spPr bwMode="auto">
          <a:xfrm>
            <a:off x="8293828"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9" name="Oval 1073"/>
          <p:cNvSpPr>
            <a:spLocks noChangeArrowheads="1"/>
          </p:cNvSpPr>
          <p:nvPr userDrawn="1"/>
        </p:nvSpPr>
        <p:spPr bwMode="auto">
          <a:xfrm>
            <a:off x="83870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0" name="Oval 1074"/>
          <p:cNvSpPr>
            <a:spLocks noChangeArrowheads="1"/>
          </p:cNvSpPr>
          <p:nvPr userDrawn="1"/>
        </p:nvSpPr>
        <p:spPr bwMode="auto">
          <a:xfrm>
            <a:off x="84730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1" name="Oval 1075"/>
          <p:cNvSpPr>
            <a:spLocks noChangeArrowheads="1"/>
          </p:cNvSpPr>
          <p:nvPr userDrawn="1"/>
        </p:nvSpPr>
        <p:spPr bwMode="auto">
          <a:xfrm>
            <a:off x="8566256"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2" name="Oval 1076"/>
          <p:cNvSpPr>
            <a:spLocks noChangeArrowheads="1"/>
          </p:cNvSpPr>
          <p:nvPr userDrawn="1"/>
        </p:nvSpPr>
        <p:spPr bwMode="auto">
          <a:xfrm>
            <a:off x="8657663"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3" name="Oval 1077"/>
          <p:cNvSpPr>
            <a:spLocks noChangeArrowheads="1"/>
          </p:cNvSpPr>
          <p:nvPr userDrawn="1"/>
        </p:nvSpPr>
        <p:spPr bwMode="auto">
          <a:xfrm>
            <a:off x="87436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4" name="Oval 1078"/>
          <p:cNvSpPr>
            <a:spLocks noChangeArrowheads="1"/>
          </p:cNvSpPr>
          <p:nvPr userDrawn="1"/>
        </p:nvSpPr>
        <p:spPr bwMode="auto">
          <a:xfrm>
            <a:off x="8836892"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5" name="Oval 1079"/>
          <p:cNvSpPr>
            <a:spLocks noChangeArrowheads="1"/>
          </p:cNvSpPr>
          <p:nvPr userDrawn="1"/>
        </p:nvSpPr>
        <p:spPr bwMode="auto">
          <a:xfrm>
            <a:off x="892829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6" name="Oval 1080"/>
          <p:cNvSpPr>
            <a:spLocks noChangeArrowheads="1"/>
          </p:cNvSpPr>
          <p:nvPr userDrawn="1"/>
        </p:nvSpPr>
        <p:spPr bwMode="auto">
          <a:xfrm>
            <a:off x="9014328"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7" name="Oval 1081"/>
          <p:cNvSpPr>
            <a:spLocks noChangeArrowheads="1"/>
          </p:cNvSpPr>
          <p:nvPr userDrawn="1"/>
        </p:nvSpPr>
        <p:spPr bwMode="auto">
          <a:xfrm>
            <a:off x="910573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8" name="Oval 1082"/>
          <p:cNvSpPr>
            <a:spLocks noChangeArrowheads="1"/>
          </p:cNvSpPr>
          <p:nvPr userDrawn="1"/>
        </p:nvSpPr>
        <p:spPr bwMode="auto">
          <a:xfrm>
            <a:off x="9197142"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9" name="Oval 1083"/>
          <p:cNvSpPr>
            <a:spLocks noChangeArrowheads="1"/>
          </p:cNvSpPr>
          <p:nvPr userDrawn="1"/>
        </p:nvSpPr>
        <p:spPr bwMode="auto">
          <a:xfrm>
            <a:off x="928496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0" name="Oval 1084"/>
          <p:cNvSpPr>
            <a:spLocks noChangeArrowheads="1"/>
          </p:cNvSpPr>
          <p:nvPr userDrawn="1"/>
        </p:nvSpPr>
        <p:spPr bwMode="auto">
          <a:xfrm>
            <a:off x="937816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1" name="Oval 1085"/>
          <p:cNvSpPr>
            <a:spLocks noChangeArrowheads="1"/>
          </p:cNvSpPr>
          <p:nvPr userDrawn="1"/>
        </p:nvSpPr>
        <p:spPr bwMode="auto">
          <a:xfrm>
            <a:off x="549427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2" name="Oval 1086"/>
          <p:cNvSpPr>
            <a:spLocks noChangeArrowheads="1"/>
          </p:cNvSpPr>
          <p:nvPr userDrawn="1"/>
        </p:nvSpPr>
        <p:spPr bwMode="auto">
          <a:xfrm>
            <a:off x="540286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3" name="Oval 1087"/>
          <p:cNvSpPr>
            <a:spLocks noChangeArrowheads="1"/>
          </p:cNvSpPr>
          <p:nvPr userDrawn="1"/>
        </p:nvSpPr>
        <p:spPr bwMode="auto">
          <a:xfrm>
            <a:off x="558567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4" name="Oval 1088"/>
          <p:cNvSpPr>
            <a:spLocks noChangeArrowheads="1"/>
          </p:cNvSpPr>
          <p:nvPr userDrawn="1"/>
        </p:nvSpPr>
        <p:spPr bwMode="auto">
          <a:xfrm>
            <a:off x="567350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5" name="Oval 1089"/>
          <p:cNvSpPr>
            <a:spLocks noChangeArrowheads="1"/>
          </p:cNvSpPr>
          <p:nvPr userDrawn="1"/>
        </p:nvSpPr>
        <p:spPr bwMode="auto">
          <a:xfrm>
            <a:off x="5944136"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6" name="Oval 1090"/>
          <p:cNvSpPr>
            <a:spLocks noChangeArrowheads="1"/>
          </p:cNvSpPr>
          <p:nvPr userDrawn="1"/>
        </p:nvSpPr>
        <p:spPr bwMode="auto">
          <a:xfrm>
            <a:off x="6035543"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7" name="Oval 1091"/>
          <p:cNvSpPr>
            <a:spLocks noChangeArrowheads="1"/>
          </p:cNvSpPr>
          <p:nvPr userDrawn="1"/>
        </p:nvSpPr>
        <p:spPr bwMode="auto">
          <a:xfrm>
            <a:off x="6126950"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8" name="Oval 1092"/>
          <p:cNvSpPr>
            <a:spLocks noChangeArrowheads="1"/>
          </p:cNvSpPr>
          <p:nvPr userDrawn="1"/>
        </p:nvSpPr>
        <p:spPr bwMode="auto">
          <a:xfrm>
            <a:off x="6212980"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9" name="Oval 1093"/>
          <p:cNvSpPr>
            <a:spLocks noChangeArrowheads="1"/>
          </p:cNvSpPr>
          <p:nvPr userDrawn="1"/>
        </p:nvSpPr>
        <p:spPr bwMode="auto">
          <a:xfrm>
            <a:off x="63061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0" name="Oval 1094"/>
          <p:cNvSpPr>
            <a:spLocks noChangeArrowheads="1"/>
          </p:cNvSpPr>
          <p:nvPr userDrawn="1"/>
        </p:nvSpPr>
        <p:spPr bwMode="auto">
          <a:xfrm>
            <a:off x="6397586"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1" name="Oval 1095"/>
          <p:cNvSpPr>
            <a:spLocks noChangeArrowheads="1"/>
          </p:cNvSpPr>
          <p:nvPr userDrawn="1"/>
        </p:nvSpPr>
        <p:spPr bwMode="auto">
          <a:xfrm>
            <a:off x="6485408"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2" name="Oval 1096"/>
          <p:cNvSpPr>
            <a:spLocks noChangeArrowheads="1"/>
          </p:cNvSpPr>
          <p:nvPr userDrawn="1"/>
        </p:nvSpPr>
        <p:spPr bwMode="auto">
          <a:xfrm>
            <a:off x="657681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3" name="Oval 1097"/>
          <p:cNvSpPr>
            <a:spLocks noChangeArrowheads="1"/>
          </p:cNvSpPr>
          <p:nvPr userDrawn="1"/>
        </p:nvSpPr>
        <p:spPr bwMode="auto">
          <a:xfrm>
            <a:off x="6668221"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4" name="Oval 1098"/>
          <p:cNvSpPr>
            <a:spLocks noChangeArrowheads="1"/>
          </p:cNvSpPr>
          <p:nvPr userDrawn="1"/>
        </p:nvSpPr>
        <p:spPr bwMode="auto">
          <a:xfrm>
            <a:off x="6754251"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5" name="Oval 1099"/>
          <p:cNvSpPr>
            <a:spLocks noChangeArrowheads="1"/>
          </p:cNvSpPr>
          <p:nvPr userDrawn="1"/>
        </p:nvSpPr>
        <p:spPr bwMode="auto">
          <a:xfrm>
            <a:off x="6847450"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6" name="Oval 1100"/>
          <p:cNvSpPr>
            <a:spLocks noChangeArrowheads="1"/>
          </p:cNvSpPr>
          <p:nvPr userDrawn="1"/>
        </p:nvSpPr>
        <p:spPr bwMode="auto">
          <a:xfrm>
            <a:off x="694064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7" name="Oval 1101"/>
          <p:cNvSpPr>
            <a:spLocks noChangeArrowheads="1"/>
          </p:cNvSpPr>
          <p:nvPr userDrawn="1"/>
        </p:nvSpPr>
        <p:spPr bwMode="auto">
          <a:xfrm>
            <a:off x="70266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8" name="Oval 1102"/>
          <p:cNvSpPr>
            <a:spLocks noChangeArrowheads="1"/>
          </p:cNvSpPr>
          <p:nvPr userDrawn="1"/>
        </p:nvSpPr>
        <p:spPr bwMode="auto">
          <a:xfrm>
            <a:off x="711808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9" name="Oval 1103"/>
          <p:cNvSpPr>
            <a:spLocks noChangeArrowheads="1"/>
          </p:cNvSpPr>
          <p:nvPr userDrawn="1"/>
        </p:nvSpPr>
        <p:spPr bwMode="auto">
          <a:xfrm>
            <a:off x="7209493"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0" name="Oval 1104"/>
          <p:cNvSpPr>
            <a:spLocks noChangeArrowheads="1"/>
          </p:cNvSpPr>
          <p:nvPr userDrawn="1"/>
        </p:nvSpPr>
        <p:spPr bwMode="auto">
          <a:xfrm>
            <a:off x="7299107"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1" name="Oval 1105"/>
          <p:cNvSpPr>
            <a:spLocks noChangeArrowheads="1"/>
          </p:cNvSpPr>
          <p:nvPr userDrawn="1"/>
        </p:nvSpPr>
        <p:spPr bwMode="auto">
          <a:xfrm>
            <a:off x="739051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2" name="Oval 1106"/>
          <p:cNvSpPr>
            <a:spLocks noChangeArrowheads="1"/>
          </p:cNvSpPr>
          <p:nvPr userDrawn="1"/>
        </p:nvSpPr>
        <p:spPr bwMode="auto">
          <a:xfrm>
            <a:off x="74819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3" name="Oval 1107"/>
          <p:cNvSpPr>
            <a:spLocks noChangeArrowheads="1"/>
          </p:cNvSpPr>
          <p:nvPr userDrawn="1"/>
        </p:nvSpPr>
        <p:spPr bwMode="auto">
          <a:xfrm>
            <a:off x="75733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4" name="Oval 1108"/>
          <p:cNvSpPr>
            <a:spLocks noChangeArrowheads="1"/>
          </p:cNvSpPr>
          <p:nvPr userDrawn="1"/>
        </p:nvSpPr>
        <p:spPr bwMode="auto">
          <a:xfrm>
            <a:off x="76593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5" name="Oval 1109"/>
          <p:cNvSpPr>
            <a:spLocks noChangeArrowheads="1"/>
          </p:cNvSpPr>
          <p:nvPr userDrawn="1"/>
        </p:nvSpPr>
        <p:spPr bwMode="auto">
          <a:xfrm>
            <a:off x="775255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6" name="Oval 1110"/>
          <p:cNvSpPr>
            <a:spLocks noChangeArrowheads="1"/>
          </p:cNvSpPr>
          <p:nvPr userDrawn="1"/>
        </p:nvSpPr>
        <p:spPr bwMode="auto">
          <a:xfrm>
            <a:off x="7845755"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7" name="Oval 1111"/>
          <p:cNvSpPr>
            <a:spLocks noChangeArrowheads="1"/>
          </p:cNvSpPr>
          <p:nvPr userDrawn="1"/>
        </p:nvSpPr>
        <p:spPr bwMode="auto">
          <a:xfrm>
            <a:off x="793178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8" name="Oval 1112"/>
          <p:cNvSpPr>
            <a:spLocks noChangeArrowheads="1"/>
          </p:cNvSpPr>
          <p:nvPr userDrawn="1"/>
        </p:nvSpPr>
        <p:spPr bwMode="auto">
          <a:xfrm>
            <a:off x="80231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9" name="Oval 1113"/>
          <p:cNvSpPr>
            <a:spLocks noChangeArrowheads="1"/>
          </p:cNvSpPr>
          <p:nvPr userDrawn="1"/>
        </p:nvSpPr>
        <p:spPr bwMode="auto">
          <a:xfrm>
            <a:off x="811459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0" name="Oval 1114"/>
          <p:cNvSpPr>
            <a:spLocks noChangeArrowheads="1"/>
          </p:cNvSpPr>
          <p:nvPr userDrawn="1"/>
        </p:nvSpPr>
        <p:spPr bwMode="auto">
          <a:xfrm>
            <a:off x="82024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1" name="Oval 1115"/>
          <p:cNvSpPr>
            <a:spLocks noChangeArrowheads="1"/>
          </p:cNvSpPr>
          <p:nvPr userDrawn="1"/>
        </p:nvSpPr>
        <p:spPr bwMode="auto">
          <a:xfrm>
            <a:off x="8293828"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2" name="Oval 1116"/>
          <p:cNvSpPr>
            <a:spLocks noChangeArrowheads="1"/>
          </p:cNvSpPr>
          <p:nvPr userDrawn="1"/>
        </p:nvSpPr>
        <p:spPr bwMode="auto">
          <a:xfrm>
            <a:off x="83870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3" name="Oval 1117"/>
          <p:cNvSpPr>
            <a:spLocks noChangeArrowheads="1"/>
          </p:cNvSpPr>
          <p:nvPr userDrawn="1"/>
        </p:nvSpPr>
        <p:spPr bwMode="auto">
          <a:xfrm>
            <a:off x="84730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4" name="Oval 1118"/>
          <p:cNvSpPr>
            <a:spLocks noChangeArrowheads="1"/>
          </p:cNvSpPr>
          <p:nvPr userDrawn="1"/>
        </p:nvSpPr>
        <p:spPr bwMode="auto">
          <a:xfrm>
            <a:off x="8566256"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5" name="Oval 1119"/>
          <p:cNvSpPr>
            <a:spLocks noChangeArrowheads="1"/>
          </p:cNvSpPr>
          <p:nvPr userDrawn="1"/>
        </p:nvSpPr>
        <p:spPr bwMode="auto">
          <a:xfrm>
            <a:off x="8657663" y="3780035"/>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6" name="Oval 1120"/>
          <p:cNvSpPr>
            <a:spLocks noChangeArrowheads="1"/>
          </p:cNvSpPr>
          <p:nvPr userDrawn="1"/>
        </p:nvSpPr>
        <p:spPr bwMode="auto">
          <a:xfrm>
            <a:off x="87436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7" name="Oval 1121"/>
          <p:cNvSpPr>
            <a:spLocks noChangeArrowheads="1"/>
          </p:cNvSpPr>
          <p:nvPr userDrawn="1"/>
        </p:nvSpPr>
        <p:spPr bwMode="auto">
          <a:xfrm>
            <a:off x="8836892"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8" name="Oval 1122"/>
          <p:cNvSpPr>
            <a:spLocks noChangeArrowheads="1"/>
          </p:cNvSpPr>
          <p:nvPr userDrawn="1"/>
        </p:nvSpPr>
        <p:spPr bwMode="auto">
          <a:xfrm>
            <a:off x="892829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9" name="Oval 1123"/>
          <p:cNvSpPr>
            <a:spLocks noChangeArrowheads="1"/>
          </p:cNvSpPr>
          <p:nvPr userDrawn="1"/>
        </p:nvSpPr>
        <p:spPr bwMode="auto">
          <a:xfrm>
            <a:off x="9014328"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0" name="Oval 1124"/>
          <p:cNvSpPr>
            <a:spLocks noChangeArrowheads="1"/>
          </p:cNvSpPr>
          <p:nvPr userDrawn="1"/>
        </p:nvSpPr>
        <p:spPr bwMode="auto">
          <a:xfrm>
            <a:off x="910573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1" name="Oval 1125"/>
          <p:cNvSpPr>
            <a:spLocks noChangeArrowheads="1"/>
          </p:cNvSpPr>
          <p:nvPr userDrawn="1"/>
        </p:nvSpPr>
        <p:spPr bwMode="auto">
          <a:xfrm>
            <a:off x="9197142"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2" name="Oval 1126"/>
          <p:cNvSpPr>
            <a:spLocks noChangeArrowheads="1"/>
          </p:cNvSpPr>
          <p:nvPr userDrawn="1"/>
        </p:nvSpPr>
        <p:spPr bwMode="auto">
          <a:xfrm>
            <a:off x="928496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3" name="Oval 1127"/>
          <p:cNvSpPr>
            <a:spLocks noChangeArrowheads="1"/>
          </p:cNvSpPr>
          <p:nvPr userDrawn="1"/>
        </p:nvSpPr>
        <p:spPr bwMode="auto">
          <a:xfrm>
            <a:off x="540286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4" name="Oval 1128"/>
          <p:cNvSpPr>
            <a:spLocks noChangeArrowheads="1"/>
          </p:cNvSpPr>
          <p:nvPr userDrawn="1"/>
        </p:nvSpPr>
        <p:spPr bwMode="auto">
          <a:xfrm>
            <a:off x="549427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5" name="Oval 1129"/>
          <p:cNvSpPr>
            <a:spLocks noChangeArrowheads="1"/>
          </p:cNvSpPr>
          <p:nvPr userDrawn="1"/>
        </p:nvSpPr>
        <p:spPr bwMode="auto">
          <a:xfrm>
            <a:off x="558567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6" name="Oval 1130"/>
          <p:cNvSpPr>
            <a:spLocks noChangeArrowheads="1"/>
          </p:cNvSpPr>
          <p:nvPr userDrawn="1"/>
        </p:nvSpPr>
        <p:spPr bwMode="auto">
          <a:xfrm>
            <a:off x="5944136"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7" name="Oval 1131"/>
          <p:cNvSpPr>
            <a:spLocks noChangeArrowheads="1"/>
          </p:cNvSpPr>
          <p:nvPr userDrawn="1"/>
        </p:nvSpPr>
        <p:spPr bwMode="auto">
          <a:xfrm>
            <a:off x="5944136"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8" name="Oval 1132"/>
          <p:cNvSpPr>
            <a:spLocks noChangeArrowheads="1"/>
          </p:cNvSpPr>
          <p:nvPr userDrawn="1"/>
        </p:nvSpPr>
        <p:spPr bwMode="auto">
          <a:xfrm>
            <a:off x="6035543"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9" name="Oval 1133"/>
          <p:cNvSpPr>
            <a:spLocks noChangeArrowheads="1"/>
          </p:cNvSpPr>
          <p:nvPr userDrawn="1"/>
        </p:nvSpPr>
        <p:spPr bwMode="auto">
          <a:xfrm>
            <a:off x="6126950"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0" name="Oval 1134"/>
          <p:cNvSpPr>
            <a:spLocks noChangeArrowheads="1"/>
          </p:cNvSpPr>
          <p:nvPr userDrawn="1"/>
        </p:nvSpPr>
        <p:spPr bwMode="auto">
          <a:xfrm>
            <a:off x="6212980"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1" name="Oval 1135"/>
          <p:cNvSpPr>
            <a:spLocks noChangeArrowheads="1"/>
          </p:cNvSpPr>
          <p:nvPr userDrawn="1"/>
        </p:nvSpPr>
        <p:spPr bwMode="auto">
          <a:xfrm>
            <a:off x="63061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2" name="Oval 1136"/>
          <p:cNvSpPr>
            <a:spLocks noChangeArrowheads="1"/>
          </p:cNvSpPr>
          <p:nvPr userDrawn="1"/>
        </p:nvSpPr>
        <p:spPr bwMode="auto">
          <a:xfrm>
            <a:off x="6397586"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3" name="Oval 1137"/>
          <p:cNvSpPr>
            <a:spLocks noChangeArrowheads="1"/>
          </p:cNvSpPr>
          <p:nvPr userDrawn="1"/>
        </p:nvSpPr>
        <p:spPr bwMode="auto">
          <a:xfrm>
            <a:off x="6485408"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4" name="Oval 1138"/>
          <p:cNvSpPr>
            <a:spLocks noChangeArrowheads="1"/>
          </p:cNvSpPr>
          <p:nvPr userDrawn="1"/>
        </p:nvSpPr>
        <p:spPr bwMode="auto">
          <a:xfrm>
            <a:off x="657681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5" name="Oval 1139"/>
          <p:cNvSpPr>
            <a:spLocks noChangeArrowheads="1"/>
          </p:cNvSpPr>
          <p:nvPr userDrawn="1"/>
        </p:nvSpPr>
        <p:spPr bwMode="auto">
          <a:xfrm>
            <a:off x="6668221"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6" name="Oval 1140"/>
          <p:cNvSpPr>
            <a:spLocks noChangeArrowheads="1"/>
          </p:cNvSpPr>
          <p:nvPr userDrawn="1"/>
        </p:nvSpPr>
        <p:spPr bwMode="auto">
          <a:xfrm>
            <a:off x="6754251"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7" name="Oval 1141"/>
          <p:cNvSpPr>
            <a:spLocks noChangeArrowheads="1"/>
          </p:cNvSpPr>
          <p:nvPr userDrawn="1"/>
        </p:nvSpPr>
        <p:spPr bwMode="auto">
          <a:xfrm>
            <a:off x="6847450"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8" name="Oval 1142"/>
          <p:cNvSpPr>
            <a:spLocks noChangeArrowheads="1"/>
          </p:cNvSpPr>
          <p:nvPr userDrawn="1"/>
        </p:nvSpPr>
        <p:spPr bwMode="auto">
          <a:xfrm>
            <a:off x="694064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9" name="Oval 1143"/>
          <p:cNvSpPr>
            <a:spLocks noChangeArrowheads="1"/>
          </p:cNvSpPr>
          <p:nvPr userDrawn="1"/>
        </p:nvSpPr>
        <p:spPr bwMode="auto">
          <a:xfrm>
            <a:off x="70266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0" name="Oval 1144"/>
          <p:cNvSpPr>
            <a:spLocks noChangeArrowheads="1"/>
          </p:cNvSpPr>
          <p:nvPr userDrawn="1"/>
        </p:nvSpPr>
        <p:spPr bwMode="auto">
          <a:xfrm>
            <a:off x="711808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1" name="Oval 1145"/>
          <p:cNvSpPr>
            <a:spLocks noChangeArrowheads="1"/>
          </p:cNvSpPr>
          <p:nvPr userDrawn="1"/>
        </p:nvSpPr>
        <p:spPr bwMode="auto">
          <a:xfrm>
            <a:off x="7209493"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2" name="Oval 1146"/>
          <p:cNvSpPr>
            <a:spLocks noChangeArrowheads="1"/>
          </p:cNvSpPr>
          <p:nvPr userDrawn="1"/>
        </p:nvSpPr>
        <p:spPr bwMode="auto">
          <a:xfrm>
            <a:off x="7299107"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3" name="Oval 1147"/>
          <p:cNvSpPr>
            <a:spLocks noChangeArrowheads="1"/>
          </p:cNvSpPr>
          <p:nvPr userDrawn="1"/>
        </p:nvSpPr>
        <p:spPr bwMode="auto">
          <a:xfrm>
            <a:off x="7390514"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4" name="Oval 1148"/>
          <p:cNvSpPr>
            <a:spLocks noChangeArrowheads="1"/>
          </p:cNvSpPr>
          <p:nvPr userDrawn="1"/>
        </p:nvSpPr>
        <p:spPr bwMode="auto">
          <a:xfrm>
            <a:off x="74819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5" name="Oval 1149"/>
          <p:cNvSpPr>
            <a:spLocks noChangeArrowheads="1"/>
          </p:cNvSpPr>
          <p:nvPr userDrawn="1"/>
        </p:nvSpPr>
        <p:spPr bwMode="auto">
          <a:xfrm>
            <a:off x="75733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6" name="Oval 1150"/>
          <p:cNvSpPr>
            <a:spLocks noChangeArrowheads="1"/>
          </p:cNvSpPr>
          <p:nvPr userDrawn="1"/>
        </p:nvSpPr>
        <p:spPr bwMode="auto">
          <a:xfrm>
            <a:off x="76593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7" name="Oval 1151"/>
          <p:cNvSpPr>
            <a:spLocks noChangeArrowheads="1"/>
          </p:cNvSpPr>
          <p:nvPr userDrawn="1"/>
        </p:nvSpPr>
        <p:spPr bwMode="auto">
          <a:xfrm>
            <a:off x="775255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8" name="Oval 1152"/>
          <p:cNvSpPr>
            <a:spLocks noChangeArrowheads="1"/>
          </p:cNvSpPr>
          <p:nvPr userDrawn="1"/>
        </p:nvSpPr>
        <p:spPr bwMode="auto">
          <a:xfrm>
            <a:off x="7845755"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9" name="Oval 1153"/>
          <p:cNvSpPr>
            <a:spLocks noChangeArrowheads="1"/>
          </p:cNvSpPr>
          <p:nvPr userDrawn="1"/>
        </p:nvSpPr>
        <p:spPr bwMode="auto">
          <a:xfrm>
            <a:off x="793178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0" name="Oval 1154"/>
          <p:cNvSpPr>
            <a:spLocks noChangeArrowheads="1"/>
          </p:cNvSpPr>
          <p:nvPr userDrawn="1"/>
        </p:nvSpPr>
        <p:spPr bwMode="auto">
          <a:xfrm>
            <a:off x="80231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1" name="Oval 1155"/>
          <p:cNvSpPr>
            <a:spLocks noChangeArrowheads="1"/>
          </p:cNvSpPr>
          <p:nvPr userDrawn="1"/>
        </p:nvSpPr>
        <p:spPr bwMode="auto">
          <a:xfrm>
            <a:off x="811459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2" name="Oval 1156"/>
          <p:cNvSpPr>
            <a:spLocks noChangeArrowheads="1"/>
          </p:cNvSpPr>
          <p:nvPr userDrawn="1"/>
        </p:nvSpPr>
        <p:spPr bwMode="auto">
          <a:xfrm>
            <a:off x="82024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3" name="Oval 1157"/>
          <p:cNvSpPr>
            <a:spLocks noChangeArrowheads="1"/>
          </p:cNvSpPr>
          <p:nvPr userDrawn="1"/>
        </p:nvSpPr>
        <p:spPr bwMode="auto">
          <a:xfrm>
            <a:off x="8293828"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4" name="Oval 1158"/>
          <p:cNvSpPr>
            <a:spLocks noChangeArrowheads="1"/>
          </p:cNvSpPr>
          <p:nvPr userDrawn="1"/>
        </p:nvSpPr>
        <p:spPr bwMode="auto">
          <a:xfrm>
            <a:off x="83870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5" name="Oval 1159"/>
          <p:cNvSpPr>
            <a:spLocks noChangeArrowheads="1"/>
          </p:cNvSpPr>
          <p:nvPr userDrawn="1"/>
        </p:nvSpPr>
        <p:spPr bwMode="auto">
          <a:xfrm>
            <a:off x="84730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6" name="Oval 1160"/>
          <p:cNvSpPr>
            <a:spLocks noChangeArrowheads="1"/>
          </p:cNvSpPr>
          <p:nvPr userDrawn="1"/>
        </p:nvSpPr>
        <p:spPr bwMode="auto">
          <a:xfrm>
            <a:off x="8566256"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7" name="Oval 1161"/>
          <p:cNvSpPr>
            <a:spLocks noChangeArrowheads="1"/>
          </p:cNvSpPr>
          <p:nvPr userDrawn="1"/>
        </p:nvSpPr>
        <p:spPr bwMode="auto">
          <a:xfrm>
            <a:off x="8657663" y="3866065"/>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8" name="Oval 1162"/>
          <p:cNvSpPr>
            <a:spLocks noChangeArrowheads="1"/>
          </p:cNvSpPr>
          <p:nvPr userDrawn="1"/>
        </p:nvSpPr>
        <p:spPr bwMode="auto">
          <a:xfrm>
            <a:off x="87436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9" name="Oval 1163"/>
          <p:cNvSpPr>
            <a:spLocks noChangeArrowheads="1"/>
          </p:cNvSpPr>
          <p:nvPr userDrawn="1"/>
        </p:nvSpPr>
        <p:spPr bwMode="auto">
          <a:xfrm>
            <a:off x="8836892"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0" name="Oval 1164"/>
          <p:cNvSpPr>
            <a:spLocks noChangeArrowheads="1"/>
          </p:cNvSpPr>
          <p:nvPr userDrawn="1"/>
        </p:nvSpPr>
        <p:spPr bwMode="auto">
          <a:xfrm>
            <a:off x="892829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1" name="Oval 1165"/>
          <p:cNvSpPr>
            <a:spLocks noChangeArrowheads="1"/>
          </p:cNvSpPr>
          <p:nvPr userDrawn="1"/>
        </p:nvSpPr>
        <p:spPr bwMode="auto">
          <a:xfrm>
            <a:off x="9014328"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2" name="Oval 1166"/>
          <p:cNvSpPr>
            <a:spLocks noChangeArrowheads="1"/>
          </p:cNvSpPr>
          <p:nvPr userDrawn="1"/>
        </p:nvSpPr>
        <p:spPr bwMode="auto">
          <a:xfrm>
            <a:off x="910573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3" name="Oval 1167"/>
          <p:cNvSpPr>
            <a:spLocks noChangeArrowheads="1"/>
          </p:cNvSpPr>
          <p:nvPr userDrawn="1"/>
        </p:nvSpPr>
        <p:spPr bwMode="auto">
          <a:xfrm>
            <a:off x="9197142"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4" name="Oval 1168"/>
          <p:cNvSpPr>
            <a:spLocks noChangeArrowheads="1"/>
          </p:cNvSpPr>
          <p:nvPr userDrawn="1"/>
        </p:nvSpPr>
        <p:spPr bwMode="auto">
          <a:xfrm>
            <a:off x="6035543"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5" name="Oval 1169"/>
          <p:cNvSpPr>
            <a:spLocks noChangeArrowheads="1"/>
          </p:cNvSpPr>
          <p:nvPr userDrawn="1"/>
        </p:nvSpPr>
        <p:spPr bwMode="auto">
          <a:xfrm>
            <a:off x="6126950"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6" name="Oval 1170"/>
          <p:cNvSpPr>
            <a:spLocks noChangeArrowheads="1"/>
          </p:cNvSpPr>
          <p:nvPr userDrawn="1"/>
        </p:nvSpPr>
        <p:spPr bwMode="auto">
          <a:xfrm>
            <a:off x="6126950"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7" name="Oval 1171"/>
          <p:cNvSpPr>
            <a:spLocks noChangeArrowheads="1"/>
          </p:cNvSpPr>
          <p:nvPr userDrawn="1"/>
        </p:nvSpPr>
        <p:spPr bwMode="auto">
          <a:xfrm>
            <a:off x="6212980"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8" name="Oval 1172"/>
          <p:cNvSpPr>
            <a:spLocks noChangeArrowheads="1"/>
          </p:cNvSpPr>
          <p:nvPr userDrawn="1"/>
        </p:nvSpPr>
        <p:spPr bwMode="auto">
          <a:xfrm>
            <a:off x="63061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9" name="Oval 1173"/>
          <p:cNvSpPr>
            <a:spLocks noChangeArrowheads="1"/>
          </p:cNvSpPr>
          <p:nvPr userDrawn="1"/>
        </p:nvSpPr>
        <p:spPr bwMode="auto">
          <a:xfrm>
            <a:off x="6397586"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0" name="Oval 1174"/>
          <p:cNvSpPr>
            <a:spLocks noChangeArrowheads="1"/>
          </p:cNvSpPr>
          <p:nvPr userDrawn="1"/>
        </p:nvSpPr>
        <p:spPr bwMode="auto">
          <a:xfrm>
            <a:off x="6485408"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1" name="Oval 1175"/>
          <p:cNvSpPr>
            <a:spLocks noChangeArrowheads="1"/>
          </p:cNvSpPr>
          <p:nvPr userDrawn="1"/>
        </p:nvSpPr>
        <p:spPr bwMode="auto">
          <a:xfrm>
            <a:off x="657681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2" name="Oval 1176"/>
          <p:cNvSpPr>
            <a:spLocks noChangeArrowheads="1"/>
          </p:cNvSpPr>
          <p:nvPr userDrawn="1"/>
        </p:nvSpPr>
        <p:spPr bwMode="auto">
          <a:xfrm>
            <a:off x="6668221"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3" name="Oval 1177"/>
          <p:cNvSpPr>
            <a:spLocks noChangeArrowheads="1"/>
          </p:cNvSpPr>
          <p:nvPr userDrawn="1"/>
        </p:nvSpPr>
        <p:spPr bwMode="auto">
          <a:xfrm>
            <a:off x="6754251"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4" name="Oval 1178"/>
          <p:cNvSpPr>
            <a:spLocks noChangeArrowheads="1"/>
          </p:cNvSpPr>
          <p:nvPr userDrawn="1"/>
        </p:nvSpPr>
        <p:spPr bwMode="auto">
          <a:xfrm>
            <a:off x="6847450"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5" name="Oval 1179"/>
          <p:cNvSpPr>
            <a:spLocks noChangeArrowheads="1"/>
          </p:cNvSpPr>
          <p:nvPr userDrawn="1"/>
        </p:nvSpPr>
        <p:spPr bwMode="auto">
          <a:xfrm>
            <a:off x="694064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6" name="Oval 1180"/>
          <p:cNvSpPr>
            <a:spLocks noChangeArrowheads="1"/>
          </p:cNvSpPr>
          <p:nvPr userDrawn="1"/>
        </p:nvSpPr>
        <p:spPr bwMode="auto">
          <a:xfrm>
            <a:off x="70266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7" name="Oval 1181"/>
          <p:cNvSpPr>
            <a:spLocks noChangeArrowheads="1"/>
          </p:cNvSpPr>
          <p:nvPr userDrawn="1"/>
        </p:nvSpPr>
        <p:spPr bwMode="auto">
          <a:xfrm>
            <a:off x="711808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8" name="Oval 1182"/>
          <p:cNvSpPr>
            <a:spLocks noChangeArrowheads="1"/>
          </p:cNvSpPr>
          <p:nvPr userDrawn="1"/>
        </p:nvSpPr>
        <p:spPr bwMode="auto">
          <a:xfrm>
            <a:off x="7209493"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9" name="Oval 1183"/>
          <p:cNvSpPr>
            <a:spLocks noChangeArrowheads="1"/>
          </p:cNvSpPr>
          <p:nvPr userDrawn="1"/>
        </p:nvSpPr>
        <p:spPr bwMode="auto">
          <a:xfrm>
            <a:off x="7299107"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0" name="Oval 1184"/>
          <p:cNvSpPr>
            <a:spLocks noChangeArrowheads="1"/>
          </p:cNvSpPr>
          <p:nvPr userDrawn="1"/>
        </p:nvSpPr>
        <p:spPr bwMode="auto">
          <a:xfrm>
            <a:off x="7390514"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1" name="Oval 1185"/>
          <p:cNvSpPr>
            <a:spLocks noChangeArrowheads="1"/>
          </p:cNvSpPr>
          <p:nvPr userDrawn="1"/>
        </p:nvSpPr>
        <p:spPr bwMode="auto">
          <a:xfrm>
            <a:off x="74819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2" name="Oval 1186"/>
          <p:cNvSpPr>
            <a:spLocks noChangeArrowheads="1"/>
          </p:cNvSpPr>
          <p:nvPr userDrawn="1"/>
        </p:nvSpPr>
        <p:spPr bwMode="auto">
          <a:xfrm>
            <a:off x="75733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3" name="Oval 1187"/>
          <p:cNvSpPr>
            <a:spLocks noChangeArrowheads="1"/>
          </p:cNvSpPr>
          <p:nvPr userDrawn="1"/>
        </p:nvSpPr>
        <p:spPr bwMode="auto">
          <a:xfrm>
            <a:off x="76593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4" name="Oval 1188"/>
          <p:cNvSpPr>
            <a:spLocks noChangeArrowheads="1"/>
          </p:cNvSpPr>
          <p:nvPr userDrawn="1"/>
        </p:nvSpPr>
        <p:spPr bwMode="auto">
          <a:xfrm>
            <a:off x="775255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5" name="Oval 1189"/>
          <p:cNvSpPr>
            <a:spLocks noChangeArrowheads="1"/>
          </p:cNvSpPr>
          <p:nvPr userDrawn="1"/>
        </p:nvSpPr>
        <p:spPr bwMode="auto">
          <a:xfrm>
            <a:off x="7845755"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6" name="Oval 1190"/>
          <p:cNvSpPr>
            <a:spLocks noChangeArrowheads="1"/>
          </p:cNvSpPr>
          <p:nvPr userDrawn="1"/>
        </p:nvSpPr>
        <p:spPr bwMode="auto">
          <a:xfrm>
            <a:off x="793178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7" name="Oval 1191"/>
          <p:cNvSpPr>
            <a:spLocks noChangeArrowheads="1"/>
          </p:cNvSpPr>
          <p:nvPr userDrawn="1"/>
        </p:nvSpPr>
        <p:spPr bwMode="auto">
          <a:xfrm>
            <a:off x="80231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8" name="Oval 1192"/>
          <p:cNvSpPr>
            <a:spLocks noChangeArrowheads="1"/>
          </p:cNvSpPr>
          <p:nvPr userDrawn="1"/>
        </p:nvSpPr>
        <p:spPr bwMode="auto">
          <a:xfrm>
            <a:off x="811459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9" name="Oval 1193"/>
          <p:cNvSpPr>
            <a:spLocks noChangeArrowheads="1"/>
          </p:cNvSpPr>
          <p:nvPr userDrawn="1"/>
        </p:nvSpPr>
        <p:spPr bwMode="auto">
          <a:xfrm>
            <a:off x="82024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0" name="Oval 1194"/>
          <p:cNvSpPr>
            <a:spLocks noChangeArrowheads="1"/>
          </p:cNvSpPr>
          <p:nvPr userDrawn="1"/>
        </p:nvSpPr>
        <p:spPr bwMode="auto">
          <a:xfrm>
            <a:off x="8293828"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1" name="Oval 1195"/>
          <p:cNvSpPr>
            <a:spLocks noChangeArrowheads="1"/>
          </p:cNvSpPr>
          <p:nvPr userDrawn="1"/>
        </p:nvSpPr>
        <p:spPr bwMode="auto">
          <a:xfrm>
            <a:off x="83870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2" name="Oval 1196"/>
          <p:cNvSpPr>
            <a:spLocks noChangeArrowheads="1"/>
          </p:cNvSpPr>
          <p:nvPr userDrawn="1"/>
        </p:nvSpPr>
        <p:spPr bwMode="auto">
          <a:xfrm>
            <a:off x="84730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3" name="Oval 1197"/>
          <p:cNvSpPr>
            <a:spLocks noChangeArrowheads="1"/>
          </p:cNvSpPr>
          <p:nvPr userDrawn="1"/>
        </p:nvSpPr>
        <p:spPr bwMode="auto">
          <a:xfrm>
            <a:off x="8566256"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4" name="Oval 1198"/>
          <p:cNvSpPr>
            <a:spLocks noChangeArrowheads="1"/>
          </p:cNvSpPr>
          <p:nvPr userDrawn="1"/>
        </p:nvSpPr>
        <p:spPr bwMode="auto">
          <a:xfrm>
            <a:off x="8657663" y="3957471"/>
            <a:ext cx="75276"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5" name="Oval 1199"/>
          <p:cNvSpPr>
            <a:spLocks noChangeArrowheads="1"/>
          </p:cNvSpPr>
          <p:nvPr userDrawn="1"/>
        </p:nvSpPr>
        <p:spPr bwMode="auto">
          <a:xfrm>
            <a:off x="87436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6" name="Oval 1200"/>
          <p:cNvSpPr>
            <a:spLocks noChangeArrowheads="1"/>
          </p:cNvSpPr>
          <p:nvPr userDrawn="1"/>
        </p:nvSpPr>
        <p:spPr bwMode="auto">
          <a:xfrm>
            <a:off x="8836892"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7" name="Oval 1201"/>
          <p:cNvSpPr>
            <a:spLocks noChangeArrowheads="1"/>
          </p:cNvSpPr>
          <p:nvPr userDrawn="1"/>
        </p:nvSpPr>
        <p:spPr bwMode="auto">
          <a:xfrm>
            <a:off x="8928298"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8" name="Oval 1202"/>
          <p:cNvSpPr>
            <a:spLocks noChangeArrowheads="1"/>
          </p:cNvSpPr>
          <p:nvPr userDrawn="1"/>
        </p:nvSpPr>
        <p:spPr bwMode="auto">
          <a:xfrm>
            <a:off x="9014328"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9" name="Oval 1203"/>
          <p:cNvSpPr>
            <a:spLocks noChangeArrowheads="1"/>
          </p:cNvSpPr>
          <p:nvPr userDrawn="1"/>
        </p:nvSpPr>
        <p:spPr bwMode="auto">
          <a:xfrm>
            <a:off x="910573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0" name="Oval 1204"/>
          <p:cNvSpPr>
            <a:spLocks noChangeArrowheads="1"/>
          </p:cNvSpPr>
          <p:nvPr userDrawn="1"/>
        </p:nvSpPr>
        <p:spPr bwMode="auto">
          <a:xfrm>
            <a:off x="9197142"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1" name="Oval 1205"/>
          <p:cNvSpPr>
            <a:spLocks noChangeArrowheads="1"/>
          </p:cNvSpPr>
          <p:nvPr userDrawn="1"/>
        </p:nvSpPr>
        <p:spPr bwMode="auto">
          <a:xfrm>
            <a:off x="6212980" y="4048878"/>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2" name="Oval 1206"/>
          <p:cNvSpPr>
            <a:spLocks noChangeArrowheads="1"/>
          </p:cNvSpPr>
          <p:nvPr userDrawn="1"/>
        </p:nvSpPr>
        <p:spPr bwMode="auto">
          <a:xfrm>
            <a:off x="6306179"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3" name="Oval 1207"/>
          <p:cNvSpPr>
            <a:spLocks noChangeArrowheads="1"/>
          </p:cNvSpPr>
          <p:nvPr userDrawn="1"/>
        </p:nvSpPr>
        <p:spPr bwMode="auto">
          <a:xfrm>
            <a:off x="6397586"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4" name="Oval 1208"/>
          <p:cNvSpPr>
            <a:spLocks noChangeArrowheads="1"/>
          </p:cNvSpPr>
          <p:nvPr userDrawn="1"/>
        </p:nvSpPr>
        <p:spPr bwMode="auto">
          <a:xfrm>
            <a:off x="6485408" y="4048878"/>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5" name="Oval 1209"/>
          <p:cNvSpPr>
            <a:spLocks noChangeArrowheads="1"/>
          </p:cNvSpPr>
          <p:nvPr userDrawn="1"/>
        </p:nvSpPr>
        <p:spPr bwMode="auto">
          <a:xfrm>
            <a:off x="6576815"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6" name="Oval 1210"/>
          <p:cNvSpPr>
            <a:spLocks noChangeArrowheads="1"/>
          </p:cNvSpPr>
          <p:nvPr userDrawn="1"/>
        </p:nvSpPr>
        <p:spPr bwMode="auto">
          <a:xfrm>
            <a:off x="6668221" y="4048878"/>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7" name="Oval 1212"/>
          <p:cNvSpPr>
            <a:spLocks noChangeArrowheads="1"/>
          </p:cNvSpPr>
          <p:nvPr userDrawn="1"/>
        </p:nvSpPr>
        <p:spPr bwMode="auto">
          <a:xfrm>
            <a:off x="6754251"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8" name="Oval 1213"/>
          <p:cNvSpPr>
            <a:spLocks noChangeArrowheads="1"/>
          </p:cNvSpPr>
          <p:nvPr userDrawn="1"/>
        </p:nvSpPr>
        <p:spPr bwMode="auto">
          <a:xfrm>
            <a:off x="6847450"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9" name="Oval 1214"/>
          <p:cNvSpPr>
            <a:spLocks noChangeArrowheads="1"/>
          </p:cNvSpPr>
          <p:nvPr userDrawn="1"/>
        </p:nvSpPr>
        <p:spPr bwMode="auto">
          <a:xfrm>
            <a:off x="694064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0" name="Oval 1215"/>
          <p:cNvSpPr>
            <a:spLocks noChangeArrowheads="1"/>
          </p:cNvSpPr>
          <p:nvPr userDrawn="1"/>
        </p:nvSpPr>
        <p:spPr bwMode="auto">
          <a:xfrm>
            <a:off x="7026679"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1" name="Oval 1216"/>
          <p:cNvSpPr>
            <a:spLocks noChangeArrowheads="1"/>
          </p:cNvSpPr>
          <p:nvPr userDrawn="1"/>
        </p:nvSpPr>
        <p:spPr bwMode="auto">
          <a:xfrm>
            <a:off x="711808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2" name="Oval 1217"/>
          <p:cNvSpPr>
            <a:spLocks noChangeArrowheads="1"/>
          </p:cNvSpPr>
          <p:nvPr userDrawn="1"/>
        </p:nvSpPr>
        <p:spPr bwMode="auto">
          <a:xfrm>
            <a:off x="7209493"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3" name="Oval 1218"/>
          <p:cNvSpPr>
            <a:spLocks noChangeArrowheads="1"/>
          </p:cNvSpPr>
          <p:nvPr userDrawn="1"/>
        </p:nvSpPr>
        <p:spPr bwMode="auto">
          <a:xfrm>
            <a:off x="7299107"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4" name="Oval 1219"/>
          <p:cNvSpPr>
            <a:spLocks noChangeArrowheads="1"/>
          </p:cNvSpPr>
          <p:nvPr userDrawn="1"/>
        </p:nvSpPr>
        <p:spPr bwMode="auto">
          <a:xfrm>
            <a:off x="7390514"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5" name="Oval 1220"/>
          <p:cNvSpPr>
            <a:spLocks noChangeArrowheads="1"/>
          </p:cNvSpPr>
          <p:nvPr userDrawn="1"/>
        </p:nvSpPr>
        <p:spPr bwMode="auto">
          <a:xfrm>
            <a:off x="74819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6" name="Oval 1221"/>
          <p:cNvSpPr>
            <a:spLocks noChangeArrowheads="1"/>
          </p:cNvSpPr>
          <p:nvPr userDrawn="1"/>
        </p:nvSpPr>
        <p:spPr bwMode="auto">
          <a:xfrm>
            <a:off x="75733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7" name="Oval 1222"/>
          <p:cNvSpPr>
            <a:spLocks noChangeArrowheads="1"/>
          </p:cNvSpPr>
          <p:nvPr userDrawn="1"/>
        </p:nvSpPr>
        <p:spPr bwMode="auto">
          <a:xfrm>
            <a:off x="76593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8" name="Oval 1223"/>
          <p:cNvSpPr>
            <a:spLocks noChangeArrowheads="1"/>
          </p:cNvSpPr>
          <p:nvPr userDrawn="1"/>
        </p:nvSpPr>
        <p:spPr bwMode="auto">
          <a:xfrm>
            <a:off x="775255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9" name="Oval 1224"/>
          <p:cNvSpPr>
            <a:spLocks noChangeArrowheads="1"/>
          </p:cNvSpPr>
          <p:nvPr userDrawn="1"/>
        </p:nvSpPr>
        <p:spPr bwMode="auto">
          <a:xfrm>
            <a:off x="7845755"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0" name="Oval 1225"/>
          <p:cNvSpPr>
            <a:spLocks noChangeArrowheads="1"/>
          </p:cNvSpPr>
          <p:nvPr userDrawn="1"/>
        </p:nvSpPr>
        <p:spPr bwMode="auto">
          <a:xfrm>
            <a:off x="793178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1" name="Oval 1226"/>
          <p:cNvSpPr>
            <a:spLocks noChangeArrowheads="1"/>
          </p:cNvSpPr>
          <p:nvPr userDrawn="1"/>
        </p:nvSpPr>
        <p:spPr bwMode="auto">
          <a:xfrm>
            <a:off x="80231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2" name="Oval 1227"/>
          <p:cNvSpPr>
            <a:spLocks noChangeArrowheads="1"/>
          </p:cNvSpPr>
          <p:nvPr userDrawn="1"/>
        </p:nvSpPr>
        <p:spPr bwMode="auto">
          <a:xfrm>
            <a:off x="811459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3" name="Oval 1228"/>
          <p:cNvSpPr>
            <a:spLocks noChangeArrowheads="1"/>
          </p:cNvSpPr>
          <p:nvPr userDrawn="1"/>
        </p:nvSpPr>
        <p:spPr bwMode="auto">
          <a:xfrm>
            <a:off x="82024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4" name="Oval 1229"/>
          <p:cNvSpPr>
            <a:spLocks noChangeArrowheads="1"/>
          </p:cNvSpPr>
          <p:nvPr userDrawn="1"/>
        </p:nvSpPr>
        <p:spPr bwMode="auto">
          <a:xfrm>
            <a:off x="8293828"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5" name="Oval 1230"/>
          <p:cNvSpPr>
            <a:spLocks noChangeArrowheads="1"/>
          </p:cNvSpPr>
          <p:nvPr userDrawn="1"/>
        </p:nvSpPr>
        <p:spPr bwMode="auto">
          <a:xfrm>
            <a:off x="83870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6" name="Oval 1231"/>
          <p:cNvSpPr>
            <a:spLocks noChangeArrowheads="1"/>
          </p:cNvSpPr>
          <p:nvPr userDrawn="1"/>
        </p:nvSpPr>
        <p:spPr bwMode="auto">
          <a:xfrm>
            <a:off x="84730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7" name="Oval 1232"/>
          <p:cNvSpPr>
            <a:spLocks noChangeArrowheads="1"/>
          </p:cNvSpPr>
          <p:nvPr userDrawn="1"/>
        </p:nvSpPr>
        <p:spPr bwMode="auto">
          <a:xfrm>
            <a:off x="8566256"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8" name="Oval 1233"/>
          <p:cNvSpPr>
            <a:spLocks noChangeArrowheads="1"/>
          </p:cNvSpPr>
          <p:nvPr userDrawn="1"/>
        </p:nvSpPr>
        <p:spPr bwMode="auto">
          <a:xfrm>
            <a:off x="8657663" y="404887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9" name="Oval 1234"/>
          <p:cNvSpPr>
            <a:spLocks noChangeArrowheads="1"/>
          </p:cNvSpPr>
          <p:nvPr userDrawn="1"/>
        </p:nvSpPr>
        <p:spPr bwMode="auto">
          <a:xfrm>
            <a:off x="87436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0" name="Oval 1235"/>
          <p:cNvSpPr>
            <a:spLocks noChangeArrowheads="1"/>
          </p:cNvSpPr>
          <p:nvPr userDrawn="1"/>
        </p:nvSpPr>
        <p:spPr bwMode="auto">
          <a:xfrm>
            <a:off x="8836892"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1" name="Oval 1236"/>
          <p:cNvSpPr>
            <a:spLocks noChangeArrowheads="1"/>
          </p:cNvSpPr>
          <p:nvPr userDrawn="1"/>
        </p:nvSpPr>
        <p:spPr bwMode="auto">
          <a:xfrm>
            <a:off x="8928298"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2" name="Oval 1237"/>
          <p:cNvSpPr>
            <a:spLocks noChangeArrowheads="1"/>
          </p:cNvSpPr>
          <p:nvPr userDrawn="1"/>
        </p:nvSpPr>
        <p:spPr bwMode="auto">
          <a:xfrm>
            <a:off x="9014328"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3" name="Oval 1238"/>
          <p:cNvSpPr>
            <a:spLocks noChangeArrowheads="1"/>
          </p:cNvSpPr>
          <p:nvPr userDrawn="1"/>
        </p:nvSpPr>
        <p:spPr bwMode="auto">
          <a:xfrm>
            <a:off x="910573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9646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28213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00353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1593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50094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63271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960368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20136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15403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38609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28530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50574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375696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tags" Target="../tags/tag6.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8.xml"/><Relationship Id="rId7" Type="http://schemas.openxmlformats.org/officeDocument/2006/relationships/tags" Target="../tags/tag9.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8.xml"/><Relationship Id="rId5"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userDrawn="1">
            <p:custDataLst>
              <p:tags r:id="rId5"/>
            </p:custDataLst>
            <p:extLst>
              <p:ext uri="{D42A27DB-BD31-4B8C-83A1-F6EECF244321}">
                <p14:modId xmlns:p14="http://schemas.microsoft.com/office/powerpoint/2010/main" val="4212347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3"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4"/>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270" imgH="270" progId="TCLayout.ActiveDocument.1">
                  <p:embed/>
                </p:oleObj>
              </mc:Choice>
              <mc:Fallback>
                <p:oleObj name="think-cellスライド" r:id="rId6" imgW="270" imgH="270" progId="TCLayout.ActiveDocument.1">
                  <p:embed/>
                  <p:pic>
                    <p:nvPicPr>
                      <p:cNvPr id="2" name="オブジェクト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5"/>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667608554"/>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540106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2845472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539.xml"/><Relationship Id="rId21" Type="http://schemas.openxmlformats.org/officeDocument/2006/relationships/tags" Target="../tags/tag534.xml"/><Relationship Id="rId42" Type="http://schemas.openxmlformats.org/officeDocument/2006/relationships/tags" Target="../tags/tag555.xml"/><Relationship Id="rId47" Type="http://schemas.openxmlformats.org/officeDocument/2006/relationships/tags" Target="../tags/tag560.xml"/><Relationship Id="rId63" Type="http://schemas.openxmlformats.org/officeDocument/2006/relationships/tags" Target="../tags/tag576.xml"/><Relationship Id="rId68" Type="http://schemas.openxmlformats.org/officeDocument/2006/relationships/tags" Target="../tags/tag581.xml"/><Relationship Id="rId84" Type="http://schemas.openxmlformats.org/officeDocument/2006/relationships/tags" Target="../tags/tag597.xml"/><Relationship Id="rId89" Type="http://schemas.openxmlformats.org/officeDocument/2006/relationships/tags" Target="../tags/tag602.xml"/><Relationship Id="rId16" Type="http://schemas.openxmlformats.org/officeDocument/2006/relationships/tags" Target="../tags/tag529.xml"/><Relationship Id="rId107" Type="http://schemas.openxmlformats.org/officeDocument/2006/relationships/chart" Target="../charts/chart9.xml"/><Relationship Id="rId11" Type="http://schemas.openxmlformats.org/officeDocument/2006/relationships/tags" Target="../tags/tag524.xml"/><Relationship Id="rId32" Type="http://schemas.openxmlformats.org/officeDocument/2006/relationships/tags" Target="../tags/tag545.xml"/><Relationship Id="rId37" Type="http://schemas.openxmlformats.org/officeDocument/2006/relationships/tags" Target="../tags/tag550.xml"/><Relationship Id="rId53" Type="http://schemas.openxmlformats.org/officeDocument/2006/relationships/tags" Target="../tags/tag566.xml"/><Relationship Id="rId58" Type="http://schemas.openxmlformats.org/officeDocument/2006/relationships/tags" Target="../tags/tag571.xml"/><Relationship Id="rId74" Type="http://schemas.openxmlformats.org/officeDocument/2006/relationships/tags" Target="../tags/tag587.xml"/><Relationship Id="rId79" Type="http://schemas.openxmlformats.org/officeDocument/2006/relationships/tags" Target="../tags/tag592.xml"/><Relationship Id="rId102" Type="http://schemas.openxmlformats.org/officeDocument/2006/relationships/slideLayout" Target="../slideLayouts/slideLayout3.xml"/><Relationship Id="rId5" Type="http://schemas.openxmlformats.org/officeDocument/2006/relationships/tags" Target="../tags/tag518.xml"/><Relationship Id="rId90" Type="http://schemas.openxmlformats.org/officeDocument/2006/relationships/tags" Target="../tags/tag603.xml"/><Relationship Id="rId95" Type="http://schemas.openxmlformats.org/officeDocument/2006/relationships/tags" Target="../tags/tag608.xml"/><Relationship Id="rId22" Type="http://schemas.openxmlformats.org/officeDocument/2006/relationships/tags" Target="../tags/tag535.xml"/><Relationship Id="rId27" Type="http://schemas.openxmlformats.org/officeDocument/2006/relationships/tags" Target="../tags/tag540.xml"/><Relationship Id="rId43" Type="http://schemas.openxmlformats.org/officeDocument/2006/relationships/tags" Target="../tags/tag556.xml"/><Relationship Id="rId48" Type="http://schemas.openxmlformats.org/officeDocument/2006/relationships/tags" Target="../tags/tag561.xml"/><Relationship Id="rId64" Type="http://schemas.openxmlformats.org/officeDocument/2006/relationships/tags" Target="../tags/tag577.xml"/><Relationship Id="rId69" Type="http://schemas.openxmlformats.org/officeDocument/2006/relationships/tags" Target="../tags/tag582.xml"/><Relationship Id="rId80" Type="http://schemas.openxmlformats.org/officeDocument/2006/relationships/tags" Target="../tags/tag593.xml"/><Relationship Id="rId85" Type="http://schemas.openxmlformats.org/officeDocument/2006/relationships/tags" Target="../tags/tag598.xml"/><Relationship Id="rId12" Type="http://schemas.openxmlformats.org/officeDocument/2006/relationships/tags" Target="../tags/tag525.xml"/><Relationship Id="rId17" Type="http://schemas.openxmlformats.org/officeDocument/2006/relationships/tags" Target="../tags/tag530.xml"/><Relationship Id="rId33" Type="http://schemas.openxmlformats.org/officeDocument/2006/relationships/tags" Target="../tags/tag546.xml"/><Relationship Id="rId38" Type="http://schemas.openxmlformats.org/officeDocument/2006/relationships/tags" Target="../tags/tag551.xml"/><Relationship Id="rId59" Type="http://schemas.openxmlformats.org/officeDocument/2006/relationships/tags" Target="../tags/tag572.xml"/><Relationship Id="rId103" Type="http://schemas.openxmlformats.org/officeDocument/2006/relationships/notesSlide" Target="../notesSlides/notesSlide8.xml"/><Relationship Id="rId20" Type="http://schemas.openxmlformats.org/officeDocument/2006/relationships/tags" Target="../tags/tag533.xml"/><Relationship Id="rId41" Type="http://schemas.openxmlformats.org/officeDocument/2006/relationships/tags" Target="../tags/tag554.xml"/><Relationship Id="rId54" Type="http://schemas.openxmlformats.org/officeDocument/2006/relationships/tags" Target="../tags/tag567.xml"/><Relationship Id="rId62" Type="http://schemas.openxmlformats.org/officeDocument/2006/relationships/tags" Target="../tags/tag575.xml"/><Relationship Id="rId70" Type="http://schemas.openxmlformats.org/officeDocument/2006/relationships/tags" Target="../tags/tag583.xml"/><Relationship Id="rId75" Type="http://schemas.openxmlformats.org/officeDocument/2006/relationships/tags" Target="../tags/tag588.xml"/><Relationship Id="rId83" Type="http://schemas.openxmlformats.org/officeDocument/2006/relationships/tags" Target="../tags/tag596.xml"/><Relationship Id="rId88" Type="http://schemas.openxmlformats.org/officeDocument/2006/relationships/tags" Target="../tags/tag601.xml"/><Relationship Id="rId91" Type="http://schemas.openxmlformats.org/officeDocument/2006/relationships/tags" Target="../tags/tag604.xml"/><Relationship Id="rId96" Type="http://schemas.openxmlformats.org/officeDocument/2006/relationships/tags" Target="../tags/tag609.xml"/><Relationship Id="rId1" Type="http://schemas.openxmlformats.org/officeDocument/2006/relationships/tags" Target="../tags/tag514.xml"/><Relationship Id="rId6" Type="http://schemas.openxmlformats.org/officeDocument/2006/relationships/tags" Target="../tags/tag519.xml"/><Relationship Id="rId15" Type="http://schemas.openxmlformats.org/officeDocument/2006/relationships/tags" Target="../tags/tag528.xml"/><Relationship Id="rId23" Type="http://schemas.openxmlformats.org/officeDocument/2006/relationships/tags" Target="../tags/tag536.xml"/><Relationship Id="rId28" Type="http://schemas.openxmlformats.org/officeDocument/2006/relationships/tags" Target="../tags/tag541.xml"/><Relationship Id="rId36" Type="http://schemas.openxmlformats.org/officeDocument/2006/relationships/tags" Target="../tags/tag549.xml"/><Relationship Id="rId49" Type="http://schemas.openxmlformats.org/officeDocument/2006/relationships/tags" Target="../tags/tag562.xml"/><Relationship Id="rId57" Type="http://schemas.openxmlformats.org/officeDocument/2006/relationships/tags" Target="../tags/tag570.xml"/><Relationship Id="rId106" Type="http://schemas.openxmlformats.org/officeDocument/2006/relationships/chart" Target="../charts/chart8.xml"/><Relationship Id="rId10" Type="http://schemas.openxmlformats.org/officeDocument/2006/relationships/tags" Target="../tags/tag523.xml"/><Relationship Id="rId31" Type="http://schemas.openxmlformats.org/officeDocument/2006/relationships/tags" Target="../tags/tag544.xml"/><Relationship Id="rId44" Type="http://schemas.openxmlformats.org/officeDocument/2006/relationships/tags" Target="../tags/tag557.xml"/><Relationship Id="rId52" Type="http://schemas.openxmlformats.org/officeDocument/2006/relationships/tags" Target="../tags/tag565.xml"/><Relationship Id="rId60" Type="http://schemas.openxmlformats.org/officeDocument/2006/relationships/tags" Target="../tags/tag573.xml"/><Relationship Id="rId65" Type="http://schemas.openxmlformats.org/officeDocument/2006/relationships/tags" Target="../tags/tag578.xml"/><Relationship Id="rId73" Type="http://schemas.openxmlformats.org/officeDocument/2006/relationships/tags" Target="../tags/tag586.xml"/><Relationship Id="rId78" Type="http://schemas.openxmlformats.org/officeDocument/2006/relationships/tags" Target="../tags/tag591.xml"/><Relationship Id="rId81" Type="http://schemas.openxmlformats.org/officeDocument/2006/relationships/tags" Target="../tags/tag594.xml"/><Relationship Id="rId86" Type="http://schemas.openxmlformats.org/officeDocument/2006/relationships/tags" Target="../tags/tag599.xml"/><Relationship Id="rId94" Type="http://schemas.openxmlformats.org/officeDocument/2006/relationships/tags" Target="../tags/tag607.xml"/><Relationship Id="rId99" Type="http://schemas.openxmlformats.org/officeDocument/2006/relationships/tags" Target="../tags/tag612.xml"/><Relationship Id="rId101" Type="http://schemas.openxmlformats.org/officeDocument/2006/relationships/tags" Target="../tags/tag614.xml"/><Relationship Id="rId4" Type="http://schemas.openxmlformats.org/officeDocument/2006/relationships/tags" Target="../tags/tag517.xml"/><Relationship Id="rId9" Type="http://schemas.openxmlformats.org/officeDocument/2006/relationships/tags" Target="../tags/tag522.xml"/><Relationship Id="rId13" Type="http://schemas.openxmlformats.org/officeDocument/2006/relationships/tags" Target="../tags/tag526.xml"/><Relationship Id="rId18" Type="http://schemas.openxmlformats.org/officeDocument/2006/relationships/tags" Target="../tags/tag531.xml"/><Relationship Id="rId39" Type="http://schemas.openxmlformats.org/officeDocument/2006/relationships/tags" Target="../tags/tag552.xml"/><Relationship Id="rId34" Type="http://schemas.openxmlformats.org/officeDocument/2006/relationships/tags" Target="../tags/tag547.xml"/><Relationship Id="rId50" Type="http://schemas.openxmlformats.org/officeDocument/2006/relationships/tags" Target="../tags/tag563.xml"/><Relationship Id="rId55" Type="http://schemas.openxmlformats.org/officeDocument/2006/relationships/tags" Target="../tags/tag568.xml"/><Relationship Id="rId76" Type="http://schemas.openxmlformats.org/officeDocument/2006/relationships/tags" Target="../tags/tag589.xml"/><Relationship Id="rId97" Type="http://schemas.openxmlformats.org/officeDocument/2006/relationships/tags" Target="../tags/tag610.xml"/><Relationship Id="rId104" Type="http://schemas.openxmlformats.org/officeDocument/2006/relationships/oleObject" Target="../embeddings/oleObject12.bin"/><Relationship Id="rId7" Type="http://schemas.openxmlformats.org/officeDocument/2006/relationships/tags" Target="../tags/tag520.xml"/><Relationship Id="rId71" Type="http://schemas.openxmlformats.org/officeDocument/2006/relationships/tags" Target="../tags/tag584.xml"/><Relationship Id="rId92" Type="http://schemas.openxmlformats.org/officeDocument/2006/relationships/tags" Target="../tags/tag605.xml"/><Relationship Id="rId2" Type="http://schemas.openxmlformats.org/officeDocument/2006/relationships/tags" Target="../tags/tag515.xml"/><Relationship Id="rId29" Type="http://schemas.openxmlformats.org/officeDocument/2006/relationships/tags" Target="../tags/tag542.xml"/><Relationship Id="rId24" Type="http://schemas.openxmlformats.org/officeDocument/2006/relationships/tags" Target="../tags/tag537.xml"/><Relationship Id="rId40" Type="http://schemas.openxmlformats.org/officeDocument/2006/relationships/tags" Target="../tags/tag553.xml"/><Relationship Id="rId45" Type="http://schemas.openxmlformats.org/officeDocument/2006/relationships/tags" Target="../tags/tag558.xml"/><Relationship Id="rId66" Type="http://schemas.openxmlformats.org/officeDocument/2006/relationships/tags" Target="../tags/tag579.xml"/><Relationship Id="rId87" Type="http://schemas.openxmlformats.org/officeDocument/2006/relationships/tags" Target="../tags/tag600.xml"/><Relationship Id="rId61" Type="http://schemas.openxmlformats.org/officeDocument/2006/relationships/tags" Target="../tags/tag574.xml"/><Relationship Id="rId82" Type="http://schemas.openxmlformats.org/officeDocument/2006/relationships/tags" Target="../tags/tag595.xml"/><Relationship Id="rId19" Type="http://schemas.openxmlformats.org/officeDocument/2006/relationships/tags" Target="../tags/tag532.xml"/><Relationship Id="rId14" Type="http://schemas.openxmlformats.org/officeDocument/2006/relationships/tags" Target="../tags/tag527.xml"/><Relationship Id="rId30" Type="http://schemas.openxmlformats.org/officeDocument/2006/relationships/tags" Target="../tags/tag543.xml"/><Relationship Id="rId35" Type="http://schemas.openxmlformats.org/officeDocument/2006/relationships/tags" Target="../tags/tag548.xml"/><Relationship Id="rId56" Type="http://schemas.openxmlformats.org/officeDocument/2006/relationships/tags" Target="../tags/tag569.xml"/><Relationship Id="rId77" Type="http://schemas.openxmlformats.org/officeDocument/2006/relationships/tags" Target="../tags/tag590.xml"/><Relationship Id="rId100" Type="http://schemas.openxmlformats.org/officeDocument/2006/relationships/tags" Target="../tags/tag613.xml"/><Relationship Id="rId105" Type="http://schemas.openxmlformats.org/officeDocument/2006/relationships/image" Target="../media/image18.emf"/><Relationship Id="rId8" Type="http://schemas.openxmlformats.org/officeDocument/2006/relationships/tags" Target="../tags/tag521.xml"/><Relationship Id="rId51" Type="http://schemas.openxmlformats.org/officeDocument/2006/relationships/tags" Target="../tags/tag564.xml"/><Relationship Id="rId72" Type="http://schemas.openxmlformats.org/officeDocument/2006/relationships/tags" Target="../tags/tag585.xml"/><Relationship Id="rId93" Type="http://schemas.openxmlformats.org/officeDocument/2006/relationships/tags" Target="../tags/tag606.xml"/><Relationship Id="rId98" Type="http://schemas.openxmlformats.org/officeDocument/2006/relationships/tags" Target="../tags/tag611.xml"/><Relationship Id="rId3" Type="http://schemas.openxmlformats.org/officeDocument/2006/relationships/tags" Target="../tags/tag516.xml"/><Relationship Id="rId25" Type="http://schemas.openxmlformats.org/officeDocument/2006/relationships/tags" Target="../tags/tag538.xml"/><Relationship Id="rId46" Type="http://schemas.openxmlformats.org/officeDocument/2006/relationships/tags" Target="../tags/tag559.xml"/><Relationship Id="rId67" Type="http://schemas.openxmlformats.org/officeDocument/2006/relationships/tags" Target="../tags/tag58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0.xml"/><Relationship Id="rId2" Type="http://schemas.openxmlformats.org/officeDocument/2006/relationships/tags" Target="../tags/tag616.xml"/><Relationship Id="rId1" Type="http://schemas.openxmlformats.org/officeDocument/2006/relationships/tags" Target="../tags/tag615.x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617.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17" Type="http://schemas.openxmlformats.org/officeDocument/2006/relationships/tags" Target="../tags/tag734.xml"/><Relationship Id="rId21" Type="http://schemas.openxmlformats.org/officeDocument/2006/relationships/tags" Target="../tags/tag638.xml"/><Relationship Id="rId42" Type="http://schemas.openxmlformats.org/officeDocument/2006/relationships/tags" Target="../tags/tag659.xml"/><Relationship Id="rId63" Type="http://schemas.openxmlformats.org/officeDocument/2006/relationships/tags" Target="../tags/tag680.xml"/><Relationship Id="rId84" Type="http://schemas.openxmlformats.org/officeDocument/2006/relationships/tags" Target="../tags/tag701.xml"/><Relationship Id="rId138" Type="http://schemas.openxmlformats.org/officeDocument/2006/relationships/tags" Target="../tags/tag755.xml"/><Relationship Id="rId159" Type="http://schemas.openxmlformats.org/officeDocument/2006/relationships/tags" Target="../tags/tag776.xml"/><Relationship Id="rId170" Type="http://schemas.openxmlformats.org/officeDocument/2006/relationships/tags" Target="../tags/tag787.xml"/><Relationship Id="rId191" Type="http://schemas.openxmlformats.org/officeDocument/2006/relationships/tags" Target="../tags/tag808.xml"/><Relationship Id="rId205" Type="http://schemas.openxmlformats.org/officeDocument/2006/relationships/tags" Target="../tags/tag822.xml"/><Relationship Id="rId107" Type="http://schemas.openxmlformats.org/officeDocument/2006/relationships/tags" Target="../tags/tag724.xml"/><Relationship Id="rId11" Type="http://schemas.openxmlformats.org/officeDocument/2006/relationships/tags" Target="../tags/tag628.xml"/><Relationship Id="rId32" Type="http://schemas.openxmlformats.org/officeDocument/2006/relationships/tags" Target="../tags/tag649.xml"/><Relationship Id="rId53" Type="http://schemas.openxmlformats.org/officeDocument/2006/relationships/tags" Target="../tags/tag670.xml"/><Relationship Id="rId74" Type="http://schemas.openxmlformats.org/officeDocument/2006/relationships/tags" Target="../tags/tag691.xml"/><Relationship Id="rId128" Type="http://schemas.openxmlformats.org/officeDocument/2006/relationships/tags" Target="../tags/tag745.xml"/><Relationship Id="rId149" Type="http://schemas.openxmlformats.org/officeDocument/2006/relationships/tags" Target="../tags/tag766.xml"/><Relationship Id="rId5" Type="http://schemas.openxmlformats.org/officeDocument/2006/relationships/tags" Target="../tags/tag622.xml"/><Relationship Id="rId95" Type="http://schemas.openxmlformats.org/officeDocument/2006/relationships/tags" Target="../tags/tag712.xml"/><Relationship Id="rId160" Type="http://schemas.openxmlformats.org/officeDocument/2006/relationships/tags" Target="../tags/tag777.xml"/><Relationship Id="rId181" Type="http://schemas.openxmlformats.org/officeDocument/2006/relationships/tags" Target="../tags/tag798.xml"/><Relationship Id="rId22" Type="http://schemas.openxmlformats.org/officeDocument/2006/relationships/tags" Target="../tags/tag639.xml"/><Relationship Id="rId43" Type="http://schemas.openxmlformats.org/officeDocument/2006/relationships/tags" Target="../tags/tag660.xml"/><Relationship Id="rId64" Type="http://schemas.openxmlformats.org/officeDocument/2006/relationships/tags" Target="../tags/tag681.xml"/><Relationship Id="rId118" Type="http://schemas.openxmlformats.org/officeDocument/2006/relationships/tags" Target="../tags/tag735.xml"/><Relationship Id="rId139" Type="http://schemas.openxmlformats.org/officeDocument/2006/relationships/tags" Target="../tags/tag756.xml"/><Relationship Id="rId85" Type="http://schemas.openxmlformats.org/officeDocument/2006/relationships/tags" Target="../tags/tag702.xml"/><Relationship Id="rId150" Type="http://schemas.openxmlformats.org/officeDocument/2006/relationships/tags" Target="../tags/tag767.xml"/><Relationship Id="rId171" Type="http://schemas.openxmlformats.org/officeDocument/2006/relationships/tags" Target="../tags/tag788.xml"/><Relationship Id="rId192" Type="http://schemas.openxmlformats.org/officeDocument/2006/relationships/tags" Target="../tags/tag809.xml"/><Relationship Id="rId206" Type="http://schemas.openxmlformats.org/officeDocument/2006/relationships/tags" Target="../tags/tag823.xml"/><Relationship Id="rId12" Type="http://schemas.openxmlformats.org/officeDocument/2006/relationships/tags" Target="../tags/tag629.xml"/><Relationship Id="rId33" Type="http://schemas.openxmlformats.org/officeDocument/2006/relationships/tags" Target="../tags/tag650.xml"/><Relationship Id="rId108" Type="http://schemas.openxmlformats.org/officeDocument/2006/relationships/tags" Target="../tags/tag725.xml"/><Relationship Id="rId129" Type="http://schemas.openxmlformats.org/officeDocument/2006/relationships/tags" Target="../tags/tag746.xml"/><Relationship Id="rId54" Type="http://schemas.openxmlformats.org/officeDocument/2006/relationships/tags" Target="../tags/tag671.xml"/><Relationship Id="rId75" Type="http://schemas.openxmlformats.org/officeDocument/2006/relationships/tags" Target="../tags/tag692.xml"/><Relationship Id="rId96" Type="http://schemas.openxmlformats.org/officeDocument/2006/relationships/tags" Target="../tags/tag713.xml"/><Relationship Id="rId140" Type="http://schemas.openxmlformats.org/officeDocument/2006/relationships/tags" Target="../tags/tag757.xml"/><Relationship Id="rId161" Type="http://schemas.openxmlformats.org/officeDocument/2006/relationships/tags" Target="../tags/tag778.xml"/><Relationship Id="rId182" Type="http://schemas.openxmlformats.org/officeDocument/2006/relationships/tags" Target="../tags/tag799.xml"/><Relationship Id="rId6" Type="http://schemas.openxmlformats.org/officeDocument/2006/relationships/tags" Target="../tags/tag623.xml"/><Relationship Id="rId23" Type="http://schemas.openxmlformats.org/officeDocument/2006/relationships/tags" Target="../tags/tag640.xml"/><Relationship Id="rId119" Type="http://schemas.openxmlformats.org/officeDocument/2006/relationships/tags" Target="../tags/tag736.xml"/><Relationship Id="rId44" Type="http://schemas.openxmlformats.org/officeDocument/2006/relationships/tags" Target="../tags/tag661.xml"/><Relationship Id="rId65" Type="http://schemas.openxmlformats.org/officeDocument/2006/relationships/tags" Target="../tags/tag682.xml"/><Relationship Id="rId86" Type="http://schemas.openxmlformats.org/officeDocument/2006/relationships/tags" Target="../tags/tag703.xml"/><Relationship Id="rId130" Type="http://schemas.openxmlformats.org/officeDocument/2006/relationships/tags" Target="../tags/tag747.xml"/><Relationship Id="rId151" Type="http://schemas.openxmlformats.org/officeDocument/2006/relationships/tags" Target="../tags/tag768.xml"/><Relationship Id="rId172" Type="http://schemas.openxmlformats.org/officeDocument/2006/relationships/tags" Target="../tags/tag789.xml"/><Relationship Id="rId193" Type="http://schemas.openxmlformats.org/officeDocument/2006/relationships/tags" Target="../tags/tag810.xml"/><Relationship Id="rId207" Type="http://schemas.openxmlformats.org/officeDocument/2006/relationships/tags" Target="../tags/tag824.xml"/><Relationship Id="rId13" Type="http://schemas.openxmlformats.org/officeDocument/2006/relationships/tags" Target="../tags/tag630.xml"/><Relationship Id="rId109" Type="http://schemas.openxmlformats.org/officeDocument/2006/relationships/tags" Target="../tags/tag726.xml"/><Relationship Id="rId34" Type="http://schemas.openxmlformats.org/officeDocument/2006/relationships/tags" Target="../tags/tag651.xml"/><Relationship Id="rId55" Type="http://schemas.openxmlformats.org/officeDocument/2006/relationships/tags" Target="../tags/tag672.xml"/><Relationship Id="rId76" Type="http://schemas.openxmlformats.org/officeDocument/2006/relationships/tags" Target="../tags/tag693.xml"/><Relationship Id="rId97" Type="http://schemas.openxmlformats.org/officeDocument/2006/relationships/tags" Target="../tags/tag714.xml"/><Relationship Id="rId120" Type="http://schemas.openxmlformats.org/officeDocument/2006/relationships/tags" Target="../tags/tag737.xml"/><Relationship Id="rId141" Type="http://schemas.openxmlformats.org/officeDocument/2006/relationships/tags" Target="../tags/tag758.xml"/><Relationship Id="rId7" Type="http://schemas.openxmlformats.org/officeDocument/2006/relationships/tags" Target="../tags/tag624.xml"/><Relationship Id="rId162" Type="http://schemas.openxmlformats.org/officeDocument/2006/relationships/tags" Target="../tags/tag779.xml"/><Relationship Id="rId183" Type="http://schemas.openxmlformats.org/officeDocument/2006/relationships/tags" Target="../tags/tag800.xml"/><Relationship Id="rId24" Type="http://schemas.openxmlformats.org/officeDocument/2006/relationships/tags" Target="../tags/tag641.xml"/><Relationship Id="rId45" Type="http://schemas.openxmlformats.org/officeDocument/2006/relationships/tags" Target="../tags/tag662.xml"/><Relationship Id="rId66" Type="http://schemas.openxmlformats.org/officeDocument/2006/relationships/tags" Target="../tags/tag683.xml"/><Relationship Id="rId87" Type="http://schemas.openxmlformats.org/officeDocument/2006/relationships/tags" Target="../tags/tag704.xml"/><Relationship Id="rId110" Type="http://schemas.openxmlformats.org/officeDocument/2006/relationships/tags" Target="../tags/tag727.xml"/><Relationship Id="rId131" Type="http://schemas.openxmlformats.org/officeDocument/2006/relationships/tags" Target="../tags/tag748.xml"/><Relationship Id="rId152" Type="http://schemas.openxmlformats.org/officeDocument/2006/relationships/tags" Target="../tags/tag769.xml"/><Relationship Id="rId173" Type="http://schemas.openxmlformats.org/officeDocument/2006/relationships/tags" Target="../tags/tag790.xml"/><Relationship Id="rId194" Type="http://schemas.openxmlformats.org/officeDocument/2006/relationships/tags" Target="../tags/tag811.xml"/><Relationship Id="rId208" Type="http://schemas.openxmlformats.org/officeDocument/2006/relationships/tags" Target="../tags/tag825.xml"/><Relationship Id="rId19" Type="http://schemas.openxmlformats.org/officeDocument/2006/relationships/tags" Target="../tags/tag636.xml"/><Relationship Id="rId14" Type="http://schemas.openxmlformats.org/officeDocument/2006/relationships/tags" Target="../tags/tag631.xml"/><Relationship Id="rId30" Type="http://schemas.openxmlformats.org/officeDocument/2006/relationships/tags" Target="../tags/tag647.xml"/><Relationship Id="rId35" Type="http://schemas.openxmlformats.org/officeDocument/2006/relationships/tags" Target="../tags/tag652.xml"/><Relationship Id="rId56" Type="http://schemas.openxmlformats.org/officeDocument/2006/relationships/tags" Target="../tags/tag673.xml"/><Relationship Id="rId77" Type="http://schemas.openxmlformats.org/officeDocument/2006/relationships/tags" Target="../tags/tag694.xml"/><Relationship Id="rId100" Type="http://schemas.openxmlformats.org/officeDocument/2006/relationships/tags" Target="../tags/tag717.xml"/><Relationship Id="rId105" Type="http://schemas.openxmlformats.org/officeDocument/2006/relationships/tags" Target="../tags/tag722.xml"/><Relationship Id="rId126" Type="http://schemas.openxmlformats.org/officeDocument/2006/relationships/tags" Target="../tags/tag743.xml"/><Relationship Id="rId147" Type="http://schemas.openxmlformats.org/officeDocument/2006/relationships/tags" Target="../tags/tag764.xml"/><Relationship Id="rId168" Type="http://schemas.openxmlformats.org/officeDocument/2006/relationships/tags" Target="../tags/tag785.xml"/><Relationship Id="rId8" Type="http://schemas.openxmlformats.org/officeDocument/2006/relationships/tags" Target="../tags/tag625.xml"/><Relationship Id="rId51" Type="http://schemas.openxmlformats.org/officeDocument/2006/relationships/tags" Target="../tags/tag668.xml"/><Relationship Id="rId72" Type="http://schemas.openxmlformats.org/officeDocument/2006/relationships/tags" Target="../tags/tag689.xml"/><Relationship Id="rId93" Type="http://schemas.openxmlformats.org/officeDocument/2006/relationships/tags" Target="../tags/tag710.xml"/><Relationship Id="rId98" Type="http://schemas.openxmlformats.org/officeDocument/2006/relationships/tags" Target="../tags/tag715.xml"/><Relationship Id="rId121" Type="http://schemas.openxmlformats.org/officeDocument/2006/relationships/tags" Target="../tags/tag738.xml"/><Relationship Id="rId142" Type="http://schemas.openxmlformats.org/officeDocument/2006/relationships/tags" Target="../tags/tag759.xml"/><Relationship Id="rId163" Type="http://schemas.openxmlformats.org/officeDocument/2006/relationships/tags" Target="../tags/tag780.xml"/><Relationship Id="rId184" Type="http://schemas.openxmlformats.org/officeDocument/2006/relationships/tags" Target="../tags/tag801.xml"/><Relationship Id="rId189" Type="http://schemas.openxmlformats.org/officeDocument/2006/relationships/tags" Target="../tags/tag806.xml"/><Relationship Id="rId3" Type="http://schemas.openxmlformats.org/officeDocument/2006/relationships/tags" Target="../tags/tag620.xml"/><Relationship Id="rId214" Type="http://schemas.openxmlformats.org/officeDocument/2006/relationships/chart" Target="../charts/chart12.xml"/><Relationship Id="rId25" Type="http://schemas.openxmlformats.org/officeDocument/2006/relationships/tags" Target="../tags/tag642.xml"/><Relationship Id="rId46" Type="http://schemas.openxmlformats.org/officeDocument/2006/relationships/tags" Target="../tags/tag663.xml"/><Relationship Id="rId67" Type="http://schemas.openxmlformats.org/officeDocument/2006/relationships/tags" Target="../tags/tag684.xml"/><Relationship Id="rId116" Type="http://schemas.openxmlformats.org/officeDocument/2006/relationships/tags" Target="../tags/tag733.xml"/><Relationship Id="rId137" Type="http://schemas.openxmlformats.org/officeDocument/2006/relationships/tags" Target="../tags/tag754.xml"/><Relationship Id="rId158" Type="http://schemas.openxmlformats.org/officeDocument/2006/relationships/tags" Target="../tags/tag775.xml"/><Relationship Id="rId20" Type="http://schemas.openxmlformats.org/officeDocument/2006/relationships/tags" Target="../tags/tag637.xml"/><Relationship Id="rId41" Type="http://schemas.openxmlformats.org/officeDocument/2006/relationships/tags" Target="../tags/tag658.xml"/><Relationship Id="rId62" Type="http://schemas.openxmlformats.org/officeDocument/2006/relationships/tags" Target="../tags/tag679.xml"/><Relationship Id="rId83" Type="http://schemas.openxmlformats.org/officeDocument/2006/relationships/tags" Target="../tags/tag700.xml"/><Relationship Id="rId88" Type="http://schemas.openxmlformats.org/officeDocument/2006/relationships/tags" Target="../tags/tag705.xml"/><Relationship Id="rId111" Type="http://schemas.openxmlformats.org/officeDocument/2006/relationships/tags" Target="../tags/tag728.xml"/><Relationship Id="rId132" Type="http://schemas.openxmlformats.org/officeDocument/2006/relationships/tags" Target="../tags/tag749.xml"/><Relationship Id="rId153" Type="http://schemas.openxmlformats.org/officeDocument/2006/relationships/tags" Target="../tags/tag770.xml"/><Relationship Id="rId174" Type="http://schemas.openxmlformats.org/officeDocument/2006/relationships/tags" Target="../tags/tag791.xml"/><Relationship Id="rId179" Type="http://schemas.openxmlformats.org/officeDocument/2006/relationships/tags" Target="../tags/tag796.xml"/><Relationship Id="rId195" Type="http://schemas.openxmlformats.org/officeDocument/2006/relationships/tags" Target="../tags/tag812.xml"/><Relationship Id="rId209" Type="http://schemas.openxmlformats.org/officeDocument/2006/relationships/slideLayout" Target="../slideLayouts/slideLayout3.xml"/><Relationship Id="rId190" Type="http://schemas.openxmlformats.org/officeDocument/2006/relationships/tags" Target="../tags/tag807.xml"/><Relationship Id="rId204" Type="http://schemas.openxmlformats.org/officeDocument/2006/relationships/tags" Target="../tags/tag821.xml"/><Relationship Id="rId15" Type="http://schemas.openxmlformats.org/officeDocument/2006/relationships/tags" Target="../tags/tag632.xml"/><Relationship Id="rId36" Type="http://schemas.openxmlformats.org/officeDocument/2006/relationships/tags" Target="../tags/tag653.xml"/><Relationship Id="rId57" Type="http://schemas.openxmlformats.org/officeDocument/2006/relationships/tags" Target="../tags/tag674.xml"/><Relationship Id="rId106" Type="http://schemas.openxmlformats.org/officeDocument/2006/relationships/tags" Target="../tags/tag723.xml"/><Relationship Id="rId127" Type="http://schemas.openxmlformats.org/officeDocument/2006/relationships/tags" Target="../tags/tag744.xml"/><Relationship Id="rId10" Type="http://schemas.openxmlformats.org/officeDocument/2006/relationships/tags" Target="../tags/tag627.xml"/><Relationship Id="rId31" Type="http://schemas.openxmlformats.org/officeDocument/2006/relationships/tags" Target="../tags/tag648.xml"/><Relationship Id="rId52" Type="http://schemas.openxmlformats.org/officeDocument/2006/relationships/tags" Target="../tags/tag669.xml"/><Relationship Id="rId73" Type="http://schemas.openxmlformats.org/officeDocument/2006/relationships/tags" Target="../tags/tag690.xml"/><Relationship Id="rId78" Type="http://schemas.openxmlformats.org/officeDocument/2006/relationships/tags" Target="../tags/tag695.xml"/><Relationship Id="rId94" Type="http://schemas.openxmlformats.org/officeDocument/2006/relationships/tags" Target="../tags/tag711.xml"/><Relationship Id="rId99" Type="http://schemas.openxmlformats.org/officeDocument/2006/relationships/tags" Target="../tags/tag716.xml"/><Relationship Id="rId101" Type="http://schemas.openxmlformats.org/officeDocument/2006/relationships/tags" Target="../tags/tag718.xml"/><Relationship Id="rId122" Type="http://schemas.openxmlformats.org/officeDocument/2006/relationships/tags" Target="../tags/tag739.xml"/><Relationship Id="rId143" Type="http://schemas.openxmlformats.org/officeDocument/2006/relationships/tags" Target="../tags/tag760.xml"/><Relationship Id="rId148" Type="http://schemas.openxmlformats.org/officeDocument/2006/relationships/tags" Target="../tags/tag765.xml"/><Relationship Id="rId164" Type="http://schemas.openxmlformats.org/officeDocument/2006/relationships/tags" Target="../tags/tag781.xml"/><Relationship Id="rId169" Type="http://schemas.openxmlformats.org/officeDocument/2006/relationships/tags" Target="../tags/tag786.xml"/><Relationship Id="rId185" Type="http://schemas.openxmlformats.org/officeDocument/2006/relationships/tags" Target="../tags/tag802.xml"/><Relationship Id="rId4" Type="http://schemas.openxmlformats.org/officeDocument/2006/relationships/tags" Target="../tags/tag621.xml"/><Relationship Id="rId9" Type="http://schemas.openxmlformats.org/officeDocument/2006/relationships/tags" Target="../tags/tag626.xml"/><Relationship Id="rId180" Type="http://schemas.openxmlformats.org/officeDocument/2006/relationships/tags" Target="../tags/tag797.xml"/><Relationship Id="rId210" Type="http://schemas.openxmlformats.org/officeDocument/2006/relationships/notesSlide" Target="../notesSlides/notesSlide14.xml"/><Relationship Id="rId215" Type="http://schemas.openxmlformats.org/officeDocument/2006/relationships/chart" Target="../charts/chart13.xml"/><Relationship Id="rId26" Type="http://schemas.openxmlformats.org/officeDocument/2006/relationships/tags" Target="../tags/tag643.xml"/><Relationship Id="rId47" Type="http://schemas.openxmlformats.org/officeDocument/2006/relationships/tags" Target="../tags/tag664.xml"/><Relationship Id="rId68" Type="http://schemas.openxmlformats.org/officeDocument/2006/relationships/tags" Target="../tags/tag685.xml"/><Relationship Id="rId89" Type="http://schemas.openxmlformats.org/officeDocument/2006/relationships/tags" Target="../tags/tag706.xml"/><Relationship Id="rId112" Type="http://schemas.openxmlformats.org/officeDocument/2006/relationships/tags" Target="../tags/tag729.xml"/><Relationship Id="rId133" Type="http://schemas.openxmlformats.org/officeDocument/2006/relationships/tags" Target="../tags/tag750.xml"/><Relationship Id="rId154" Type="http://schemas.openxmlformats.org/officeDocument/2006/relationships/tags" Target="../tags/tag771.xml"/><Relationship Id="rId175" Type="http://schemas.openxmlformats.org/officeDocument/2006/relationships/tags" Target="../tags/tag792.xml"/><Relationship Id="rId196" Type="http://schemas.openxmlformats.org/officeDocument/2006/relationships/tags" Target="../tags/tag813.xml"/><Relationship Id="rId200" Type="http://schemas.openxmlformats.org/officeDocument/2006/relationships/tags" Target="../tags/tag817.xml"/><Relationship Id="rId16" Type="http://schemas.openxmlformats.org/officeDocument/2006/relationships/tags" Target="../tags/tag633.xml"/><Relationship Id="rId37" Type="http://schemas.openxmlformats.org/officeDocument/2006/relationships/tags" Target="../tags/tag654.xml"/><Relationship Id="rId58" Type="http://schemas.openxmlformats.org/officeDocument/2006/relationships/tags" Target="../tags/tag675.xml"/><Relationship Id="rId79" Type="http://schemas.openxmlformats.org/officeDocument/2006/relationships/tags" Target="../tags/tag696.xml"/><Relationship Id="rId102" Type="http://schemas.openxmlformats.org/officeDocument/2006/relationships/tags" Target="../tags/tag719.xml"/><Relationship Id="rId123" Type="http://schemas.openxmlformats.org/officeDocument/2006/relationships/tags" Target="../tags/tag740.xml"/><Relationship Id="rId144" Type="http://schemas.openxmlformats.org/officeDocument/2006/relationships/tags" Target="../tags/tag761.xml"/><Relationship Id="rId90" Type="http://schemas.openxmlformats.org/officeDocument/2006/relationships/tags" Target="../tags/tag707.xml"/><Relationship Id="rId165" Type="http://schemas.openxmlformats.org/officeDocument/2006/relationships/tags" Target="../tags/tag782.xml"/><Relationship Id="rId186" Type="http://schemas.openxmlformats.org/officeDocument/2006/relationships/tags" Target="../tags/tag803.xml"/><Relationship Id="rId211" Type="http://schemas.openxmlformats.org/officeDocument/2006/relationships/oleObject" Target="../embeddings/oleObject15.bin"/><Relationship Id="rId27" Type="http://schemas.openxmlformats.org/officeDocument/2006/relationships/tags" Target="../tags/tag644.xml"/><Relationship Id="rId48" Type="http://schemas.openxmlformats.org/officeDocument/2006/relationships/tags" Target="../tags/tag665.xml"/><Relationship Id="rId69" Type="http://schemas.openxmlformats.org/officeDocument/2006/relationships/tags" Target="../tags/tag686.xml"/><Relationship Id="rId113" Type="http://schemas.openxmlformats.org/officeDocument/2006/relationships/tags" Target="../tags/tag730.xml"/><Relationship Id="rId134" Type="http://schemas.openxmlformats.org/officeDocument/2006/relationships/tags" Target="../tags/tag751.xml"/><Relationship Id="rId80" Type="http://schemas.openxmlformats.org/officeDocument/2006/relationships/tags" Target="../tags/tag697.xml"/><Relationship Id="rId155" Type="http://schemas.openxmlformats.org/officeDocument/2006/relationships/tags" Target="../tags/tag772.xml"/><Relationship Id="rId176" Type="http://schemas.openxmlformats.org/officeDocument/2006/relationships/tags" Target="../tags/tag793.xml"/><Relationship Id="rId197" Type="http://schemas.openxmlformats.org/officeDocument/2006/relationships/tags" Target="../tags/tag814.xml"/><Relationship Id="rId201" Type="http://schemas.openxmlformats.org/officeDocument/2006/relationships/tags" Target="../tags/tag818.xml"/><Relationship Id="rId17" Type="http://schemas.openxmlformats.org/officeDocument/2006/relationships/tags" Target="../tags/tag634.xml"/><Relationship Id="rId38" Type="http://schemas.openxmlformats.org/officeDocument/2006/relationships/tags" Target="../tags/tag655.xml"/><Relationship Id="rId59" Type="http://schemas.openxmlformats.org/officeDocument/2006/relationships/tags" Target="../tags/tag676.xml"/><Relationship Id="rId103" Type="http://schemas.openxmlformats.org/officeDocument/2006/relationships/tags" Target="../tags/tag720.xml"/><Relationship Id="rId124" Type="http://schemas.openxmlformats.org/officeDocument/2006/relationships/tags" Target="../tags/tag741.xml"/><Relationship Id="rId70" Type="http://schemas.openxmlformats.org/officeDocument/2006/relationships/tags" Target="../tags/tag687.xml"/><Relationship Id="rId91" Type="http://schemas.openxmlformats.org/officeDocument/2006/relationships/tags" Target="../tags/tag708.xml"/><Relationship Id="rId145" Type="http://schemas.openxmlformats.org/officeDocument/2006/relationships/tags" Target="../tags/tag762.xml"/><Relationship Id="rId166" Type="http://schemas.openxmlformats.org/officeDocument/2006/relationships/tags" Target="../tags/tag783.xml"/><Relationship Id="rId187" Type="http://schemas.openxmlformats.org/officeDocument/2006/relationships/tags" Target="../tags/tag804.xml"/><Relationship Id="rId1" Type="http://schemas.openxmlformats.org/officeDocument/2006/relationships/tags" Target="../tags/tag618.xml"/><Relationship Id="rId212" Type="http://schemas.openxmlformats.org/officeDocument/2006/relationships/image" Target="../media/image1.emf"/><Relationship Id="rId28" Type="http://schemas.openxmlformats.org/officeDocument/2006/relationships/tags" Target="../tags/tag645.xml"/><Relationship Id="rId49" Type="http://schemas.openxmlformats.org/officeDocument/2006/relationships/tags" Target="../tags/tag666.xml"/><Relationship Id="rId114" Type="http://schemas.openxmlformats.org/officeDocument/2006/relationships/tags" Target="../tags/tag731.xml"/><Relationship Id="rId60" Type="http://schemas.openxmlformats.org/officeDocument/2006/relationships/tags" Target="../tags/tag677.xml"/><Relationship Id="rId81" Type="http://schemas.openxmlformats.org/officeDocument/2006/relationships/tags" Target="../tags/tag698.xml"/><Relationship Id="rId135" Type="http://schemas.openxmlformats.org/officeDocument/2006/relationships/tags" Target="../tags/tag752.xml"/><Relationship Id="rId156" Type="http://schemas.openxmlformats.org/officeDocument/2006/relationships/tags" Target="../tags/tag773.xml"/><Relationship Id="rId177" Type="http://schemas.openxmlformats.org/officeDocument/2006/relationships/tags" Target="../tags/tag794.xml"/><Relationship Id="rId198" Type="http://schemas.openxmlformats.org/officeDocument/2006/relationships/tags" Target="../tags/tag815.xml"/><Relationship Id="rId202" Type="http://schemas.openxmlformats.org/officeDocument/2006/relationships/tags" Target="../tags/tag819.xml"/><Relationship Id="rId18" Type="http://schemas.openxmlformats.org/officeDocument/2006/relationships/tags" Target="../tags/tag635.xml"/><Relationship Id="rId39" Type="http://schemas.openxmlformats.org/officeDocument/2006/relationships/tags" Target="../tags/tag656.xml"/><Relationship Id="rId50" Type="http://schemas.openxmlformats.org/officeDocument/2006/relationships/tags" Target="../tags/tag667.xml"/><Relationship Id="rId104" Type="http://schemas.openxmlformats.org/officeDocument/2006/relationships/tags" Target="../tags/tag721.xml"/><Relationship Id="rId125" Type="http://schemas.openxmlformats.org/officeDocument/2006/relationships/tags" Target="../tags/tag742.xml"/><Relationship Id="rId146" Type="http://schemas.openxmlformats.org/officeDocument/2006/relationships/tags" Target="../tags/tag763.xml"/><Relationship Id="rId167" Type="http://schemas.openxmlformats.org/officeDocument/2006/relationships/tags" Target="../tags/tag784.xml"/><Relationship Id="rId188" Type="http://schemas.openxmlformats.org/officeDocument/2006/relationships/tags" Target="../tags/tag805.xml"/><Relationship Id="rId71" Type="http://schemas.openxmlformats.org/officeDocument/2006/relationships/tags" Target="../tags/tag688.xml"/><Relationship Id="rId92" Type="http://schemas.openxmlformats.org/officeDocument/2006/relationships/tags" Target="../tags/tag709.xml"/><Relationship Id="rId213" Type="http://schemas.openxmlformats.org/officeDocument/2006/relationships/chart" Target="../charts/chart11.xml"/><Relationship Id="rId2" Type="http://schemas.openxmlformats.org/officeDocument/2006/relationships/tags" Target="../tags/tag619.xml"/><Relationship Id="rId29" Type="http://schemas.openxmlformats.org/officeDocument/2006/relationships/tags" Target="../tags/tag646.xml"/><Relationship Id="rId40" Type="http://schemas.openxmlformats.org/officeDocument/2006/relationships/tags" Target="../tags/tag657.xml"/><Relationship Id="rId115" Type="http://schemas.openxmlformats.org/officeDocument/2006/relationships/tags" Target="../tags/tag732.xml"/><Relationship Id="rId136" Type="http://schemas.openxmlformats.org/officeDocument/2006/relationships/tags" Target="../tags/tag753.xml"/><Relationship Id="rId157" Type="http://schemas.openxmlformats.org/officeDocument/2006/relationships/tags" Target="../tags/tag774.xml"/><Relationship Id="rId178" Type="http://schemas.openxmlformats.org/officeDocument/2006/relationships/tags" Target="../tags/tag795.xml"/><Relationship Id="rId61" Type="http://schemas.openxmlformats.org/officeDocument/2006/relationships/tags" Target="../tags/tag678.xml"/><Relationship Id="rId82" Type="http://schemas.openxmlformats.org/officeDocument/2006/relationships/tags" Target="../tags/tag699.xml"/><Relationship Id="rId199" Type="http://schemas.openxmlformats.org/officeDocument/2006/relationships/tags" Target="../tags/tag816.xml"/><Relationship Id="rId203" Type="http://schemas.openxmlformats.org/officeDocument/2006/relationships/tags" Target="../tags/tag8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8" Type="http://schemas.openxmlformats.org/officeDocument/2006/relationships/tags" Target="../tags/tag833.xml"/><Relationship Id="rId13" Type="http://schemas.openxmlformats.org/officeDocument/2006/relationships/tags" Target="../tags/tag838.xml"/><Relationship Id="rId18" Type="http://schemas.openxmlformats.org/officeDocument/2006/relationships/tags" Target="../tags/tag843.xml"/><Relationship Id="rId26" Type="http://schemas.openxmlformats.org/officeDocument/2006/relationships/chart" Target="../charts/chart15.xml"/><Relationship Id="rId3" Type="http://schemas.openxmlformats.org/officeDocument/2006/relationships/tags" Target="../tags/tag828.xml"/><Relationship Id="rId21" Type="http://schemas.openxmlformats.org/officeDocument/2006/relationships/slideLayout" Target="../slideLayouts/slideLayout5.xml"/><Relationship Id="rId7" Type="http://schemas.openxmlformats.org/officeDocument/2006/relationships/tags" Target="../tags/tag832.xml"/><Relationship Id="rId12" Type="http://schemas.openxmlformats.org/officeDocument/2006/relationships/tags" Target="../tags/tag837.xml"/><Relationship Id="rId17" Type="http://schemas.openxmlformats.org/officeDocument/2006/relationships/tags" Target="../tags/tag842.xml"/><Relationship Id="rId25" Type="http://schemas.openxmlformats.org/officeDocument/2006/relationships/chart" Target="../charts/chart14.xml"/><Relationship Id="rId2" Type="http://schemas.openxmlformats.org/officeDocument/2006/relationships/tags" Target="../tags/tag827.xml"/><Relationship Id="rId16" Type="http://schemas.openxmlformats.org/officeDocument/2006/relationships/tags" Target="../tags/tag841.xml"/><Relationship Id="rId20" Type="http://schemas.openxmlformats.org/officeDocument/2006/relationships/tags" Target="../tags/tag845.xml"/><Relationship Id="rId1" Type="http://schemas.openxmlformats.org/officeDocument/2006/relationships/tags" Target="../tags/tag826.xml"/><Relationship Id="rId6" Type="http://schemas.openxmlformats.org/officeDocument/2006/relationships/tags" Target="../tags/tag831.xml"/><Relationship Id="rId11" Type="http://schemas.openxmlformats.org/officeDocument/2006/relationships/tags" Target="../tags/tag836.xml"/><Relationship Id="rId24" Type="http://schemas.openxmlformats.org/officeDocument/2006/relationships/image" Target="../media/image18.emf"/><Relationship Id="rId5" Type="http://schemas.openxmlformats.org/officeDocument/2006/relationships/tags" Target="../tags/tag830.xml"/><Relationship Id="rId15" Type="http://schemas.openxmlformats.org/officeDocument/2006/relationships/tags" Target="../tags/tag840.xml"/><Relationship Id="rId23" Type="http://schemas.openxmlformats.org/officeDocument/2006/relationships/oleObject" Target="../embeddings/oleObject16.bin"/><Relationship Id="rId10" Type="http://schemas.openxmlformats.org/officeDocument/2006/relationships/tags" Target="../tags/tag835.xml"/><Relationship Id="rId19" Type="http://schemas.openxmlformats.org/officeDocument/2006/relationships/tags" Target="../tags/tag844.xml"/><Relationship Id="rId4" Type="http://schemas.openxmlformats.org/officeDocument/2006/relationships/tags" Target="../tags/tag829.xml"/><Relationship Id="rId9" Type="http://schemas.openxmlformats.org/officeDocument/2006/relationships/tags" Target="../tags/tag834.xml"/><Relationship Id="rId14" Type="http://schemas.openxmlformats.org/officeDocument/2006/relationships/tags" Target="../tags/tag839.xml"/><Relationship Id="rId2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47.xml"/><Relationship Id="rId1" Type="http://schemas.openxmlformats.org/officeDocument/2006/relationships/tags" Target="../tags/tag846.xml"/><Relationship Id="rId6" Type="http://schemas.openxmlformats.org/officeDocument/2006/relationships/image" Target="../media/image18.emf"/><Relationship Id="rId5" Type="http://schemas.openxmlformats.org/officeDocument/2006/relationships/oleObject" Target="../embeddings/oleObject17.bin"/><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image" Target="../media/image18.emf"/><Relationship Id="rId5" Type="http://schemas.openxmlformats.org/officeDocument/2006/relationships/oleObject" Target="../embeddings/oleObject18.bin"/><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6" Type="http://schemas.openxmlformats.org/officeDocument/2006/relationships/tags" Target="../tags/tag875.xml"/><Relationship Id="rId21" Type="http://schemas.openxmlformats.org/officeDocument/2006/relationships/tags" Target="../tags/tag870.xml"/><Relationship Id="rId42" Type="http://schemas.openxmlformats.org/officeDocument/2006/relationships/tags" Target="../tags/tag891.xml"/><Relationship Id="rId47" Type="http://schemas.openxmlformats.org/officeDocument/2006/relationships/tags" Target="../tags/tag896.xml"/><Relationship Id="rId63" Type="http://schemas.openxmlformats.org/officeDocument/2006/relationships/tags" Target="../tags/tag912.xml"/><Relationship Id="rId68" Type="http://schemas.openxmlformats.org/officeDocument/2006/relationships/tags" Target="../tags/tag917.xml"/><Relationship Id="rId84" Type="http://schemas.openxmlformats.org/officeDocument/2006/relationships/oleObject" Target="../embeddings/oleObject19.bin"/><Relationship Id="rId16" Type="http://schemas.openxmlformats.org/officeDocument/2006/relationships/tags" Target="../tags/tag865.xml"/><Relationship Id="rId11" Type="http://schemas.openxmlformats.org/officeDocument/2006/relationships/tags" Target="../tags/tag860.xml"/><Relationship Id="rId32" Type="http://schemas.openxmlformats.org/officeDocument/2006/relationships/tags" Target="../tags/tag881.xml"/><Relationship Id="rId37" Type="http://schemas.openxmlformats.org/officeDocument/2006/relationships/tags" Target="../tags/tag886.xml"/><Relationship Id="rId53" Type="http://schemas.openxmlformats.org/officeDocument/2006/relationships/tags" Target="../tags/tag902.xml"/><Relationship Id="rId58" Type="http://schemas.openxmlformats.org/officeDocument/2006/relationships/tags" Target="../tags/tag907.xml"/><Relationship Id="rId74" Type="http://schemas.openxmlformats.org/officeDocument/2006/relationships/tags" Target="../tags/tag923.xml"/><Relationship Id="rId79" Type="http://schemas.openxmlformats.org/officeDocument/2006/relationships/tags" Target="../tags/tag928.xml"/><Relationship Id="rId5" Type="http://schemas.openxmlformats.org/officeDocument/2006/relationships/tags" Target="../tags/tag854.xml"/><Relationship Id="rId19" Type="http://schemas.openxmlformats.org/officeDocument/2006/relationships/tags" Target="../tags/tag868.xml"/><Relationship Id="rId14" Type="http://schemas.openxmlformats.org/officeDocument/2006/relationships/tags" Target="../tags/tag863.xml"/><Relationship Id="rId22" Type="http://schemas.openxmlformats.org/officeDocument/2006/relationships/tags" Target="../tags/tag871.xml"/><Relationship Id="rId27" Type="http://schemas.openxmlformats.org/officeDocument/2006/relationships/tags" Target="../tags/tag876.xml"/><Relationship Id="rId30" Type="http://schemas.openxmlformats.org/officeDocument/2006/relationships/tags" Target="../tags/tag879.xml"/><Relationship Id="rId35" Type="http://schemas.openxmlformats.org/officeDocument/2006/relationships/tags" Target="../tags/tag884.xml"/><Relationship Id="rId43" Type="http://schemas.openxmlformats.org/officeDocument/2006/relationships/tags" Target="../tags/tag892.xml"/><Relationship Id="rId48" Type="http://schemas.openxmlformats.org/officeDocument/2006/relationships/tags" Target="../tags/tag897.xml"/><Relationship Id="rId56" Type="http://schemas.openxmlformats.org/officeDocument/2006/relationships/tags" Target="../tags/tag905.xml"/><Relationship Id="rId64" Type="http://schemas.openxmlformats.org/officeDocument/2006/relationships/tags" Target="../tags/tag913.xml"/><Relationship Id="rId69" Type="http://schemas.openxmlformats.org/officeDocument/2006/relationships/tags" Target="../tags/tag918.xml"/><Relationship Id="rId77" Type="http://schemas.openxmlformats.org/officeDocument/2006/relationships/tags" Target="../tags/tag926.xml"/><Relationship Id="rId8" Type="http://schemas.openxmlformats.org/officeDocument/2006/relationships/tags" Target="../tags/tag857.xml"/><Relationship Id="rId51" Type="http://schemas.openxmlformats.org/officeDocument/2006/relationships/tags" Target="../tags/tag900.xml"/><Relationship Id="rId72" Type="http://schemas.openxmlformats.org/officeDocument/2006/relationships/tags" Target="../tags/tag921.xml"/><Relationship Id="rId80" Type="http://schemas.openxmlformats.org/officeDocument/2006/relationships/tags" Target="../tags/tag929.xml"/><Relationship Id="rId85" Type="http://schemas.openxmlformats.org/officeDocument/2006/relationships/image" Target="../media/image18.emf"/><Relationship Id="rId3" Type="http://schemas.openxmlformats.org/officeDocument/2006/relationships/tags" Target="../tags/tag852.xml"/><Relationship Id="rId12" Type="http://schemas.openxmlformats.org/officeDocument/2006/relationships/tags" Target="../tags/tag861.xml"/><Relationship Id="rId17" Type="http://schemas.openxmlformats.org/officeDocument/2006/relationships/tags" Target="../tags/tag866.xml"/><Relationship Id="rId25" Type="http://schemas.openxmlformats.org/officeDocument/2006/relationships/tags" Target="../tags/tag874.xml"/><Relationship Id="rId33" Type="http://schemas.openxmlformats.org/officeDocument/2006/relationships/tags" Target="../tags/tag882.xml"/><Relationship Id="rId38" Type="http://schemas.openxmlformats.org/officeDocument/2006/relationships/tags" Target="../tags/tag887.xml"/><Relationship Id="rId46" Type="http://schemas.openxmlformats.org/officeDocument/2006/relationships/tags" Target="../tags/tag895.xml"/><Relationship Id="rId59" Type="http://schemas.openxmlformats.org/officeDocument/2006/relationships/tags" Target="../tags/tag908.xml"/><Relationship Id="rId67" Type="http://schemas.openxmlformats.org/officeDocument/2006/relationships/tags" Target="../tags/tag916.xml"/><Relationship Id="rId20" Type="http://schemas.openxmlformats.org/officeDocument/2006/relationships/tags" Target="../tags/tag869.xml"/><Relationship Id="rId41" Type="http://schemas.openxmlformats.org/officeDocument/2006/relationships/tags" Target="../tags/tag890.xml"/><Relationship Id="rId54" Type="http://schemas.openxmlformats.org/officeDocument/2006/relationships/tags" Target="../tags/tag903.xml"/><Relationship Id="rId62" Type="http://schemas.openxmlformats.org/officeDocument/2006/relationships/tags" Target="../tags/tag911.xml"/><Relationship Id="rId70" Type="http://schemas.openxmlformats.org/officeDocument/2006/relationships/tags" Target="../tags/tag919.xml"/><Relationship Id="rId75" Type="http://schemas.openxmlformats.org/officeDocument/2006/relationships/tags" Target="../tags/tag924.xml"/><Relationship Id="rId83" Type="http://schemas.openxmlformats.org/officeDocument/2006/relationships/notesSlide" Target="../notesSlides/notesSlide18.xml"/><Relationship Id="rId1" Type="http://schemas.openxmlformats.org/officeDocument/2006/relationships/tags" Target="../tags/tag850.xml"/><Relationship Id="rId6" Type="http://schemas.openxmlformats.org/officeDocument/2006/relationships/tags" Target="../tags/tag855.xml"/><Relationship Id="rId15" Type="http://schemas.openxmlformats.org/officeDocument/2006/relationships/tags" Target="../tags/tag864.xml"/><Relationship Id="rId23" Type="http://schemas.openxmlformats.org/officeDocument/2006/relationships/tags" Target="../tags/tag872.xml"/><Relationship Id="rId28" Type="http://schemas.openxmlformats.org/officeDocument/2006/relationships/tags" Target="../tags/tag877.xml"/><Relationship Id="rId36" Type="http://schemas.openxmlformats.org/officeDocument/2006/relationships/tags" Target="../tags/tag885.xml"/><Relationship Id="rId49" Type="http://schemas.openxmlformats.org/officeDocument/2006/relationships/tags" Target="../tags/tag898.xml"/><Relationship Id="rId57" Type="http://schemas.openxmlformats.org/officeDocument/2006/relationships/tags" Target="../tags/tag906.xml"/><Relationship Id="rId10" Type="http://schemas.openxmlformats.org/officeDocument/2006/relationships/tags" Target="../tags/tag859.xml"/><Relationship Id="rId31" Type="http://schemas.openxmlformats.org/officeDocument/2006/relationships/tags" Target="../tags/tag880.xml"/><Relationship Id="rId44" Type="http://schemas.openxmlformats.org/officeDocument/2006/relationships/tags" Target="../tags/tag893.xml"/><Relationship Id="rId52" Type="http://schemas.openxmlformats.org/officeDocument/2006/relationships/tags" Target="../tags/tag901.xml"/><Relationship Id="rId60" Type="http://schemas.openxmlformats.org/officeDocument/2006/relationships/tags" Target="../tags/tag909.xml"/><Relationship Id="rId65" Type="http://schemas.openxmlformats.org/officeDocument/2006/relationships/tags" Target="../tags/tag914.xml"/><Relationship Id="rId73" Type="http://schemas.openxmlformats.org/officeDocument/2006/relationships/tags" Target="../tags/tag922.xml"/><Relationship Id="rId78" Type="http://schemas.openxmlformats.org/officeDocument/2006/relationships/tags" Target="../tags/tag927.xml"/><Relationship Id="rId81" Type="http://schemas.openxmlformats.org/officeDocument/2006/relationships/tags" Target="../tags/tag930.xml"/><Relationship Id="rId86" Type="http://schemas.openxmlformats.org/officeDocument/2006/relationships/chart" Target="../charts/chart16.xml"/><Relationship Id="rId4" Type="http://schemas.openxmlformats.org/officeDocument/2006/relationships/tags" Target="../tags/tag853.xml"/><Relationship Id="rId9" Type="http://schemas.openxmlformats.org/officeDocument/2006/relationships/tags" Target="../tags/tag858.xml"/><Relationship Id="rId13" Type="http://schemas.openxmlformats.org/officeDocument/2006/relationships/tags" Target="../tags/tag862.xml"/><Relationship Id="rId18" Type="http://schemas.openxmlformats.org/officeDocument/2006/relationships/tags" Target="../tags/tag867.xml"/><Relationship Id="rId39" Type="http://schemas.openxmlformats.org/officeDocument/2006/relationships/tags" Target="../tags/tag888.xml"/><Relationship Id="rId34" Type="http://schemas.openxmlformats.org/officeDocument/2006/relationships/tags" Target="../tags/tag883.xml"/><Relationship Id="rId50" Type="http://schemas.openxmlformats.org/officeDocument/2006/relationships/tags" Target="../tags/tag899.xml"/><Relationship Id="rId55" Type="http://schemas.openxmlformats.org/officeDocument/2006/relationships/tags" Target="../tags/tag904.xml"/><Relationship Id="rId76" Type="http://schemas.openxmlformats.org/officeDocument/2006/relationships/tags" Target="../tags/tag925.xml"/><Relationship Id="rId7" Type="http://schemas.openxmlformats.org/officeDocument/2006/relationships/tags" Target="../tags/tag856.xml"/><Relationship Id="rId71" Type="http://schemas.openxmlformats.org/officeDocument/2006/relationships/tags" Target="../tags/tag920.xml"/><Relationship Id="rId2" Type="http://schemas.openxmlformats.org/officeDocument/2006/relationships/tags" Target="../tags/tag851.xml"/><Relationship Id="rId29" Type="http://schemas.openxmlformats.org/officeDocument/2006/relationships/tags" Target="../tags/tag878.xml"/><Relationship Id="rId24" Type="http://schemas.openxmlformats.org/officeDocument/2006/relationships/tags" Target="../tags/tag873.xml"/><Relationship Id="rId40" Type="http://schemas.openxmlformats.org/officeDocument/2006/relationships/tags" Target="../tags/tag889.xml"/><Relationship Id="rId45" Type="http://schemas.openxmlformats.org/officeDocument/2006/relationships/tags" Target="../tags/tag894.xml"/><Relationship Id="rId66" Type="http://schemas.openxmlformats.org/officeDocument/2006/relationships/tags" Target="../tags/tag915.xml"/><Relationship Id="rId87" Type="http://schemas.openxmlformats.org/officeDocument/2006/relationships/chart" Target="../charts/chart17.xml"/><Relationship Id="rId61" Type="http://schemas.openxmlformats.org/officeDocument/2006/relationships/tags" Target="../tags/tag910.xml"/><Relationship Id="rId8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6" Type="http://schemas.openxmlformats.org/officeDocument/2006/relationships/tags" Target="../tags/tag956.xml"/><Relationship Id="rId117" Type="http://schemas.openxmlformats.org/officeDocument/2006/relationships/slideLayout" Target="../slideLayouts/slideLayout3.xml"/><Relationship Id="rId21" Type="http://schemas.openxmlformats.org/officeDocument/2006/relationships/tags" Target="../tags/tag951.xml"/><Relationship Id="rId42" Type="http://schemas.openxmlformats.org/officeDocument/2006/relationships/tags" Target="../tags/tag972.xml"/><Relationship Id="rId47" Type="http://schemas.openxmlformats.org/officeDocument/2006/relationships/tags" Target="../tags/tag977.xml"/><Relationship Id="rId63" Type="http://schemas.openxmlformats.org/officeDocument/2006/relationships/tags" Target="../tags/tag993.xml"/><Relationship Id="rId68" Type="http://schemas.openxmlformats.org/officeDocument/2006/relationships/tags" Target="../tags/tag998.xml"/><Relationship Id="rId84" Type="http://schemas.openxmlformats.org/officeDocument/2006/relationships/tags" Target="../tags/tag1014.xml"/><Relationship Id="rId89" Type="http://schemas.openxmlformats.org/officeDocument/2006/relationships/tags" Target="../tags/tag1019.xml"/><Relationship Id="rId112" Type="http://schemas.openxmlformats.org/officeDocument/2006/relationships/tags" Target="../tags/tag1042.xml"/><Relationship Id="rId16" Type="http://schemas.openxmlformats.org/officeDocument/2006/relationships/tags" Target="../tags/tag946.xml"/><Relationship Id="rId107" Type="http://schemas.openxmlformats.org/officeDocument/2006/relationships/tags" Target="../tags/tag1037.xml"/><Relationship Id="rId11" Type="http://schemas.openxmlformats.org/officeDocument/2006/relationships/tags" Target="../tags/tag941.xml"/><Relationship Id="rId32" Type="http://schemas.openxmlformats.org/officeDocument/2006/relationships/tags" Target="../tags/tag962.xml"/><Relationship Id="rId37" Type="http://schemas.openxmlformats.org/officeDocument/2006/relationships/tags" Target="../tags/tag967.xml"/><Relationship Id="rId53" Type="http://schemas.openxmlformats.org/officeDocument/2006/relationships/tags" Target="../tags/tag983.xml"/><Relationship Id="rId58" Type="http://schemas.openxmlformats.org/officeDocument/2006/relationships/tags" Target="../tags/tag988.xml"/><Relationship Id="rId74" Type="http://schemas.openxmlformats.org/officeDocument/2006/relationships/tags" Target="../tags/tag1004.xml"/><Relationship Id="rId79" Type="http://schemas.openxmlformats.org/officeDocument/2006/relationships/tags" Target="../tags/tag1009.xml"/><Relationship Id="rId102" Type="http://schemas.openxmlformats.org/officeDocument/2006/relationships/tags" Target="../tags/tag1032.xml"/><Relationship Id="rId5" Type="http://schemas.openxmlformats.org/officeDocument/2006/relationships/tags" Target="../tags/tag935.xml"/><Relationship Id="rId90" Type="http://schemas.openxmlformats.org/officeDocument/2006/relationships/tags" Target="../tags/tag1020.xml"/><Relationship Id="rId95" Type="http://schemas.openxmlformats.org/officeDocument/2006/relationships/tags" Target="../tags/tag1025.xml"/><Relationship Id="rId22" Type="http://schemas.openxmlformats.org/officeDocument/2006/relationships/tags" Target="../tags/tag952.xml"/><Relationship Id="rId27" Type="http://schemas.openxmlformats.org/officeDocument/2006/relationships/tags" Target="../tags/tag957.xml"/><Relationship Id="rId43" Type="http://schemas.openxmlformats.org/officeDocument/2006/relationships/tags" Target="../tags/tag973.xml"/><Relationship Id="rId48" Type="http://schemas.openxmlformats.org/officeDocument/2006/relationships/tags" Target="../tags/tag978.xml"/><Relationship Id="rId64" Type="http://schemas.openxmlformats.org/officeDocument/2006/relationships/tags" Target="../tags/tag994.xml"/><Relationship Id="rId69" Type="http://schemas.openxmlformats.org/officeDocument/2006/relationships/tags" Target="../tags/tag999.xml"/><Relationship Id="rId113" Type="http://schemas.openxmlformats.org/officeDocument/2006/relationships/tags" Target="../tags/tag1043.xml"/><Relationship Id="rId118" Type="http://schemas.openxmlformats.org/officeDocument/2006/relationships/notesSlide" Target="../notesSlides/notesSlide19.xml"/><Relationship Id="rId80" Type="http://schemas.openxmlformats.org/officeDocument/2006/relationships/tags" Target="../tags/tag1010.xml"/><Relationship Id="rId85" Type="http://schemas.openxmlformats.org/officeDocument/2006/relationships/tags" Target="../tags/tag1015.xml"/><Relationship Id="rId12" Type="http://schemas.openxmlformats.org/officeDocument/2006/relationships/tags" Target="../tags/tag942.xml"/><Relationship Id="rId17" Type="http://schemas.openxmlformats.org/officeDocument/2006/relationships/tags" Target="../tags/tag947.xml"/><Relationship Id="rId33" Type="http://schemas.openxmlformats.org/officeDocument/2006/relationships/tags" Target="../tags/tag963.xml"/><Relationship Id="rId38" Type="http://schemas.openxmlformats.org/officeDocument/2006/relationships/tags" Target="../tags/tag968.xml"/><Relationship Id="rId59" Type="http://schemas.openxmlformats.org/officeDocument/2006/relationships/tags" Target="../tags/tag989.xml"/><Relationship Id="rId103" Type="http://schemas.openxmlformats.org/officeDocument/2006/relationships/tags" Target="../tags/tag1033.xml"/><Relationship Id="rId108" Type="http://schemas.openxmlformats.org/officeDocument/2006/relationships/tags" Target="../tags/tag1038.xml"/><Relationship Id="rId54" Type="http://schemas.openxmlformats.org/officeDocument/2006/relationships/tags" Target="../tags/tag984.xml"/><Relationship Id="rId70" Type="http://schemas.openxmlformats.org/officeDocument/2006/relationships/tags" Target="../tags/tag1000.xml"/><Relationship Id="rId75" Type="http://schemas.openxmlformats.org/officeDocument/2006/relationships/tags" Target="../tags/tag1005.xml"/><Relationship Id="rId91" Type="http://schemas.openxmlformats.org/officeDocument/2006/relationships/tags" Target="../tags/tag1021.xml"/><Relationship Id="rId96" Type="http://schemas.openxmlformats.org/officeDocument/2006/relationships/tags" Target="../tags/tag1026.xml"/><Relationship Id="rId1" Type="http://schemas.openxmlformats.org/officeDocument/2006/relationships/tags" Target="../tags/tag931.xml"/><Relationship Id="rId6" Type="http://schemas.openxmlformats.org/officeDocument/2006/relationships/tags" Target="../tags/tag936.xml"/><Relationship Id="rId23" Type="http://schemas.openxmlformats.org/officeDocument/2006/relationships/tags" Target="../tags/tag953.xml"/><Relationship Id="rId28" Type="http://schemas.openxmlformats.org/officeDocument/2006/relationships/tags" Target="../tags/tag958.xml"/><Relationship Id="rId49" Type="http://schemas.openxmlformats.org/officeDocument/2006/relationships/tags" Target="../tags/tag979.xml"/><Relationship Id="rId114" Type="http://schemas.openxmlformats.org/officeDocument/2006/relationships/tags" Target="../tags/tag1044.xml"/><Relationship Id="rId119" Type="http://schemas.openxmlformats.org/officeDocument/2006/relationships/oleObject" Target="../embeddings/oleObject20.bin"/><Relationship Id="rId44" Type="http://schemas.openxmlformats.org/officeDocument/2006/relationships/tags" Target="../tags/tag974.xml"/><Relationship Id="rId60" Type="http://schemas.openxmlformats.org/officeDocument/2006/relationships/tags" Target="../tags/tag990.xml"/><Relationship Id="rId65" Type="http://schemas.openxmlformats.org/officeDocument/2006/relationships/tags" Target="../tags/tag995.xml"/><Relationship Id="rId81" Type="http://schemas.openxmlformats.org/officeDocument/2006/relationships/tags" Target="../tags/tag1011.xml"/><Relationship Id="rId86" Type="http://schemas.openxmlformats.org/officeDocument/2006/relationships/tags" Target="../tags/tag1016.xml"/><Relationship Id="rId4" Type="http://schemas.openxmlformats.org/officeDocument/2006/relationships/tags" Target="../tags/tag934.xml"/><Relationship Id="rId9" Type="http://schemas.openxmlformats.org/officeDocument/2006/relationships/tags" Target="../tags/tag939.xml"/><Relationship Id="rId13" Type="http://schemas.openxmlformats.org/officeDocument/2006/relationships/tags" Target="../tags/tag943.xml"/><Relationship Id="rId18" Type="http://schemas.openxmlformats.org/officeDocument/2006/relationships/tags" Target="../tags/tag948.xml"/><Relationship Id="rId39" Type="http://schemas.openxmlformats.org/officeDocument/2006/relationships/tags" Target="../tags/tag969.xml"/><Relationship Id="rId109" Type="http://schemas.openxmlformats.org/officeDocument/2006/relationships/tags" Target="../tags/tag1039.xml"/><Relationship Id="rId34" Type="http://schemas.openxmlformats.org/officeDocument/2006/relationships/tags" Target="../tags/tag964.xml"/><Relationship Id="rId50" Type="http://schemas.openxmlformats.org/officeDocument/2006/relationships/tags" Target="../tags/tag980.xml"/><Relationship Id="rId55" Type="http://schemas.openxmlformats.org/officeDocument/2006/relationships/tags" Target="../tags/tag985.xml"/><Relationship Id="rId76" Type="http://schemas.openxmlformats.org/officeDocument/2006/relationships/tags" Target="../tags/tag1006.xml"/><Relationship Id="rId97" Type="http://schemas.openxmlformats.org/officeDocument/2006/relationships/tags" Target="../tags/tag1027.xml"/><Relationship Id="rId104" Type="http://schemas.openxmlformats.org/officeDocument/2006/relationships/tags" Target="../tags/tag1034.xml"/><Relationship Id="rId120" Type="http://schemas.openxmlformats.org/officeDocument/2006/relationships/image" Target="../media/image18.emf"/><Relationship Id="rId7" Type="http://schemas.openxmlformats.org/officeDocument/2006/relationships/tags" Target="../tags/tag937.xml"/><Relationship Id="rId71" Type="http://schemas.openxmlformats.org/officeDocument/2006/relationships/tags" Target="../tags/tag1001.xml"/><Relationship Id="rId92" Type="http://schemas.openxmlformats.org/officeDocument/2006/relationships/tags" Target="../tags/tag1022.xml"/><Relationship Id="rId2" Type="http://schemas.openxmlformats.org/officeDocument/2006/relationships/tags" Target="../tags/tag932.xml"/><Relationship Id="rId29" Type="http://schemas.openxmlformats.org/officeDocument/2006/relationships/tags" Target="../tags/tag959.xml"/><Relationship Id="rId24" Type="http://schemas.openxmlformats.org/officeDocument/2006/relationships/tags" Target="../tags/tag954.xml"/><Relationship Id="rId40" Type="http://schemas.openxmlformats.org/officeDocument/2006/relationships/tags" Target="../tags/tag970.xml"/><Relationship Id="rId45" Type="http://schemas.openxmlformats.org/officeDocument/2006/relationships/tags" Target="../tags/tag975.xml"/><Relationship Id="rId66" Type="http://schemas.openxmlformats.org/officeDocument/2006/relationships/tags" Target="../tags/tag996.xml"/><Relationship Id="rId87" Type="http://schemas.openxmlformats.org/officeDocument/2006/relationships/tags" Target="../tags/tag1017.xml"/><Relationship Id="rId110" Type="http://schemas.openxmlformats.org/officeDocument/2006/relationships/tags" Target="../tags/tag1040.xml"/><Relationship Id="rId115" Type="http://schemas.openxmlformats.org/officeDocument/2006/relationships/tags" Target="../tags/tag1045.xml"/><Relationship Id="rId61" Type="http://schemas.openxmlformats.org/officeDocument/2006/relationships/tags" Target="../tags/tag991.xml"/><Relationship Id="rId82" Type="http://schemas.openxmlformats.org/officeDocument/2006/relationships/tags" Target="../tags/tag1012.xml"/><Relationship Id="rId19" Type="http://schemas.openxmlformats.org/officeDocument/2006/relationships/tags" Target="../tags/tag949.xml"/><Relationship Id="rId14" Type="http://schemas.openxmlformats.org/officeDocument/2006/relationships/tags" Target="../tags/tag944.xml"/><Relationship Id="rId30" Type="http://schemas.openxmlformats.org/officeDocument/2006/relationships/tags" Target="../tags/tag960.xml"/><Relationship Id="rId35" Type="http://schemas.openxmlformats.org/officeDocument/2006/relationships/tags" Target="../tags/tag965.xml"/><Relationship Id="rId56" Type="http://schemas.openxmlformats.org/officeDocument/2006/relationships/tags" Target="../tags/tag986.xml"/><Relationship Id="rId77" Type="http://schemas.openxmlformats.org/officeDocument/2006/relationships/tags" Target="../tags/tag1007.xml"/><Relationship Id="rId100" Type="http://schemas.openxmlformats.org/officeDocument/2006/relationships/tags" Target="../tags/tag1030.xml"/><Relationship Id="rId105" Type="http://schemas.openxmlformats.org/officeDocument/2006/relationships/tags" Target="../tags/tag1035.xml"/><Relationship Id="rId8" Type="http://schemas.openxmlformats.org/officeDocument/2006/relationships/tags" Target="../tags/tag938.xml"/><Relationship Id="rId51" Type="http://schemas.openxmlformats.org/officeDocument/2006/relationships/tags" Target="../tags/tag981.xml"/><Relationship Id="rId72" Type="http://schemas.openxmlformats.org/officeDocument/2006/relationships/tags" Target="../tags/tag1002.xml"/><Relationship Id="rId93" Type="http://schemas.openxmlformats.org/officeDocument/2006/relationships/tags" Target="../tags/tag1023.xml"/><Relationship Id="rId98" Type="http://schemas.openxmlformats.org/officeDocument/2006/relationships/tags" Target="../tags/tag1028.xml"/><Relationship Id="rId121" Type="http://schemas.openxmlformats.org/officeDocument/2006/relationships/chart" Target="../charts/chart18.xml"/><Relationship Id="rId3" Type="http://schemas.openxmlformats.org/officeDocument/2006/relationships/tags" Target="../tags/tag933.xml"/><Relationship Id="rId25" Type="http://schemas.openxmlformats.org/officeDocument/2006/relationships/tags" Target="../tags/tag955.xml"/><Relationship Id="rId46" Type="http://schemas.openxmlformats.org/officeDocument/2006/relationships/tags" Target="../tags/tag976.xml"/><Relationship Id="rId67" Type="http://schemas.openxmlformats.org/officeDocument/2006/relationships/tags" Target="../tags/tag997.xml"/><Relationship Id="rId116" Type="http://schemas.openxmlformats.org/officeDocument/2006/relationships/tags" Target="../tags/tag1046.xml"/><Relationship Id="rId20" Type="http://schemas.openxmlformats.org/officeDocument/2006/relationships/tags" Target="../tags/tag950.xml"/><Relationship Id="rId41" Type="http://schemas.openxmlformats.org/officeDocument/2006/relationships/tags" Target="../tags/tag971.xml"/><Relationship Id="rId62" Type="http://schemas.openxmlformats.org/officeDocument/2006/relationships/tags" Target="../tags/tag992.xml"/><Relationship Id="rId83" Type="http://schemas.openxmlformats.org/officeDocument/2006/relationships/tags" Target="../tags/tag1013.xml"/><Relationship Id="rId88" Type="http://schemas.openxmlformats.org/officeDocument/2006/relationships/tags" Target="../tags/tag1018.xml"/><Relationship Id="rId111" Type="http://schemas.openxmlformats.org/officeDocument/2006/relationships/tags" Target="../tags/tag1041.xml"/><Relationship Id="rId15" Type="http://schemas.openxmlformats.org/officeDocument/2006/relationships/tags" Target="../tags/tag945.xml"/><Relationship Id="rId36" Type="http://schemas.openxmlformats.org/officeDocument/2006/relationships/tags" Target="../tags/tag966.xml"/><Relationship Id="rId57" Type="http://schemas.openxmlformats.org/officeDocument/2006/relationships/tags" Target="../tags/tag987.xml"/><Relationship Id="rId106" Type="http://schemas.openxmlformats.org/officeDocument/2006/relationships/tags" Target="../tags/tag1036.xml"/><Relationship Id="rId10" Type="http://schemas.openxmlformats.org/officeDocument/2006/relationships/tags" Target="../tags/tag940.xml"/><Relationship Id="rId31" Type="http://schemas.openxmlformats.org/officeDocument/2006/relationships/tags" Target="../tags/tag961.xml"/><Relationship Id="rId52" Type="http://schemas.openxmlformats.org/officeDocument/2006/relationships/tags" Target="../tags/tag982.xml"/><Relationship Id="rId73" Type="http://schemas.openxmlformats.org/officeDocument/2006/relationships/tags" Target="../tags/tag1003.xml"/><Relationship Id="rId78" Type="http://schemas.openxmlformats.org/officeDocument/2006/relationships/tags" Target="../tags/tag1008.xml"/><Relationship Id="rId94" Type="http://schemas.openxmlformats.org/officeDocument/2006/relationships/tags" Target="../tags/tag1024.xml"/><Relationship Id="rId99" Type="http://schemas.openxmlformats.org/officeDocument/2006/relationships/tags" Target="../tags/tag1029.xml"/><Relationship Id="rId101" Type="http://schemas.openxmlformats.org/officeDocument/2006/relationships/tags" Target="../tags/tag1031.xml"/><Relationship Id="rId122"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047.xml"/><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8" Type="http://schemas.openxmlformats.org/officeDocument/2006/relationships/tags" Target="../tags/tag1055.xml"/><Relationship Id="rId3" Type="http://schemas.openxmlformats.org/officeDocument/2006/relationships/tags" Target="../tags/tag1050.xml"/><Relationship Id="rId7" Type="http://schemas.openxmlformats.org/officeDocument/2006/relationships/tags" Target="../tags/tag1054.xml"/><Relationship Id="rId12" Type="http://schemas.openxmlformats.org/officeDocument/2006/relationships/chart" Target="../charts/chart20.xml"/><Relationship Id="rId2" Type="http://schemas.openxmlformats.org/officeDocument/2006/relationships/tags" Target="../tags/tag1049.xml"/><Relationship Id="rId1" Type="http://schemas.openxmlformats.org/officeDocument/2006/relationships/tags" Target="../tags/tag1048.xml"/><Relationship Id="rId6" Type="http://schemas.openxmlformats.org/officeDocument/2006/relationships/tags" Target="../tags/tag1053.xml"/><Relationship Id="rId11" Type="http://schemas.openxmlformats.org/officeDocument/2006/relationships/image" Target="../media/image21.emf"/><Relationship Id="rId5" Type="http://schemas.openxmlformats.org/officeDocument/2006/relationships/tags" Target="../tags/tag1052.xml"/><Relationship Id="rId10" Type="http://schemas.openxmlformats.org/officeDocument/2006/relationships/oleObject" Target="../embeddings/oleObject22.bin"/><Relationship Id="rId4" Type="http://schemas.openxmlformats.org/officeDocument/2006/relationships/tags" Target="../tags/tag1051.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tags" Target="../tags/tag1063.xml"/><Relationship Id="rId13" Type="http://schemas.openxmlformats.org/officeDocument/2006/relationships/tags" Target="../tags/tag1068.xml"/><Relationship Id="rId18" Type="http://schemas.openxmlformats.org/officeDocument/2006/relationships/tags" Target="../tags/tag1073.xml"/><Relationship Id="rId26" Type="http://schemas.openxmlformats.org/officeDocument/2006/relationships/tags" Target="../tags/tag1081.xml"/><Relationship Id="rId3" Type="http://schemas.openxmlformats.org/officeDocument/2006/relationships/tags" Target="../tags/tag1058.xml"/><Relationship Id="rId21" Type="http://schemas.openxmlformats.org/officeDocument/2006/relationships/tags" Target="../tags/tag1076.xml"/><Relationship Id="rId7" Type="http://schemas.openxmlformats.org/officeDocument/2006/relationships/tags" Target="../tags/tag1062.xml"/><Relationship Id="rId12" Type="http://schemas.openxmlformats.org/officeDocument/2006/relationships/tags" Target="../tags/tag1067.xml"/><Relationship Id="rId17" Type="http://schemas.openxmlformats.org/officeDocument/2006/relationships/tags" Target="../tags/tag1072.xml"/><Relationship Id="rId25" Type="http://schemas.openxmlformats.org/officeDocument/2006/relationships/tags" Target="../tags/tag1080.xml"/><Relationship Id="rId2" Type="http://schemas.openxmlformats.org/officeDocument/2006/relationships/tags" Target="../tags/tag1057.xml"/><Relationship Id="rId16" Type="http://schemas.openxmlformats.org/officeDocument/2006/relationships/tags" Target="../tags/tag1071.xml"/><Relationship Id="rId20" Type="http://schemas.openxmlformats.org/officeDocument/2006/relationships/tags" Target="../tags/tag1075.xml"/><Relationship Id="rId29" Type="http://schemas.openxmlformats.org/officeDocument/2006/relationships/image" Target="../media/image21.emf"/><Relationship Id="rId1" Type="http://schemas.openxmlformats.org/officeDocument/2006/relationships/tags" Target="../tags/tag1056.xml"/><Relationship Id="rId6" Type="http://schemas.openxmlformats.org/officeDocument/2006/relationships/tags" Target="../tags/tag1061.xml"/><Relationship Id="rId11" Type="http://schemas.openxmlformats.org/officeDocument/2006/relationships/tags" Target="../tags/tag1066.xml"/><Relationship Id="rId24" Type="http://schemas.openxmlformats.org/officeDocument/2006/relationships/tags" Target="../tags/tag1079.xml"/><Relationship Id="rId5" Type="http://schemas.openxmlformats.org/officeDocument/2006/relationships/tags" Target="../tags/tag1060.xml"/><Relationship Id="rId15" Type="http://schemas.openxmlformats.org/officeDocument/2006/relationships/tags" Target="../tags/tag1070.xml"/><Relationship Id="rId23" Type="http://schemas.openxmlformats.org/officeDocument/2006/relationships/tags" Target="../tags/tag1078.xml"/><Relationship Id="rId28" Type="http://schemas.openxmlformats.org/officeDocument/2006/relationships/oleObject" Target="../embeddings/oleObject23.bin"/><Relationship Id="rId10" Type="http://schemas.openxmlformats.org/officeDocument/2006/relationships/tags" Target="../tags/tag1065.xml"/><Relationship Id="rId19" Type="http://schemas.openxmlformats.org/officeDocument/2006/relationships/tags" Target="../tags/tag1074.xml"/><Relationship Id="rId4" Type="http://schemas.openxmlformats.org/officeDocument/2006/relationships/tags" Target="../tags/tag1059.xml"/><Relationship Id="rId9" Type="http://schemas.openxmlformats.org/officeDocument/2006/relationships/tags" Target="../tags/tag1064.xml"/><Relationship Id="rId14" Type="http://schemas.openxmlformats.org/officeDocument/2006/relationships/tags" Target="../tags/tag1069.xml"/><Relationship Id="rId22" Type="http://schemas.openxmlformats.org/officeDocument/2006/relationships/tags" Target="../tags/tag1077.xml"/><Relationship Id="rId27" Type="http://schemas.openxmlformats.org/officeDocument/2006/relationships/slideLayout" Target="../slideLayouts/slideLayout3.xml"/><Relationship Id="rId30"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082.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083.xml"/><Relationship Id="rId5" Type="http://schemas.openxmlformats.org/officeDocument/2006/relationships/image" Target="../media/image22.emf"/><Relationship Id="rId4" Type="http://schemas.openxmlformats.org/officeDocument/2006/relationships/oleObject" Target="../embeddings/oleObject2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084.xml"/><Relationship Id="rId5" Type="http://schemas.openxmlformats.org/officeDocument/2006/relationships/image" Target="../media/image22.emf"/><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1085.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26" Type="http://schemas.openxmlformats.org/officeDocument/2006/relationships/tags" Target="../tags/tag1111.xml"/><Relationship Id="rId21" Type="http://schemas.openxmlformats.org/officeDocument/2006/relationships/tags" Target="../tags/tag1106.xml"/><Relationship Id="rId42" Type="http://schemas.openxmlformats.org/officeDocument/2006/relationships/tags" Target="../tags/tag1127.xml"/><Relationship Id="rId47" Type="http://schemas.openxmlformats.org/officeDocument/2006/relationships/tags" Target="../tags/tag1132.xml"/><Relationship Id="rId63" Type="http://schemas.openxmlformats.org/officeDocument/2006/relationships/tags" Target="../tags/tag1148.xml"/><Relationship Id="rId68" Type="http://schemas.openxmlformats.org/officeDocument/2006/relationships/tags" Target="../tags/tag1153.xml"/><Relationship Id="rId84" Type="http://schemas.openxmlformats.org/officeDocument/2006/relationships/tags" Target="../tags/tag1169.xml"/><Relationship Id="rId89" Type="http://schemas.openxmlformats.org/officeDocument/2006/relationships/tags" Target="../tags/tag1174.xml"/><Relationship Id="rId16" Type="http://schemas.openxmlformats.org/officeDocument/2006/relationships/tags" Target="../tags/tag1101.xml"/><Relationship Id="rId11" Type="http://schemas.openxmlformats.org/officeDocument/2006/relationships/tags" Target="../tags/tag1096.xml"/><Relationship Id="rId32" Type="http://schemas.openxmlformats.org/officeDocument/2006/relationships/tags" Target="../tags/tag1117.xml"/><Relationship Id="rId37" Type="http://schemas.openxmlformats.org/officeDocument/2006/relationships/tags" Target="../tags/tag1122.xml"/><Relationship Id="rId53" Type="http://schemas.openxmlformats.org/officeDocument/2006/relationships/tags" Target="../tags/tag1138.xml"/><Relationship Id="rId58" Type="http://schemas.openxmlformats.org/officeDocument/2006/relationships/tags" Target="../tags/tag1143.xml"/><Relationship Id="rId74" Type="http://schemas.openxmlformats.org/officeDocument/2006/relationships/tags" Target="../tags/tag1159.xml"/><Relationship Id="rId79" Type="http://schemas.openxmlformats.org/officeDocument/2006/relationships/tags" Target="../tags/tag1164.xml"/><Relationship Id="rId5" Type="http://schemas.openxmlformats.org/officeDocument/2006/relationships/tags" Target="../tags/tag1090.xml"/><Relationship Id="rId90" Type="http://schemas.openxmlformats.org/officeDocument/2006/relationships/slideLayout" Target="../slideLayouts/slideLayout3.xml"/><Relationship Id="rId22" Type="http://schemas.openxmlformats.org/officeDocument/2006/relationships/tags" Target="../tags/tag1107.xml"/><Relationship Id="rId27" Type="http://schemas.openxmlformats.org/officeDocument/2006/relationships/tags" Target="../tags/tag1112.xml"/><Relationship Id="rId43" Type="http://schemas.openxmlformats.org/officeDocument/2006/relationships/tags" Target="../tags/tag1128.xml"/><Relationship Id="rId48" Type="http://schemas.openxmlformats.org/officeDocument/2006/relationships/tags" Target="../tags/tag1133.xml"/><Relationship Id="rId64" Type="http://schemas.openxmlformats.org/officeDocument/2006/relationships/tags" Target="../tags/tag1149.xml"/><Relationship Id="rId69" Type="http://schemas.openxmlformats.org/officeDocument/2006/relationships/tags" Target="../tags/tag1154.xml"/><Relationship Id="rId8" Type="http://schemas.openxmlformats.org/officeDocument/2006/relationships/tags" Target="../tags/tag1093.xml"/><Relationship Id="rId51" Type="http://schemas.openxmlformats.org/officeDocument/2006/relationships/tags" Target="../tags/tag1136.xml"/><Relationship Id="rId72" Type="http://schemas.openxmlformats.org/officeDocument/2006/relationships/tags" Target="../tags/tag1157.xml"/><Relationship Id="rId80" Type="http://schemas.openxmlformats.org/officeDocument/2006/relationships/tags" Target="../tags/tag1165.xml"/><Relationship Id="rId85" Type="http://schemas.openxmlformats.org/officeDocument/2006/relationships/tags" Target="../tags/tag1170.xml"/><Relationship Id="rId93" Type="http://schemas.openxmlformats.org/officeDocument/2006/relationships/image" Target="../media/image18.emf"/><Relationship Id="rId3" Type="http://schemas.openxmlformats.org/officeDocument/2006/relationships/tags" Target="../tags/tag1088.xml"/><Relationship Id="rId12" Type="http://schemas.openxmlformats.org/officeDocument/2006/relationships/tags" Target="../tags/tag1097.xml"/><Relationship Id="rId17" Type="http://schemas.openxmlformats.org/officeDocument/2006/relationships/tags" Target="../tags/tag1102.xml"/><Relationship Id="rId25" Type="http://schemas.openxmlformats.org/officeDocument/2006/relationships/tags" Target="../tags/tag1110.xml"/><Relationship Id="rId33" Type="http://schemas.openxmlformats.org/officeDocument/2006/relationships/tags" Target="../tags/tag1118.xml"/><Relationship Id="rId38" Type="http://schemas.openxmlformats.org/officeDocument/2006/relationships/tags" Target="../tags/tag1123.xml"/><Relationship Id="rId46" Type="http://schemas.openxmlformats.org/officeDocument/2006/relationships/tags" Target="../tags/tag1131.xml"/><Relationship Id="rId59" Type="http://schemas.openxmlformats.org/officeDocument/2006/relationships/tags" Target="../tags/tag1144.xml"/><Relationship Id="rId67" Type="http://schemas.openxmlformats.org/officeDocument/2006/relationships/tags" Target="../tags/tag1152.xml"/><Relationship Id="rId20" Type="http://schemas.openxmlformats.org/officeDocument/2006/relationships/tags" Target="../tags/tag1105.xml"/><Relationship Id="rId41" Type="http://schemas.openxmlformats.org/officeDocument/2006/relationships/tags" Target="../tags/tag1126.xml"/><Relationship Id="rId54" Type="http://schemas.openxmlformats.org/officeDocument/2006/relationships/tags" Target="../tags/tag1139.xml"/><Relationship Id="rId62" Type="http://schemas.openxmlformats.org/officeDocument/2006/relationships/tags" Target="../tags/tag1147.xml"/><Relationship Id="rId70" Type="http://schemas.openxmlformats.org/officeDocument/2006/relationships/tags" Target="../tags/tag1155.xml"/><Relationship Id="rId75" Type="http://schemas.openxmlformats.org/officeDocument/2006/relationships/tags" Target="../tags/tag1160.xml"/><Relationship Id="rId83" Type="http://schemas.openxmlformats.org/officeDocument/2006/relationships/tags" Target="../tags/tag1168.xml"/><Relationship Id="rId88" Type="http://schemas.openxmlformats.org/officeDocument/2006/relationships/tags" Target="../tags/tag1173.xml"/><Relationship Id="rId91" Type="http://schemas.openxmlformats.org/officeDocument/2006/relationships/notesSlide" Target="../notesSlides/notesSlide31.xml"/><Relationship Id="rId1" Type="http://schemas.openxmlformats.org/officeDocument/2006/relationships/tags" Target="../tags/tag1086.xml"/><Relationship Id="rId6" Type="http://schemas.openxmlformats.org/officeDocument/2006/relationships/tags" Target="../tags/tag1091.xml"/><Relationship Id="rId15" Type="http://schemas.openxmlformats.org/officeDocument/2006/relationships/tags" Target="../tags/tag1100.xml"/><Relationship Id="rId23" Type="http://schemas.openxmlformats.org/officeDocument/2006/relationships/tags" Target="../tags/tag1108.xml"/><Relationship Id="rId28" Type="http://schemas.openxmlformats.org/officeDocument/2006/relationships/tags" Target="../tags/tag1113.xml"/><Relationship Id="rId36" Type="http://schemas.openxmlformats.org/officeDocument/2006/relationships/tags" Target="../tags/tag1121.xml"/><Relationship Id="rId49" Type="http://schemas.openxmlformats.org/officeDocument/2006/relationships/tags" Target="../tags/tag1134.xml"/><Relationship Id="rId57" Type="http://schemas.openxmlformats.org/officeDocument/2006/relationships/tags" Target="../tags/tag1142.xml"/><Relationship Id="rId10" Type="http://schemas.openxmlformats.org/officeDocument/2006/relationships/tags" Target="../tags/tag1095.xml"/><Relationship Id="rId31" Type="http://schemas.openxmlformats.org/officeDocument/2006/relationships/tags" Target="../tags/tag1116.xml"/><Relationship Id="rId44" Type="http://schemas.openxmlformats.org/officeDocument/2006/relationships/tags" Target="../tags/tag1129.xml"/><Relationship Id="rId52" Type="http://schemas.openxmlformats.org/officeDocument/2006/relationships/tags" Target="../tags/tag1137.xml"/><Relationship Id="rId60" Type="http://schemas.openxmlformats.org/officeDocument/2006/relationships/tags" Target="../tags/tag1145.xml"/><Relationship Id="rId65" Type="http://schemas.openxmlformats.org/officeDocument/2006/relationships/tags" Target="../tags/tag1150.xml"/><Relationship Id="rId73" Type="http://schemas.openxmlformats.org/officeDocument/2006/relationships/tags" Target="../tags/tag1158.xml"/><Relationship Id="rId78" Type="http://schemas.openxmlformats.org/officeDocument/2006/relationships/tags" Target="../tags/tag1163.xml"/><Relationship Id="rId81" Type="http://schemas.openxmlformats.org/officeDocument/2006/relationships/tags" Target="../tags/tag1166.xml"/><Relationship Id="rId86" Type="http://schemas.openxmlformats.org/officeDocument/2006/relationships/tags" Target="../tags/tag1171.xml"/><Relationship Id="rId94" Type="http://schemas.openxmlformats.org/officeDocument/2006/relationships/chart" Target="../charts/chart27.xml"/><Relationship Id="rId4" Type="http://schemas.openxmlformats.org/officeDocument/2006/relationships/tags" Target="../tags/tag1089.xml"/><Relationship Id="rId9" Type="http://schemas.openxmlformats.org/officeDocument/2006/relationships/tags" Target="../tags/tag1094.xml"/><Relationship Id="rId13" Type="http://schemas.openxmlformats.org/officeDocument/2006/relationships/tags" Target="../tags/tag1098.xml"/><Relationship Id="rId18" Type="http://schemas.openxmlformats.org/officeDocument/2006/relationships/tags" Target="../tags/tag1103.xml"/><Relationship Id="rId39" Type="http://schemas.openxmlformats.org/officeDocument/2006/relationships/tags" Target="../tags/tag1124.xml"/><Relationship Id="rId34" Type="http://schemas.openxmlformats.org/officeDocument/2006/relationships/tags" Target="../tags/tag1119.xml"/><Relationship Id="rId50" Type="http://schemas.openxmlformats.org/officeDocument/2006/relationships/tags" Target="../tags/tag1135.xml"/><Relationship Id="rId55" Type="http://schemas.openxmlformats.org/officeDocument/2006/relationships/tags" Target="../tags/tag1140.xml"/><Relationship Id="rId76" Type="http://schemas.openxmlformats.org/officeDocument/2006/relationships/tags" Target="../tags/tag1161.xml"/><Relationship Id="rId7" Type="http://schemas.openxmlformats.org/officeDocument/2006/relationships/tags" Target="../tags/tag1092.xml"/><Relationship Id="rId71" Type="http://schemas.openxmlformats.org/officeDocument/2006/relationships/tags" Target="../tags/tag1156.xml"/><Relationship Id="rId92" Type="http://schemas.openxmlformats.org/officeDocument/2006/relationships/oleObject" Target="../embeddings/oleObject28.bin"/><Relationship Id="rId2" Type="http://schemas.openxmlformats.org/officeDocument/2006/relationships/tags" Target="../tags/tag1087.xml"/><Relationship Id="rId29" Type="http://schemas.openxmlformats.org/officeDocument/2006/relationships/tags" Target="../tags/tag1114.xml"/><Relationship Id="rId24" Type="http://schemas.openxmlformats.org/officeDocument/2006/relationships/tags" Target="../tags/tag1109.xml"/><Relationship Id="rId40" Type="http://schemas.openxmlformats.org/officeDocument/2006/relationships/tags" Target="../tags/tag1125.xml"/><Relationship Id="rId45" Type="http://schemas.openxmlformats.org/officeDocument/2006/relationships/tags" Target="../tags/tag1130.xml"/><Relationship Id="rId66" Type="http://schemas.openxmlformats.org/officeDocument/2006/relationships/tags" Target="../tags/tag1151.xml"/><Relationship Id="rId87" Type="http://schemas.openxmlformats.org/officeDocument/2006/relationships/tags" Target="../tags/tag1172.xml"/><Relationship Id="rId61" Type="http://schemas.openxmlformats.org/officeDocument/2006/relationships/tags" Target="../tags/tag1146.xml"/><Relationship Id="rId82" Type="http://schemas.openxmlformats.org/officeDocument/2006/relationships/tags" Target="../tags/tag1167.xml"/><Relationship Id="rId19" Type="http://schemas.openxmlformats.org/officeDocument/2006/relationships/tags" Target="../tags/tag1104.xml"/><Relationship Id="rId14" Type="http://schemas.openxmlformats.org/officeDocument/2006/relationships/tags" Target="../tags/tag1099.xml"/><Relationship Id="rId30" Type="http://schemas.openxmlformats.org/officeDocument/2006/relationships/tags" Target="../tags/tag1115.xml"/><Relationship Id="rId35" Type="http://schemas.openxmlformats.org/officeDocument/2006/relationships/tags" Target="../tags/tag1120.xml"/><Relationship Id="rId56" Type="http://schemas.openxmlformats.org/officeDocument/2006/relationships/tags" Target="../tags/tag1141.xml"/><Relationship Id="rId77" Type="http://schemas.openxmlformats.org/officeDocument/2006/relationships/tags" Target="../tags/tag1162.xml"/></Relationships>
</file>

<file path=ppt/slides/_rels/slide48.xml.rels><?xml version="1.0" encoding="UTF-8" standalone="yes"?>
<Relationships xmlns="http://schemas.openxmlformats.org/package/2006/relationships"><Relationship Id="rId26" Type="http://schemas.openxmlformats.org/officeDocument/2006/relationships/tags" Target="../tags/tag1200.xml"/><Relationship Id="rId21" Type="http://schemas.openxmlformats.org/officeDocument/2006/relationships/tags" Target="../tags/tag1195.xml"/><Relationship Id="rId42" Type="http://schemas.openxmlformats.org/officeDocument/2006/relationships/tags" Target="../tags/tag1216.xml"/><Relationship Id="rId47" Type="http://schemas.openxmlformats.org/officeDocument/2006/relationships/tags" Target="../tags/tag1221.xml"/><Relationship Id="rId63" Type="http://schemas.openxmlformats.org/officeDocument/2006/relationships/tags" Target="../tags/tag1237.xml"/><Relationship Id="rId68" Type="http://schemas.openxmlformats.org/officeDocument/2006/relationships/tags" Target="../tags/tag1242.xml"/><Relationship Id="rId16" Type="http://schemas.openxmlformats.org/officeDocument/2006/relationships/tags" Target="../tags/tag1190.xml"/><Relationship Id="rId11" Type="http://schemas.openxmlformats.org/officeDocument/2006/relationships/tags" Target="../tags/tag1185.xml"/><Relationship Id="rId24" Type="http://schemas.openxmlformats.org/officeDocument/2006/relationships/tags" Target="../tags/tag1198.xml"/><Relationship Id="rId32" Type="http://schemas.openxmlformats.org/officeDocument/2006/relationships/tags" Target="../tags/tag1206.xml"/><Relationship Id="rId37" Type="http://schemas.openxmlformats.org/officeDocument/2006/relationships/tags" Target="../tags/tag1211.xml"/><Relationship Id="rId40" Type="http://schemas.openxmlformats.org/officeDocument/2006/relationships/tags" Target="../tags/tag1214.xml"/><Relationship Id="rId45" Type="http://schemas.openxmlformats.org/officeDocument/2006/relationships/tags" Target="../tags/tag1219.xml"/><Relationship Id="rId53" Type="http://schemas.openxmlformats.org/officeDocument/2006/relationships/tags" Target="../tags/tag1227.xml"/><Relationship Id="rId58" Type="http://schemas.openxmlformats.org/officeDocument/2006/relationships/tags" Target="../tags/tag1232.xml"/><Relationship Id="rId66" Type="http://schemas.openxmlformats.org/officeDocument/2006/relationships/tags" Target="../tags/tag1240.xml"/><Relationship Id="rId74" Type="http://schemas.openxmlformats.org/officeDocument/2006/relationships/notesSlide" Target="../notesSlides/notesSlide32.xml"/><Relationship Id="rId5" Type="http://schemas.openxmlformats.org/officeDocument/2006/relationships/tags" Target="../tags/tag1179.xml"/><Relationship Id="rId61" Type="http://schemas.openxmlformats.org/officeDocument/2006/relationships/tags" Target="../tags/tag1235.xml"/><Relationship Id="rId19" Type="http://schemas.openxmlformats.org/officeDocument/2006/relationships/tags" Target="../tags/tag1193.xml"/><Relationship Id="rId14" Type="http://schemas.openxmlformats.org/officeDocument/2006/relationships/tags" Target="../tags/tag1188.xml"/><Relationship Id="rId22" Type="http://schemas.openxmlformats.org/officeDocument/2006/relationships/tags" Target="../tags/tag1196.xml"/><Relationship Id="rId27" Type="http://schemas.openxmlformats.org/officeDocument/2006/relationships/tags" Target="../tags/tag1201.xml"/><Relationship Id="rId30" Type="http://schemas.openxmlformats.org/officeDocument/2006/relationships/tags" Target="../tags/tag1204.xml"/><Relationship Id="rId35" Type="http://schemas.openxmlformats.org/officeDocument/2006/relationships/tags" Target="../tags/tag1209.xml"/><Relationship Id="rId43" Type="http://schemas.openxmlformats.org/officeDocument/2006/relationships/tags" Target="../tags/tag1217.xml"/><Relationship Id="rId48" Type="http://schemas.openxmlformats.org/officeDocument/2006/relationships/tags" Target="../tags/tag1222.xml"/><Relationship Id="rId56" Type="http://schemas.openxmlformats.org/officeDocument/2006/relationships/tags" Target="../tags/tag1230.xml"/><Relationship Id="rId64" Type="http://schemas.openxmlformats.org/officeDocument/2006/relationships/tags" Target="../tags/tag1238.xml"/><Relationship Id="rId69" Type="http://schemas.openxmlformats.org/officeDocument/2006/relationships/tags" Target="../tags/tag1243.xml"/><Relationship Id="rId77" Type="http://schemas.openxmlformats.org/officeDocument/2006/relationships/chart" Target="../charts/chart28.xml"/><Relationship Id="rId8" Type="http://schemas.openxmlformats.org/officeDocument/2006/relationships/tags" Target="../tags/tag1182.xml"/><Relationship Id="rId51" Type="http://schemas.openxmlformats.org/officeDocument/2006/relationships/tags" Target="../tags/tag1225.xml"/><Relationship Id="rId72" Type="http://schemas.openxmlformats.org/officeDocument/2006/relationships/tags" Target="../tags/tag1246.xml"/><Relationship Id="rId3" Type="http://schemas.openxmlformats.org/officeDocument/2006/relationships/tags" Target="../tags/tag1177.xml"/><Relationship Id="rId12" Type="http://schemas.openxmlformats.org/officeDocument/2006/relationships/tags" Target="../tags/tag1186.xml"/><Relationship Id="rId17" Type="http://schemas.openxmlformats.org/officeDocument/2006/relationships/tags" Target="../tags/tag1191.xml"/><Relationship Id="rId25" Type="http://schemas.openxmlformats.org/officeDocument/2006/relationships/tags" Target="../tags/tag1199.xml"/><Relationship Id="rId33" Type="http://schemas.openxmlformats.org/officeDocument/2006/relationships/tags" Target="../tags/tag1207.xml"/><Relationship Id="rId38" Type="http://schemas.openxmlformats.org/officeDocument/2006/relationships/tags" Target="../tags/tag1212.xml"/><Relationship Id="rId46" Type="http://schemas.openxmlformats.org/officeDocument/2006/relationships/tags" Target="../tags/tag1220.xml"/><Relationship Id="rId59" Type="http://schemas.openxmlformats.org/officeDocument/2006/relationships/tags" Target="../tags/tag1233.xml"/><Relationship Id="rId67" Type="http://schemas.openxmlformats.org/officeDocument/2006/relationships/tags" Target="../tags/tag1241.xml"/><Relationship Id="rId20" Type="http://schemas.openxmlformats.org/officeDocument/2006/relationships/tags" Target="../tags/tag1194.xml"/><Relationship Id="rId41" Type="http://schemas.openxmlformats.org/officeDocument/2006/relationships/tags" Target="../tags/tag1215.xml"/><Relationship Id="rId54" Type="http://schemas.openxmlformats.org/officeDocument/2006/relationships/tags" Target="../tags/tag1228.xml"/><Relationship Id="rId62" Type="http://schemas.openxmlformats.org/officeDocument/2006/relationships/tags" Target="../tags/tag1236.xml"/><Relationship Id="rId70" Type="http://schemas.openxmlformats.org/officeDocument/2006/relationships/tags" Target="../tags/tag1244.xml"/><Relationship Id="rId75" Type="http://schemas.openxmlformats.org/officeDocument/2006/relationships/oleObject" Target="../embeddings/oleObject29.bin"/><Relationship Id="rId1" Type="http://schemas.openxmlformats.org/officeDocument/2006/relationships/tags" Target="../tags/tag1175.xml"/><Relationship Id="rId6" Type="http://schemas.openxmlformats.org/officeDocument/2006/relationships/tags" Target="../tags/tag1180.xml"/><Relationship Id="rId15" Type="http://schemas.openxmlformats.org/officeDocument/2006/relationships/tags" Target="../tags/tag1189.xml"/><Relationship Id="rId23" Type="http://schemas.openxmlformats.org/officeDocument/2006/relationships/tags" Target="../tags/tag1197.xml"/><Relationship Id="rId28" Type="http://schemas.openxmlformats.org/officeDocument/2006/relationships/tags" Target="../tags/tag1202.xml"/><Relationship Id="rId36" Type="http://schemas.openxmlformats.org/officeDocument/2006/relationships/tags" Target="../tags/tag1210.xml"/><Relationship Id="rId49" Type="http://schemas.openxmlformats.org/officeDocument/2006/relationships/tags" Target="../tags/tag1223.xml"/><Relationship Id="rId57" Type="http://schemas.openxmlformats.org/officeDocument/2006/relationships/tags" Target="../tags/tag1231.xml"/><Relationship Id="rId10" Type="http://schemas.openxmlformats.org/officeDocument/2006/relationships/tags" Target="../tags/tag1184.xml"/><Relationship Id="rId31" Type="http://schemas.openxmlformats.org/officeDocument/2006/relationships/tags" Target="../tags/tag1205.xml"/><Relationship Id="rId44" Type="http://schemas.openxmlformats.org/officeDocument/2006/relationships/tags" Target="../tags/tag1218.xml"/><Relationship Id="rId52" Type="http://schemas.openxmlformats.org/officeDocument/2006/relationships/tags" Target="../tags/tag1226.xml"/><Relationship Id="rId60" Type="http://schemas.openxmlformats.org/officeDocument/2006/relationships/tags" Target="../tags/tag1234.xml"/><Relationship Id="rId65" Type="http://schemas.openxmlformats.org/officeDocument/2006/relationships/tags" Target="../tags/tag1239.xml"/><Relationship Id="rId73" Type="http://schemas.openxmlformats.org/officeDocument/2006/relationships/slideLayout" Target="../slideLayouts/slideLayout3.xml"/><Relationship Id="rId78" Type="http://schemas.openxmlformats.org/officeDocument/2006/relationships/chart" Target="../charts/chart29.xml"/><Relationship Id="rId4" Type="http://schemas.openxmlformats.org/officeDocument/2006/relationships/tags" Target="../tags/tag1178.xml"/><Relationship Id="rId9" Type="http://schemas.openxmlformats.org/officeDocument/2006/relationships/tags" Target="../tags/tag1183.xml"/><Relationship Id="rId13" Type="http://schemas.openxmlformats.org/officeDocument/2006/relationships/tags" Target="../tags/tag1187.xml"/><Relationship Id="rId18" Type="http://schemas.openxmlformats.org/officeDocument/2006/relationships/tags" Target="../tags/tag1192.xml"/><Relationship Id="rId39" Type="http://schemas.openxmlformats.org/officeDocument/2006/relationships/tags" Target="../tags/tag1213.xml"/><Relationship Id="rId34" Type="http://schemas.openxmlformats.org/officeDocument/2006/relationships/tags" Target="../tags/tag1208.xml"/><Relationship Id="rId50" Type="http://schemas.openxmlformats.org/officeDocument/2006/relationships/tags" Target="../tags/tag1224.xml"/><Relationship Id="rId55" Type="http://schemas.openxmlformats.org/officeDocument/2006/relationships/tags" Target="../tags/tag1229.xml"/><Relationship Id="rId76" Type="http://schemas.openxmlformats.org/officeDocument/2006/relationships/image" Target="../media/image18.emf"/><Relationship Id="rId7" Type="http://schemas.openxmlformats.org/officeDocument/2006/relationships/tags" Target="../tags/tag1181.xml"/><Relationship Id="rId71" Type="http://schemas.openxmlformats.org/officeDocument/2006/relationships/tags" Target="../tags/tag1245.xml"/><Relationship Id="rId2" Type="http://schemas.openxmlformats.org/officeDocument/2006/relationships/tags" Target="../tags/tag1176.xml"/><Relationship Id="rId29" Type="http://schemas.openxmlformats.org/officeDocument/2006/relationships/tags" Target="../tags/tag120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healthcare.omron.com/about-us/global-network/production-base#collapse4"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32.xml"/><Relationship Id="rId299" Type="http://schemas.openxmlformats.org/officeDocument/2006/relationships/tags" Target="../tags/tag314.xml"/><Relationship Id="rId21" Type="http://schemas.openxmlformats.org/officeDocument/2006/relationships/tags" Target="../tags/tag36.xml"/><Relationship Id="rId63" Type="http://schemas.openxmlformats.org/officeDocument/2006/relationships/tags" Target="../tags/tag78.xml"/><Relationship Id="rId159" Type="http://schemas.openxmlformats.org/officeDocument/2006/relationships/tags" Target="../tags/tag174.xml"/><Relationship Id="rId170" Type="http://schemas.openxmlformats.org/officeDocument/2006/relationships/tags" Target="../tags/tag185.xml"/><Relationship Id="rId226" Type="http://schemas.openxmlformats.org/officeDocument/2006/relationships/tags" Target="../tags/tag241.xml"/><Relationship Id="rId268" Type="http://schemas.openxmlformats.org/officeDocument/2006/relationships/tags" Target="../tags/tag283.xml"/><Relationship Id="rId32" Type="http://schemas.openxmlformats.org/officeDocument/2006/relationships/tags" Target="../tags/tag47.xml"/><Relationship Id="rId74" Type="http://schemas.openxmlformats.org/officeDocument/2006/relationships/tags" Target="../tags/tag89.xml"/><Relationship Id="rId128" Type="http://schemas.openxmlformats.org/officeDocument/2006/relationships/tags" Target="../tags/tag143.xml"/><Relationship Id="rId5" Type="http://schemas.openxmlformats.org/officeDocument/2006/relationships/tags" Target="../tags/tag20.xml"/><Relationship Id="rId181" Type="http://schemas.openxmlformats.org/officeDocument/2006/relationships/tags" Target="../tags/tag196.xml"/><Relationship Id="rId237" Type="http://schemas.openxmlformats.org/officeDocument/2006/relationships/tags" Target="../tags/tag252.xml"/><Relationship Id="rId279" Type="http://schemas.openxmlformats.org/officeDocument/2006/relationships/tags" Target="../tags/tag294.xml"/><Relationship Id="rId43" Type="http://schemas.openxmlformats.org/officeDocument/2006/relationships/tags" Target="../tags/tag58.xml"/><Relationship Id="rId139" Type="http://schemas.openxmlformats.org/officeDocument/2006/relationships/tags" Target="../tags/tag154.xml"/><Relationship Id="rId290" Type="http://schemas.openxmlformats.org/officeDocument/2006/relationships/tags" Target="../tags/tag305.xml"/><Relationship Id="rId304" Type="http://schemas.openxmlformats.org/officeDocument/2006/relationships/chart" Target="../charts/chart1.xml"/><Relationship Id="rId85" Type="http://schemas.openxmlformats.org/officeDocument/2006/relationships/tags" Target="../tags/tag100.xml"/><Relationship Id="rId150" Type="http://schemas.openxmlformats.org/officeDocument/2006/relationships/tags" Target="../tags/tag165.xml"/><Relationship Id="rId192" Type="http://schemas.openxmlformats.org/officeDocument/2006/relationships/tags" Target="../tags/tag207.xml"/><Relationship Id="rId206" Type="http://schemas.openxmlformats.org/officeDocument/2006/relationships/tags" Target="../tags/tag221.xml"/><Relationship Id="rId248" Type="http://schemas.openxmlformats.org/officeDocument/2006/relationships/tags" Target="../tags/tag263.xml"/><Relationship Id="rId12" Type="http://schemas.openxmlformats.org/officeDocument/2006/relationships/tags" Target="../tags/tag27.xml"/><Relationship Id="rId108" Type="http://schemas.openxmlformats.org/officeDocument/2006/relationships/tags" Target="../tags/tag123.xml"/><Relationship Id="rId54" Type="http://schemas.openxmlformats.org/officeDocument/2006/relationships/tags" Target="../tags/tag69.xml"/><Relationship Id="rId96" Type="http://schemas.openxmlformats.org/officeDocument/2006/relationships/tags" Target="../tags/tag111.xml"/><Relationship Id="rId161" Type="http://schemas.openxmlformats.org/officeDocument/2006/relationships/tags" Target="../tags/tag176.xml"/><Relationship Id="rId217" Type="http://schemas.openxmlformats.org/officeDocument/2006/relationships/tags" Target="../tags/tag232.xml"/><Relationship Id="rId259" Type="http://schemas.openxmlformats.org/officeDocument/2006/relationships/tags" Target="../tags/tag274.xml"/><Relationship Id="rId23" Type="http://schemas.openxmlformats.org/officeDocument/2006/relationships/tags" Target="../tags/tag38.xml"/><Relationship Id="rId119" Type="http://schemas.openxmlformats.org/officeDocument/2006/relationships/tags" Target="../tags/tag134.xml"/><Relationship Id="rId270" Type="http://schemas.openxmlformats.org/officeDocument/2006/relationships/tags" Target="../tags/tag285.xml"/><Relationship Id="rId291" Type="http://schemas.openxmlformats.org/officeDocument/2006/relationships/tags" Target="../tags/tag306.xml"/><Relationship Id="rId305" Type="http://schemas.openxmlformats.org/officeDocument/2006/relationships/chart" Target="../charts/chart2.xml"/><Relationship Id="rId44" Type="http://schemas.openxmlformats.org/officeDocument/2006/relationships/tags" Target="../tags/tag59.xml"/><Relationship Id="rId65" Type="http://schemas.openxmlformats.org/officeDocument/2006/relationships/tags" Target="../tags/tag80.xml"/><Relationship Id="rId86" Type="http://schemas.openxmlformats.org/officeDocument/2006/relationships/tags" Target="../tags/tag101.xml"/><Relationship Id="rId130" Type="http://schemas.openxmlformats.org/officeDocument/2006/relationships/tags" Target="../tags/tag145.xml"/><Relationship Id="rId151" Type="http://schemas.openxmlformats.org/officeDocument/2006/relationships/tags" Target="../tags/tag166.xml"/><Relationship Id="rId172" Type="http://schemas.openxmlformats.org/officeDocument/2006/relationships/tags" Target="../tags/tag187.xml"/><Relationship Id="rId193" Type="http://schemas.openxmlformats.org/officeDocument/2006/relationships/tags" Target="../tags/tag208.xml"/><Relationship Id="rId207" Type="http://schemas.openxmlformats.org/officeDocument/2006/relationships/tags" Target="../tags/tag222.xml"/><Relationship Id="rId228" Type="http://schemas.openxmlformats.org/officeDocument/2006/relationships/tags" Target="../tags/tag243.xml"/><Relationship Id="rId249" Type="http://schemas.openxmlformats.org/officeDocument/2006/relationships/tags" Target="../tags/tag264.xml"/><Relationship Id="rId13" Type="http://schemas.openxmlformats.org/officeDocument/2006/relationships/tags" Target="../tags/tag28.xml"/><Relationship Id="rId109" Type="http://schemas.openxmlformats.org/officeDocument/2006/relationships/tags" Target="../tags/tag124.xml"/><Relationship Id="rId260" Type="http://schemas.openxmlformats.org/officeDocument/2006/relationships/tags" Target="../tags/tag275.xml"/><Relationship Id="rId281" Type="http://schemas.openxmlformats.org/officeDocument/2006/relationships/tags" Target="../tags/tag296.xml"/><Relationship Id="rId34" Type="http://schemas.openxmlformats.org/officeDocument/2006/relationships/tags" Target="../tags/tag49.xml"/><Relationship Id="rId55" Type="http://schemas.openxmlformats.org/officeDocument/2006/relationships/tags" Target="../tags/tag70.xml"/><Relationship Id="rId76" Type="http://schemas.openxmlformats.org/officeDocument/2006/relationships/tags" Target="../tags/tag91.xml"/><Relationship Id="rId97" Type="http://schemas.openxmlformats.org/officeDocument/2006/relationships/tags" Target="../tags/tag112.xml"/><Relationship Id="rId120" Type="http://schemas.openxmlformats.org/officeDocument/2006/relationships/tags" Target="../tags/tag135.xml"/><Relationship Id="rId141" Type="http://schemas.openxmlformats.org/officeDocument/2006/relationships/tags" Target="../tags/tag156.xml"/><Relationship Id="rId7" Type="http://schemas.openxmlformats.org/officeDocument/2006/relationships/tags" Target="../tags/tag22.xml"/><Relationship Id="rId162" Type="http://schemas.openxmlformats.org/officeDocument/2006/relationships/tags" Target="../tags/tag177.xml"/><Relationship Id="rId183" Type="http://schemas.openxmlformats.org/officeDocument/2006/relationships/tags" Target="../tags/tag198.xml"/><Relationship Id="rId218" Type="http://schemas.openxmlformats.org/officeDocument/2006/relationships/tags" Target="../tags/tag233.xml"/><Relationship Id="rId239" Type="http://schemas.openxmlformats.org/officeDocument/2006/relationships/tags" Target="../tags/tag254.xml"/><Relationship Id="rId250" Type="http://schemas.openxmlformats.org/officeDocument/2006/relationships/tags" Target="../tags/tag265.xml"/><Relationship Id="rId271" Type="http://schemas.openxmlformats.org/officeDocument/2006/relationships/tags" Target="../tags/tag286.xml"/><Relationship Id="rId292" Type="http://schemas.openxmlformats.org/officeDocument/2006/relationships/tags" Target="../tags/tag307.xml"/><Relationship Id="rId24" Type="http://schemas.openxmlformats.org/officeDocument/2006/relationships/tags" Target="../tags/tag39.xml"/><Relationship Id="rId45" Type="http://schemas.openxmlformats.org/officeDocument/2006/relationships/tags" Target="../tags/tag60.xml"/><Relationship Id="rId66" Type="http://schemas.openxmlformats.org/officeDocument/2006/relationships/tags" Target="../tags/tag81.xml"/><Relationship Id="rId87" Type="http://schemas.openxmlformats.org/officeDocument/2006/relationships/tags" Target="../tags/tag102.xml"/><Relationship Id="rId110" Type="http://schemas.openxmlformats.org/officeDocument/2006/relationships/tags" Target="../tags/tag125.xml"/><Relationship Id="rId131" Type="http://schemas.openxmlformats.org/officeDocument/2006/relationships/tags" Target="../tags/tag146.xml"/><Relationship Id="rId152" Type="http://schemas.openxmlformats.org/officeDocument/2006/relationships/tags" Target="../tags/tag167.xml"/><Relationship Id="rId173" Type="http://schemas.openxmlformats.org/officeDocument/2006/relationships/tags" Target="../tags/tag188.xml"/><Relationship Id="rId194" Type="http://schemas.openxmlformats.org/officeDocument/2006/relationships/tags" Target="../tags/tag209.xml"/><Relationship Id="rId208" Type="http://schemas.openxmlformats.org/officeDocument/2006/relationships/tags" Target="../tags/tag223.xml"/><Relationship Id="rId229" Type="http://schemas.openxmlformats.org/officeDocument/2006/relationships/tags" Target="../tags/tag244.xml"/><Relationship Id="rId240" Type="http://schemas.openxmlformats.org/officeDocument/2006/relationships/tags" Target="../tags/tag255.xml"/><Relationship Id="rId261" Type="http://schemas.openxmlformats.org/officeDocument/2006/relationships/tags" Target="../tags/tag276.xml"/><Relationship Id="rId14" Type="http://schemas.openxmlformats.org/officeDocument/2006/relationships/tags" Target="../tags/tag29.xml"/><Relationship Id="rId35" Type="http://schemas.openxmlformats.org/officeDocument/2006/relationships/tags" Target="../tags/tag50.xml"/><Relationship Id="rId56" Type="http://schemas.openxmlformats.org/officeDocument/2006/relationships/tags" Target="../tags/tag71.xml"/><Relationship Id="rId77" Type="http://schemas.openxmlformats.org/officeDocument/2006/relationships/tags" Target="../tags/tag92.xml"/><Relationship Id="rId100" Type="http://schemas.openxmlformats.org/officeDocument/2006/relationships/tags" Target="../tags/tag115.xml"/><Relationship Id="rId282" Type="http://schemas.openxmlformats.org/officeDocument/2006/relationships/tags" Target="../tags/tag297.xml"/><Relationship Id="rId8" Type="http://schemas.openxmlformats.org/officeDocument/2006/relationships/tags" Target="../tags/tag23.xml"/><Relationship Id="rId98" Type="http://schemas.openxmlformats.org/officeDocument/2006/relationships/tags" Target="../tags/tag113.xml"/><Relationship Id="rId121" Type="http://schemas.openxmlformats.org/officeDocument/2006/relationships/tags" Target="../tags/tag136.xml"/><Relationship Id="rId142" Type="http://schemas.openxmlformats.org/officeDocument/2006/relationships/tags" Target="../tags/tag157.xml"/><Relationship Id="rId163" Type="http://schemas.openxmlformats.org/officeDocument/2006/relationships/tags" Target="../tags/tag178.xml"/><Relationship Id="rId184" Type="http://schemas.openxmlformats.org/officeDocument/2006/relationships/tags" Target="../tags/tag199.xml"/><Relationship Id="rId219" Type="http://schemas.openxmlformats.org/officeDocument/2006/relationships/tags" Target="../tags/tag234.xml"/><Relationship Id="rId230" Type="http://schemas.openxmlformats.org/officeDocument/2006/relationships/tags" Target="../tags/tag245.xml"/><Relationship Id="rId251" Type="http://schemas.openxmlformats.org/officeDocument/2006/relationships/tags" Target="../tags/tag266.xml"/><Relationship Id="rId25" Type="http://schemas.openxmlformats.org/officeDocument/2006/relationships/tags" Target="../tags/tag40.xml"/><Relationship Id="rId46" Type="http://schemas.openxmlformats.org/officeDocument/2006/relationships/tags" Target="../tags/tag61.xml"/><Relationship Id="rId67" Type="http://schemas.openxmlformats.org/officeDocument/2006/relationships/tags" Target="../tags/tag82.xml"/><Relationship Id="rId272" Type="http://schemas.openxmlformats.org/officeDocument/2006/relationships/tags" Target="../tags/tag287.xml"/><Relationship Id="rId293" Type="http://schemas.openxmlformats.org/officeDocument/2006/relationships/tags" Target="../tags/tag308.xml"/><Relationship Id="rId88" Type="http://schemas.openxmlformats.org/officeDocument/2006/relationships/tags" Target="../tags/tag103.xml"/><Relationship Id="rId111" Type="http://schemas.openxmlformats.org/officeDocument/2006/relationships/tags" Target="../tags/tag126.xml"/><Relationship Id="rId132" Type="http://schemas.openxmlformats.org/officeDocument/2006/relationships/tags" Target="../tags/tag147.xml"/><Relationship Id="rId153" Type="http://schemas.openxmlformats.org/officeDocument/2006/relationships/tags" Target="../tags/tag168.xml"/><Relationship Id="rId174" Type="http://schemas.openxmlformats.org/officeDocument/2006/relationships/tags" Target="../tags/tag189.xml"/><Relationship Id="rId195" Type="http://schemas.openxmlformats.org/officeDocument/2006/relationships/tags" Target="../tags/tag210.xml"/><Relationship Id="rId209" Type="http://schemas.openxmlformats.org/officeDocument/2006/relationships/tags" Target="../tags/tag224.xml"/><Relationship Id="rId220" Type="http://schemas.openxmlformats.org/officeDocument/2006/relationships/tags" Target="../tags/tag235.xml"/><Relationship Id="rId241" Type="http://schemas.openxmlformats.org/officeDocument/2006/relationships/tags" Target="../tags/tag256.xml"/><Relationship Id="rId15" Type="http://schemas.openxmlformats.org/officeDocument/2006/relationships/tags" Target="../tags/tag30.xml"/><Relationship Id="rId36" Type="http://schemas.openxmlformats.org/officeDocument/2006/relationships/tags" Target="../tags/tag51.xml"/><Relationship Id="rId57" Type="http://schemas.openxmlformats.org/officeDocument/2006/relationships/tags" Target="../tags/tag72.xml"/><Relationship Id="rId262" Type="http://schemas.openxmlformats.org/officeDocument/2006/relationships/tags" Target="../tags/tag277.xml"/><Relationship Id="rId283" Type="http://schemas.openxmlformats.org/officeDocument/2006/relationships/tags" Target="../tags/tag298.xml"/><Relationship Id="rId78" Type="http://schemas.openxmlformats.org/officeDocument/2006/relationships/tags" Target="../tags/tag93.xml"/><Relationship Id="rId99" Type="http://schemas.openxmlformats.org/officeDocument/2006/relationships/tags" Target="../tags/tag114.xml"/><Relationship Id="rId101" Type="http://schemas.openxmlformats.org/officeDocument/2006/relationships/tags" Target="../tags/tag116.xml"/><Relationship Id="rId122" Type="http://schemas.openxmlformats.org/officeDocument/2006/relationships/tags" Target="../tags/tag137.xml"/><Relationship Id="rId143" Type="http://schemas.openxmlformats.org/officeDocument/2006/relationships/tags" Target="../tags/tag158.xml"/><Relationship Id="rId164" Type="http://schemas.openxmlformats.org/officeDocument/2006/relationships/tags" Target="../tags/tag179.xml"/><Relationship Id="rId185" Type="http://schemas.openxmlformats.org/officeDocument/2006/relationships/tags" Target="../tags/tag200.xml"/><Relationship Id="rId9" Type="http://schemas.openxmlformats.org/officeDocument/2006/relationships/tags" Target="../tags/tag24.xml"/><Relationship Id="rId210" Type="http://schemas.openxmlformats.org/officeDocument/2006/relationships/tags" Target="../tags/tag225.xml"/><Relationship Id="rId26" Type="http://schemas.openxmlformats.org/officeDocument/2006/relationships/tags" Target="../tags/tag41.xml"/><Relationship Id="rId231" Type="http://schemas.openxmlformats.org/officeDocument/2006/relationships/tags" Target="../tags/tag246.xml"/><Relationship Id="rId252" Type="http://schemas.openxmlformats.org/officeDocument/2006/relationships/tags" Target="../tags/tag267.xml"/><Relationship Id="rId273" Type="http://schemas.openxmlformats.org/officeDocument/2006/relationships/tags" Target="../tags/tag288.xml"/><Relationship Id="rId294" Type="http://schemas.openxmlformats.org/officeDocument/2006/relationships/tags" Target="../tags/tag309.xml"/><Relationship Id="rId47" Type="http://schemas.openxmlformats.org/officeDocument/2006/relationships/tags" Target="../tags/tag62.xml"/><Relationship Id="rId68" Type="http://schemas.openxmlformats.org/officeDocument/2006/relationships/tags" Target="../tags/tag83.xml"/><Relationship Id="rId89" Type="http://schemas.openxmlformats.org/officeDocument/2006/relationships/tags" Target="../tags/tag104.xml"/><Relationship Id="rId112" Type="http://schemas.openxmlformats.org/officeDocument/2006/relationships/tags" Target="../tags/tag127.xml"/><Relationship Id="rId133" Type="http://schemas.openxmlformats.org/officeDocument/2006/relationships/tags" Target="../tags/tag148.xml"/><Relationship Id="rId154" Type="http://schemas.openxmlformats.org/officeDocument/2006/relationships/tags" Target="../tags/tag169.xml"/><Relationship Id="rId175" Type="http://schemas.openxmlformats.org/officeDocument/2006/relationships/tags" Target="../tags/tag190.xml"/><Relationship Id="rId196" Type="http://schemas.openxmlformats.org/officeDocument/2006/relationships/tags" Target="../tags/tag211.xml"/><Relationship Id="rId200" Type="http://schemas.openxmlformats.org/officeDocument/2006/relationships/tags" Target="../tags/tag215.xml"/><Relationship Id="rId16" Type="http://schemas.openxmlformats.org/officeDocument/2006/relationships/tags" Target="../tags/tag31.xml"/><Relationship Id="rId221" Type="http://schemas.openxmlformats.org/officeDocument/2006/relationships/tags" Target="../tags/tag236.xml"/><Relationship Id="rId242" Type="http://schemas.openxmlformats.org/officeDocument/2006/relationships/tags" Target="../tags/tag257.xml"/><Relationship Id="rId263" Type="http://schemas.openxmlformats.org/officeDocument/2006/relationships/tags" Target="../tags/tag278.xml"/><Relationship Id="rId284" Type="http://schemas.openxmlformats.org/officeDocument/2006/relationships/tags" Target="../tags/tag299.xml"/><Relationship Id="rId37" Type="http://schemas.openxmlformats.org/officeDocument/2006/relationships/tags" Target="../tags/tag52.xml"/><Relationship Id="rId58" Type="http://schemas.openxmlformats.org/officeDocument/2006/relationships/tags" Target="../tags/tag73.xml"/><Relationship Id="rId79" Type="http://schemas.openxmlformats.org/officeDocument/2006/relationships/tags" Target="../tags/tag94.xml"/><Relationship Id="rId102" Type="http://schemas.openxmlformats.org/officeDocument/2006/relationships/tags" Target="../tags/tag117.xml"/><Relationship Id="rId123" Type="http://schemas.openxmlformats.org/officeDocument/2006/relationships/tags" Target="../tags/tag138.xml"/><Relationship Id="rId144" Type="http://schemas.openxmlformats.org/officeDocument/2006/relationships/tags" Target="../tags/tag159.xml"/><Relationship Id="rId90" Type="http://schemas.openxmlformats.org/officeDocument/2006/relationships/tags" Target="../tags/tag105.xml"/><Relationship Id="rId165" Type="http://schemas.openxmlformats.org/officeDocument/2006/relationships/tags" Target="../tags/tag180.xml"/><Relationship Id="rId186" Type="http://schemas.openxmlformats.org/officeDocument/2006/relationships/tags" Target="../tags/tag201.xml"/><Relationship Id="rId211" Type="http://schemas.openxmlformats.org/officeDocument/2006/relationships/tags" Target="../tags/tag226.xml"/><Relationship Id="rId232" Type="http://schemas.openxmlformats.org/officeDocument/2006/relationships/tags" Target="../tags/tag247.xml"/><Relationship Id="rId253" Type="http://schemas.openxmlformats.org/officeDocument/2006/relationships/tags" Target="../tags/tag268.xml"/><Relationship Id="rId274" Type="http://schemas.openxmlformats.org/officeDocument/2006/relationships/tags" Target="../tags/tag289.xml"/><Relationship Id="rId295" Type="http://schemas.openxmlformats.org/officeDocument/2006/relationships/tags" Target="../tags/tag310.xml"/><Relationship Id="rId27" Type="http://schemas.openxmlformats.org/officeDocument/2006/relationships/tags" Target="../tags/tag42.xml"/><Relationship Id="rId48" Type="http://schemas.openxmlformats.org/officeDocument/2006/relationships/tags" Target="../tags/tag63.xml"/><Relationship Id="rId69" Type="http://schemas.openxmlformats.org/officeDocument/2006/relationships/tags" Target="../tags/tag84.xml"/><Relationship Id="rId113" Type="http://schemas.openxmlformats.org/officeDocument/2006/relationships/tags" Target="../tags/tag128.xml"/><Relationship Id="rId134" Type="http://schemas.openxmlformats.org/officeDocument/2006/relationships/tags" Target="../tags/tag149.xml"/><Relationship Id="rId80" Type="http://schemas.openxmlformats.org/officeDocument/2006/relationships/tags" Target="../tags/tag95.xml"/><Relationship Id="rId155" Type="http://schemas.openxmlformats.org/officeDocument/2006/relationships/tags" Target="../tags/tag170.xml"/><Relationship Id="rId176" Type="http://schemas.openxmlformats.org/officeDocument/2006/relationships/tags" Target="../tags/tag191.xml"/><Relationship Id="rId197" Type="http://schemas.openxmlformats.org/officeDocument/2006/relationships/tags" Target="../tags/tag212.xml"/><Relationship Id="rId201" Type="http://schemas.openxmlformats.org/officeDocument/2006/relationships/tags" Target="../tags/tag216.xml"/><Relationship Id="rId222" Type="http://schemas.openxmlformats.org/officeDocument/2006/relationships/tags" Target="../tags/tag237.xml"/><Relationship Id="rId243" Type="http://schemas.openxmlformats.org/officeDocument/2006/relationships/tags" Target="../tags/tag258.xml"/><Relationship Id="rId264" Type="http://schemas.openxmlformats.org/officeDocument/2006/relationships/tags" Target="../tags/tag279.xml"/><Relationship Id="rId285" Type="http://schemas.openxmlformats.org/officeDocument/2006/relationships/tags" Target="../tags/tag300.xml"/><Relationship Id="rId17" Type="http://schemas.openxmlformats.org/officeDocument/2006/relationships/tags" Target="../tags/tag32.xml"/><Relationship Id="rId38" Type="http://schemas.openxmlformats.org/officeDocument/2006/relationships/tags" Target="../tags/tag53.xml"/><Relationship Id="rId59" Type="http://schemas.openxmlformats.org/officeDocument/2006/relationships/tags" Target="../tags/tag74.xml"/><Relationship Id="rId103" Type="http://schemas.openxmlformats.org/officeDocument/2006/relationships/tags" Target="../tags/tag118.xml"/><Relationship Id="rId124" Type="http://schemas.openxmlformats.org/officeDocument/2006/relationships/tags" Target="../tags/tag139.xml"/><Relationship Id="rId70" Type="http://schemas.openxmlformats.org/officeDocument/2006/relationships/tags" Target="../tags/tag85.xml"/><Relationship Id="rId91" Type="http://schemas.openxmlformats.org/officeDocument/2006/relationships/tags" Target="../tags/tag106.xml"/><Relationship Id="rId145" Type="http://schemas.openxmlformats.org/officeDocument/2006/relationships/tags" Target="../tags/tag160.xml"/><Relationship Id="rId166" Type="http://schemas.openxmlformats.org/officeDocument/2006/relationships/tags" Target="../tags/tag181.xml"/><Relationship Id="rId187" Type="http://schemas.openxmlformats.org/officeDocument/2006/relationships/tags" Target="../tags/tag202.xml"/><Relationship Id="rId1" Type="http://schemas.openxmlformats.org/officeDocument/2006/relationships/tags" Target="../tags/tag16.xml"/><Relationship Id="rId212" Type="http://schemas.openxmlformats.org/officeDocument/2006/relationships/tags" Target="../tags/tag227.xml"/><Relationship Id="rId233" Type="http://schemas.openxmlformats.org/officeDocument/2006/relationships/tags" Target="../tags/tag248.xml"/><Relationship Id="rId254" Type="http://schemas.openxmlformats.org/officeDocument/2006/relationships/tags" Target="../tags/tag269.xml"/><Relationship Id="rId28" Type="http://schemas.openxmlformats.org/officeDocument/2006/relationships/tags" Target="../tags/tag43.xml"/><Relationship Id="rId49" Type="http://schemas.openxmlformats.org/officeDocument/2006/relationships/tags" Target="../tags/tag64.xml"/><Relationship Id="rId114" Type="http://schemas.openxmlformats.org/officeDocument/2006/relationships/tags" Target="../tags/tag129.xml"/><Relationship Id="rId275" Type="http://schemas.openxmlformats.org/officeDocument/2006/relationships/tags" Target="../tags/tag290.xml"/><Relationship Id="rId296" Type="http://schemas.openxmlformats.org/officeDocument/2006/relationships/tags" Target="../tags/tag311.xml"/><Relationship Id="rId300" Type="http://schemas.openxmlformats.org/officeDocument/2006/relationships/slideLayout" Target="../slideLayouts/slideLayout3.xml"/><Relationship Id="rId60" Type="http://schemas.openxmlformats.org/officeDocument/2006/relationships/tags" Target="../tags/tag75.xml"/><Relationship Id="rId81" Type="http://schemas.openxmlformats.org/officeDocument/2006/relationships/tags" Target="../tags/tag96.xml"/><Relationship Id="rId135" Type="http://schemas.openxmlformats.org/officeDocument/2006/relationships/tags" Target="../tags/tag150.xml"/><Relationship Id="rId156" Type="http://schemas.openxmlformats.org/officeDocument/2006/relationships/tags" Target="../tags/tag171.xml"/><Relationship Id="rId177" Type="http://schemas.openxmlformats.org/officeDocument/2006/relationships/tags" Target="../tags/tag192.xml"/><Relationship Id="rId198" Type="http://schemas.openxmlformats.org/officeDocument/2006/relationships/tags" Target="../tags/tag213.xml"/><Relationship Id="rId202" Type="http://schemas.openxmlformats.org/officeDocument/2006/relationships/tags" Target="../tags/tag217.xml"/><Relationship Id="rId223" Type="http://schemas.openxmlformats.org/officeDocument/2006/relationships/tags" Target="../tags/tag238.xml"/><Relationship Id="rId244" Type="http://schemas.openxmlformats.org/officeDocument/2006/relationships/tags" Target="../tags/tag259.xml"/><Relationship Id="rId18" Type="http://schemas.openxmlformats.org/officeDocument/2006/relationships/tags" Target="../tags/tag33.xml"/><Relationship Id="rId39" Type="http://schemas.openxmlformats.org/officeDocument/2006/relationships/tags" Target="../tags/tag54.xml"/><Relationship Id="rId265" Type="http://schemas.openxmlformats.org/officeDocument/2006/relationships/tags" Target="../tags/tag280.xml"/><Relationship Id="rId286" Type="http://schemas.openxmlformats.org/officeDocument/2006/relationships/tags" Target="../tags/tag301.xml"/><Relationship Id="rId50" Type="http://schemas.openxmlformats.org/officeDocument/2006/relationships/tags" Target="../tags/tag65.xml"/><Relationship Id="rId104" Type="http://schemas.openxmlformats.org/officeDocument/2006/relationships/tags" Target="../tags/tag119.xml"/><Relationship Id="rId125" Type="http://schemas.openxmlformats.org/officeDocument/2006/relationships/tags" Target="../tags/tag140.xml"/><Relationship Id="rId146" Type="http://schemas.openxmlformats.org/officeDocument/2006/relationships/tags" Target="../tags/tag161.xml"/><Relationship Id="rId167" Type="http://schemas.openxmlformats.org/officeDocument/2006/relationships/tags" Target="../tags/tag182.xml"/><Relationship Id="rId188" Type="http://schemas.openxmlformats.org/officeDocument/2006/relationships/tags" Target="../tags/tag203.xml"/><Relationship Id="rId71" Type="http://schemas.openxmlformats.org/officeDocument/2006/relationships/tags" Target="../tags/tag86.xml"/><Relationship Id="rId92" Type="http://schemas.openxmlformats.org/officeDocument/2006/relationships/tags" Target="../tags/tag107.xml"/><Relationship Id="rId213" Type="http://schemas.openxmlformats.org/officeDocument/2006/relationships/tags" Target="../tags/tag228.xml"/><Relationship Id="rId234" Type="http://schemas.openxmlformats.org/officeDocument/2006/relationships/tags" Target="../tags/tag249.xml"/><Relationship Id="rId2" Type="http://schemas.openxmlformats.org/officeDocument/2006/relationships/tags" Target="../tags/tag17.xml"/><Relationship Id="rId29" Type="http://schemas.openxmlformats.org/officeDocument/2006/relationships/tags" Target="../tags/tag44.xml"/><Relationship Id="rId255" Type="http://schemas.openxmlformats.org/officeDocument/2006/relationships/tags" Target="../tags/tag270.xml"/><Relationship Id="rId276" Type="http://schemas.openxmlformats.org/officeDocument/2006/relationships/tags" Target="../tags/tag291.xml"/><Relationship Id="rId297" Type="http://schemas.openxmlformats.org/officeDocument/2006/relationships/tags" Target="../tags/tag312.xml"/><Relationship Id="rId40" Type="http://schemas.openxmlformats.org/officeDocument/2006/relationships/tags" Target="../tags/tag55.xml"/><Relationship Id="rId115" Type="http://schemas.openxmlformats.org/officeDocument/2006/relationships/tags" Target="../tags/tag130.xml"/><Relationship Id="rId136" Type="http://schemas.openxmlformats.org/officeDocument/2006/relationships/tags" Target="../tags/tag151.xml"/><Relationship Id="rId157" Type="http://schemas.openxmlformats.org/officeDocument/2006/relationships/tags" Target="../tags/tag172.xml"/><Relationship Id="rId178" Type="http://schemas.openxmlformats.org/officeDocument/2006/relationships/tags" Target="../tags/tag193.xml"/><Relationship Id="rId301" Type="http://schemas.openxmlformats.org/officeDocument/2006/relationships/notesSlide" Target="../notesSlides/notesSlide4.xml"/><Relationship Id="rId61" Type="http://schemas.openxmlformats.org/officeDocument/2006/relationships/tags" Target="../tags/tag76.xml"/><Relationship Id="rId82" Type="http://schemas.openxmlformats.org/officeDocument/2006/relationships/tags" Target="../tags/tag97.xml"/><Relationship Id="rId199" Type="http://schemas.openxmlformats.org/officeDocument/2006/relationships/tags" Target="../tags/tag214.xml"/><Relationship Id="rId203" Type="http://schemas.openxmlformats.org/officeDocument/2006/relationships/tags" Target="../tags/tag218.xml"/><Relationship Id="rId19" Type="http://schemas.openxmlformats.org/officeDocument/2006/relationships/tags" Target="../tags/tag34.xml"/><Relationship Id="rId224" Type="http://schemas.openxmlformats.org/officeDocument/2006/relationships/tags" Target="../tags/tag239.xml"/><Relationship Id="rId245" Type="http://schemas.openxmlformats.org/officeDocument/2006/relationships/tags" Target="../tags/tag260.xml"/><Relationship Id="rId266" Type="http://schemas.openxmlformats.org/officeDocument/2006/relationships/tags" Target="../tags/tag281.xml"/><Relationship Id="rId287" Type="http://schemas.openxmlformats.org/officeDocument/2006/relationships/tags" Target="../tags/tag302.xml"/><Relationship Id="rId30" Type="http://schemas.openxmlformats.org/officeDocument/2006/relationships/tags" Target="../tags/tag45.xml"/><Relationship Id="rId105" Type="http://schemas.openxmlformats.org/officeDocument/2006/relationships/tags" Target="../tags/tag120.xml"/><Relationship Id="rId126" Type="http://schemas.openxmlformats.org/officeDocument/2006/relationships/tags" Target="../tags/tag141.xml"/><Relationship Id="rId147" Type="http://schemas.openxmlformats.org/officeDocument/2006/relationships/tags" Target="../tags/tag162.xml"/><Relationship Id="rId168" Type="http://schemas.openxmlformats.org/officeDocument/2006/relationships/tags" Target="../tags/tag183.xml"/><Relationship Id="rId51" Type="http://schemas.openxmlformats.org/officeDocument/2006/relationships/tags" Target="../tags/tag66.xml"/><Relationship Id="rId72" Type="http://schemas.openxmlformats.org/officeDocument/2006/relationships/tags" Target="../tags/tag87.xml"/><Relationship Id="rId93" Type="http://schemas.openxmlformats.org/officeDocument/2006/relationships/tags" Target="../tags/tag108.xml"/><Relationship Id="rId189" Type="http://schemas.openxmlformats.org/officeDocument/2006/relationships/tags" Target="../tags/tag204.xml"/><Relationship Id="rId3" Type="http://schemas.openxmlformats.org/officeDocument/2006/relationships/tags" Target="../tags/tag18.xml"/><Relationship Id="rId214" Type="http://schemas.openxmlformats.org/officeDocument/2006/relationships/tags" Target="../tags/tag229.xml"/><Relationship Id="rId235" Type="http://schemas.openxmlformats.org/officeDocument/2006/relationships/tags" Target="../tags/tag250.xml"/><Relationship Id="rId256" Type="http://schemas.openxmlformats.org/officeDocument/2006/relationships/tags" Target="../tags/tag271.xml"/><Relationship Id="rId277" Type="http://schemas.openxmlformats.org/officeDocument/2006/relationships/tags" Target="../tags/tag292.xml"/><Relationship Id="rId298" Type="http://schemas.openxmlformats.org/officeDocument/2006/relationships/tags" Target="../tags/tag313.xml"/><Relationship Id="rId116" Type="http://schemas.openxmlformats.org/officeDocument/2006/relationships/tags" Target="../tags/tag131.xml"/><Relationship Id="rId137" Type="http://schemas.openxmlformats.org/officeDocument/2006/relationships/tags" Target="../tags/tag152.xml"/><Relationship Id="rId158" Type="http://schemas.openxmlformats.org/officeDocument/2006/relationships/tags" Target="../tags/tag173.xml"/><Relationship Id="rId302" Type="http://schemas.openxmlformats.org/officeDocument/2006/relationships/oleObject" Target="../embeddings/oleObject8.bin"/><Relationship Id="rId20" Type="http://schemas.openxmlformats.org/officeDocument/2006/relationships/tags" Target="../tags/tag35.xml"/><Relationship Id="rId41" Type="http://schemas.openxmlformats.org/officeDocument/2006/relationships/tags" Target="../tags/tag56.xml"/><Relationship Id="rId62" Type="http://schemas.openxmlformats.org/officeDocument/2006/relationships/tags" Target="../tags/tag77.xml"/><Relationship Id="rId83" Type="http://schemas.openxmlformats.org/officeDocument/2006/relationships/tags" Target="../tags/tag98.xml"/><Relationship Id="rId179" Type="http://schemas.openxmlformats.org/officeDocument/2006/relationships/tags" Target="../tags/tag194.xml"/><Relationship Id="rId190" Type="http://schemas.openxmlformats.org/officeDocument/2006/relationships/tags" Target="../tags/tag205.xml"/><Relationship Id="rId204" Type="http://schemas.openxmlformats.org/officeDocument/2006/relationships/tags" Target="../tags/tag219.xml"/><Relationship Id="rId225" Type="http://schemas.openxmlformats.org/officeDocument/2006/relationships/tags" Target="../tags/tag240.xml"/><Relationship Id="rId246" Type="http://schemas.openxmlformats.org/officeDocument/2006/relationships/tags" Target="../tags/tag261.xml"/><Relationship Id="rId267" Type="http://schemas.openxmlformats.org/officeDocument/2006/relationships/tags" Target="../tags/tag282.xml"/><Relationship Id="rId288" Type="http://schemas.openxmlformats.org/officeDocument/2006/relationships/tags" Target="../tags/tag303.xml"/><Relationship Id="rId106" Type="http://schemas.openxmlformats.org/officeDocument/2006/relationships/tags" Target="../tags/tag121.xml"/><Relationship Id="rId127" Type="http://schemas.openxmlformats.org/officeDocument/2006/relationships/tags" Target="../tags/tag142.xml"/><Relationship Id="rId10" Type="http://schemas.openxmlformats.org/officeDocument/2006/relationships/tags" Target="../tags/tag25.xml"/><Relationship Id="rId31" Type="http://schemas.openxmlformats.org/officeDocument/2006/relationships/tags" Target="../tags/tag46.xml"/><Relationship Id="rId52" Type="http://schemas.openxmlformats.org/officeDocument/2006/relationships/tags" Target="../tags/tag67.xml"/><Relationship Id="rId73" Type="http://schemas.openxmlformats.org/officeDocument/2006/relationships/tags" Target="../tags/tag88.xml"/><Relationship Id="rId94" Type="http://schemas.openxmlformats.org/officeDocument/2006/relationships/tags" Target="../tags/tag109.xml"/><Relationship Id="rId148" Type="http://schemas.openxmlformats.org/officeDocument/2006/relationships/tags" Target="../tags/tag163.xml"/><Relationship Id="rId169" Type="http://schemas.openxmlformats.org/officeDocument/2006/relationships/tags" Target="../tags/tag184.xml"/><Relationship Id="rId4" Type="http://schemas.openxmlformats.org/officeDocument/2006/relationships/tags" Target="../tags/tag19.xml"/><Relationship Id="rId180" Type="http://schemas.openxmlformats.org/officeDocument/2006/relationships/tags" Target="../tags/tag195.xml"/><Relationship Id="rId215" Type="http://schemas.openxmlformats.org/officeDocument/2006/relationships/tags" Target="../tags/tag230.xml"/><Relationship Id="rId236" Type="http://schemas.openxmlformats.org/officeDocument/2006/relationships/tags" Target="../tags/tag251.xml"/><Relationship Id="rId257" Type="http://schemas.openxmlformats.org/officeDocument/2006/relationships/tags" Target="../tags/tag272.xml"/><Relationship Id="rId278" Type="http://schemas.openxmlformats.org/officeDocument/2006/relationships/tags" Target="../tags/tag293.xml"/><Relationship Id="rId303" Type="http://schemas.openxmlformats.org/officeDocument/2006/relationships/image" Target="../media/image1.emf"/><Relationship Id="rId42" Type="http://schemas.openxmlformats.org/officeDocument/2006/relationships/tags" Target="../tags/tag57.xml"/><Relationship Id="rId84" Type="http://schemas.openxmlformats.org/officeDocument/2006/relationships/tags" Target="../tags/tag99.xml"/><Relationship Id="rId138" Type="http://schemas.openxmlformats.org/officeDocument/2006/relationships/tags" Target="../tags/tag153.xml"/><Relationship Id="rId191" Type="http://schemas.openxmlformats.org/officeDocument/2006/relationships/tags" Target="../tags/tag206.xml"/><Relationship Id="rId205" Type="http://schemas.openxmlformats.org/officeDocument/2006/relationships/tags" Target="../tags/tag220.xml"/><Relationship Id="rId247" Type="http://schemas.openxmlformats.org/officeDocument/2006/relationships/tags" Target="../tags/tag262.xml"/><Relationship Id="rId107" Type="http://schemas.openxmlformats.org/officeDocument/2006/relationships/tags" Target="../tags/tag122.xml"/><Relationship Id="rId289" Type="http://schemas.openxmlformats.org/officeDocument/2006/relationships/tags" Target="../tags/tag304.xml"/><Relationship Id="rId11" Type="http://schemas.openxmlformats.org/officeDocument/2006/relationships/tags" Target="../tags/tag26.xml"/><Relationship Id="rId53" Type="http://schemas.openxmlformats.org/officeDocument/2006/relationships/tags" Target="../tags/tag68.xml"/><Relationship Id="rId149" Type="http://schemas.openxmlformats.org/officeDocument/2006/relationships/tags" Target="../tags/tag164.xml"/><Relationship Id="rId95" Type="http://schemas.openxmlformats.org/officeDocument/2006/relationships/tags" Target="../tags/tag110.xml"/><Relationship Id="rId160" Type="http://schemas.openxmlformats.org/officeDocument/2006/relationships/tags" Target="../tags/tag175.xml"/><Relationship Id="rId216" Type="http://schemas.openxmlformats.org/officeDocument/2006/relationships/tags" Target="../tags/tag231.xml"/><Relationship Id="rId258" Type="http://schemas.openxmlformats.org/officeDocument/2006/relationships/tags" Target="../tags/tag273.xml"/><Relationship Id="rId22" Type="http://schemas.openxmlformats.org/officeDocument/2006/relationships/tags" Target="../tags/tag37.xml"/><Relationship Id="rId64" Type="http://schemas.openxmlformats.org/officeDocument/2006/relationships/tags" Target="../tags/tag79.xml"/><Relationship Id="rId118" Type="http://schemas.openxmlformats.org/officeDocument/2006/relationships/tags" Target="../tags/tag133.xml"/><Relationship Id="rId171" Type="http://schemas.openxmlformats.org/officeDocument/2006/relationships/tags" Target="../tags/tag186.xml"/><Relationship Id="rId227" Type="http://schemas.openxmlformats.org/officeDocument/2006/relationships/tags" Target="../tags/tag242.xml"/><Relationship Id="rId269" Type="http://schemas.openxmlformats.org/officeDocument/2006/relationships/tags" Target="../tags/tag284.xml"/><Relationship Id="rId33" Type="http://schemas.openxmlformats.org/officeDocument/2006/relationships/tags" Target="../tags/tag48.xml"/><Relationship Id="rId129" Type="http://schemas.openxmlformats.org/officeDocument/2006/relationships/tags" Target="../tags/tag144.xml"/><Relationship Id="rId280" Type="http://schemas.openxmlformats.org/officeDocument/2006/relationships/tags" Target="../tags/tag295.xml"/><Relationship Id="rId75" Type="http://schemas.openxmlformats.org/officeDocument/2006/relationships/tags" Target="../tags/tag90.xml"/><Relationship Id="rId140" Type="http://schemas.openxmlformats.org/officeDocument/2006/relationships/tags" Target="../tags/tag155.xml"/><Relationship Id="rId182" Type="http://schemas.openxmlformats.org/officeDocument/2006/relationships/tags" Target="../tags/tag197.xml"/><Relationship Id="rId6" Type="http://schemas.openxmlformats.org/officeDocument/2006/relationships/tags" Target="../tags/tag21.xml"/><Relationship Id="rId238" Type="http://schemas.openxmlformats.org/officeDocument/2006/relationships/tags" Target="../tags/tag25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3" Type="http://schemas.openxmlformats.org/officeDocument/2006/relationships/tags" Target="../tags/tag1259.xml"/><Relationship Id="rId18" Type="http://schemas.openxmlformats.org/officeDocument/2006/relationships/tags" Target="../tags/tag1264.xml"/><Relationship Id="rId26" Type="http://schemas.openxmlformats.org/officeDocument/2006/relationships/tags" Target="../tags/tag1272.xml"/><Relationship Id="rId39" Type="http://schemas.openxmlformats.org/officeDocument/2006/relationships/tags" Target="../tags/tag1285.xml"/><Relationship Id="rId21" Type="http://schemas.openxmlformats.org/officeDocument/2006/relationships/tags" Target="../tags/tag1267.xml"/><Relationship Id="rId34" Type="http://schemas.openxmlformats.org/officeDocument/2006/relationships/tags" Target="../tags/tag1280.xml"/><Relationship Id="rId42" Type="http://schemas.openxmlformats.org/officeDocument/2006/relationships/tags" Target="../tags/tag1288.xml"/><Relationship Id="rId47" Type="http://schemas.openxmlformats.org/officeDocument/2006/relationships/tags" Target="../tags/tag1293.xml"/><Relationship Id="rId50" Type="http://schemas.openxmlformats.org/officeDocument/2006/relationships/tags" Target="../tags/tag1296.xml"/><Relationship Id="rId55" Type="http://schemas.openxmlformats.org/officeDocument/2006/relationships/tags" Target="../tags/tag1301.xml"/><Relationship Id="rId63" Type="http://schemas.openxmlformats.org/officeDocument/2006/relationships/chart" Target="../charts/chart31.xml"/><Relationship Id="rId7" Type="http://schemas.openxmlformats.org/officeDocument/2006/relationships/tags" Target="../tags/tag1253.xml"/><Relationship Id="rId2" Type="http://schemas.openxmlformats.org/officeDocument/2006/relationships/tags" Target="../tags/tag1248.xml"/><Relationship Id="rId16" Type="http://schemas.openxmlformats.org/officeDocument/2006/relationships/tags" Target="../tags/tag1262.xml"/><Relationship Id="rId29" Type="http://schemas.openxmlformats.org/officeDocument/2006/relationships/tags" Target="../tags/tag1275.xml"/><Relationship Id="rId11" Type="http://schemas.openxmlformats.org/officeDocument/2006/relationships/tags" Target="../tags/tag1257.xml"/><Relationship Id="rId24" Type="http://schemas.openxmlformats.org/officeDocument/2006/relationships/tags" Target="../tags/tag1270.xml"/><Relationship Id="rId32" Type="http://schemas.openxmlformats.org/officeDocument/2006/relationships/tags" Target="../tags/tag1278.xml"/><Relationship Id="rId37" Type="http://schemas.openxmlformats.org/officeDocument/2006/relationships/tags" Target="../tags/tag1283.xml"/><Relationship Id="rId40" Type="http://schemas.openxmlformats.org/officeDocument/2006/relationships/tags" Target="../tags/tag1286.xml"/><Relationship Id="rId45" Type="http://schemas.openxmlformats.org/officeDocument/2006/relationships/tags" Target="../tags/tag1291.xml"/><Relationship Id="rId53" Type="http://schemas.openxmlformats.org/officeDocument/2006/relationships/tags" Target="../tags/tag1299.xml"/><Relationship Id="rId58" Type="http://schemas.openxmlformats.org/officeDocument/2006/relationships/slideLayout" Target="../slideLayouts/slideLayout3.xml"/><Relationship Id="rId5" Type="http://schemas.openxmlformats.org/officeDocument/2006/relationships/tags" Target="../tags/tag1251.xml"/><Relationship Id="rId61" Type="http://schemas.openxmlformats.org/officeDocument/2006/relationships/image" Target="../media/image18.emf"/><Relationship Id="rId19" Type="http://schemas.openxmlformats.org/officeDocument/2006/relationships/tags" Target="../tags/tag1265.xml"/><Relationship Id="rId14" Type="http://schemas.openxmlformats.org/officeDocument/2006/relationships/tags" Target="../tags/tag1260.xml"/><Relationship Id="rId22" Type="http://schemas.openxmlformats.org/officeDocument/2006/relationships/tags" Target="../tags/tag1268.xml"/><Relationship Id="rId27" Type="http://schemas.openxmlformats.org/officeDocument/2006/relationships/tags" Target="../tags/tag1273.xml"/><Relationship Id="rId30" Type="http://schemas.openxmlformats.org/officeDocument/2006/relationships/tags" Target="../tags/tag1276.xml"/><Relationship Id="rId35" Type="http://schemas.openxmlformats.org/officeDocument/2006/relationships/tags" Target="../tags/tag1281.xml"/><Relationship Id="rId43" Type="http://schemas.openxmlformats.org/officeDocument/2006/relationships/tags" Target="../tags/tag1289.xml"/><Relationship Id="rId48" Type="http://schemas.openxmlformats.org/officeDocument/2006/relationships/tags" Target="../tags/tag1294.xml"/><Relationship Id="rId56" Type="http://schemas.openxmlformats.org/officeDocument/2006/relationships/tags" Target="../tags/tag1302.xml"/><Relationship Id="rId8" Type="http://schemas.openxmlformats.org/officeDocument/2006/relationships/tags" Target="../tags/tag1254.xml"/><Relationship Id="rId51" Type="http://schemas.openxmlformats.org/officeDocument/2006/relationships/tags" Target="../tags/tag1297.xml"/><Relationship Id="rId3" Type="http://schemas.openxmlformats.org/officeDocument/2006/relationships/tags" Target="../tags/tag1249.xml"/><Relationship Id="rId12" Type="http://schemas.openxmlformats.org/officeDocument/2006/relationships/tags" Target="../tags/tag1258.xml"/><Relationship Id="rId17" Type="http://schemas.openxmlformats.org/officeDocument/2006/relationships/tags" Target="../tags/tag1263.xml"/><Relationship Id="rId25" Type="http://schemas.openxmlformats.org/officeDocument/2006/relationships/tags" Target="../tags/tag1271.xml"/><Relationship Id="rId33" Type="http://schemas.openxmlformats.org/officeDocument/2006/relationships/tags" Target="../tags/tag1279.xml"/><Relationship Id="rId38" Type="http://schemas.openxmlformats.org/officeDocument/2006/relationships/tags" Target="../tags/tag1284.xml"/><Relationship Id="rId46" Type="http://schemas.openxmlformats.org/officeDocument/2006/relationships/tags" Target="../tags/tag1292.xml"/><Relationship Id="rId59" Type="http://schemas.openxmlformats.org/officeDocument/2006/relationships/notesSlide" Target="../notesSlides/notesSlide36.xml"/><Relationship Id="rId20" Type="http://schemas.openxmlformats.org/officeDocument/2006/relationships/tags" Target="../tags/tag1266.xml"/><Relationship Id="rId41" Type="http://schemas.openxmlformats.org/officeDocument/2006/relationships/tags" Target="../tags/tag1287.xml"/><Relationship Id="rId54" Type="http://schemas.openxmlformats.org/officeDocument/2006/relationships/tags" Target="../tags/tag1300.xml"/><Relationship Id="rId62" Type="http://schemas.openxmlformats.org/officeDocument/2006/relationships/chart" Target="../charts/chart30.xml"/><Relationship Id="rId1" Type="http://schemas.openxmlformats.org/officeDocument/2006/relationships/tags" Target="../tags/tag1247.xml"/><Relationship Id="rId6" Type="http://schemas.openxmlformats.org/officeDocument/2006/relationships/tags" Target="../tags/tag1252.xml"/><Relationship Id="rId15" Type="http://schemas.openxmlformats.org/officeDocument/2006/relationships/tags" Target="../tags/tag1261.xml"/><Relationship Id="rId23" Type="http://schemas.openxmlformats.org/officeDocument/2006/relationships/tags" Target="../tags/tag1269.xml"/><Relationship Id="rId28" Type="http://schemas.openxmlformats.org/officeDocument/2006/relationships/tags" Target="../tags/tag1274.xml"/><Relationship Id="rId36" Type="http://schemas.openxmlformats.org/officeDocument/2006/relationships/tags" Target="../tags/tag1282.xml"/><Relationship Id="rId49" Type="http://schemas.openxmlformats.org/officeDocument/2006/relationships/tags" Target="../tags/tag1295.xml"/><Relationship Id="rId57" Type="http://schemas.openxmlformats.org/officeDocument/2006/relationships/tags" Target="../tags/tag1303.xml"/><Relationship Id="rId10" Type="http://schemas.openxmlformats.org/officeDocument/2006/relationships/tags" Target="../tags/tag1256.xml"/><Relationship Id="rId31" Type="http://schemas.openxmlformats.org/officeDocument/2006/relationships/tags" Target="../tags/tag1277.xml"/><Relationship Id="rId44" Type="http://schemas.openxmlformats.org/officeDocument/2006/relationships/tags" Target="../tags/tag1290.xml"/><Relationship Id="rId52" Type="http://schemas.openxmlformats.org/officeDocument/2006/relationships/tags" Target="../tags/tag1298.xml"/><Relationship Id="rId60" Type="http://schemas.openxmlformats.org/officeDocument/2006/relationships/oleObject" Target="../embeddings/oleObject30.bin"/><Relationship Id="rId4" Type="http://schemas.openxmlformats.org/officeDocument/2006/relationships/tags" Target="../tags/tag1250.xml"/><Relationship Id="rId9" Type="http://schemas.openxmlformats.org/officeDocument/2006/relationships/tags" Target="../tags/tag125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tags" Target="../tags/tag1311.xml"/><Relationship Id="rId13" Type="http://schemas.openxmlformats.org/officeDocument/2006/relationships/chart" Target="../charts/chart32.xml"/><Relationship Id="rId3" Type="http://schemas.openxmlformats.org/officeDocument/2006/relationships/tags" Target="../tags/tag1306.xml"/><Relationship Id="rId7" Type="http://schemas.openxmlformats.org/officeDocument/2006/relationships/tags" Target="../tags/tag1310.xml"/><Relationship Id="rId12" Type="http://schemas.openxmlformats.org/officeDocument/2006/relationships/image" Target="../media/image23.emf"/><Relationship Id="rId2" Type="http://schemas.openxmlformats.org/officeDocument/2006/relationships/tags" Target="../tags/tag1305.xml"/><Relationship Id="rId1" Type="http://schemas.openxmlformats.org/officeDocument/2006/relationships/tags" Target="../tags/tag1304.xml"/><Relationship Id="rId6" Type="http://schemas.openxmlformats.org/officeDocument/2006/relationships/tags" Target="../tags/tag1309.xml"/><Relationship Id="rId11" Type="http://schemas.openxmlformats.org/officeDocument/2006/relationships/oleObject" Target="../embeddings/oleObject31.bin"/><Relationship Id="rId5" Type="http://schemas.openxmlformats.org/officeDocument/2006/relationships/tags" Target="../tags/tag1308.xml"/><Relationship Id="rId10" Type="http://schemas.openxmlformats.org/officeDocument/2006/relationships/slideLayout" Target="../slideLayouts/slideLayout3.xml"/><Relationship Id="rId4" Type="http://schemas.openxmlformats.org/officeDocument/2006/relationships/tags" Target="../tags/tag1307.xml"/><Relationship Id="rId9" Type="http://schemas.openxmlformats.org/officeDocument/2006/relationships/tags" Target="../tags/tag131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1313.xml"/><Relationship Id="rId4" Type="http://schemas.openxmlformats.org/officeDocument/2006/relationships/image" Target="../media/image23.emf"/></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5.xml"/><Relationship Id="rId1" Type="http://schemas.openxmlformats.org/officeDocument/2006/relationships/tags" Target="../tags/tag1314.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1316.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317.xm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7.xml.rels><?xml version="1.0" encoding="UTF-8" standalone="yes"?>
<Relationships xmlns="http://schemas.openxmlformats.org/package/2006/relationships"><Relationship Id="rId13" Type="http://schemas.openxmlformats.org/officeDocument/2006/relationships/tags" Target="../tags/tag327.xml"/><Relationship Id="rId18" Type="http://schemas.openxmlformats.org/officeDocument/2006/relationships/tags" Target="../tags/tag332.xml"/><Relationship Id="rId26" Type="http://schemas.openxmlformats.org/officeDocument/2006/relationships/tags" Target="../tags/tag340.xml"/><Relationship Id="rId39" Type="http://schemas.openxmlformats.org/officeDocument/2006/relationships/notesSlide" Target="../notesSlides/notesSlide5.xml"/><Relationship Id="rId21" Type="http://schemas.openxmlformats.org/officeDocument/2006/relationships/tags" Target="../tags/tag335.xml"/><Relationship Id="rId34" Type="http://schemas.openxmlformats.org/officeDocument/2006/relationships/tags" Target="../tags/tag348.xml"/><Relationship Id="rId42" Type="http://schemas.openxmlformats.org/officeDocument/2006/relationships/chart" Target="../charts/chart3.xml"/><Relationship Id="rId7" Type="http://schemas.openxmlformats.org/officeDocument/2006/relationships/tags" Target="../tags/tag321.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tags" Target="../tags/tag334.xml"/><Relationship Id="rId29" Type="http://schemas.openxmlformats.org/officeDocument/2006/relationships/tags" Target="../tags/tag343.xml"/><Relationship Id="rId41" Type="http://schemas.openxmlformats.org/officeDocument/2006/relationships/image" Target="../media/image18.emf"/><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tags" Target="../tags/tag338.xml"/><Relationship Id="rId32" Type="http://schemas.openxmlformats.org/officeDocument/2006/relationships/tags" Target="../tags/tag346.xml"/><Relationship Id="rId37" Type="http://schemas.openxmlformats.org/officeDocument/2006/relationships/tags" Target="../tags/tag351.xml"/><Relationship Id="rId40" Type="http://schemas.openxmlformats.org/officeDocument/2006/relationships/oleObject" Target="../embeddings/oleObject9.bin"/><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36" Type="http://schemas.openxmlformats.org/officeDocument/2006/relationships/tags" Target="../tags/tag350.xml"/><Relationship Id="rId10" Type="http://schemas.openxmlformats.org/officeDocument/2006/relationships/tags" Target="../tags/tag324.xml"/><Relationship Id="rId19" Type="http://schemas.openxmlformats.org/officeDocument/2006/relationships/tags" Target="../tags/tag333.xml"/><Relationship Id="rId31" Type="http://schemas.openxmlformats.org/officeDocument/2006/relationships/tags" Target="../tags/tag345.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tags" Target="../tags/tag336.xml"/><Relationship Id="rId27" Type="http://schemas.openxmlformats.org/officeDocument/2006/relationships/tags" Target="../tags/tag341.xml"/><Relationship Id="rId30" Type="http://schemas.openxmlformats.org/officeDocument/2006/relationships/tags" Target="../tags/tag344.xml"/><Relationship Id="rId35" Type="http://schemas.openxmlformats.org/officeDocument/2006/relationships/tags" Target="../tags/tag349.xml"/><Relationship Id="rId43" Type="http://schemas.openxmlformats.org/officeDocument/2006/relationships/chart" Target="../charts/chart4.xml"/><Relationship Id="rId8" Type="http://schemas.openxmlformats.org/officeDocument/2006/relationships/tags" Target="../tags/tag322.xml"/><Relationship Id="rId3" Type="http://schemas.openxmlformats.org/officeDocument/2006/relationships/tags" Target="../tags/tag317.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tags" Target="../tags/tag339.xml"/><Relationship Id="rId33" Type="http://schemas.openxmlformats.org/officeDocument/2006/relationships/tags" Target="../tags/tag347.xml"/><Relationship Id="rId38"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318.xm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1319.xml"/><Relationship Id="rId4" Type="http://schemas.openxmlformats.org/officeDocument/2006/relationships/image" Target="../media/image21.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77.xml"/><Relationship Id="rId21" Type="http://schemas.openxmlformats.org/officeDocument/2006/relationships/tags" Target="../tags/tag372.xml"/><Relationship Id="rId42" Type="http://schemas.openxmlformats.org/officeDocument/2006/relationships/tags" Target="../tags/tag393.xml"/><Relationship Id="rId47" Type="http://schemas.openxmlformats.org/officeDocument/2006/relationships/tags" Target="../tags/tag398.xml"/><Relationship Id="rId63" Type="http://schemas.openxmlformats.org/officeDocument/2006/relationships/tags" Target="../tags/tag414.xml"/><Relationship Id="rId68" Type="http://schemas.openxmlformats.org/officeDocument/2006/relationships/tags" Target="../tags/tag419.xml"/><Relationship Id="rId16" Type="http://schemas.openxmlformats.org/officeDocument/2006/relationships/tags" Target="../tags/tag367.xml"/><Relationship Id="rId11" Type="http://schemas.openxmlformats.org/officeDocument/2006/relationships/tags" Target="../tags/tag362.xml"/><Relationship Id="rId32" Type="http://schemas.openxmlformats.org/officeDocument/2006/relationships/tags" Target="../tags/tag383.xml"/><Relationship Id="rId37" Type="http://schemas.openxmlformats.org/officeDocument/2006/relationships/tags" Target="../tags/tag388.xml"/><Relationship Id="rId53" Type="http://schemas.openxmlformats.org/officeDocument/2006/relationships/tags" Target="../tags/tag404.xml"/><Relationship Id="rId58" Type="http://schemas.openxmlformats.org/officeDocument/2006/relationships/tags" Target="../tags/tag409.xml"/><Relationship Id="rId74" Type="http://schemas.openxmlformats.org/officeDocument/2006/relationships/tags" Target="../tags/tag425.xml"/><Relationship Id="rId79" Type="http://schemas.openxmlformats.org/officeDocument/2006/relationships/notesSlide" Target="../notesSlides/notesSlide6.xml"/><Relationship Id="rId5" Type="http://schemas.openxmlformats.org/officeDocument/2006/relationships/tags" Target="../tags/tag356.xml"/><Relationship Id="rId61" Type="http://schemas.openxmlformats.org/officeDocument/2006/relationships/tags" Target="../tags/tag412.xml"/><Relationship Id="rId82" Type="http://schemas.openxmlformats.org/officeDocument/2006/relationships/chart" Target="../charts/chart5.xml"/><Relationship Id="rId19" Type="http://schemas.openxmlformats.org/officeDocument/2006/relationships/tags" Target="../tags/tag37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tags" Target="../tags/tag386.xml"/><Relationship Id="rId43" Type="http://schemas.openxmlformats.org/officeDocument/2006/relationships/tags" Target="../tags/tag394.xml"/><Relationship Id="rId48" Type="http://schemas.openxmlformats.org/officeDocument/2006/relationships/tags" Target="../tags/tag399.xml"/><Relationship Id="rId56" Type="http://schemas.openxmlformats.org/officeDocument/2006/relationships/tags" Target="../tags/tag407.xml"/><Relationship Id="rId64" Type="http://schemas.openxmlformats.org/officeDocument/2006/relationships/tags" Target="../tags/tag415.xml"/><Relationship Id="rId69" Type="http://schemas.openxmlformats.org/officeDocument/2006/relationships/tags" Target="../tags/tag420.xml"/><Relationship Id="rId77" Type="http://schemas.openxmlformats.org/officeDocument/2006/relationships/tags" Target="../tags/tag428.xml"/><Relationship Id="rId8" Type="http://schemas.openxmlformats.org/officeDocument/2006/relationships/tags" Target="../tags/tag359.xml"/><Relationship Id="rId51" Type="http://schemas.openxmlformats.org/officeDocument/2006/relationships/tags" Target="../tags/tag402.xml"/><Relationship Id="rId72" Type="http://schemas.openxmlformats.org/officeDocument/2006/relationships/tags" Target="../tags/tag423.xml"/><Relationship Id="rId80" Type="http://schemas.openxmlformats.org/officeDocument/2006/relationships/oleObject" Target="../embeddings/oleObject10.bin"/><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tags" Target="../tags/tag384.xml"/><Relationship Id="rId38" Type="http://schemas.openxmlformats.org/officeDocument/2006/relationships/tags" Target="../tags/tag389.xml"/><Relationship Id="rId46" Type="http://schemas.openxmlformats.org/officeDocument/2006/relationships/tags" Target="../tags/tag397.xml"/><Relationship Id="rId59" Type="http://schemas.openxmlformats.org/officeDocument/2006/relationships/tags" Target="../tags/tag410.xml"/><Relationship Id="rId67" Type="http://schemas.openxmlformats.org/officeDocument/2006/relationships/tags" Target="../tags/tag418.xml"/><Relationship Id="rId20" Type="http://schemas.openxmlformats.org/officeDocument/2006/relationships/tags" Target="../tags/tag371.xml"/><Relationship Id="rId41" Type="http://schemas.openxmlformats.org/officeDocument/2006/relationships/tags" Target="../tags/tag392.xml"/><Relationship Id="rId54" Type="http://schemas.openxmlformats.org/officeDocument/2006/relationships/tags" Target="../tags/tag405.xml"/><Relationship Id="rId62" Type="http://schemas.openxmlformats.org/officeDocument/2006/relationships/tags" Target="../tags/tag413.xml"/><Relationship Id="rId70" Type="http://schemas.openxmlformats.org/officeDocument/2006/relationships/tags" Target="../tags/tag421.xml"/><Relationship Id="rId75" Type="http://schemas.openxmlformats.org/officeDocument/2006/relationships/tags" Target="../tags/tag426.xml"/><Relationship Id="rId83" Type="http://schemas.openxmlformats.org/officeDocument/2006/relationships/chart" Target="../charts/chart6.xml"/><Relationship Id="rId1" Type="http://schemas.openxmlformats.org/officeDocument/2006/relationships/tags" Target="../tags/tag352.xml"/><Relationship Id="rId6" Type="http://schemas.openxmlformats.org/officeDocument/2006/relationships/tags" Target="../tags/tag357.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tags" Target="../tags/tag379.xml"/><Relationship Id="rId36" Type="http://schemas.openxmlformats.org/officeDocument/2006/relationships/tags" Target="../tags/tag387.xml"/><Relationship Id="rId49" Type="http://schemas.openxmlformats.org/officeDocument/2006/relationships/tags" Target="../tags/tag400.xml"/><Relationship Id="rId57" Type="http://schemas.openxmlformats.org/officeDocument/2006/relationships/tags" Target="../tags/tag408.xml"/><Relationship Id="rId10" Type="http://schemas.openxmlformats.org/officeDocument/2006/relationships/tags" Target="../tags/tag361.xml"/><Relationship Id="rId31" Type="http://schemas.openxmlformats.org/officeDocument/2006/relationships/tags" Target="../tags/tag382.xml"/><Relationship Id="rId44" Type="http://schemas.openxmlformats.org/officeDocument/2006/relationships/tags" Target="../tags/tag395.xml"/><Relationship Id="rId52" Type="http://schemas.openxmlformats.org/officeDocument/2006/relationships/tags" Target="../tags/tag403.xml"/><Relationship Id="rId60" Type="http://schemas.openxmlformats.org/officeDocument/2006/relationships/tags" Target="../tags/tag411.xml"/><Relationship Id="rId65" Type="http://schemas.openxmlformats.org/officeDocument/2006/relationships/tags" Target="../tags/tag416.xml"/><Relationship Id="rId73" Type="http://schemas.openxmlformats.org/officeDocument/2006/relationships/tags" Target="../tags/tag424.xml"/><Relationship Id="rId78" Type="http://schemas.openxmlformats.org/officeDocument/2006/relationships/slideLayout" Target="../slideLayouts/slideLayout3.xml"/><Relationship Id="rId81" Type="http://schemas.openxmlformats.org/officeDocument/2006/relationships/image" Target="../media/image18.emf"/><Relationship Id="rId4" Type="http://schemas.openxmlformats.org/officeDocument/2006/relationships/tags" Target="../tags/tag355.xml"/><Relationship Id="rId9" Type="http://schemas.openxmlformats.org/officeDocument/2006/relationships/tags" Target="../tags/tag360.xml"/><Relationship Id="rId13" Type="http://schemas.openxmlformats.org/officeDocument/2006/relationships/tags" Target="../tags/tag364.xml"/><Relationship Id="rId18" Type="http://schemas.openxmlformats.org/officeDocument/2006/relationships/tags" Target="../tags/tag369.xml"/><Relationship Id="rId39" Type="http://schemas.openxmlformats.org/officeDocument/2006/relationships/tags" Target="../tags/tag390.xml"/><Relationship Id="rId34" Type="http://schemas.openxmlformats.org/officeDocument/2006/relationships/tags" Target="../tags/tag385.xml"/><Relationship Id="rId50" Type="http://schemas.openxmlformats.org/officeDocument/2006/relationships/tags" Target="../tags/tag401.xml"/><Relationship Id="rId55" Type="http://schemas.openxmlformats.org/officeDocument/2006/relationships/tags" Target="../tags/tag406.xml"/><Relationship Id="rId76" Type="http://schemas.openxmlformats.org/officeDocument/2006/relationships/tags" Target="../tags/tag427.xml"/><Relationship Id="rId7" Type="http://schemas.openxmlformats.org/officeDocument/2006/relationships/tags" Target="../tags/tag358.xml"/><Relationship Id="rId71" Type="http://schemas.openxmlformats.org/officeDocument/2006/relationships/tags" Target="../tags/tag422.xml"/><Relationship Id="rId2" Type="http://schemas.openxmlformats.org/officeDocument/2006/relationships/tags" Target="../tags/tag353.xml"/><Relationship Id="rId29" Type="http://schemas.openxmlformats.org/officeDocument/2006/relationships/tags" Target="../tags/tag380.xml"/><Relationship Id="rId24" Type="http://schemas.openxmlformats.org/officeDocument/2006/relationships/tags" Target="../tags/tag375.xml"/><Relationship Id="rId40" Type="http://schemas.openxmlformats.org/officeDocument/2006/relationships/tags" Target="../tags/tag391.xml"/><Relationship Id="rId45" Type="http://schemas.openxmlformats.org/officeDocument/2006/relationships/tags" Target="../tags/tag396.xml"/><Relationship Id="rId66" Type="http://schemas.openxmlformats.org/officeDocument/2006/relationships/tags" Target="../tags/tag4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454.xml"/><Relationship Id="rId21" Type="http://schemas.openxmlformats.org/officeDocument/2006/relationships/tags" Target="../tags/tag449.xml"/><Relationship Id="rId42" Type="http://schemas.openxmlformats.org/officeDocument/2006/relationships/tags" Target="../tags/tag470.xml"/><Relationship Id="rId47" Type="http://schemas.openxmlformats.org/officeDocument/2006/relationships/tags" Target="../tags/tag475.xml"/><Relationship Id="rId63" Type="http://schemas.openxmlformats.org/officeDocument/2006/relationships/tags" Target="../tags/tag491.xml"/><Relationship Id="rId68" Type="http://schemas.openxmlformats.org/officeDocument/2006/relationships/tags" Target="../tags/tag496.xml"/><Relationship Id="rId84" Type="http://schemas.openxmlformats.org/officeDocument/2006/relationships/tags" Target="../tags/tag512.xml"/><Relationship Id="rId89" Type="http://schemas.openxmlformats.org/officeDocument/2006/relationships/image" Target="../media/image18.emf"/><Relationship Id="rId16" Type="http://schemas.openxmlformats.org/officeDocument/2006/relationships/tags" Target="../tags/tag444.xml"/><Relationship Id="rId11" Type="http://schemas.openxmlformats.org/officeDocument/2006/relationships/tags" Target="../tags/tag439.xml"/><Relationship Id="rId32" Type="http://schemas.openxmlformats.org/officeDocument/2006/relationships/tags" Target="../tags/tag460.xml"/><Relationship Id="rId37" Type="http://schemas.openxmlformats.org/officeDocument/2006/relationships/tags" Target="../tags/tag465.xml"/><Relationship Id="rId53" Type="http://schemas.openxmlformats.org/officeDocument/2006/relationships/tags" Target="../tags/tag481.xml"/><Relationship Id="rId58" Type="http://schemas.openxmlformats.org/officeDocument/2006/relationships/tags" Target="../tags/tag486.xml"/><Relationship Id="rId74" Type="http://schemas.openxmlformats.org/officeDocument/2006/relationships/tags" Target="../tags/tag502.xml"/><Relationship Id="rId79" Type="http://schemas.openxmlformats.org/officeDocument/2006/relationships/tags" Target="../tags/tag507.xml"/><Relationship Id="rId5" Type="http://schemas.openxmlformats.org/officeDocument/2006/relationships/tags" Target="../tags/tag433.xml"/><Relationship Id="rId90" Type="http://schemas.openxmlformats.org/officeDocument/2006/relationships/chart" Target="../charts/chart7.xml"/><Relationship Id="rId14" Type="http://schemas.openxmlformats.org/officeDocument/2006/relationships/tags" Target="../tags/tag442.xml"/><Relationship Id="rId22" Type="http://schemas.openxmlformats.org/officeDocument/2006/relationships/tags" Target="../tags/tag450.xml"/><Relationship Id="rId27" Type="http://schemas.openxmlformats.org/officeDocument/2006/relationships/tags" Target="../tags/tag455.xml"/><Relationship Id="rId30" Type="http://schemas.openxmlformats.org/officeDocument/2006/relationships/tags" Target="../tags/tag458.xml"/><Relationship Id="rId35" Type="http://schemas.openxmlformats.org/officeDocument/2006/relationships/tags" Target="../tags/tag463.xml"/><Relationship Id="rId43" Type="http://schemas.openxmlformats.org/officeDocument/2006/relationships/tags" Target="../tags/tag471.xml"/><Relationship Id="rId48" Type="http://schemas.openxmlformats.org/officeDocument/2006/relationships/tags" Target="../tags/tag476.xml"/><Relationship Id="rId56" Type="http://schemas.openxmlformats.org/officeDocument/2006/relationships/tags" Target="../tags/tag484.xml"/><Relationship Id="rId64" Type="http://schemas.openxmlformats.org/officeDocument/2006/relationships/tags" Target="../tags/tag492.xml"/><Relationship Id="rId69" Type="http://schemas.openxmlformats.org/officeDocument/2006/relationships/tags" Target="../tags/tag497.xml"/><Relationship Id="rId77" Type="http://schemas.openxmlformats.org/officeDocument/2006/relationships/tags" Target="../tags/tag505.xml"/><Relationship Id="rId8" Type="http://schemas.openxmlformats.org/officeDocument/2006/relationships/tags" Target="../tags/tag436.xml"/><Relationship Id="rId51" Type="http://schemas.openxmlformats.org/officeDocument/2006/relationships/tags" Target="../tags/tag479.xml"/><Relationship Id="rId72" Type="http://schemas.openxmlformats.org/officeDocument/2006/relationships/tags" Target="../tags/tag500.xml"/><Relationship Id="rId80" Type="http://schemas.openxmlformats.org/officeDocument/2006/relationships/tags" Target="../tags/tag508.xml"/><Relationship Id="rId85" Type="http://schemas.openxmlformats.org/officeDocument/2006/relationships/tags" Target="../tags/tag513.xml"/><Relationship Id="rId3" Type="http://schemas.openxmlformats.org/officeDocument/2006/relationships/tags" Target="../tags/tag431.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tags" Target="../tags/tag453.xml"/><Relationship Id="rId33" Type="http://schemas.openxmlformats.org/officeDocument/2006/relationships/tags" Target="../tags/tag461.xml"/><Relationship Id="rId38" Type="http://schemas.openxmlformats.org/officeDocument/2006/relationships/tags" Target="../tags/tag466.xml"/><Relationship Id="rId46" Type="http://schemas.openxmlformats.org/officeDocument/2006/relationships/tags" Target="../tags/tag474.xml"/><Relationship Id="rId59" Type="http://schemas.openxmlformats.org/officeDocument/2006/relationships/tags" Target="../tags/tag487.xml"/><Relationship Id="rId67" Type="http://schemas.openxmlformats.org/officeDocument/2006/relationships/tags" Target="../tags/tag495.xml"/><Relationship Id="rId20" Type="http://schemas.openxmlformats.org/officeDocument/2006/relationships/tags" Target="../tags/tag448.xml"/><Relationship Id="rId41" Type="http://schemas.openxmlformats.org/officeDocument/2006/relationships/tags" Target="../tags/tag469.xml"/><Relationship Id="rId54" Type="http://schemas.openxmlformats.org/officeDocument/2006/relationships/tags" Target="../tags/tag482.xml"/><Relationship Id="rId62" Type="http://schemas.openxmlformats.org/officeDocument/2006/relationships/tags" Target="../tags/tag490.xml"/><Relationship Id="rId70" Type="http://schemas.openxmlformats.org/officeDocument/2006/relationships/tags" Target="../tags/tag498.xml"/><Relationship Id="rId75" Type="http://schemas.openxmlformats.org/officeDocument/2006/relationships/tags" Target="../tags/tag503.xml"/><Relationship Id="rId83" Type="http://schemas.openxmlformats.org/officeDocument/2006/relationships/tags" Target="../tags/tag511.xml"/><Relationship Id="rId88" Type="http://schemas.openxmlformats.org/officeDocument/2006/relationships/oleObject" Target="../embeddings/oleObject11.bin"/><Relationship Id="rId1" Type="http://schemas.openxmlformats.org/officeDocument/2006/relationships/tags" Target="../tags/tag429.xml"/><Relationship Id="rId6" Type="http://schemas.openxmlformats.org/officeDocument/2006/relationships/tags" Target="../tags/tag434.xml"/><Relationship Id="rId15" Type="http://schemas.openxmlformats.org/officeDocument/2006/relationships/tags" Target="../tags/tag443.xml"/><Relationship Id="rId23" Type="http://schemas.openxmlformats.org/officeDocument/2006/relationships/tags" Target="../tags/tag451.xml"/><Relationship Id="rId28" Type="http://schemas.openxmlformats.org/officeDocument/2006/relationships/tags" Target="../tags/tag456.xml"/><Relationship Id="rId36" Type="http://schemas.openxmlformats.org/officeDocument/2006/relationships/tags" Target="../tags/tag464.xml"/><Relationship Id="rId49" Type="http://schemas.openxmlformats.org/officeDocument/2006/relationships/tags" Target="../tags/tag477.xml"/><Relationship Id="rId57" Type="http://schemas.openxmlformats.org/officeDocument/2006/relationships/tags" Target="../tags/tag485.xml"/><Relationship Id="rId10" Type="http://schemas.openxmlformats.org/officeDocument/2006/relationships/tags" Target="../tags/tag438.xml"/><Relationship Id="rId31" Type="http://schemas.openxmlformats.org/officeDocument/2006/relationships/tags" Target="../tags/tag459.xml"/><Relationship Id="rId44" Type="http://schemas.openxmlformats.org/officeDocument/2006/relationships/tags" Target="../tags/tag472.xml"/><Relationship Id="rId52" Type="http://schemas.openxmlformats.org/officeDocument/2006/relationships/tags" Target="../tags/tag480.xml"/><Relationship Id="rId60" Type="http://schemas.openxmlformats.org/officeDocument/2006/relationships/tags" Target="../tags/tag488.xml"/><Relationship Id="rId65" Type="http://schemas.openxmlformats.org/officeDocument/2006/relationships/tags" Target="../tags/tag493.xml"/><Relationship Id="rId73" Type="http://schemas.openxmlformats.org/officeDocument/2006/relationships/tags" Target="../tags/tag501.xml"/><Relationship Id="rId78" Type="http://schemas.openxmlformats.org/officeDocument/2006/relationships/tags" Target="../tags/tag506.xml"/><Relationship Id="rId81" Type="http://schemas.openxmlformats.org/officeDocument/2006/relationships/tags" Target="../tags/tag509.xml"/><Relationship Id="rId86" Type="http://schemas.openxmlformats.org/officeDocument/2006/relationships/slideLayout" Target="../slideLayouts/slideLayout3.xml"/><Relationship Id="rId4" Type="http://schemas.openxmlformats.org/officeDocument/2006/relationships/tags" Target="../tags/tag432.xml"/><Relationship Id="rId9" Type="http://schemas.openxmlformats.org/officeDocument/2006/relationships/tags" Target="../tags/tag437.xml"/><Relationship Id="rId13" Type="http://schemas.openxmlformats.org/officeDocument/2006/relationships/tags" Target="../tags/tag441.xml"/><Relationship Id="rId18" Type="http://schemas.openxmlformats.org/officeDocument/2006/relationships/tags" Target="../tags/tag446.xml"/><Relationship Id="rId39" Type="http://schemas.openxmlformats.org/officeDocument/2006/relationships/tags" Target="../tags/tag467.xml"/><Relationship Id="rId34" Type="http://schemas.openxmlformats.org/officeDocument/2006/relationships/tags" Target="../tags/tag462.xml"/><Relationship Id="rId50" Type="http://schemas.openxmlformats.org/officeDocument/2006/relationships/tags" Target="../tags/tag478.xml"/><Relationship Id="rId55" Type="http://schemas.openxmlformats.org/officeDocument/2006/relationships/tags" Target="../tags/tag483.xml"/><Relationship Id="rId76" Type="http://schemas.openxmlformats.org/officeDocument/2006/relationships/tags" Target="../tags/tag504.xml"/><Relationship Id="rId7" Type="http://schemas.openxmlformats.org/officeDocument/2006/relationships/tags" Target="../tags/tag435.xml"/><Relationship Id="rId71" Type="http://schemas.openxmlformats.org/officeDocument/2006/relationships/tags" Target="../tags/tag499.xml"/><Relationship Id="rId2" Type="http://schemas.openxmlformats.org/officeDocument/2006/relationships/tags" Target="../tags/tag430.xml"/><Relationship Id="rId29" Type="http://schemas.openxmlformats.org/officeDocument/2006/relationships/tags" Target="../tags/tag457.xml"/><Relationship Id="rId24" Type="http://schemas.openxmlformats.org/officeDocument/2006/relationships/tags" Target="../tags/tag452.xml"/><Relationship Id="rId40" Type="http://schemas.openxmlformats.org/officeDocument/2006/relationships/tags" Target="../tags/tag468.xml"/><Relationship Id="rId45" Type="http://schemas.openxmlformats.org/officeDocument/2006/relationships/tags" Target="../tags/tag473.xml"/><Relationship Id="rId66" Type="http://schemas.openxmlformats.org/officeDocument/2006/relationships/tags" Target="../tags/tag494.xml"/><Relationship Id="rId87" Type="http://schemas.openxmlformats.org/officeDocument/2006/relationships/notesSlide" Target="../notesSlides/notesSlide7.xml"/><Relationship Id="rId61" Type="http://schemas.openxmlformats.org/officeDocument/2006/relationships/tags" Target="../tags/tag489.xml"/><Relationship Id="rId82" Type="http://schemas.openxmlformats.org/officeDocument/2006/relationships/tags" Target="../tags/tag510.xml"/><Relationship Id="rId19" Type="http://schemas.openxmlformats.org/officeDocument/2006/relationships/tags" Target="../tags/tag44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1320.xml"/><Relationship Id="rId4" Type="http://schemas.openxmlformats.org/officeDocument/2006/relationships/image" Target="../media/image24.emf"/></Relationships>
</file>

<file path=ppt/slides/_rels/slide94.xml.rels><?xml version="1.0" encoding="UTF-8" standalone="yes"?>
<Relationships xmlns="http://schemas.openxmlformats.org/package/2006/relationships"><Relationship Id="rId3" Type="http://schemas.openxmlformats.org/officeDocument/2006/relationships/hyperlink" Target="https://www.jetro.go.jp/world/reports/2022/02/0c7ff31fa0febfc1.html"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jetro.go.jp/world/reports/2015/01/3c99cdea65145906.html" TargetMode="External"/><Relationship Id="rId5" Type="http://schemas.openxmlformats.org/officeDocument/2006/relationships/hyperlink" Target="https://www.jetro.go.jp/world/reports/2016/02/995ecff75525fbb4.html" TargetMode="External"/><Relationship Id="rId4" Type="http://schemas.openxmlformats.org/officeDocument/2006/relationships/hyperlink" Target="https://www.jetro.go.jp/world/reports/2021/01/47aef30b44ba7bc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a:t>3</a:t>
            </a:r>
            <a:r>
              <a:rPr lang="ja-JP" altLang="en-US"/>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spc="-200" dirty="0"/>
              <a:t>ブ</a:t>
            </a:r>
            <a:r>
              <a:rPr lang="ja-JP" altLang="en-US" sz="3600" dirty="0"/>
              <a:t>ラ</a:t>
            </a:r>
            <a:r>
              <a:rPr lang="ja-JP" altLang="en-US" sz="3600" spc="-200" dirty="0"/>
              <a:t>ジ</a:t>
            </a:r>
            <a:r>
              <a:rPr lang="ja-JP" altLang="en-US" sz="3600" dirty="0"/>
              <a:t>ル</a:t>
            </a:r>
            <a:r>
              <a:rPr lang="ja-JP" altLang="en-US" sz="3400" dirty="0">
                <a:solidFill>
                  <a:srgbClr val="FFFFFF"/>
                </a:solidFill>
              </a:rPr>
              <a:t>編</a:t>
            </a:r>
          </a:p>
        </p:txBody>
      </p:sp>
    </p:spTree>
    <p:extLst>
      <p:ext uri="{BB962C8B-B14F-4D97-AF65-F5344CB8AC3E}">
        <p14:creationId xmlns:p14="http://schemas.microsoft.com/office/powerpoint/2010/main" val="176923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465840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4" imgW="360" imgH="360" progId="TCLayout.ActiveDocument.1">
                  <p:embed/>
                </p:oleObj>
              </mc:Choice>
              <mc:Fallback>
                <p:oleObj name="think-cellスライド" r:id="rId104" imgW="360" imgH="360" progId="TCLayout.ActiveDocument.1">
                  <p:embed/>
                  <p:pic>
                    <p:nvPicPr>
                      <p:cNvPr id="7" name="Object 6" hidden="1"/>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ブラジル／一般概況／経済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grpSp>
        <p:nvGrpSpPr>
          <p:cNvPr id="26" name="グループ化 7"/>
          <p:cNvGrpSpPr/>
          <p:nvPr/>
        </p:nvGrpSpPr>
        <p:grpSpPr>
          <a:xfrm>
            <a:off x="283468" y="1773396"/>
            <a:ext cx="4695379"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noProof="1">
                  <a:solidFill>
                    <a:srgbClr val="000000"/>
                  </a:solidFill>
                  <a:latin typeface="Arial Black" pitchFamily="34" charset="0"/>
                  <a:ea typeface="HGP創英角ｺﾞｼｯｸUB" pitchFamily="50" charset="-128"/>
                </a:rPr>
                <a:t>為替</a:t>
              </a:r>
              <a:r>
                <a:rPr lang="ja-JP" altLang="en-US" sz="1400" noProof="1">
                  <a:solidFill>
                    <a:srgbClr val="000000"/>
                  </a:solidFill>
                  <a:latin typeface="Arial Black" pitchFamily="34" charset="0"/>
                  <a:ea typeface="HGP創英角ｺﾞｼｯｸUB" pitchFamily="50" charset="-128"/>
                </a:rPr>
                <a:t>レート</a:t>
              </a:r>
              <a:endParaRPr lang="zh-TW" altLang="en-US" sz="1400" noProof="1">
                <a:solidFill>
                  <a:srgbClr val="000000"/>
                </a:solidFill>
                <a:latin typeface="Arial Black" pitchFamily="34" charset="0"/>
                <a:ea typeface="HGP創英角ｺﾞｼｯｸUB" pitchFamily="50" charset="-128"/>
              </a:endParaRPr>
            </a:p>
          </p:txBody>
        </p:sp>
      </p:grpSp>
      <p:graphicFrame>
        <p:nvGraphicFramePr>
          <p:cNvPr id="183" name="Chart 182">
            <a:extLst>
              <a:ext uri="{FF2B5EF4-FFF2-40B4-BE49-F238E27FC236}">
                <a16:creationId xmlns:a16="http://schemas.microsoft.com/office/drawing/2014/main" id="{26BD0C7C-BF20-2E47-E255-9C7CF19DB744}"/>
              </a:ext>
            </a:extLst>
          </p:cNvPr>
          <p:cNvGraphicFramePr/>
          <p:nvPr>
            <p:custDataLst>
              <p:tags r:id="rId3"/>
            </p:custDataLst>
            <p:extLst>
              <p:ext uri="{D42A27DB-BD31-4B8C-83A1-F6EECF244321}">
                <p14:modId xmlns:p14="http://schemas.microsoft.com/office/powerpoint/2010/main" val="143767833"/>
              </p:ext>
            </p:extLst>
          </p:nvPr>
        </p:nvGraphicFramePr>
        <p:xfrm>
          <a:off x="4884738" y="2266950"/>
          <a:ext cx="4989512" cy="4002088"/>
        </p:xfrm>
        <a:graphic>
          <a:graphicData uri="http://schemas.openxmlformats.org/drawingml/2006/chart">
            <c:chart xmlns:c="http://schemas.openxmlformats.org/drawingml/2006/chart" xmlns:r="http://schemas.openxmlformats.org/officeDocument/2006/relationships" r:id="rId106"/>
          </a:graphicData>
        </a:graphic>
      </p:graphicFrame>
      <p:cxnSp>
        <p:nvCxnSpPr>
          <p:cNvPr id="169" name="Straight Connector 168">
            <a:extLst>
              <a:ext uri="{FF2B5EF4-FFF2-40B4-BE49-F238E27FC236}">
                <a16:creationId xmlns:a16="http://schemas.microsoft.com/office/drawing/2014/main" id="{2C9535D3-D186-7D14-6EE4-A5AF6827024E}"/>
              </a:ext>
            </a:extLst>
          </p:cNvPr>
          <p:cNvCxnSpPr/>
          <p:nvPr>
            <p:custDataLst>
              <p:tags r:id="rId4"/>
            </p:custDataLst>
          </p:nvPr>
        </p:nvCxnSpPr>
        <p:spPr bwMode="auto">
          <a:xfrm>
            <a:off x="6056313" y="3932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D1686EF5-4789-FC4F-0A6C-AD7B02B9875D}"/>
              </a:ext>
            </a:extLst>
          </p:cNvPr>
          <p:cNvCxnSpPr/>
          <p:nvPr>
            <p:custDataLst>
              <p:tags r:id="rId5"/>
            </p:custDataLst>
          </p:nvPr>
        </p:nvCxnSpPr>
        <p:spPr bwMode="auto">
          <a:xfrm>
            <a:off x="5534025" y="3086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A37B9D5-0BCA-9D6D-A00C-46E4AB2D7464}"/>
              </a:ext>
            </a:extLst>
          </p:cNvPr>
          <p:cNvCxnSpPr/>
          <p:nvPr>
            <p:custDataLst>
              <p:tags r:id="rId6"/>
            </p:custDataLst>
          </p:nvPr>
        </p:nvCxnSpPr>
        <p:spPr bwMode="auto">
          <a:xfrm>
            <a:off x="5881688" y="3870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18C37840-9D50-1781-DE48-AC5FF27144A9}"/>
              </a:ext>
            </a:extLst>
          </p:cNvPr>
          <p:cNvCxnSpPr/>
          <p:nvPr>
            <p:custDataLst>
              <p:tags r:id="rId7"/>
            </p:custDataLst>
          </p:nvPr>
        </p:nvCxnSpPr>
        <p:spPr bwMode="auto">
          <a:xfrm>
            <a:off x="6751638" y="28098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487D06D2-C21B-58F7-6605-F6425C7D8D7A}"/>
              </a:ext>
            </a:extLst>
          </p:cNvPr>
          <p:cNvCxnSpPr/>
          <p:nvPr>
            <p:custDataLst>
              <p:tags r:id="rId8"/>
            </p:custDataLst>
          </p:nvPr>
        </p:nvCxnSpPr>
        <p:spPr bwMode="auto">
          <a:xfrm>
            <a:off x="6924675" y="3355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4A3BBA31-7D0E-3E8E-79CD-8A425D87428F}"/>
              </a:ext>
            </a:extLst>
          </p:cNvPr>
          <p:cNvCxnSpPr/>
          <p:nvPr>
            <p:custDataLst>
              <p:tags r:id="rId9"/>
            </p:custDataLst>
          </p:nvPr>
        </p:nvCxnSpPr>
        <p:spPr bwMode="auto">
          <a:xfrm>
            <a:off x="7272338" y="3343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BAFD35CF-D410-377B-9B41-F4DABCA17DB9}"/>
              </a:ext>
            </a:extLst>
          </p:cNvPr>
          <p:cNvCxnSpPr/>
          <p:nvPr>
            <p:custDataLst>
              <p:tags r:id="rId10"/>
            </p:custDataLst>
          </p:nvPr>
        </p:nvCxnSpPr>
        <p:spPr bwMode="auto">
          <a:xfrm>
            <a:off x="7446963" y="3711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8BC6A6D2-8AA9-BCAF-D78B-B96E66504246}"/>
              </a:ext>
            </a:extLst>
          </p:cNvPr>
          <p:cNvCxnSpPr/>
          <p:nvPr>
            <p:custDataLst>
              <p:tags r:id="rId11"/>
            </p:custDataLst>
          </p:nvPr>
        </p:nvCxnSpPr>
        <p:spPr bwMode="auto">
          <a:xfrm>
            <a:off x="7620000" y="3490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9927211-115C-4EEC-C544-53C130B46979}"/>
              </a:ext>
            </a:extLst>
          </p:cNvPr>
          <p:cNvCxnSpPr/>
          <p:nvPr>
            <p:custDataLst>
              <p:tags r:id="rId12"/>
            </p:custDataLst>
          </p:nvPr>
        </p:nvCxnSpPr>
        <p:spPr bwMode="auto">
          <a:xfrm>
            <a:off x="7794625" y="3484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FDBFBCAC-4C43-C71A-9A9D-0EB2712C7122}"/>
              </a:ext>
            </a:extLst>
          </p:cNvPr>
          <p:cNvCxnSpPr/>
          <p:nvPr>
            <p:custDataLst>
              <p:tags r:id="rId13"/>
            </p:custDataLst>
          </p:nvPr>
        </p:nvCxnSpPr>
        <p:spPr bwMode="auto">
          <a:xfrm>
            <a:off x="8489950" y="4303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1010BF45-8017-74F0-9444-021C17704D08}"/>
              </a:ext>
            </a:extLst>
          </p:cNvPr>
          <p:cNvCxnSpPr/>
          <p:nvPr>
            <p:custDataLst>
              <p:tags r:id="rId14"/>
            </p:custDataLst>
          </p:nvPr>
        </p:nvCxnSpPr>
        <p:spPr bwMode="auto">
          <a:xfrm>
            <a:off x="8662988" y="4438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FC54215F-83AA-7FA6-81A2-11213AD1C3F3}"/>
              </a:ext>
            </a:extLst>
          </p:cNvPr>
          <p:cNvCxnSpPr/>
          <p:nvPr>
            <p:custDataLst>
              <p:tags r:id="rId15"/>
            </p:custDataLst>
          </p:nvPr>
        </p:nvCxnSpPr>
        <p:spPr bwMode="auto">
          <a:xfrm>
            <a:off x="8837613" y="4830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57169992-303A-0584-E379-86A4EEDEBA11}"/>
              </a:ext>
            </a:extLst>
          </p:cNvPr>
          <p:cNvCxnSpPr/>
          <p:nvPr>
            <p:custDataLst>
              <p:tags r:id="rId16"/>
            </p:custDataLst>
          </p:nvPr>
        </p:nvCxnSpPr>
        <p:spPr bwMode="auto">
          <a:xfrm>
            <a:off x="9010650" y="4832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B002DE45-0CFB-A91B-5887-C18B28B82EA3}"/>
              </a:ext>
            </a:extLst>
          </p:cNvPr>
          <p:cNvCxnSpPr/>
          <p:nvPr>
            <p:custDataLst>
              <p:tags r:id="rId17"/>
            </p:custDataLst>
          </p:nvPr>
        </p:nvCxnSpPr>
        <p:spPr bwMode="auto">
          <a:xfrm>
            <a:off x="9185275" y="4541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C76BC80A-B90B-857C-6FF1-C3AC44796E93}"/>
              </a:ext>
            </a:extLst>
          </p:cNvPr>
          <p:cNvCxnSpPr/>
          <p:nvPr>
            <p:custDataLst>
              <p:tags r:id="rId18"/>
            </p:custDataLst>
          </p:nvPr>
        </p:nvCxnSpPr>
        <p:spPr bwMode="auto">
          <a:xfrm>
            <a:off x="9532938" y="455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7C692CE7-9E3D-0A77-95FD-58A2002403BE}"/>
              </a:ext>
            </a:extLst>
          </p:cNvPr>
          <p:cNvCxnSpPr/>
          <p:nvPr>
            <p:custDataLst>
              <p:tags r:id="rId19"/>
            </p:custDataLst>
          </p:nvPr>
        </p:nvCxnSpPr>
        <p:spPr bwMode="auto">
          <a:xfrm>
            <a:off x="8142288" y="4216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7" name="テキスト プレースホルダ 9">
            <a:extLst>
              <a:ext uri="{FF2B5EF4-FFF2-40B4-BE49-F238E27FC236}">
                <a16:creationId xmlns:a16="http://schemas.microsoft.com/office/drawing/2014/main" id="{27FE63F7-F1E0-1095-567F-9A07BA75B0F2}"/>
              </a:ext>
            </a:extLst>
          </p:cNvPr>
          <p:cNvSpPr>
            <a:spLocks/>
          </p:cNvSpPr>
          <p:nvPr>
            <p:custDataLst>
              <p:tags r:id="rId20"/>
            </p:custDataLst>
          </p:nvPr>
        </p:nvSpPr>
        <p:spPr bwMode="auto">
          <a:xfrm>
            <a:off x="8066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B163D7-F2DB-4B7F-BFF6-C07B7612FE81}"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9B74774F-F380-34B6-EF02-2D675665675D}"/>
              </a:ext>
            </a:extLst>
          </p:cNvPr>
          <p:cNvSpPr>
            <a:spLocks/>
          </p:cNvSpPr>
          <p:nvPr>
            <p:custDataLst>
              <p:tags r:id="rId21"/>
            </p:custDataLst>
          </p:nvPr>
        </p:nvSpPr>
        <p:spPr bwMode="auto">
          <a:xfrm>
            <a:off x="8239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0A425-EA16-437F-8762-7D955F862A04}"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E465011E-5D83-8033-F342-333C9FFE8E0A}"/>
              </a:ext>
            </a:extLst>
          </p:cNvPr>
          <p:cNvSpPr>
            <a:spLocks/>
          </p:cNvSpPr>
          <p:nvPr>
            <p:custDataLst>
              <p:tags r:id="rId22"/>
            </p:custDataLst>
          </p:nvPr>
        </p:nvSpPr>
        <p:spPr bwMode="auto">
          <a:xfrm>
            <a:off x="84137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404FFD-A3D7-471C-BD5F-C9F79E336F73}"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B3C024E6-3722-5FC4-88BF-121BE63D94AF}"/>
              </a:ext>
            </a:extLst>
          </p:cNvPr>
          <p:cNvSpPr>
            <a:spLocks/>
          </p:cNvSpPr>
          <p:nvPr>
            <p:custDataLst>
              <p:tags r:id="rId23"/>
            </p:custDataLst>
          </p:nvPr>
        </p:nvSpPr>
        <p:spPr bwMode="auto">
          <a:xfrm>
            <a:off x="85867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B3E6AA-4300-434E-9C48-0CD757C8DE6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EBFC4C8B-8065-693A-8C2D-ED93A3E86004}"/>
              </a:ext>
            </a:extLst>
          </p:cNvPr>
          <p:cNvSpPr>
            <a:spLocks/>
          </p:cNvSpPr>
          <p:nvPr>
            <p:custDataLst>
              <p:tags r:id="rId24"/>
            </p:custDataLst>
          </p:nvPr>
        </p:nvSpPr>
        <p:spPr bwMode="auto">
          <a:xfrm>
            <a:off x="87614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CA53EC-E51C-4264-9104-C5B8B56355E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DCC8C1BB-57C0-143A-79A8-B365CEC7C4B1}"/>
              </a:ext>
            </a:extLst>
          </p:cNvPr>
          <p:cNvSpPr>
            <a:spLocks/>
          </p:cNvSpPr>
          <p:nvPr>
            <p:custDataLst>
              <p:tags r:id="rId25"/>
            </p:custDataLst>
          </p:nvPr>
        </p:nvSpPr>
        <p:spPr bwMode="auto">
          <a:xfrm>
            <a:off x="8934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03EE12-D268-45E3-9E43-776B9DDBACF4}"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2E781066-3644-2F18-9CE7-68CD8EC9000D}"/>
              </a:ext>
            </a:extLst>
          </p:cNvPr>
          <p:cNvSpPr>
            <a:spLocks/>
          </p:cNvSpPr>
          <p:nvPr>
            <p:custDataLst>
              <p:tags r:id="rId26"/>
            </p:custDataLst>
          </p:nvPr>
        </p:nvSpPr>
        <p:spPr bwMode="auto">
          <a:xfrm>
            <a:off x="9109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B9F708-B15C-4323-AD83-71169F1EBE40}"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F57A4B0E-660F-A4F5-6B19-4DE3C4998D67}"/>
              </a:ext>
            </a:extLst>
          </p:cNvPr>
          <p:cNvSpPr>
            <a:spLocks/>
          </p:cNvSpPr>
          <p:nvPr>
            <p:custDataLst>
              <p:tags r:id="rId27"/>
            </p:custDataLst>
          </p:nvPr>
        </p:nvSpPr>
        <p:spPr bwMode="auto">
          <a:xfrm>
            <a:off x="9282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9D567F-0F89-46EF-933B-A0014CA39EED}"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488D21C4-DCFA-DE4E-B6C1-1A32DFBB0E20}"/>
              </a:ext>
            </a:extLst>
          </p:cNvPr>
          <p:cNvSpPr>
            <a:spLocks/>
          </p:cNvSpPr>
          <p:nvPr>
            <p:custDataLst>
              <p:tags r:id="rId28"/>
            </p:custDataLst>
          </p:nvPr>
        </p:nvSpPr>
        <p:spPr bwMode="auto">
          <a:xfrm>
            <a:off x="9456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C180F0-2720-4BD4-82CF-4B129853BF3E}"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5CE97668-1878-C1E9-BB79-7E6855873E88}"/>
              </a:ext>
            </a:extLst>
          </p:cNvPr>
          <p:cNvSpPr>
            <a:spLocks/>
          </p:cNvSpPr>
          <p:nvPr>
            <p:custDataLst>
              <p:tags r:id="rId29"/>
            </p:custDataLst>
          </p:nvPr>
        </p:nvSpPr>
        <p:spPr bwMode="auto">
          <a:xfrm>
            <a:off x="9629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297CC5-7AC0-42AE-A8DD-8FCE505224AE}"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142" name="テキスト プレースホルダ 9">
            <a:extLst>
              <a:ext uri="{FF2B5EF4-FFF2-40B4-BE49-F238E27FC236}">
                <a16:creationId xmlns:a16="http://schemas.microsoft.com/office/drawing/2014/main" id="{F84E5D5B-CD6C-E393-1EEA-79B791FA59B6}"/>
              </a:ext>
            </a:extLst>
          </p:cNvPr>
          <p:cNvSpPr>
            <a:spLocks/>
          </p:cNvSpPr>
          <p:nvPr>
            <p:custDataLst>
              <p:tags r:id="rId30"/>
            </p:custDataLst>
          </p:nvPr>
        </p:nvSpPr>
        <p:spPr bwMode="gray">
          <a:xfrm>
            <a:off x="5394325" y="29337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8A0EF8-09E4-4E9B-A25D-282C6E7D67E3}" type="datetime'''5''''''''''''2''''''''''''''''.''''''''''''''4'''''''">
              <a:rPr lang="en-US" altLang="en-US" sz="1000" smtClean="0">
                <a:effectLst/>
                <a:sym typeface="+mn-lt"/>
              </a:rPr>
              <a:pPr marL="0" lvl="0" indent="0" algn="ctr">
                <a:spcBef>
                  <a:spcPct val="0"/>
                </a:spcBef>
                <a:buNone/>
              </a:pPr>
              <a:t>52.4</a:t>
            </a:fld>
            <a:endParaRPr kumimoji="1" lang="en-US" altLang="ja-JP" sz="1000" dirty="0">
              <a:sym typeface="+mn-lt"/>
            </a:endParaRPr>
          </a:p>
        </p:txBody>
      </p:sp>
      <p:sp useBgFill="1">
        <p:nvSpPr>
          <p:cNvPr id="143" name="テキスト プレースホルダ 9">
            <a:extLst>
              <a:ext uri="{FF2B5EF4-FFF2-40B4-BE49-F238E27FC236}">
                <a16:creationId xmlns:a16="http://schemas.microsoft.com/office/drawing/2014/main" id="{0D56B175-3F05-E685-3E68-E3D3609E01C9}"/>
              </a:ext>
            </a:extLst>
          </p:cNvPr>
          <p:cNvSpPr>
            <a:spLocks/>
          </p:cNvSpPr>
          <p:nvPr>
            <p:custDataLst>
              <p:tags r:id="rId31"/>
            </p:custDataLst>
          </p:nvPr>
        </p:nvSpPr>
        <p:spPr bwMode="gray">
          <a:xfrm>
            <a:off x="5568950" y="34163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378BB7-75F9-4589-9913-F2D76BA48DBD}" type="datetime'''4''''''''''''''3''''.''''''''''''''''6'''''''''''''''''">
              <a:rPr lang="en-US" altLang="en-US" sz="1000" smtClean="0">
                <a:effectLst/>
                <a:sym typeface="+mn-lt"/>
              </a:rPr>
              <a:pPr marL="0" lvl="0" indent="0" algn="ctr">
                <a:spcBef>
                  <a:spcPct val="0"/>
                </a:spcBef>
                <a:buNone/>
              </a:pPr>
              <a:t>43.6</a:t>
            </a:fld>
            <a:endParaRPr kumimoji="1" lang="en-US" altLang="ja-JP" sz="1000" dirty="0">
              <a:sym typeface="+mn-lt"/>
            </a:endParaRPr>
          </a:p>
        </p:txBody>
      </p:sp>
      <p:sp useBgFill="1">
        <p:nvSpPr>
          <p:cNvPr id="145" name="テキスト プレースホルダ 9">
            <a:extLst>
              <a:ext uri="{FF2B5EF4-FFF2-40B4-BE49-F238E27FC236}">
                <a16:creationId xmlns:a16="http://schemas.microsoft.com/office/drawing/2014/main" id="{C023BE02-5D8A-4D8E-A92C-8B12CC67AEB7}"/>
              </a:ext>
            </a:extLst>
          </p:cNvPr>
          <p:cNvSpPr>
            <a:spLocks/>
          </p:cNvSpPr>
          <p:nvPr>
            <p:custDataLst>
              <p:tags r:id="rId32"/>
            </p:custDataLst>
          </p:nvPr>
        </p:nvSpPr>
        <p:spPr bwMode="gray">
          <a:xfrm>
            <a:off x="5741988" y="37179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6CD11-CD2E-4FA8-A50D-81CDE4E21020}"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7CD72389-EFBB-6B07-5226-49E1EA08C79C}"/>
              </a:ext>
            </a:extLst>
          </p:cNvPr>
          <p:cNvSpPr>
            <a:spLocks/>
          </p:cNvSpPr>
          <p:nvPr>
            <p:custDataLst>
              <p:tags r:id="rId33"/>
            </p:custDataLst>
          </p:nvPr>
        </p:nvSpPr>
        <p:spPr bwMode="auto">
          <a:xfrm>
            <a:off x="6327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70CC5-92D6-4CCB-ABB3-6460BA7D9EB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148" name="テキスト プレースホルダ 9">
            <a:extLst>
              <a:ext uri="{FF2B5EF4-FFF2-40B4-BE49-F238E27FC236}">
                <a16:creationId xmlns:a16="http://schemas.microsoft.com/office/drawing/2014/main" id="{6F9FC2DC-0C8D-6C7E-CB8C-3D6E613B6E63}"/>
              </a:ext>
            </a:extLst>
          </p:cNvPr>
          <p:cNvSpPr>
            <a:spLocks/>
          </p:cNvSpPr>
          <p:nvPr>
            <p:custDataLst>
              <p:tags r:id="rId34"/>
            </p:custDataLst>
          </p:nvPr>
        </p:nvSpPr>
        <p:spPr bwMode="gray">
          <a:xfrm>
            <a:off x="6089650" y="32670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F22DDE-F4B8-4DF2-869C-D8B51E05796E}" type="datetime'''''46''.''''''3'''''''''''''''''''''''''''''''''''">
              <a:rPr lang="en-US" altLang="en-US" sz="1000" smtClean="0">
                <a:effectLst/>
                <a:sym typeface="+mn-lt"/>
              </a:rPr>
              <a:pPr marL="0" lvl="0" indent="0" algn="ctr">
                <a:spcBef>
                  <a:spcPct val="0"/>
                </a:spcBef>
                <a:buNone/>
              </a:pPr>
              <a:t>46.3</a:t>
            </a:fld>
            <a:endParaRPr kumimoji="1" lang="en-US" altLang="ja-JP" sz="1000" dirty="0">
              <a:sym typeface="+mn-lt"/>
            </a:endParaRPr>
          </a:p>
        </p:txBody>
      </p:sp>
      <p:sp useBgFill="1">
        <p:nvSpPr>
          <p:cNvPr id="149" name="テキスト プレースホルダ 9">
            <a:extLst>
              <a:ext uri="{FF2B5EF4-FFF2-40B4-BE49-F238E27FC236}">
                <a16:creationId xmlns:a16="http://schemas.microsoft.com/office/drawing/2014/main" id="{13DB0F46-55C5-B586-D749-88DE51C78FC9}"/>
              </a:ext>
            </a:extLst>
          </p:cNvPr>
          <p:cNvSpPr>
            <a:spLocks/>
          </p:cNvSpPr>
          <p:nvPr>
            <p:custDataLst>
              <p:tags r:id="rId35"/>
            </p:custDataLst>
          </p:nvPr>
        </p:nvSpPr>
        <p:spPr bwMode="gray">
          <a:xfrm>
            <a:off x="6264275" y="28654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ADF0E8-45BE-4038-B87A-7423BB238EB5}" type="datetime'''5''''''''''''''''''''''''3''''''''''''''''''.''''6'">
              <a:rPr lang="en-US" altLang="en-US" sz="1000" smtClean="0">
                <a:effectLst/>
                <a:sym typeface="+mn-lt"/>
              </a:rPr>
              <a:pPr marL="0" lvl="0" indent="0" algn="ctr">
                <a:spcBef>
                  <a:spcPct val="0"/>
                </a:spcBef>
                <a:buNone/>
              </a:pPr>
              <a:t>53.6</a:t>
            </a:fld>
            <a:endParaRPr kumimoji="1" lang="en-US" altLang="ja-JP" sz="1000" dirty="0">
              <a:sym typeface="+mn-lt"/>
            </a:endParaRPr>
          </a:p>
        </p:txBody>
      </p:sp>
      <p:sp useBgFill="1">
        <p:nvSpPr>
          <p:cNvPr id="152" name="テキスト プレースホルダ 9">
            <a:extLst>
              <a:ext uri="{FF2B5EF4-FFF2-40B4-BE49-F238E27FC236}">
                <a16:creationId xmlns:a16="http://schemas.microsoft.com/office/drawing/2014/main" id="{40F826EC-D89E-3903-06B2-727F6329721A}"/>
              </a:ext>
            </a:extLst>
          </p:cNvPr>
          <p:cNvSpPr>
            <a:spLocks/>
          </p:cNvSpPr>
          <p:nvPr>
            <p:custDataLst>
              <p:tags r:id="rId36"/>
            </p:custDataLst>
          </p:nvPr>
        </p:nvSpPr>
        <p:spPr bwMode="gray">
          <a:xfrm>
            <a:off x="6611938" y="26574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35C4E9-6826-47EA-B8F1-FF917370CB7A}" type="datetime'''''''5''''''''''''''7''''''''''''.''''''''''5'''''''">
              <a:rPr lang="en-US" altLang="en-US" sz="1000" smtClean="0">
                <a:effectLst/>
                <a:sym typeface="+mn-lt"/>
              </a:rPr>
              <a:pPr marL="0" lvl="0" indent="0" algn="ctr">
                <a:spcBef>
                  <a:spcPct val="0"/>
                </a:spcBef>
                <a:buNone/>
              </a:pPr>
              <a:t>57.5</a:t>
            </a:fld>
            <a:endParaRPr kumimoji="1" lang="en-US" altLang="ja-JP" sz="1000" dirty="0">
              <a:sym typeface="+mn-lt"/>
            </a:endParaRPr>
          </a:p>
        </p:txBody>
      </p:sp>
      <p:sp useBgFill="1">
        <p:nvSpPr>
          <p:cNvPr id="155" name="テキスト プレースホルダ 9">
            <a:extLst>
              <a:ext uri="{FF2B5EF4-FFF2-40B4-BE49-F238E27FC236}">
                <a16:creationId xmlns:a16="http://schemas.microsoft.com/office/drawing/2014/main" id="{CF3C1AF7-7D42-0D8F-8C24-3F92D4C81AE9}"/>
              </a:ext>
            </a:extLst>
          </p:cNvPr>
          <p:cNvSpPr>
            <a:spLocks/>
          </p:cNvSpPr>
          <p:nvPr>
            <p:custDataLst>
              <p:tags r:id="rId37"/>
            </p:custDataLst>
          </p:nvPr>
        </p:nvSpPr>
        <p:spPr bwMode="gray">
          <a:xfrm>
            <a:off x="6784975" y="32035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09C32F-D828-4D8B-8892-496CB0DA071E}" type="datetime'''''''''''47''''''''''''''''''''''.''''''''''''''''''''5'''''">
              <a:rPr lang="en-US" altLang="en-US" sz="1000" smtClean="0">
                <a:effectLst/>
                <a:sym typeface="+mn-lt"/>
              </a:rPr>
              <a:pPr marL="0" lvl="0" indent="0" algn="ctr">
                <a:spcBef>
                  <a:spcPct val="0"/>
                </a:spcBef>
                <a:buNone/>
              </a:pPr>
              <a:t>47.5</a:t>
            </a:fld>
            <a:endParaRPr kumimoji="1" lang="en-US" altLang="ja-JP" sz="1000" dirty="0">
              <a:sym typeface="+mn-lt"/>
            </a:endParaRPr>
          </a:p>
        </p:txBody>
      </p:sp>
      <p:sp useBgFill="1">
        <p:nvSpPr>
          <p:cNvPr id="156" name="テキスト プレースホルダ 9">
            <a:extLst>
              <a:ext uri="{FF2B5EF4-FFF2-40B4-BE49-F238E27FC236}">
                <a16:creationId xmlns:a16="http://schemas.microsoft.com/office/drawing/2014/main" id="{4DCE93A0-86E8-9AAA-CA95-346D8BAAF48F}"/>
              </a:ext>
            </a:extLst>
          </p:cNvPr>
          <p:cNvSpPr>
            <a:spLocks/>
          </p:cNvSpPr>
          <p:nvPr>
            <p:custDataLst>
              <p:tags r:id="rId38"/>
            </p:custDataLst>
          </p:nvPr>
        </p:nvSpPr>
        <p:spPr bwMode="gray">
          <a:xfrm>
            <a:off x="7307263" y="35591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A7202-5DF0-481B-82BD-3E455F8C1A15}" type="datetime'''''''''''''''''''4''''''''''''''''''''''''1.''''0'''">
              <a:rPr lang="en-US" altLang="en-US" sz="1000" smtClean="0">
                <a:effectLst/>
                <a:sym typeface="+mn-lt"/>
              </a:rPr>
              <a:pPr marL="0" lvl="0" indent="0" algn="ctr">
                <a:spcBef>
                  <a:spcPct val="0"/>
                </a:spcBef>
                <a:buNone/>
              </a:pPr>
              <a:t>41.0</a:t>
            </a:fld>
            <a:endParaRPr kumimoji="1" lang="en-US" altLang="ja-JP" sz="1000" dirty="0">
              <a:sym typeface="+mn-lt"/>
            </a:endParaRPr>
          </a:p>
        </p:txBody>
      </p:sp>
      <p:sp useBgFill="1">
        <p:nvSpPr>
          <p:cNvPr id="159" name="テキスト プレースホルダ 9">
            <a:extLst>
              <a:ext uri="{FF2B5EF4-FFF2-40B4-BE49-F238E27FC236}">
                <a16:creationId xmlns:a16="http://schemas.microsoft.com/office/drawing/2014/main" id="{B59F259A-CF0F-0AD6-50DF-D72D866A727F}"/>
              </a:ext>
            </a:extLst>
          </p:cNvPr>
          <p:cNvSpPr>
            <a:spLocks/>
          </p:cNvSpPr>
          <p:nvPr>
            <p:custDataLst>
              <p:tags r:id="rId39"/>
            </p:custDataLst>
          </p:nvPr>
        </p:nvSpPr>
        <p:spPr bwMode="gray">
          <a:xfrm>
            <a:off x="7827963" y="38163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8F8E66-84EC-4323-B9CE-3D4610F7C6D8}" type="datetime'''''''3''''''''''6''.''''2'''''''''''''''''''''">
              <a:rPr lang="en-US" altLang="en-US" sz="1000" smtClean="0">
                <a:effectLst/>
                <a:sym typeface="+mn-lt"/>
              </a:rPr>
              <a:pPr marL="0" lvl="0" indent="0" algn="ctr">
                <a:spcBef>
                  <a:spcPct val="0"/>
                </a:spcBef>
                <a:buNone/>
              </a:pPr>
              <a:t>36.2</a:t>
            </a:fld>
            <a:endParaRPr kumimoji="1" lang="en-US" altLang="ja-JP" sz="1000" dirty="0">
              <a:sym typeface="+mn-lt"/>
            </a:endParaRPr>
          </a:p>
        </p:txBody>
      </p:sp>
      <p:sp useBgFill="1">
        <p:nvSpPr>
          <p:cNvPr id="161" name="テキスト プレースホルダ 9">
            <a:extLst>
              <a:ext uri="{FF2B5EF4-FFF2-40B4-BE49-F238E27FC236}">
                <a16:creationId xmlns:a16="http://schemas.microsoft.com/office/drawing/2014/main" id="{D2A3E2A4-5481-1BA2-68DD-2F66D43C89CA}"/>
              </a:ext>
            </a:extLst>
          </p:cNvPr>
          <p:cNvSpPr>
            <a:spLocks/>
          </p:cNvSpPr>
          <p:nvPr>
            <p:custDataLst>
              <p:tags r:id="rId40"/>
            </p:custDataLst>
          </p:nvPr>
        </p:nvSpPr>
        <p:spPr bwMode="gray">
          <a:xfrm>
            <a:off x="8002588" y="4064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1CD82B-229D-466A-BA74-39D8EC12F089}" type="datetime'''''''''''''''''3''''''''''''''''1''''''''''''.''''7'''''">
              <a:rPr lang="en-US" altLang="en-US" sz="1000" smtClean="0">
                <a:effectLst/>
                <a:sym typeface="+mn-lt"/>
              </a:rPr>
              <a:pPr marL="0" lvl="0" indent="0" algn="ctr">
                <a:spcBef>
                  <a:spcPct val="0"/>
                </a:spcBef>
                <a:buNone/>
              </a:pPr>
              <a:t>31.7</a:t>
            </a:fld>
            <a:endParaRPr kumimoji="1" lang="en-US" altLang="ja-JP" sz="1000" dirty="0">
              <a:sym typeface="+mn-lt"/>
            </a:endParaRPr>
          </a:p>
        </p:txBody>
      </p:sp>
      <p:sp useBgFill="1">
        <p:nvSpPr>
          <p:cNvPr id="162" name="テキスト プレースホルダ 9">
            <a:extLst>
              <a:ext uri="{FF2B5EF4-FFF2-40B4-BE49-F238E27FC236}">
                <a16:creationId xmlns:a16="http://schemas.microsoft.com/office/drawing/2014/main" id="{95E4E412-D8D1-D54A-A391-E97B6D916060}"/>
              </a:ext>
            </a:extLst>
          </p:cNvPr>
          <p:cNvSpPr>
            <a:spLocks/>
          </p:cNvSpPr>
          <p:nvPr>
            <p:custDataLst>
              <p:tags r:id="rId41"/>
            </p:custDataLst>
          </p:nvPr>
        </p:nvSpPr>
        <p:spPr bwMode="gray">
          <a:xfrm>
            <a:off x="8350250" y="4151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65925-D700-48E4-AA32-D8CD8A47EE14}" type="datetime'3''''0''''''''.''''''''''''''''''''''''''''1'''">
              <a:rPr lang="en-US" altLang="en-US" sz="1000" smtClean="0">
                <a:effectLst/>
                <a:sym typeface="+mn-lt"/>
              </a:rPr>
              <a:pPr marL="0" lvl="0" indent="0" algn="ctr">
                <a:spcBef>
                  <a:spcPct val="0"/>
                </a:spcBef>
                <a:buNone/>
              </a:pPr>
              <a:t>30.1</a:t>
            </a:fld>
            <a:endParaRPr kumimoji="1" lang="en-US" altLang="ja-JP" sz="1000" dirty="0">
              <a:sym typeface="+mn-lt"/>
            </a:endParaRPr>
          </a:p>
        </p:txBody>
      </p:sp>
      <p:sp useBgFill="1">
        <p:nvSpPr>
          <p:cNvPr id="163" name="テキスト プレースホルダ 9">
            <a:extLst>
              <a:ext uri="{FF2B5EF4-FFF2-40B4-BE49-F238E27FC236}">
                <a16:creationId xmlns:a16="http://schemas.microsoft.com/office/drawing/2014/main" id="{D3F8F197-7942-4CAF-28D0-0C371232A093}"/>
              </a:ext>
            </a:extLst>
          </p:cNvPr>
          <p:cNvSpPr>
            <a:spLocks/>
          </p:cNvSpPr>
          <p:nvPr>
            <p:custDataLst>
              <p:tags r:id="rId42"/>
            </p:custDataLst>
          </p:nvPr>
        </p:nvSpPr>
        <p:spPr bwMode="gray">
          <a:xfrm>
            <a:off x="8697913" y="46783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1E0A58-1106-4A2D-99A6-5F385F70894D}" type="datetime'2''''''''''''0''''''''''''''.''''''5'''''''">
              <a:rPr lang="en-US" altLang="en-US" sz="1000" smtClean="0">
                <a:effectLst/>
                <a:sym typeface="+mn-lt"/>
              </a:rPr>
              <a:pPr marL="0" lvl="0" indent="0" algn="ctr">
                <a:spcBef>
                  <a:spcPct val="0"/>
                </a:spcBef>
                <a:buNone/>
              </a:pPr>
              <a:t>20.5</a:t>
            </a:fld>
            <a:endParaRPr kumimoji="1" lang="en-US" altLang="ja-JP" sz="1000" dirty="0">
              <a:sym typeface="+mn-lt"/>
            </a:endParaRPr>
          </a:p>
        </p:txBody>
      </p:sp>
      <p:sp useBgFill="1">
        <p:nvSpPr>
          <p:cNvPr id="164" name="テキスト プレースホルダ 9">
            <a:extLst>
              <a:ext uri="{FF2B5EF4-FFF2-40B4-BE49-F238E27FC236}">
                <a16:creationId xmlns:a16="http://schemas.microsoft.com/office/drawing/2014/main" id="{B9BC9A43-2CE7-B08D-16F3-C77A6578CB37}"/>
              </a:ext>
            </a:extLst>
          </p:cNvPr>
          <p:cNvSpPr>
            <a:spLocks/>
          </p:cNvSpPr>
          <p:nvPr>
            <p:custDataLst>
              <p:tags r:id="rId43"/>
            </p:custDataLst>
          </p:nvPr>
        </p:nvSpPr>
        <p:spPr bwMode="gray">
          <a:xfrm>
            <a:off x="8870950" y="46799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32449B-5E82-4700-910F-9E41183259A1}" type="datetime'''''''''''''2''''0.''''''''''''''''''''''''''''''''''''''4'">
              <a:rPr lang="en-US" altLang="en-US" sz="1000" smtClean="0">
                <a:effectLst/>
                <a:sym typeface="+mn-lt"/>
              </a:rPr>
              <a:pPr marL="0" lvl="0" indent="0" algn="ctr">
                <a:spcBef>
                  <a:spcPct val="0"/>
                </a:spcBef>
                <a:buNone/>
              </a:pPr>
              <a:t>20.4</a:t>
            </a:fld>
            <a:endParaRPr kumimoji="1" lang="en-US" altLang="ja-JP" sz="1000" dirty="0">
              <a:sym typeface="+mn-lt"/>
            </a:endParaRPr>
          </a:p>
        </p:txBody>
      </p:sp>
      <p:sp useBgFill="1">
        <p:nvSpPr>
          <p:cNvPr id="165" name="テキスト プレースホルダ 9">
            <a:extLst>
              <a:ext uri="{FF2B5EF4-FFF2-40B4-BE49-F238E27FC236}">
                <a16:creationId xmlns:a16="http://schemas.microsoft.com/office/drawing/2014/main" id="{230582D6-A936-4CA6-8AB7-2B59F9D912B4}"/>
              </a:ext>
            </a:extLst>
          </p:cNvPr>
          <p:cNvSpPr>
            <a:spLocks/>
          </p:cNvSpPr>
          <p:nvPr>
            <p:custDataLst>
              <p:tags r:id="rId44"/>
            </p:custDataLst>
          </p:nvPr>
        </p:nvSpPr>
        <p:spPr bwMode="gray">
          <a:xfrm>
            <a:off x="9045575" y="43894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FE41AD-A571-4974-971C-9746304581F8}" type="datetime'''''''''''''''''''''2''5''''''.''''''''''7'''''''''''">
              <a:rPr lang="en-US" altLang="en-US" sz="1000" smtClean="0">
                <a:effectLst/>
                <a:sym typeface="+mn-lt"/>
              </a:rPr>
              <a:pPr marL="0" lvl="0" indent="0" algn="ctr">
                <a:spcBef>
                  <a:spcPct val="0"/>
                </a:spcBef>
                <a:buNone/>
              </a:pPr>
              <a:t>25.7</a:t>
            </a:fld>
            <a:endParaRPr kumimoji="1" lang="en-US" altLang="ja-JP" sz="1000" dirty="0">
              <a:sym typeface="+mn-lt"/>
            </a:endParaRPr>
          </a:p>
        </p:txBody>
      </p:sp>
      <p:sp useBgFill="1">
        <p:nvSpPr>
          <p:cNvPr id="166" name="テキスト プレースホルダ 9">
            <a:extLst>
              <a:ext uri="{FF2B5EF4-FFF2-40B4-BE49-F238E27FC236}">
                <a16:creationId xmlns:a16="http://schemas.microsoft.com/office/drawing/2014/main" id="{4F2A6915-5FF0-E7A2-931B-B3B39A407C58}"/>
              </a:ext>
            </a:extLst>
          </p:cNvPr>
          <p:cNvSpPr>
            <a:spLocks/>
          </p:cNvSpPr>
          <p:nvPr>
            <p:custDataLst>
              <p:tags r:id="rId45"/>
            </p:custDataLst>
          </p:nvPr>
        </p:nvSpPr>
        <p:spPr bwMode="gray">
          <a:xfrm>
            <a:off x="9393238" y="4405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CC0A30-AF69-444E-BF31-1895C7D531C9}" type="datetime'''''''''''2''''5''.5'''''''''''''''''''''''''''">
              <a:rPr lang="en-US" altLang="en-US" sz="1000" smtClean="0">
                <a:effectLst/>
                <a:sym typeface="+mn-lt"/>
              </a:rPr>
              <a:pPr marL="0" lvl="0" indent="0" algn="ctr">
                <a:spcBef>
                  <a:spcPct val="0"/>
                </a:spcBef>
                <a:buNone/>
              </a:pPr>
              <a:t>25.5</a:t>
            </a:fld>
            <a:endParaRPr kumimoji="1" lang="en-US" altLang="ja-JP" sz="1000" dirty="0">
              <a:sym typeface="+mn-lt"/>
            </a:endParaRPr>
          </a:p>
        </p:txBody>
      </p:sp>
      <p:sp>
        <p:nvSpPr>
          <p:cNvPr id="115" name="Text Placeholder 12"/>
          <p:cNvSpPr>
            <a:spLocks/>
          </p:cNvSpPr>
          <p:nvPr>
            <p:custDataLst>
              <p:tags r:id="rId46"/>
            </p:custDataLst>
          </p:nvPr>
        </p:nvSpPr>
        <p:spPr bwMode="auto">
          <a:xfrm>
            <a:off x="4987925" y="2192338"/>
            <a:ext cx="5127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（円/レアル）</a:t>
            </a:r>
          </a:p>
        </p:txBody>
      </p:sp>
      <p:sp>
        <p:nvSpPr>
          <p:cNvPr id="61" name="テキスト プレースホルダ 9">
            <a:extLst>
              <a:ext uri="{FF2B5EF4-FFF2-40B4-BE49-F238E27FC236}">
                <a16:creationId xmlns:a16="http://schemas.microsoft.com/office/drawing/2014/main" id="{0BB83DB4-B1DF-5ABF-412F-037B34767068}"/>
              </a:ext>
            </a:extLst>
          </p:cNvPr>
          <p:cNvSpPr>
            <a:spLocks/>
          </p:cNvSpPr>
          <p:nvPr>
            <p:custDataLst>
              <p:tags r:id="rId47"/>
            </p:custDataLst>
          </p:nvPr>
        </p:nvSpPr>
        <p:spPr bwMode="auto">
          <a:xfrm>
            <a:off x="5214938"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1C34AD-293D-4578-9D95-48AE0B248F97}"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7E59D09A-C5CD-ED65-AF9A-963946511093}"/>
              </a:ext>
            </a:extLst>
          </p:cNvPr>
          <p:cNvSpPr>
            <a:spLocks/>
          </p:cNvSpPr>
          <p:nvPr>
            <p:custDataLst>
              <p:tags r:id="rId48"/>
            </p:custDataLst>
          </p:nvPr>
        </p:nvSpPr>
        <p:spPr bwMode="auto">
          <a:xfrm>
            <a:off x="5457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70410E-B3A1-4457-BDE7-CDFD749E35FB}"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32FE7985-A990-B9B1-352F-69EEA02C64AE}"/>
              </a:ext>
            </a:extLst>
          </p:cNvPr>
          <p:cNvSpPr>
            <a:spLocks/>
          </p:cNvSpPr>
          <p:nvPr>
            <p:custDataLst>
              <p:tags r:id="rId49"/>
            </p:custDataLst>
          </p:nvPr>
        </p:nvSpPr>
        <p:spPr bwMode="auto">
          <a:xfrm>
            <a:off x="5632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683D6-38CA-40EE-89B5-C5710BAC299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328E7F30-6253-ABDF-2C5E-4EB7C4BA92BB}"/>
              </a:ext>
            </a:extLst>
          </p:cNvPr>
          <p:cNvSpPr>
            <a:spLocks/>
          </p:cNvSpPr>
          <p:nvPr>
            <p:custDataLst>
              <p:tags r:id="rId50"/>
            </p:custDataLst>
          </p:nvPr>
        </p:nvSpPr>
        <p:spPr bwMode="auto">
          <a:xfrm>
            <a:off x="58054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4124EC-F010-4A45-AE82-7FB0B91B693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E9EDC29C-03DC-D16A-4501-0477B7E2F326}"/>
              </a:ext>
            </a:extLst>
          </p:cNvPr>
          <p:cNvSpPr>
            <a:spLocks/>
          </p:cNvSpPr>
          <p:nvPr>
            <p:custDataLst>
              <p:tags r:id="rId51"/>
            </p:custDataLst>
          </p:nvPr>
        </p:nvSpPr>
        <p:spPr bwMode="auto">
          <a:xfrm>
            <a:off x="5980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CBEB1-ABF7-4660-8C2A-47A89DD7BFC3}"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680F7D5A-DCA6-3BD4-6ADF-59027C12D431}"/>
              </a:ext>
            </a:extLst>
          </p:cNvPr>
          <p:cNvSpPr>
            <a:spLocks/>
          </p:cNvSpPr>
          <p:nvPr>
            <p:custDataLst>
              <p:tags r:id="rId52"/>
            </p:custDataLst>
          </p:nvPr>
        </p:nvSpPr>
        <p:spPr bwMode="auto">
          <a:xfrm>
            <a:off x="61531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F00812-6783-4B4C-B2FB-5AC4C3BCFD7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BB57011A-6580-FDB7-C535-119DAC8166C0}"/>
              </a:ext>
            </a:extLst>
          </p:cNvPr>
          <p:cNvSpPr>
            <a:spLocks/>
          </p:cNvSpPr>
          <p:nvPr>
            <p:custDataLst>
              <p:tags r:id="rId53"/>
            </p:custDataLst>
          </p:nvPr>
        </p:nvSpPr>
        <p:spPr bwMode="auto">
          <a:xfrm>
            <a:off x="6500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79EDA4-93A5-48B5-B54F-038E5FB10666}"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67825CC2-B27C-15A4-A733-73E3134E2C26}"/>
              </a:ext>
            </a:extLst>
          </p:cNvPr>
          <p:cNvSpPr>
            <a:spLocks/>
          </p:cNvSpPr>
          <p:nvPr>
            <p:custDataLst>
              <p:tags r:id="rId54"/>
            </p:custDataLst>
          </p:nvPr>
        </p:nvSpPr>
        <p:spPr bwMode="auto">
          <a:xfrm>
            <a:off x="6675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CFA27-2B79-4224-A7F2-5A41E586BBD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147" name="テキスト プレースホルダ 9">
            <a:extLst>
              <a:ext uri="{FF2B5EF4-FFF2-40B4-BE49-F238E27FC236}">
                <a16:creationId xmlns:a16="http://schemas.microsoft.com/office/drawing/2014/main" id="{2B2F4A43-586C-36F4-7E61-134AC5C6CF8C}"/>
              </a:ext>
            </a:extLst>
          </p:cNvPr>
          <p:cNvSpPr>
            <a:spLocks/>
          </p:cNvSpPr>
          <p:nvPr>
            <p:custDataLst>
              <p:tags r:id="rId55"/>
            </p:custDataLst>
          </p:nvPr>
        </p:nvSpPr>
        <p:spPr bwMode="gray">
          <a:xfrm>
            <a:off x="5916613" y="37798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BC43DE-5F3B-4287-8299-87623843DC36}" type="datetime'''''3''''''''''''''''''''''''6''.''''''''9'''''''''''''''''">
              <a:rPr lang="en-US" altLang="en-US" sz="1000" smtClean="0">
                <a:effectLst/>
                <a:sym typeface="+mn-lt"/>
              </a:rPr>
              <a:pPr marL="0" lvl="0" indent="0" algn="ctr">
                <a:spcBef>
                  <a:spcPct val="0"/>
                </a:spcBef>
                <a:buNone/>
              </a:pPr>
              <a:t>36.9</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40176427-7D98-D3A5-BEB3-F0C8CFE6430F}"/>
              </a:ext>
            </a:extLst>
          </p:cNvPr>
          <p:cNvSpPr>
            <a:spLocks/>
          </p:cNvSpPr>
          <p:nvPr>
            <p:custDataLst>
              <p:tags r:id="rId56"/>
            </p:custDataLst>
          </p:nvPr>
        </p:nvSpPr>
        <p:spPr bwMode="auto">
          <a:xfrm>
            <a:off x="68484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D8337A-6706-4D8C-87DA-C3ED27A18A6E}"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C082EA44-4FDA-FC1E-876B-1380C6CE015C}"/>
              </a:ext>
            </a:extLst>
          </p:cNvPr>
          <p:cNvSpPr>
            <a:spLocks/>
          </p:cNvSpPr>
          <p:nvPr>
            <p:custDataLst>
              <p:tags r:id="rId57"/>
            </p:custDataLst>
          </p:nvPr>
        </p:nvSpPr>
        <p:spPr bwMode="auto">
          <a:xfrm>
            <a:off x="70231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03E55-78C0-4084-BB7F-5B3F485B116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DF542070-A4D7-BFE5-014F-F699D0C9D672}"/>
              </a:ext>
            </a:extLst>
          </p:cNvPr>
          <p:cNvSpPr>
            <a:spLocks/>
          </p:cNvSpPr>
          <p:nvPr>
            <p:custDataLst>
              <p:tags r:id="rId58"/>
            </p:custDataLst>
          </p:nvPr>
        </p:nvSpPr>
        <p:spPr bwMode="auto">
          <a:xfrm>
            <a:off x="7196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86156A-975C-4623-84DA-817729636D7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5B83C195-77A9-151B-E004-A2A8E3D45DF8}"/>
              </a:ext>
            </a:extLst>
          </p:cNvPr>
          <p:cNvSpPr>
            <a:spLocks/>
          </p:cNvSpPr>
          <p:nvPr>
            <p:custDataLst>
              <p:tags r:id="rId59"/>
            </p:custDataLst>
          </p:nvPr>
        </p:nvSpPr>
        <p:spPr bwMode="auto">
          <a:xfrm>
            <a:off x="7370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A5AB05-FFAE-4D5B-BD3A-FFCF6025DAB0}"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B0CCB343-5C8C-1D8F-C5B6-2E1F3292C241}"/>
              </a:ext>
            </a:extLst>
          </p:cNvPr>
          <p:cNvSpPr>
            <a:spLocks/>
          </p:cNvSpPr>
          <p:nvPr>
            <p:custDataLst>
              <p:tags r:id="rId60"/>
            </p:custDataLst>
          </p:nvPr>
        </p:nvSpPr>
        <p:spPr bwMode="auto">
          <a:xfrm>
            <a:off x="7543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2D9100-5D99-4BA3-AB25-77E64DFAC382}"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4D20B567-B41C-AE21-10CA-034B6F178C09}"/>
              </a:ext>
            </a:extLst>
          </p:cNvPr>
          <p:cNvSpPr>
            <a:spLocks/>
          </p:cNvSpPr>
          <p:nvPr>
            <p:custDataLst>
              <p:tags r:id="rId61"/>
            </p:custDataLst>
          </p:nvPr>
        </p:nvSpPr>
        <p:spPr bwMode="auto">
          <a:xfrm>
            <a:off x="7718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CB1D1D-FE22-4347-884F-4658CDDDDF7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80817433-1A4C-079D-6F80-B5126FF31E1F}"/>
              </a:ext>
            </a:extLst>
          </p:cNvPr>
          <p:cNvSpPr>
            <a:spLocks/>
          </p:cNvSpPr>
          <p:nvPr>
            <p:custDataLst>
              <p:tags r:id="rId62"/>
            </p:custDataLst>
          </p:nvPr>
        </p:nvSpPr>
        <p:spPr bwMode="auto">
          <a:xfrm>
            <a:off x="7891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17975-DCD6-4BF9-A096-2A902E1F453C}"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6" name="テキスト ボックス 32">
            <a:extLst>
              <a:ext uri="{FF2B5EF4-FFF2-40B4-BE49-F238E27FC236}">
                <a16:creationId xmlns:a16="http://schemas.microsoft.com/office/drawing/2014/main" id="{250F4070-C24D-4EDD-A491-E070CB831F32}"/>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インフレ率は新型コロナウイルス感染症の感染拡大や原油価格及び物価の高騰等により、2021年に大きく上昇し、2022年には9.3%を記録したが、2025年までに約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5.2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%程度に下がると予想される。</a:t>
            </a:r>
          </a:p>
        </p:txBody>
      </p:sp>
      <p:grpSp>
        <p:nvGrpSpPr>
          <p:cNvPr id="2" name="グループ化 1">
            <a:extLst>
              <a:ext uri="{FF2B5EF4-FFF2-40B4-BE49-F238E27FC236}">
                <a16:creationId xmlns:a16="http://schemas.microsoft.com/office/drawing/2014/main" id="{9DEEE256-02CF-7CF3-3D80-77E3508FC659}"/>
              </a:ext>
            </a:extLst>
          </p:cNvPr>
          <p:cNvGrpSpPr/>
          <p:nvPr/>
        </p:nvGrpSpPr>
        <p:grpSpPr>
          <a:xfrm>
            <a:off x="3800872" y="2508346"/>
            <a:ext cx="1168521" cy="4016998"/>
            <a:chOff x="5007253" y="-215875"/>
            <a:chExt cx="2356064" cy="3887746"/>
          </a:xfrm>
        </p:grpSpPr>
        <p:sp>
          <p:nvSpPr>
            <p:cNvPr id="3" name="フリーフォーム 40">
              <a:extLst>
                <a:ext uri="{FF2B5EF4-FFF2-40B4-BE49-F238E27FC236}">
                  <a16:creationId xmlns:a16="http://schemas.microsoft.com/office/drawing/2014/main" id="{0E083560-2E83-1655-62D9-AFBC05AE9383}"/>
                </a:ext>
              </a:extLst>
            </p:cNvPr>
            <p:cNvSpPr/>
            <p:nvPr/>
          </p:nvSpPr>
          <p:spPr>
            <a:xfrm>
              <a:off x="6610985" y="-215875"/>
              <a:ext cx="752332" cy="3801813"/>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j-lt"/>
                </a:rPr>
                <a:t> </a:t>
              </a:r>
              <a:endParaRPr kumimoji="1" lang="ja-JP" altLang="en-US" dirty="0">
                <a:latin typeface="+mj-lt"/>
              </a:endParaRPr>
            </a:p>
          </p:txBody>
        </p:sp>
        <p:sp>
          <p:nvSpPr>
            <p:cNvPr id="8" name="角丸四角形 41">
              <a:extLst>
                <a:ext uri="{FF2B5EF4-FFF2-40B4-BE49-F238E27FC236}">
                  <a16:creationId xmlns:a16="http://schemas.microsoft.com/office/drawing/2014/main" id="{DE347365-9668-A824-0D12-52DC5D5579C3}"/>
                </a:ext>
              </a:extLst>
            </p:cNvPr>
            <p:cNvSpPr/>
            <p:nvPr/>
          </p:nvSpPr>
          <p:spPr>
            <a:xfrm>
              <a:off x="5007253" y="3510418"/>
              <a:ext cx="1994616" cy="16145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mj-lt"/>
                  <a:ea typeface="ＭＳ Ｐゴシック" panose="020B0600070205080204" pitchFamily="50" charset="-128"/>
                  <a:cs typeface="Arial" panose="020B0604020202020204" pitchFamily="34" charset="0"/>
                </a:rPr>
                <a:t>予測値</a:t>
              </a:r>
              <a:r>
                <a:rPr lang="en-US" altLang="ja-JP" sz="800" dirty="0">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2025以降</a:t>
              </a:r>
              <a:endParaRPr lang="en-US" altLang="ja-JP" sz="800" dirty="0">
                <a:solidFill>
                  <a:srgbClr val="000000"/>
                </a:solidFill>
                <a:latin typeface="+mj-lt"/>
                <a:ea typeface="ＭＳ Ｐゴシック" panose="020B0600070205080204" pitchFamily="50" charset="-128"/>
                <a:cs typeface="Arial" panose="020B0604020202020204" pitchFamily="34" charset="0"/>
              </a:endParaRPr>
            </a:p>
          </p:txBody>
        </p:sp>
      </p:grpSp>
      <p:graphicFrame>
        <p:nvGraphicFramePr>
          <p:cNvPr id="240" name="Chart 239">
            <a:extLst>
              <a:ext uri="{FF2B5EF4-FFF2-40B4-BE49-F238E27FC236}">
                <a16:creationId xmlns:a16="http://schemas.microsoft.com/office/drawing/2014/main" id="{C6BA4E86-59B6-0B8B-836E-D51868F72F17}"/>
              </a:ext>
            </a:extLst>
          </p:cNvPr>
          <p:cNvGraphicFramePr/>
          <p:nvPr>
            <p:custDataLst>
              <p:tags r:id="rId63"/>
            </p:custDataLst>
            <p:extLst>
              <p:ext uri="{D42A27DB-BD31-4B8C-83A1-F6EECF244321}">
                <p14:modId xmlns:p14="http://schemas.microsoft.com/office/powerpoint/2010/main" val="870840757"/>
              </p:ext>
            </p:extLst>
          </p:nvPr>
        </p:nvGraphicFramePr>
        <p:xfrm>
          <a:off x="17463" y="2159000"/>
          <a:ext cx="4959350" cy="4110038"/>
        </p:xfrm>
        <a:graphic>
          <a:graphicData uri="http://schemas.openxmlformats.org/drawingml/2006/chart">
            <c:chart xmlns:c="http://schemas.openxmlformats.org/drawingml/2006/chart" xmlns:r="http://schemas.openxmlformats.org/officeDocument/2006/relationships" r:id="rId107"/>
          </a:graphicData>
        </a:graphic>
      </p:graphicFrame>
      <p:cxnSp>
        <p:nvCxnSpPr>
          <p:cNvPr id="146" name="Straight Connector 145">
            <a:extLst>
              <a:ext uri="{FF2B5EF4-FFF2-40B4-BE49-F238E27FC236}">
                <a16:creationId xmlns:a16="http://schemas.microsoft.com/office/drawing/2014/main" id="{0AED93C2-8CA5-C033-EAC1-56B7CA5852F0}"/>
              </a:ext>
            </a:extLst>
          </p:cNvPr>
          <p:cNvCxnSpPr/>
          <p:nvPr>
            <p:custDataLst>
              <p:tags r:id="rId64"/>
            </p:custDataLst>
          </p:nvPr>
        </p:nvCxnSpPr>
        <p:spPr bwMode="auto">
          <a:xfrm flipH="1">
            <a:off x="539750" y="406876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761A9DB4-A0B6-DF38-5DBC-AE9FBF7C7542}"/>
              </a:ext>
            </a:extLst>
          </p:cNvPr>
          <p:cNvCxnSpPr>
            <a:cxnSpLocks/>
          </p:cNvCxnSpPr>
          <p:nvPr>
            <p:custDataLst>
              <p:tags r:id="rId65"/>
            </p:custDataLst>
          </p:nvPr>
        </p:nvCxnSpPr>
        <p:spPr bwMode="auto">
          <a:xfrm flipV="1">
            <a:off x="2166938" y="4654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770E6569-8A32-966D-6709-840B072481E6}"/>
              </a:ext>
            </a:extLst>
          </p:cNvPr>
          <p:cNvCxnSpPr/>
          <p:nvPr>
            <p:custDataLst>
              <p:tags r:id="rId66"/>
            </p:custDataLst>
          </p:nvPr>
        </p:nvCxnSpPr>
        <p:spPr bwMode="auto">
          <a:xfrm>
            <a:off x="1998663" y="4506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2BCB9043-07B9-EC17-AC01-4BF5C2FB5033}"/>
              </a:ext>
            </a:extLst>
          </p:cNvPr>
          <p:cNvCxnSpPr/>
          <p:nvPr>
            <p:custDataLst>
              <p:tags r:id="rId67"/>
            </p:custDataLst>
          </p:nvPr>
        </p:nvCxnSpPr>
        <p:spPr bwMode="auto">
          <a:xfrm>
            <a:off x="2668588" y="4235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DEE39228-4332-FB95-EE99-8A08EA147419}"/>
              </a:ext>
            </a:extLst>
          </p:cNvPr>
          <p:cNvCxnSpPr/>
          <p:nvPr>
            <p:custDataLst>
              <p:tags r:id="rId68"/>
            </p:custDataLst>
          </p:nvPr>
        </p:nvCxnSpPr>
        <p:spPr bwMode="auto">
          <a:xfrm flipV="1">
            <a:off x="2835275" y="4383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7E7BF55A-4878-3FCE-AA38-9588DE0C7228}"/>
              </a:ext>
            </a:extLst>
          </p:cNvPr>
          <p:cNvCxnSpPr/>
          <p:nvPr>
            <p:custDataLst>
              <p:tags r:id="rId69"/>
            </p:custDataLst>
          </p:nvPr>
        </p:nvCxnSpPr>
        <p:spPr bwMode="auto">
          <a:xfrm>
            <a:off x="3505200" y="4757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D5F209C7-BD19-3790-001B-6BAB3A832088}"/>
              </a:ext>
            </a:extLst>
          </p:cNvPr>
          <p:cNvCxnSpPr>
            <a:cxnSpLocks/>
          </p:cNvCxnSpPr>
          <p:nvPr>
            <p:custDataLst>
              <p:tags r:id="rId70"/>
            </p:custDataLst>
          </p:nvPr>
        </p:nvCxnSpPr>
        <p:spPr bwMode="auto">
          <a:xfrm flipV="1">
            <a:off x="3671888" y="492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A060AA13-F135-7032-B36F-D73A274ED975}"/>
              </a:ext>
            </a:extLst>
          </p:cNvPr>
          <p:cNvCxnSpPr/>
          <p:nvPr>
            <p:custDataLst>
              <p:tags r:id="rId71"/>
            </p:custDataLst>
          </p:nvPr>
        </p:nvCxnSpPr>
        <p:spPr bwMode="auto">
          <a:xfrm>
            <a:off x="4006850" y="3797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1" name="テキスト プレースホルダ 9">
            <a:extLst>
              <a:ext uri="{FF2B5EF4-FFF2-40B4-BE49-F238E27FC236}">
                <a16:creationId xmlns:a16="http://schemas.microsoft.com/office/drawing/2014/main" id="{F81F9638-9ECD-D0D0-9F44-F8E0FC6504F7}"/>
              </a:ext>
            </a:extLst>
          </p:cNvPr>
          <p:cNvSpPr>
            <a:spLocks/>
          </p:cNvSpPr>
          <p:nvPr>
            <p:custDataLst>
              <p:tags r:id="rId72"/>
            </p:custDataLst>
          </p:nvPr>
        </p:nvSpPr>
        <p:spPr bwMode="auto">
          <a:xfrm>
            <a:off x="919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E8024E-3C8A-49F8-A126-CB920DFDBF1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1A8A017A-CEC1-A550-5439-0BABE721F4FB}"/>
              </a:ext>
            </a:extLst>
          </p:cNvPr>
          <p:cNvSpPr>
            <a:spLocks/>
          </p:cNvSpPr>
          <p:nvPr>
            <p:custDataLst>
              <p:tags r:id="rId73"/>
            </p:custDataLst>
          </p:nvPr>
        </p:nvSpPr>
        <p:spPr bwMode="auto">
          <a:xfrm>
            <a:off x="1087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A0A36-61DB-4A1C-AED5-8526EE992F57}"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1679B7C5-63E2-7239-95C0-4C0C891FB4B0}"/>
              </a:ext>
            </a:extLst>
          </p:cNvPr>
          <p:cNvSpPr>
            <a:spLocks/>
          </p:cNvSpPr>
          <p:nvPr>
            <p:custDataLst>
              <p:tags r:id="rId74"/>
            </p:custDataLst>
          </p:nvPr>
        </p:nvSpPr>
        <p:spPr bwMode="auto">
          <a:xfrm>
            <a:off x="1254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23E0C3-D071-4E19-BDB4-22F259CE54F4}"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199C9639-80AE-BB3B-7DCF-4E89B959E147}"/>
              </a:ext>
            </a:extLst>
          </p:cNvPr>
          <p:cNvSpPr>
            <a:spLocks/>
          </p:cNvSpPr>
          <p:nvPr>
            <p:custDataLst>
              <p:tags r:id="rId75"/>
            </p:custDataLst>
          </p:nvPr>
        </p:nvSpPr>
        <p:spPr bwMode="auto">
          <a:xfrm>
            <a:off x="1420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D3FBF-B616-40F5-BFE2-3167A9A2E66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27835997-4DDD-5E8E-658D-1952B426ADCA}"/>
              </a:ext>
            </a:extLst>
          </p:cNvPr>
          <p:cNvSpPr>
            <a:spLocks/>
          </p:cNvSpPr>
          <p:nvPr>
            <p:custDataLst>
              <p:tags r:id="rId76"/>
            </p:custDataLst>
          </p:nvPr>
        </p:nvSpPr>
        <p:spPr bwMode="auto">
          <a:xfrm>
            <a:off x="1589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35C9E4-3915-4E65-857F-AACF2B826C1C}"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48B25E10-0170-F4D7-05EA-BBE273D802C5}"/>
              </a:ext>
            </a:extLst>
          </p:cNvPr>
          <p:cNvSpPr>
            <a:spLocks/>
          </p:cNvSpPr>
          <p:nvPr>
            <p:custDataLst>
              <p:tags r:id="rId77"/>
            </p:custDataLst>
          </p:nvPr>
        </p:nvSpPr>
        <p:spPr bwMode="auto">
          <a:xfrm>
            <a:off x="1755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F367F-D42A-4A59-A632-A735AFB169E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99FC2785-2949-4C1A-BAAB-CB05E50109B7}"/>
              </a:ext>
            </a:extLst>
          </p:cNvPr>
          <p:cNvSpPr>
            <a:spLocks/>
          </p:cNvSpPr>
          <p:nvPr>
            <p:custDataLst>
              <p:tags r:id="rId78"/>
            </p:custDataLst>
          </p:nvPr>
        </p:nvSpPr>
        <p:spPr bwMode="auto">
          <a:xfrm>
            <a:off x="1922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0B8C09-E654-426A-B446-687F69538CEA}"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62FEBB90-07AD-DF05-705C-FE9B59DF9C6F}"/>
              </a:ext>
            </a:extLst>
          </p:cNvPr>
          <p:cNvSpPr>
            <a:spLocks/>
          </p:cNvSpPr>
          <p:nvPr>
            <p:custDataLst>
              <p:tags r:id="rId79"/>
            </p:custDataLst>
          </p:nvPr>
        </p:nvSpPr>
        <p:spPr bwMode="auto">
          <a:xfrm>
            <a:off x="2090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6143C5-035F-4860-9F00-A8B574836F8C}"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FEFB9CCA-7993-9591-DAA0-CD76632E1F05}"/>
              </a:ext>
            </a:extLst>
          </p:cNvPr>
          <p:cNvSpPr>
            <a:spLocks/>
          </p:cNvSpPr>
          <p:nvPr>
            <p:custDataLst>
              <p:tags r:id="rId80"/>
            </p:custDataLst>
          </p:nvPr>
        </p:nvSpPr>
        <p:spPr bwMode="auto">
          <a:xfrm>
            <a:off x="2257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4479E7-ABD2-4452-A037-72BCE3CCA65B}"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CD9C1288-C247-F3C2-AC38-0E02D0F09AEE}"/>
              </a:ext>
            </a:extLst>
          </p:cNvPr>
          <p:cNvSpPr>
            <a:spLocks/>
          </p:cNvSpPr>
          <p:nvPr>
            <p:custDataLst>
              <p:tags r:id="rId81"/>
            </p:custDataLst>
          </p:nvPr>
        </p:nvSpPr>
        <p:spPr bwMode="auto">
          <a:xfrm>
            <a:off x="24257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9FE3E-B8BE-47B3-8E6B-18DB7EE53BA6}"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1" name="Text Placeholder 12">
            <a:extLst>
              <a:ext uri="{FF2B5EF4-FFF2-40B4-BE49-F238E27FC236}">
                <a16:creationId xmlns:a16="http://schemas.microsoft.com/office/drawing/2014/main" id="{C307F383-247F-62F0-03E8-15496A9219E3}"/>
              </a:ext>
            </a:extLst>
          </p:cNvPr>
          <p:cNvSpPr>
            <a:spLocks/>
          </p:cNvSpPr>
          <p:nvPr>
            <p:custDataLst>
              <p:tags r:id="rId82"/>
            </p:custDataLst>
          </p:nvPr>
        </p:nvSpPr>
        <p:spPr bwMode="auto">
          <a:xfrm>
            <a:off x="120650"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a:t>
            </a:r>
          </a:p>
        </p:txBody>
      </p:sp>
      <p:sp>
        <p:nvSpPr>
          <p:cNvPr id="78" name="テキスト プレースホルダ 9">
            <a:extLst>
              <a:ext uri="{FF2B5EF4-FFF2-40B4-BE49-F238E27FC236}">
                <a16:creationId xmlns:a16="http://schemas.microsoft.com/office/drawing/2014/main" id="{AFFAF94D-F036-8609-4A7B-758C972D2E52}"/>
              </a:ext>
            </a:extLst>
          </p:cNvPr>
          <p:cNvSpPr>
            <a:spLocks/>
          </p:cNvSpPr>
          <p:nvPr>
            <p:custDataLst>
              <p:tags r:id="rId83"/>
            </p:custDataLst>
          </p:nvPr>
        </p:nvSpPr>
        <p:spPr bwMode="auto">
          <a:xfrm>
            <a:off x="347663"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4F8843-F7FF-49BB-80AA-942B7B53A2B6}"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CA15BB4F-28AA-B4BA-6EAD-EE730A8983C5}"/>
              </a:ext>
            </a:extLst>
          </p:cNvPr>
          <p:cNvSpPr>
            <a:spLocks/>
          </p:cNvSpPr>
          <p:nvPr>
            <p:custDataLst>
              <p:tags r:id="rId84"/>
            </p:custDataLst>
          </p:nvPr>
        </p:nvSpPr>
        <p:spPr bwMode="auto">
          <a:xfrm>
            <a:off x="2759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401947-0201-46AE-AA04-74C04832C7A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C987A564-3B29-8DA3-51A9-ED0CACE137BA}"/>
              </a:ext>
            </a:extLst>
          </p:cNvPr>
          <p:cNvSpPr>
            <a:spLocks/>
          </p:cNvSpPr>
          <p:nvPr>
            <p:custDataLst>
              <p:tags r:id="rId85"/>
            </p:custDataLst>
          </p:nvPr>
        </p:nvSpPr>
        <p:spPr bwMode="auto">
          <a:xfrm>
            <a:off x="29273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435D3-B8A6-49F5-878D-DE29C6B6EB31}"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BB8B82E2-1188-2B6C-884C-2CA83771EB27}"/>
              </a:ext>
            </a:extLst>
          </p:cNvPr>
          <p:cNvSpPr>
            <a:spLocks/>
          </p:cNvSpPr>
          <p:nvPr>
            <p:custDataLst>
              <p:tags r:id="rId86"/>
            </p:custDataLst>
          </p:nvPr>
        </p:nvSpPr>
        <p:spPr bwMode="auto">
          <a:xfrm>
            <a:off x="3094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C73006-226A-4FBE-B2BF-1109FC315D2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D10D31D-E1A5-474E-64BD-1E3B48A955C7}"/>
              </a:ext>
            </a:extLst>
          </p:cNvPr>
          <p:cNvSpPr>
            <a:spLocks/>
          </p:cNvSpPr>
          <p:nvPr>
            <p:custDataLst>
              <p:tags r:id="rId87"/>
            </p:custDataLst>
          </p:nvPr>
        </p:nvSpPr>
        <p:spPr bwMode="auto">
          <a:xfrm>
            <a:off x="3262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E37C79-EF95-4B36-B534-D833A2D5930A}"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B0CD8EE-F3C0-E735-113E-D9061E371159}"/>
              </a:ext>
            </a:extLst>
          </p:cNvPr>
          <p:cNvSpPr>
            <a:spLocks/>
          </p:cNvSpPr>
          <p:nvPr>
            <p:custDataLst>
              <p:tags r:id="rId88"/>
            </p:custDataLst>
          </p:nvPr>
        </p:nvSpPr>
        <p:spPr bwMode="auto">
          <a:xfrm>
            <a:off x="584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F4978-A919-4146-A1F8-7C1F906B82C9}"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CED6AB61-AA8E-7842-9166-A0404A15ADE0}"/>
              </a:ext>
            </a:extLst>
          </p:cNvPr>
          <p:cNvSpPr>
            <a:spLocks/>
          </p:cNvSpPr>
          <p:nvPr>
            <p:custDataLst>
              <p:tags r:id="rId89"/>
            </p:custDataLst>
          </p:nvPr>
        </p:nvSpPr>
        <p:spPr bwMode="auto">
          <a:xfrm>
            <a:off x="34290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4D1E67-4636-451E-825B-2D706049489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33" name="テキスト プレースホルダ 9">
            <a:extLst>
              <a:ext uri="{FF2B5EF4-FFF2-40B4-BE49-F238E27FC236}">
                <a16:creationId xmlns:a16="http://schemas.microsoft.com/office/drawing/2014/main" id="{79A89558-A65E-86DC-E516-83AA78DAE78A}"/>
              </a:ext>
            </a:extLst>
          </p:cNvPr>
          <p:cNvSpPr>
            <a:spLocks/>
          </p:cNvSpPr>
          <p:nvPr>
            <p:custDataLst>
              <p:tags r:id="rId90"/>
            </p:custDataLst>
          </p:nvPr>
        </p:nvSpPr>
        <p:spPr bwMode="gray">
          <a:xfrm>
            <a:off x="723900" y="36242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A354D-8F3F-4656-BBB4-F87D8C7ECD71}" type="datetime'''''''''''''''''''''''8''''''.''''''''''''''''4'''''''''''''">
              <a:rPr lang="en-US" altLang="en-US" sz="1000" smtClean="0">
                <a:effectLst/>
                <a:sym typeface="+mn-lt"/>
              </a:rPr>
              <a:pPr marL="0" lvl="0" indent="0" algn="ctr">
                <a:spcBef>
                  <a:spcPct val="0"/>
                </a:spcBef>
                <a:buNone/>
              </a:pPr>
              <a:t>8.4</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B751A141-F9AC-0A1C-7C78-088F9DEA515F}"/>
              </a:ext>
            </a:extLst>
          </p:cNvPr>
          <p:cNvSpPr>
            <a:spLocks/>
          </p:cNvSpPr>
          <p:nvPr>
            <p:custDataLst>
              <p:tags r:id="rId91"/>
            </p:custDataLst>
          </p:nvPr>
        </p:nvSpPr>
        <p:spPr bwMode="auto">
          <a:xfrm>
            <a:off x="3595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0B9630-6F6B-4914-B913-0DDD93BD4F5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26189258-E0DB-3E4C-9167-170ABAB2EA30}"/>
              </a:ext>
            </a:extLst>
          </p:cNvPr>
          <p:cNvSpPr>
            <a:spLocks/>
          </p:cNvSpPr>
          <p:nvPr>
            <p:custDataLst>
              <p:tags r:id="rId92"/>
            </p:custDataLst>
          </p:nvPr>
        </p:nvSpPr>
        <p:spPr bwMode="auto">
          <a:xfrm>
            <a:off x="37639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529026-4955-4A2A-85FB-DC65A825C81D}"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54F92C2C-40AC-1E1C-D2BC-140E5458D08C}"/>
              </a:ext>
            </a:extLst>
          </p:cNvPr>
          <p:cNvSpPr>
            <a:spLocks/>
          </p:cNvSpPr>
          <p:nvPr>
            <p:custDataLst>
              <p:tags r:id="rId93"/>
            </p:custDataLst>
          </p:nvPr>
        </p:nvSpPr>
        <p:spPr bwMode="auto">
          <a:xfrm>
            <a:off x="7524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878455-DE75-47F1-90E0-BBEAA83CE663}"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EB4EBB55-C248-2446-4A89-A8992ACAC6E0}"/>
              </a:ext>
            </a:extLst>
          </p:cNvPr>
          <p:cNvSpPr>
            <a:spLocks/>
          </p:cNvSpPr>
          <p:nvPr>
            <p:custDataLst>
              <p:tags r:id="rId94"/>
            </p:custDataLst>
          </p:nvPr>
        </p:nvSpPr>
        <p:spPr bwMode="auto">
          <a:xfrm>
            <a:off x="3930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93265-3437-4A43-80B8-C59BEDBD661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58D2001C-DCDD-78C4-EE8B-3AA3B0A1C537}"/>
              </a:ext>
            </a:extLst>
          </p:cNvPr>
          <p:cNvSpPr>
            <a:spLocks/>
          </p:cNvSpPr>
          <p:nvPr>
            <p:custDataLst>
              <p:tags r:id="rId95"/>
            </p:custDataLst>
          </p:nvPr>
        </p:nvSpPr>
        <p:spPr bwMode="auto">
          <a:xfrm>
            <a:off x="4097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A26FF-2881-413D-B770-4914DBF7CA7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144" name="テキスト プレースホルダ 9">
            <a:extLst>
              <a:ext uri="{FF2B5EF4-FFF2-40B4-BE49-F238E27FC236}">
                <a16:creationId xmlns:a16="http://schemas.microsoft.com/office/drawing/2014/main" id="{89E917DA-C2E1-607B-3FCD-28935BD156E7}"/>
              </a:ext>
            </a:extLst>
          </p:cNvPr>
          <p:cNvSpPr>
            <a:spLocks/>
          </p:cNvSpPr>
          <p:nvPr>
            <p:custDataLst>
              <p:tags r:id="rId96"/>
            </p:custDataLst>
          </p:nvPr>
        </p:nvSpPr>
        <p:spPr bwMode="gray">
          <a:xfrm>
            <a:off x="4237038" y="44180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AA12A-B3B4-497D-A08B-9961A1757267}" type="datetime'''''''''''''''4''''''''''.''''6'''''''''''''''''''''">
              <a:rPr lang="en-US" altLang="en-US" sz="1000" smtClean="0">
                <a:effectLst/>
                <a:sym typeface="+mn-lt"/>
              </a:rPr>
              <a:pPr marL="0" lvl="0" indent="0" algn="ctr">
                <a:spcBef>
                  <a:spcPct val="0"/>
                </a:spcBef>
                <a:buNone/>
              </a:pPr>
              <a:t>4.6</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FC35A6D9-75C2-15DC-3FBF-F4D8E8D7B5EE}"/>
              </a:ext>
            </a:extLst>
          </p:cNvPr>
          <p:cNvSpPr>
            <a:spLocks/>
          </p:cNvSpPr>
          <p:nvPr>
            <p:custDataLst>
              <p:tags r:id="rId97"/>
            </p:custDataLst>
          </p:nvPr>
        </p:nvSpPr>
        <p:spPr bwMode="auto">
          <a:xfrm>
            <a:off x="4265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F545B1-F611-4CC2-A652-3369D30A045F}"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AA411BED-E9BA-C1F6-E95D-DCEC74EC76BD}"/>
              </a:ext>
            </a:extLst>
          </p:cNvPr>
          <p:cNvSpPr>
            <a:spLocks/>
          </p:cNvSpPr>
          <p:nvPr>
            <p:custDataLst>
              <p:tags r:id="rId98"/>
            </p:custDataLst>
          </p:nvPr>
        </p:nvSpPr>
        <p:spPr bwMode="auto">
          <a:xfrm>
            <a:off x="4432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60B3C5-E439-42CD-8EB8-CDF1A2AFD891}"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1E458480-2B0B-F988-565C-0EAF15DBB35D}"/>
              </a:ext>
            </a:extLst>
          </p:cNvPr>
          <p:cNvSpPr>
            <a:spLocks/>
          </p:cNvSpPr>
          <p:nvPr>
            <p:custDataLst>
              <p:tags r:id="rId99"/>
            </p:custDataLst>
          </p:nvPr>
        </p:nvSpPr>
        <p:spPr bwMode="auto">
          <a:xfrm>
            <a:off x="4600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2D2969-3B4C-49BA-94D9-83A728DA5008}"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0B8C6275-B17F-24FA-F722-4E09CF4CCB4F}"/>
              </a:ext>
            </a:extLst>
          </p:cNvPr>
          <p:cNvSpPr>
            <a:spLocks/>
          </p:cNvSpPr>
          <p:nvPr>
            <p:custDataLst>
              <p:tags r:id="rId100"/>
            </p:custDataLst>
          </p:nvPr>
        </p:nvSpPr>
        <p:spPr bwMode="auto">
          <a:xfrm>
            <a:off x="4767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D0112D-D1E6-4CF7-8839-2ED0619597C4}"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8A1EA9A6-EBAD-720A-7071-6146A64BCD22}"/>
              </a:ext>
            </a:extLst>
          </p:cNvPr>
          <p:cNvSpPr>
            <a:spLocks/>
          </p:cNvSpPr>
          <p:nvPr>
            <p:custDataLst>
              <p:tags r:id="rId101"/>
            </p:custDataLst>
          </p:nvPr>
        </p:nvSpPr>
        <p:spPr bwMode="auto">
          <a:xfrm>
            <a:off x="2592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418E11-DA94-46B2-96DE-7C301878F27F}"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2" name="テキスト ボックス 74">
            <a:extLst>
              <a:ext uri="{FF2B5EF4-FFF2-40B4-BE49-F238E27FC236}">
                <a16:creationId xmlns:a16="http://schemas.microsoft.com/office/drawing/2014/main" id="{EC3E6238-DDCB-885D-167E-3FC66FF8CFEE}"/>
              </a:ext>
            </a:extLst>
          </p:cNvPr>
          <p:cNvSpPr txBox="1"/>
          <p:nvPr/>
        </p:nvSpPr>
        <p:spPr>
          <a:xfrm>
            <a:off x="260725" y="660874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国際通貨基金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737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ブラジル</a:t>
            </a:r>
            <a:r>
              <a:rPr lang="ja-JP" altLang="en-US" sz="1400" noProof="1"/>
              <a:t>／一般概況／経済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耐久消費財</a:t>
            </a:r>
            <a:r>
              <a:rPr lang="ja-JP" altLang="en-US" sz="2000" noProof="1"/>
              <a:t>総生産</a:t>
            </a:r>
          </a:p>
        </p:txBody>
      </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ブラジルでは耐久消費財の総生産が減少傾向にあり、2025年まで2%以上の減少が続</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くと予想される。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グループ化 7">
            <a:extLst>
              <a:ext uri="{FF2B5EF4-FFF2-40B4-BE49-F238E27FC236}">
                <a16:creationId xmlns:a16="http://schemas.microsoft.com/office/drawing/2014/main" id="{BAAC695B-49BA-7CD6-3786-278A1106CB12}"/>
              </a:ext>
            </a:extLst>
          </p:cNvPr>
          <p:cNvGrpSpPr/>
          <p:nvPr/>
        </p:nvGrpSpPr>
        <p:grpSpPr>
          <a:xfrm>
            <a:off x="848544" y="1551475"/>
            <a:ext cx="7963200" cy="287338"/>
            <a:chOff x="4803500" y="2113806"/>
            <a:chExt cx="2954133" cy="288032"/>
          </a:xfrm>
        </p:grpSpPr>
        <p:cxnSp>
          <p:nvCxnSpPr>
            <p:cNvPr id="18" name="直線コネクタ 38">
              <a:extLst>
                <a:ext uri="{FF2B5EF4-FFF2-40B4-BE49-F238E27FC236}">
                  <a16:creationId xmlns:a16="http://schemas.microsoft.com/office/drawing/2014/main" id="{B851460E-A16B-CB80-34D1-93E4A0EA2C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a:extLst>
                <a:ext uri="{FF2B5EF4-FFF2-40B4-BE49-F238E27FC236}">
                  <a16:creationId xmlns:a16="http://schemas.microsoft.com/office/drawing/2014/main" id="{825233EB-EAC3-2186-21CA-CB11B187C20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耐久消費財総生産</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前年比%</a:t>
              </a:r>
              <a:r>
                <a:rPr lang="ja-JP" altLang="en-US" sz="1400" noProof="1">
                  <a:solidFill>
                    <a:srgbClr val="000000"/>
                  </a:solidFill>
                  <a:latin typeface="Arial Black" pitchFamily="34" charset="0"/>
                  <a:ea typeface="HGP創英角ｺﾞｼｯｸUB" pitchFamily="50" charset="-128"/>
                </a:rPr>
                <a:t>）　</a:t>
              </a:r>
              <a:r>
                <a:rPr lang="en-US" altLang="ja-JP" sz="1400" noProof="1">
                  <a:solidFill>
                    <a:srgbClr val="000000"/>
                  </a:solidFill>
                  <a:latin typeface="Arial Black" pitchFamily="34" charset="0"/>
                  <a:ea typeface="HGP創英角ｺﾞｼｯｸUB" pitchFamily="50" charset="-128"/>
                </a:rPr>
                <a:t>2022~2025年</a:t>
              </a:r>
              <a:endParaRPr lang="ja-JP" altLang="en-US" sz="1400" noProof="1">
                <a:solidFill>
                  <a:srgbClr val="000000"/>
                </a:solidFill>
                <a:latin typeface="Arial Black" pitchFamily="34" charset="0"/>
                <a:ea typeface="HGP創英角ｺﾞｼｯｸUB" pitchFamily="50" charset="-128"/>
              </a:endParaRPr>
            </a:p>
          </p:txBody>
        </p:sp>
      </p:grpSp>
      <p:sp>
        <p:nvSpPr>
          <p:cNvPr id="25" name="テキスト ボックス 74">
            <a:extLst>
              <a:ext uri="{FF2B5EF4-FFF2-40B4-BE49-F238E27FC236}">
                <a16:creationId xmlns:a16="http://schemas.microsoft.com/office/drawing/2014/main" id="{26CED7AE-585E-D0F4-F5CA-D182E37FD374}"/>
              </a:ext>
            </a:extLst>
          </p:cNvPr>
          <p:cNvSpPr txBox="1"/>
          <p:nvPr/>
        </p:nvSpPr>
        <p:spPr>
          <a:xfrm>
            <a:off x="273050" y="6545169"/>
            <a:ext cx="6400800"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（出所）Atradius report（2024）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8" name="Chart 7">
            <a:extLst>
              <a:ext uri="{FF2B5EF4-FFF2-40B4-BE49-F238E27FC236}">
                <a16:creationId xmlns:a16="http://schemas.microsoft.com/office/drawing/2014/main" id="{B82EB18B-9782-4FC4-865F-9C27BD57240B}"/>
              </a:ext>
            </a:extLst>
          </p:cNvPr>
          <p:cNvGraphicFramePr/>
          <p:nvPr>
            <p:extLst>
              <p:ext uri="{D42A27DB-BD31-4B8C-83A1-F6EECF244321}">
                <p14:modId xmlns:p14="http://schemas.microsoft.com/office/powerpoint/2010/main" val="3845501091"/>
              </p:ext>
            </p:extLst>
          </p:nvPr>
        </p:nvGraphicFramePr>
        <p:xfrm>
          <a:off x="1597793" y="2229320"/>
          <a:ext cx="5977965" cy="3483663"/>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グループ化 1">
            <a:extLst>
              <a:ext uri="{FF2B5EF4-FFF2-40B4-BE49-F238E27FC236}">
                <a16:creationId xmlns:a16="http://schemas.microsoft.com/office/drawing/2014/main" id="{1794A2BC-503D-6252-2C85-401D941C878C}"/>
              </a:ext>
            </a:extLst>
          </p:cNvPr>
          <p:cNvGrpSpPr/>
          <p:nvPr/>
        </p:nvGrpSpPr>
        <p:grpSpPr>
          <a:xfrm>
            <a:off x="4870138" y="2331356"/>
            <a:ext cx="2459126" cy="1845551"/>
            <a:chOff x="6610985" y="-215875"/>
            <a:chExt cx="6659894" cy="3664968"/>
          </a:xfrm>
        </p:grpSpPr>
        <p:sp>
          <p:nvSpPr>
            <p:cNvPr id="10" name="フリーフォーム 40">
              <a:extLst>
                <a:ext uri="{FF2B5EF4-FFF2-40B4-BE49-F238E27FC236}">
                  <a16:creationId xmlns:a16="http://schemas.microsoft.com/office/drawing/2014/main" id="{B6F9DF86-2458-A2AC-0CCA-659C7B884F88}"/>
                </a:ext>
              </a:extLst>
            </p:cNvPr>
            <p:cNvSpPr/>
            <p:nvPr/>
          </p:nvSpPr>
          <p:spPr>
            <a:xfrm>
              <a:off x="6610985" y="-215875"/>
              <a:ext cx="6659894" cy="35109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mj-lt"/>
                </a:rPr>
                <a:t> </a:t>
              </a:r>
              <a:endParaRPr kumimoji="1" lang="ja-JP" altLang="en-US">
                <a:latin typeface="+mj-lt"/>
              </a:endParaRPr>
            </a:p>
          </p:txBody>
        </p:sp>
        <p:sp>
          <p:nvSpPr>
            <p:cNvPr id="11" name="角丸四角形 41">
              <a:extLst>
                <a:ext uri="{FF2B5EF4-FFF2-40B4-BE49-F238E27FC236}">
                  <a16:creationId xmlns:a16="http://schemas.microsoft.com/office/drawing/2014/main" id="{20653273-7830-4355-7273-E9A28719999F}"/>
                </a:ext>
              </a:extLst>
            </p:cNvPr>
            <p:cNvSpPr/>
            <p:nvPr/>
          </p:nvSpPr>
          <p:spPr>
            <a:xfrm>
              <a:off x="8084750" y="3100437"/>
              <a:ext cx="3134280" cy="34865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mj-lt"/>
                  <a:ea typeface="ＭＳ Ｐゴシック" panose="020B0600070205080204" pitchFamily="50" charset="-128"/>
                  <a:cs typeface="Arial" panose="020B0604020202020204" pitchFamily="34" charset="0"/>
                </a:rPr>
                <a:t>予測値</a:t>
              </a:r>
              <a:r>
                <a:rPr lang="en-US" altLang="ja-JP" sz="800" dirty="0">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2024以降</a:t>
              </a:r>
              <a:endParaRPr lang="en-US" altLang="ja-JP" sz="800" dirty="0">
                <a:solidFill>
                  <a:srgbClr val="000000"/>
                </a:solidFill>
                <a:latin typeface="+mj-lt"/>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52300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6729210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a:xfrm>
            <a:off x="200471" y="188640"/>
            <a:ext cx="9505055" cy="360050"/>
          </a:xfrm>
        </p:spPr>
        <p:txBody>
          <a:bodyPr vert="horz"/>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外国投資法 （</a:t>
            </a:r>
            <a:r>
              <a:rPr lang="en-US" altLang="ja-JP" dirty="0"/>
              <a:t>1/2</a:t>
            </a:r>
            <a:r>
              <a:rPr lang="ja-JP" altLang="en-US" dirty="0"/>
              <a:t>）</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2" name="テキスト ボックス 31"/>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年付法令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号により、保健分野における外資企業の直接・間接の資本参加は禁じられていたが、法令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13,097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日付）にて解禁され、外資による医療機関への投資や買収などが可能となった。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また、外資企業は内資企業（ブラジル企業）と同じ扱いを受けることが憲法により保証されているが、郵便、マスメディア、航空宇宙産業、輸送、軍需、資源開発等の一部の分野では、外資参入が禁止または規制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日にサンパウロ市内で開催された、米州最大規模の医療関係者向け国際見本市「ホスピタラール」では、外資の医療分野参入をテーマにしたセミナーも開かれた。</a:t>
            </a:r>
          </a:p>
        </p:txBody>
      </p:sp>
      <p:grpSp>
        <p:nvGrpSpPr>
          <p:cNvPr id="10" name="グループ化 9"/>
          <p:cNvGrpSpPr/>
          <p:nvPr/>
        </p:nvGrpSpPr>
        <p:grpSpPr>
          <a:xfrm>
            <a:off x="992560" y="2760522"/>
            <a:ext cx="3384376" cy="1820606"/>
            <a:chOff x="776536" y="3561533"/>
            <a:chExt cx="3384376" cy="1820606"/>
          </a:xfrm>
        </p:grpSpPr>
        <p:grpSp>
          <p:nvGrpSpPr>
            <p:cNvPr id="7" name="グループ化 6"/>
            <p:cNvGrpSpPr/>
            <p:nvPr/>
          </p:nvGrpSpPr>
          <p:grpSpPr>
            <a:xfrm>
              <a:off x="776536" y="3561533"/>
              <a:ext cx="3384376" cy="1804030"/>
              <a:chOff x="776536" y="2854219"/>
              <a:chExt cx="3384376" cy="1804030"/>
            </a:xfrm>
          </p:grpSpPr>
          <p:sp>
            <p:nvSpPr>
              <p:cNvPr id="29" name="片側の 2 つの角を丸めた四角形 28"/>
              <p:cNvSpPr/>
              <p:nvPr/>
            </p:nvSpPr>
            <p:spPr>
              <a:xfrm>
                <a:off x="776536" y="2854219"/>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1990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8,080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1" name="片側の 2 つの角を丸めた四角形 30"/>
              <p:cNvSpPr/>
              <p:nvPr/>
            </p:nvSpPr>
            <p:spPr>
              <a:xfrm>
                <a:off x="776536" y="3375259"/>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片側の 2 つの角を丸めた四角形 24"/>
              <p:cNvSpPr/>
              <p:nvPr/>
            </p:nvSpPr>
            <p:spPr>
              <a:xfrm>
                <a:off x="776536" y="3375259"/>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13" name="十字形 12"/>
            <p:cNvSpPr/>
            <p:nvPr/>
          </p:nvSpPr>
          <p:spPr>
            <a:xfrm rot="2700000">
              <a:off x="1794898" y="4034486"/>
              <a:ext cx="1347653" cy="1347653"/>
            </a:xfrm>
            <a:prstGeom prst="plus">
              <a:avLst>
                <a:gd name="adj" fmla="val 44196"/>
              </a:avLst>
            </a:prstGeom>
            <a:solidFill>
              <a:schemeClr val="accent5">
                <a:lumMod val="60000"/>
                <a:lumOff val="40000"/>
                <a:alpha val="50000"/>
              </a:schemeClr>
            </a:solidFill>
            <a:ln>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4" name="テキスト ボックス 3"/>
            <p:cNvSpPr txBox="1"/>
            <p:nvPr/>
          </p:nvSpPr>
          <p:spPr>
            <a:xfrm>
              <a:off x="2196854" y="4982858"/>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p>
          </p:txBody>
        </p:sp>
      </p:grpSp>
      <p:grpSp>
        <p:nvGrpSpPr>
          <p:cNvPr id="11" name="グループ化 10"/>
          <p:cNvGrpSpPr/>
          <p:nvPr/>
        </p:nvGrpSpPr>
        <p:grpSpPr>
          <a:xfrm>
            <a:off x="5529064" y="2760522"/>
            <a:ext cx="3384376" cy="1820606"/>
            <a:chOff x="5313040" y="3560250"/>
            <a:chExt cx="3384376" cy="1820606"/>
          </a:xfrm>
        </p:grpSpPr>
        <p:sp>
          <p:nvSpPr>
            <p:cNvPr id="20" name="片側の 2 つの角を丸めた四角形 19"/>
            <p:cNvSpPr/>
            <p:nvPr/>
          </p:nvSpPr>
          <p:spPr>
            <a:xfrm>
              <a:off x="5313040" y="4090682"/>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733358" y="4981575"/>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解禁</a:t>
              </a:r>
            </a:p>
          </p:txBody>
        </p:sp>
        <p:sp>
          <p:nvSpPr>
            <p:cNvPr id="19" name="片側の 2 つの角を丸めた四角形 18"/>
            <p:cNvSpPr/>
            <p:nvPr/>
          </p:nvSpPr>
          <p:spPr>
            <a:xfrm>
              <a:off x="5313040" y="3560250"/>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13,097</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円/楕円 21"/>
            <p:cNvSpPr/>
            <p:nvPr/>
          </p:nvSpPr>
          <p:spPr>
            <a:xfrm rot="2700000">
              <a:off x="6331402" y="4033203"/>
              <a:ext cx="1347653" cy="1347653"/>
            </a:xfrm>
            <a:prstGeom prst="ellipse">
              <a:avLst/>
            </a:prstGeom>
            <a:noFill/>
            <a:ln w="76200">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noFill/>
              </a:endParaRPr>
            </a:p>
          </p:txBody>
        </p:sp>
        <p:sp>
          <p:nvSpPr>
            <p:cNvPr id="21" name="片側の 2 つの角を丸めた四角形 20"/>
            <p:cNvSpPr/>
            <p:nvPr/>
          </p:nvSpPr>
          <p:spPr>
            <a:xfrm>
              <a:off x="5313040" y="4081290"/>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9" name="右矢印 8"/>
          <p:cNvSpPr/>
          <p:nvPr/>
        </p:nvSpPr>
        <p:spPr>
          <a:xfrm>
            <a:off x="4628964" y="3220683"/>
            <a:ext cx="648072" cy="900285"/>
          </a:xfrm>
          <a:prstGeom prst="rightArrow">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7"/>
          <p:cNvGrpSpPr/>
          <p:nvPr/>
        </p:nvGrpSpPr>
        <p:grpSpPr>
          <a:xfrm>
            <a:off x="416496" y="4771459"/>
            <a:ext cx="9145016"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「ホスピタラール」におけるホドリゴ・パバン氏（ブラジル最大の独立系投資銀行</a:t>
              </a:r>
              <a:r>
                <a:rPr lang="en-US" altLang="ja-JP" sz="1400" dirty="0">
                  <a:solidFill>
                    <a:srgbClr val="000000"/>
                  </a:solidFill>
                  <a:latin typeface="Arial Black" pitchFamily="34" charset="0"/>
                  <a:ea typeface="HGP創英角ｺﾞｼｯｸUB" pitchFamily="50" charset="-128"/>
                </a:rPr>
                <a:t>BTG</a:t>
              </a:r>
              <a:r>
                <a:rPr lang="ja-JP" altLang="en-US" sz="1400" dirty="0">
                  <a:solidFill>
                    <a:srgbClr val="000000"/>
                  </a:solidFill>
                  <a:latin typeface="Arial Black" pitchFamily="34" charset="0"/>
                  <a:ea typeface="HGP創英角ｺﾞｼｯｸUB" pitchFamily="50" charset="-128"/>
                </a:rPr>
                <a:t>パクチュアル）の発言</a:t>
              </a:r>
            </a:p>
          </p:txBody>
        </p:sp>
      </p:grpSp>
      <p:sp>
        <p:nvSpPr>
          <p:cNvPr id="38" name="テキスト ボックス 37"/>
          <p:cNvSpPr txBox="1"/>
          <p:nvPr/>
        </p:nvSpPr>
        <p:spPr>
          <a:xfrm>
            <a:off x="521789" y="5059491"/>
            <a:ext cx="9039723" cy="1393843"/>
          </a:xfrm>
          <a:prstGeom prst="rect">
            <a:avLst/>
          </a:prstGeom>
          <a:noFill/>
        </p:spPr>
        <p:txBody>
          <a:bodyPr wrap="square" rIns="0"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40" dirty="0"/>
              <a:t>同行は</a:t>
            </a:r>
            <a:r>
              <a:rPr lang="en-US" altLang="ja-JP" sz="1100" spc="-40" dirty="0"/>
              <a:t>2010 </a:t>
            </a:r>
            <a:r>
              <a:rPr lang="ja-JP" altLang="en-US" sz="1100" spc="-40" dirty="0"/>
              <a:t>年、ブラジル最大の民間病院ネットワークを有するヘッジドールサンルイスグループに出資を行ってブラジル最大の病院グループとし、外資の病院への参入が解禁されたことをきっかけとして、</a:t>
            </a:r>
            <a:r>
              <a:rPr lang="en-US" altLang="ja-JP" sz="1100" spc="-40" dirty="0"/>
              <a:t>2015</a:t>
            </a:r>
            <a:r>
              <a:rPr lang="ja-JP" altLang="en-US" sz="1100" spc="-40" dirty="0"/>
              <a:t>年</a:t>
            </a:r>
            <a:r>
              <a:rPr lang="en-US" altLang="ja-JP" sz="1100" spc="-40" dirty="0"/>
              <a:t>4 </a:t>
            </a:r>
            <a:r>
              <a:rPr lang="ja-JP" altLang="en-US" sz="1100" spc="-40" dirty="0"/>
              <a:t>月に米投資銀行カーライル、</a:t>
            </a:r>
            <a:r>
              <a:rPr lang="en-US" altLang="ja-JP" sz="1100" spc="-40" dirty="0"/>
              <a:t>5 </a:t>
            </a:r>
            <a:r>
              <a:rPr lang="ja-JP" altLang="en-US" sz="1100" spc="-40" dirty="0"/>
              <a:t>月にシンガポール財務省傘下の投資会社</a:t>
            </a:r>
            <a:r>
              <a:rPr lang="en-US" altLang="ja-JP" sz="1100" spc="-40" dirty="0"/>
              <a:t>GIC</a:t>
            </a:r>
            <a:r>
              <a:rPr lang="ja-JP" altLang="en-US" sz="1100" spc="-40" dirty="0"/>
              <a:t>（旧称：シンガポール政府投資公社）に出資分の一部を売却した。</a:t>
            </a:r>
            <a:endParaRPr lang="en-US" altLang="ja-JP" sz="1100" spc="-4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民間病院が需要に対応できていないのは、資本調達手段が国内に限られ、新規投資も行われてこなかったためだとし、このたびの法改正で資金調達手法が増えることによってこれらの問題が改善される可能性が高まった。</a:t>
            </a:r>
            <a:endParaRPr lang="en-US" altLang="ja-JP" sz="1100" spc="-3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今後は投資会社だけでなく、国外の医療機関も含めた外資の参入があり得る。</a:t>
            </a:r>
            <a:endParaRPr lang="en-US" altLang="ja-JP" sz="1100" spc="-30" dirty="0"/>
          </a:p>
        </p:txBody>
      </p:sp>
      <p:sp>
        <p:nvSpPr>
          <p:cNvPr id="39" name="片側の 2 つの角を丸めた四角形 38"/>
          <p:cNvSpPr/>
          <p:nvPr/>
        </p:nvSpPr>
        <p:spPr>
          <a:xfrm rot="5400000">
            <a:off x="4081799" y="829608"/>
            <a:ext cx="1814408" cy="9433046"/>
          </a:xfrm>
          <a:prstGeom prst="round2SameRect">
            <a:avLst>
              <a:gd name="adj1" fmla="val 16133"/>
              <a:gd name="adj2" fmla="val 14985"/>
            </a:avLst>
          </a:prstGeom>
          <a:noFill/>
          <a:ln w="28575"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5968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ブラジル／一般概況／規制</a:t>
            </a:r>
          </a:p>
        </p:txBody>
      </p:sp>
      <p:sp>
        <p:nvSpPr>
          <p:cNvPr id="6" name="テキスト プレースホルダー 5"/>
          <p:cNvSpPr>
            <a:spLocks noGrp="1"/>
          </p:cNvSpPr>
          <p:nvPr>
            <p:ph type="body" sz="quarter" idx="15"/>
          </p:nvPr>
        </p:nvSpPr>
        <p:spPr/>
        <p:txBody>
          <a:bodyPr/>
          <a:lstStyle/>
          <a:p>
            <a:r>
              <a:rPr lang="en-US" altLang="ja-JP" sz="2000" noProof="1"/>
              <a:t>外国投資法 </a:t>
            </a:r>
            <a:r>
              <a:rPr lang="ja-JP" altLang="en-US" sz="2000" noProof="1"/>
              <a:t>（</a:t>
            </a:r>
            <a:r>
              <a:rPr lang="en-US" altLang="ja-JP" sz="2000" noProof="1"/>
              <a:t>2/2</a:t>
            </a:r>
            <a:r>
              <a:rPr lang="ja-JP" altLang="en-US" sz="2000" noProof="1"/>
              <a:t>）</a:t>
            </a:r>
            <a:endParaRPr lang="en-US" altLang="ja-JP" sz="2000" noProof="1"/>
          </a:p>
        </p:txBody>
      </p:sp>
      <p:graphicFrame>
        <p:nvGraphicFramePr>
          <p:cNvPr id="9" name="表 8"/>
          <p:cNvGraphicFramePr>
            <a:graphicFrameLocks noGrp="1"/>
          </p:cNvGraphicFramePr>
          <p:nvPr>
            <p:extLst>
              <p:ext uri="{D42A27DB-BD31-4B8C-83A1-F6EECF244321}">
                <p14:modId xmlns:p14="http://schemas.microsoft.com/office/powerpoint/2010/main" val="2175789528"/>
              </p:ext>
            </p:extLst>
          </p:nvPr>
        </p:nvGraphicFramePr>
        <p:xfrm>
          <a:off x="375918" y="1114955"/>
          <a:ext cx="9154160" cy="4777864"/>
        </p:xfrm>
        <a:graphic>
          <a:graphicData uri="http://schemas.openxmlformats.org/drawingml/2006/table">
            <a:tbl>
              <a:tblPr firstRow="1" bandRow="1">
                <a:tableStyleId>{5C22544A-7EE6-4342-B048-85BDC9FD1C3A}</a:tableStyleId>
              </a:tblPr>
              <a:tblGrid>
                <a:gridCol w="2677034">
                  <a:extLst>
                    <a:ext uri="{9D8B030D-6E8A-4147-A177-3AD203B41FA5}">
                      <a16:colId xmlns:a16="http://schemas.microsoft.com/office/drawing/2014/main" val="20000"/>
                    </a:ext>
                  </a:extLst>
                </a:gridCol>
                <a:gridCol w="929150">
                  <a:extLst>
                    <a:ext uri="{9D8B030D-6E8A-4147-A177-3AD203B41FA5}">
                      <a16:colId xmlns:a16="http://schemas.microsoft.com/office/drawing/2014/main" val="20001"/>
                    </a:ext>
                  </a:extLst>
                </a:gridCol>
                <a:gridCol w="5547976">
                  <a:extLst>
                    <a:ext uri="{9D8B030D-6E8A-4147-A177-3AD203B41FA5}">
                      <a16:colId xmlns:a16="http://schemas.microsoft.com/office/drawing/2014/main" val="20002"/>
                    </a:ext>
                  </a:extLst>
                </a:gridCol>
              </a:tblGrid>
              <a:tr h="571605">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法律</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施行年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lang="en-US" altLang="zh-TW" sz="1200" b="0" noProof="1">
                          <a:solidFill>
                            <a:schemeClr val="bg1"/>
                          </a:solidFill>
                          <a:latin typeface="Arial" panose="020B0604020202020204" pitchFamily="34" charset="0"/>
                          <a:ea typeface="HGP創英角ｺﾞｼｯｸUB"/>
                          <a:cs typeface="Arial" panose="020B0604020202020204" pitchFamily="34" charset="0"/>
                        </a:rPr>
                        <a:t>概要</a:t>
                      </a:r>
                      <a:endParaRPr kumimoji="1" lang="zh-TW" altLang="en-US" sz="1200" b="0" noProof="1">
                        <a:solidFill>
                          <a:schemeClr val="bg1"/>
                        </a:solidFill>
                        <a:latin typeface="Arial" panose="020B0604020202020204" pitchFamily="34" charset="0"/>
                        <a:ea typeface="HGP創英角ｺﾞｼｯｸUB"/>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32790">
                <a:tc>
                  <a:txBody>
                    <a:bodyPr/>
                    <a:lstStyle/>
                    <a:p>
                      <a:pPr marL="0" lvl="0" algn="l" defTabSz="914400" rtl="0" eaLnBrk="1" fontAlgn="ctr" latinLnBrk="0" hangingPunct="1">
                        <a:buNone/>
                      </a:pPr>
                      <a:r>
                        <a:rPr kumimoji="1" lang="en-US" sz="1200" b="0" i="0" u="none" strike="noStrike" kern="1200" spc="-10" baseline="0" noProof="1">
                          <a:solidFill>
                            <a:srgbClr val="000000"/>
                          </a:solidFill>
                          <a:effectLst/>
                          <a:latin typeface="Arial" panose="020B0604020202020204" pitchFamily="34" charset="0"/>
                          <a:ea typeface="+mn-ea"/>
                          <a:cs typeface="Arial" panose="020B0604020202020204" pitchFamily="34" charset="0"/>
                        </a:rPr>
                        <a:t>大統領令第10,029号:金融セクターにおける外国人投資家の手続きの簡素化</a:t>
                      </a:r>
                    </a:p>
                  </a:txBody>
                  <a:tcPr marL="108000" marR="72000" marT="9524"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lvl="0" algn="ctr">
                        <a:buNone/>
                      </a:pP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2019</a:t>
                      </a:r>
                      <a:endParaRPr lang="en-US" sz="1200" dirty="0">
                        <a:latin typeface="Arial" panose="020B0604020202020204" pitchFamily="34" charset="0"/>
                        <a:cs typeface="Arial" panose="020B0604020202020204" pitchFamily="34" charset="0"/>
                      </a:endParaRPr>
                    </a:p>
                  </a:txBody>
                  <a:tcPr marL="72000" marR="72000" marT="9524"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171450" lvl="0" indent="-171450" algn="l">
                        <a:buFont typeface="Arial" panose="020B0604020202020204" pitchFamily="34" charset="0"/>
                        <a:buChar char="•"/>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ブラジルに支店を開設する意思のある外国金融機関や金融セクターへの投資を希望する外国投資家の参入手続きを簡素化する。</a:t>
                      </a:r>
                    </a:p>
                    <a:p>
                      <a:pPr marL="171450" lvl="0" indent="-171450" algn="l">
                        <a:buFont typeface="Arial" panose="020B0604020202020204" pitchFamily="34" charset="0"/>
                        <a:buChar char="•"/>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さらに、ブラジル中央銀行の責任である許認可プロセスにおいて、国内外の投資家は平等に扱われることになっている。</a:t>
                      </a:r>
                      <a:endParaRPr lang="en-US" altLang="ja-JP" sz="1200" dirty="0">
                        <a:latin typeface="Arial" panose="020B0604020202020204" pitchFamily="34" charset="0"/>
                        <a:cs typeface="Arial" panose="020B0604020202020204" pitchFamily="34" charset="0"/>
                      </a:endParaRPr>
                    </a:p>
                  </a:txBody>
                  <a:tcPr marL="108000" marR="72000" marT="9524"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8175">
                <a:tc>
                  <a:txBody>
                    <a:bodyPr/>
                    <a:lstStyle/>
                    <a:p>
                      <a:pPr algn="l" fontAlgn="ctr"/>
                      <a:r>
                        <a:rPr lang="pt-BR" sz="1200" b="0" i="0" u="none" strike="noStrike" spc="-10" baseline="0" noProof="1">
                          <a:solidFill>
                            <a:srgbClr val="000000"/>
                          </a:solidFill>
                          <a:effectLst/>
                          <a:latin typeface="Arial" panose="020B0604020202020204" pitchFamily="34" charset="0"/>
                          <a:ea typeface="+mn-ea"/>
                          <a:cs typeface="Arial" panose="020B0604020202020204" pitchFamily="34" charset="0"/>
                        </a:rPr>
                        <a:t>法律第13,842号:国内航空運送サービス市場の外資系事業者への開放</a:t>
                      </a:r>
                      <a:endParaRPr lang="pt-BR"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171450" indent="-171450" algn="l" fontAlgn="ctr">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1986年のブラジル航空法を修正し、国内航空会社の外国人所有に関する以前の制限を撤廃した。</a:t>
                      </a:r>
                    </a:p>
                    <a:p>
                      <a:pPr marL="171450" indent="-171450" algn="l" fontAlgn="ctr">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また、国内線を運航する航空会社に求めていた上級管理職をブラジル国籍者のみに委ねるという条件も撤廃される。</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1865">
                <a:tc>
                  <a:txBody>
                    <a:bodyPr/>
                    <a:lstStyle/>
                    <a:p>
                      <a:pPr algn="l" fontAlgn="ctr"/>
                      <a:r>
                        <a:rPr lang="pt-BR" sz="1200" b="0" i="0" u="none" strike="noStrike" spc="-10" baseline="0" noProof="1">
                          <a:solidFill>
                            <a:srgbClr val="000000"/>
                          </a:solidFill>
                          <a:effectLst/>
                          <a:latin typeface="Arial" panose="020B0604020202020204" pitchFamily="34" charset="0"/>
                          <a:ea typeface="+mn-ea"/>
                          <a:cs typeface="Arial" panose="020B0604020202020204" pitchFamily="34" charset="0"/>
                        </a:rPr>
                        <a:t>政令第10,997号:外国為替取引に対する税率の軽減</a:t>
                      </a:r>
                      <a:endParaRPr lang="pt-BR"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12700">
                      <a:solidFill>
                        <a:schemeClr val="bg1">
                          <a:lumMod val="50000"/>
                          <a:alpha val="0"/>
                        </a:schemeClr>
                      </a:solidFill>
                    </a:lnL>
                    <a:lnR w="6350">
                      <a:solidFill>
                        <a:srgbClr val="FFFFFF">
                          <a:alpha val="0"/>
                        </a:srgbClr>
                      </a:solidFill>
                    </a:lnR>
                    <a:lnT w="9525"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2022</a:t>
                      </a:r>
                    </a:p>
                  </a:txBody>
                  <a:tcPr marL="72000" marR="72000" marT="9525" marB="10800" anchor="ctr">
                    <a:lnL w="6350">
                      <a:solidFill>
                        <a:srgbClr val="FFFFFF">
                          <a:alpha val="0"/>
                        </a:srgbClr>
                      </a:solidFill>
                    </a:lnL>
                    <a:lnR w="6350">
                      <a:solidFill>
                        <a:srgbClr val="FFFFFF"/>
                      </a:solidFill>
                    </a:lnR>
                    <a:lnT w="9525"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rgbClr val="E8E8E8"/>
                    </a:solidFill>
                  </a:tcPr>
                </a:tc>
                <a:tc>
                  <a:txBody>
                    <a:bodyPr/>
                    <a:lstStyle/>
                    <a:p>
                      <a:pPr marL="171450" indent="-171450" algn="l" fontAlgn="ctr">
                        <a:spcBef>
                          <a:spcPts val="300"/>
                        </a:spcBef>
                        <a:buFont typeface="Arial" panose="020B0604020202020204" pitchFamily="34" charset="0"/>
                        <a:buChar char="•"/>
                      </a:pP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本政令によって</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、特定の外国為替業務に対する課税である「ImpostosobreOperaçoesFinanceiras」</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IOF</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 税率を徐々に引き下げた。</a:t>
                      </a:r>
                    </a:p>
                    <a:p>
                      <a:pPr marL="171450" indent="-171450" algn="l" fontAlgn="ctr">
                        <a:spcBef>
                          <a:spcPts val="3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以前の法律では、IOFの税率は0.38から6.38%の間で変動していた。</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新規立法</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により、一部の特定の業務</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平均借入期間180日以内のインバウンド貸出金</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に対する税率がゼロに引き下げられた。</a:t>
                      </a:r>
                    </a:p>
                    <a:p>
                      <a:pPr marL="171450" indent="-171450" algn="l" fontAlgn="ctr">
                        <a:spcBef>
                          <a:spcPts val="3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また、6.38%の税率が適用されていたその他の外国為替取引税</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すなわち、クレジット・カード取引、デビット・カード取引、海外での出金、現金及び電信送金による外貨取得のための為替取引</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についても、2028年1月までに段階的にゼロとする</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とした</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endParaRPr lang="en-US" altLang="ja-JP" sz="1200" b="0" dirty="0">
                        <a:latin typeface="Arial" panose="020B0604020202020204" pitchFamily="34" charset="0"/>
                        <a:cs typeface="Arial" panose="020B0604020202020204" pitchFamily="34" charset="0"/>
                      </a:endParaRPr>
                    </a:p>
                  </a:txBody>
                  <a:tcPr marL="108000" marR="72000" marT="9525" marB="10800" anchor="ctr">
                    <a:lnL w="6350">
                      <a:solidFill>
                        <a:srgbClr val="FFFFFF"/>
                      </a:solidFill>
                    </a:lnL>
                    <a:lnR w="12700">
                      <a:solidFill>
                        <a:schemeClr val="bg1">
                          <a:lumMod val="50000"/>
                          <a:alpha val="0"/>
                        </a:schemeClr>
                      </a:solidFill>
                    </a:lnR>
                    <a:lnT w="3175" cap="flat" cmpd="sng" algn="ctr">
                      <a:solidFill>
                        <a:schemeClr val="bg1">
                          <a:lumMod val="65000"/>
                        </a:schemeClr>
                      </a:solidFill>
                      <a:prstDash val="solid"/>
                      <a:round/>
                      <a:headEnd type="none" w="med" len="med"/>
                      <a:tailEnd type="none" w="med" len="med"/>
                    </a:lnT>
                    <a:lnB w="3174"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77421">
                <a:tc>
                  <a:txBody>
                    <a:bodyPr/>
                    <a:lstStyle/>
                    <a:p>
                      <a:pPr algn="l" fontAlgn="ctr"/>
                      <a:r>
                        <a:rPr lang="pt-BR" sz="1200" b="0" i="0" u="none" strike="noStrike" spc="-10" baseline="0" noProof="1">
                          <a:solidFill>
                            <a:srgbClr val="000000"/>
                          </a:solidFill>
                          <a:effectLst/>
                          <a:latin typeface="Arial" panose="020B0604020202020204" pitchFamily="34" charset="0"/>
                          <a:ea typeface="+mn-ea"/>
                          <a:cs typeface="Arial" panose="020B0604020202020204" pitchFamily="34" charset="0"/>
                        </a:rPr>
                        <a:t>法律第14,754/23号:海外資産の課税</a:t>
                      </a:r>
                      <a:endParaRPr lang="pt-BR"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171450" indent="-171450" algn="l" fontAlgn="ctr">
                        <a:spcBef>
                          <a:spcPts val="2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オフショア企業や信託を含む個人が</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海外で保有する投資への課税に関する新たな規則を導入する。この法律はブラジルで設立された特定のクローズドエンド型投資ファンドに対して、6カ月間隔で所得税を前払いすることを義務付けている。</a:t>
                      </a:r>
                    </a:p>
                    <a:p>
                      <a:pPr marL="171450" indent="-171450" algn="l" fontAlgn="ctr">
                        <a:spcBef>
                          <a:spcPts val="2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2024年からは、一定の条件の下でオフショア企業が得た利益に対して、毎年12月31日に自動的に課税することが義務付けられている。</a:t>
                      </a:r>
                      <a:endPar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4"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テキスト ボックス 65">
            <a:extLst>
              <a:ext uri="{FF2B5EF4-FFF2-40B4-BE49-F238E27FC236}">
                <a16:creationId xmlns:a16="http://schemas.microsoft.com/office/drawing/2014/main" id="{3480362C-D3DB-1954-32F0-8114A8D480BA}"/>
              </a:ext>
            </a:extLst>
          </p:cNvPr>
          <p:cNvSpPr txBox="1"/>
          <p:nvPr/>
        </p:nvSpPr>
        <p:spPr>
          <a:xfrm>
            <a:off x="273050" y="6308725"/>
            <a:ext cx="9217786" cy="260558"/>
          </a:xfrm>
          <a:prstGeom prst="rect">
            <a:avLst/>
          </a:prstGeom>
          <a:noFill/>
        </p:spPr>
        <p:txBody>
          <a:bodyPr wrap="square" lIns="0" tIns="0" rIns="0" bIns="0" rtlCol="0">
            <a:noAutofit/>
          </a:bodyPr>
          <a:lstStyle/>
          <a:p>
            <a:pPr>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Investment Policy Monitor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Opens domestic air transport services market to foreign-owned operators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Investment Policy Monitor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Simplifies procedures for foreign investors in financial sector</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b="1" i="0" dirty="0">
                <a:solidFill>
                  <a:srgbClr val="272727"/>
                </a:solidFill>
                <a:effectLst/>
                <a:latin typeface="Lato" panose="020F0502020204030203"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Investment Policy Monitor</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Reduces tax rates on foreign exchange transactions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TAX LAW HIGHLIGHTS</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TAXATION OF OFFSHORE ASSETS – LAW NO. 14,754/23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1034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1928664" y="5373216"/>
            <a:ext cx="6048672" cy="936104"/>
          </a:xfrm>
          <a:prstGeom prst="round2SameRect">
            <a:avLst>
              <a:gd name="adj1" fmla="val 0"/>
              <a:gd name="adj2" fmla="val 5777"/>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6825208"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設 立</a:t>
            </a:r>
          </a:p>
        </p:txBody>
      </p:sp>
      <p:sp>
        <p:nvSpPr>
          <p:cNvPr id="23" name="片側の 2 つの角を丸めた四角形 22"/>
          <p:cNvSpPr/>
          <p:nvPr/>
        </p:nvSpPr>
        <p:spPr bwMode="auto">
          <a:xfrm>
            <a:off x="1928664" y="5013176"/>
            <a:ext cx="6048672" cy="360040"/>
          </a:xfrm>
          <a:prstGeom prst="round2SameRect">
            <a:avLst>
              <a:gd name="adj1" fmla="val 17329"/>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設立までの準備期間</a:t>
            </a:r>
          </a:p>
        </p:txBody>
      </p:sp>
      <p:sp>
        <p:nvSpPr>
          <p:cNvPr id="27" name="片側の 2 つの角を丸めた四角形 26"/>
          <p:cNvSpPr/>
          <p:nvPr/>
        </p:nvSpPr>
        <p:spPr>
          <a:xfrm>
            <a:off x="1928664" y="2589891"/>
            <a:ext cx="6048672" cy="911117"/>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200" dirty="0">
                <a:solidFill>
                  <a:srgbClr val="000000"/>
                </a:solidFill>
                <a:latin typeface="ＭＳ Ｐゴシック" panose="020B0600070205080204" pitchFamily="50" charset="-128"/>
                <a:ea typeface="ＭＳ Ｐゴシック" panose="020B0600070205080204" pitchFamily="50" charset="-128"/>
              </a:rPr>
              <a:t>会社設立手続きは、煩雑で、言語の問題もあるため、</a:t>
            </a:r>
            <a:r>
              <a:rPr lang="ja-JP" altLang="en-US" sz="1200" b="1" dirty="0">
                <a:solidFill>
                  <a:srgbClr val="000000"/>
                </a:solidFill>
                <a:latin typeface="ＭＳ Ｐゴシック" panose="020B0600070205080204" pitchFamily="50" charset="-128"/>
                <a:ea typeface="ＭＳ Ｐゴシック" panose="020B0600070205080204" pitchFamily="50" charset="-128"/>
              </a:rPr>
              <a:t>現地の弁護士事務所や会計事務所に委託</a:t>
            </a:r>
            <a:r>
              <a:rPr lang="ja-JP" altLang="en-US" sz="1200" dirty="0">
                <a:solidFill>
                  <a:srgbClr val="000000"/>
                </a:solidFill>
                <a:latin typeface="ＭＳ Ｐゴシック" panose="020B0600070205080204" pitchFamily="50" charset="-128"/>
                <a:ea typeface="ＭＳ Ｐゴシック" panose="020B0600070205080204" pitchFamily="50" charset="-128"/>
              </a:rPr>
              <a:t>するケースが多い。日本語や英語</a:t>
            </a:r>
            <a:r>
              <a:rPr lang="ja-JP" altLang="en-US" sz="1200" b="0" i="0" dirty="0">
                <a:solidFill>
                  <a:srgbClr val="000000"/>
                </a:solidFill>
                <a:effectLst/>
                <a:latin typeface="ヒラギノ角ゴ Pro W3"/>
              </a:rPr>
              <a:t>が使える事務所も多数存在する</a:t>
            </a:r>
            <a:r>
              <a:rPr lang="ja-JP" altLang="en-US" sz="1200" dirty="0">
                <a:solidFill>
                  <a:srgbClr val="000000"/>
                </a:solidFill>
                <a:latin typeface="ＭＳ Ｐゴシック" panose="020B0600070205080204" pitchFamily="50" charset="-128"/>
                <a:ea typeface="ＭＳ Ｐゴシック" panose="020B0600070205080204" pitchFamily="50" charset="-128"/>
              </a:rPr>
              <a:t>。</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
        <p:nvSpPr>
          <p:cNvPr id="16" name="片側の 2 つの角を丸めた四角形 15"/>
          <p:cNvSpPr/>
          <p:nvPr/>
        </p:nvSpPr>
        <p:spPr bwMode="auto">
          <a:xfrm>
            <a:off x="1928664" y="3645024"/>
            <a:ext cx="6048672" cy="360040"/>
          </a:xfrm>
          <a:prstGeom prst="round2SameRect">
            <a:avLst>
              <a:gd name="adj1" fmla="val 14457"/>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設立形態</a:t>
            </a:r>
          </a:p>
        </p:txBody>
      </p:sp>
      <p:sp>
        <p:nvSpPr>
          <p:cNvPr id="46" name="片側の 2 つの角を丸めた四角形 45"/>
          <p:cNvSpPr/>
          <p:nvPr/>
        </p:nvSpPr>
        <p:spPr bwMode="auto">
          <a:xfrm>
            <a:off x="1928664" y="2229851"/>
            <a:ext cx="6048672" cy="360040"/>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会社設立手続き</a:t>
            </a:r>
          </a:p>
        </p:txBody>
      </p:sp>
      <p:sp>
        <p:nvSpPr>
          <p:cNvPr id="2" name="タイトル 1"/>
          <p:cNvSpPr>
            <a:spLocks noGrp="1"/>
          </p:cNvSpPr>
          <p:nvPr>
            <p:ph type="title"/>
          </p:nvPr>
        </p:nvSpPr>
        <p:spPr/>
        <p:txBody>
          <a:bodyPr/>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 （</a:t>
            </a:r>
            <a:r>
              <a:rPr lang="en-US" altLang="ja-JP" dirty="0"/>
              <a:t>1/2</a:t>
            </a:r>
            <a:r>
              <a:rPr lang="ja-JP" altLang="en-US" dirty="0"/>
              <a:t>）</a:t>
            </a:r>
          </a:p>
        </p:txBody>
      </p:sp>
      <p:sp>
        <p:nvSpPr>
          <p:cNvPr id="34" name="テキスト ボックス 3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 ホームページ</a:t>
            </a:r>
          </a:p>
        </p:txBody>
      </p:sp>
      <p:sp>
        <p:nvSpPr>
          <p:cNvPr id="47" name="テキスト ボックス 46"/>
          <p:cNvSpPr txBox="1"/>
          <p:nvPr/>
        </p:nvSpPr>
        <p:spPr>
          <a:xfrm>
            <a:off x="200472" y="1125538"/>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ブラジルにおいては、比較的簡単な有限会社形式での設立が多い。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会社設立手続きは、煩雑で言葉の問題もあるため、現地の弁護士事務所や会計事務所に委託するケースが多い。</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0" name="グループ化 7"/>
          <p:cNvGrpSpPr/>
          <p:nvPr/>
        </p:nvGrpSpPr>
        <p:grpSpPr>
          <a:xfrm>
            <a:off x="1640630" y="1800694"/>
            <a:ext cx="6624736"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HGP創英角ｺﾞｼｯｸUB" panose="020B0900000000000000" pitchFamily="50" charset="-128"/>
                  <a:ea typeface="HGP創英角ｺﾞｼｯｸUB" panose="020B0900000000000000" pitchFamily="50" charset="-128"/>
                </a:rPr>
                <a:t>会社法</a:t>
              </a:r>
            </a:p>
          </p:txBody>
        </p:sp>
      </p:grpSp>
      <p:grpSp>
        <p:nvGrpSpPr>
          <p:cNvPr id="45" name="グループ化 44"/>
          <p:cNvGrpSpPr/>
          <p:nvPr/>
        </p:nvGrpSpPr>
        <p:grpSpPr>
          <a:xfrm>
            <a:off x="7367084" y="3697408"/>
            <a:ext cx="440284" cy="332831"/>
            <a:chOff x="3644601" y="3978082"/>
            <a:chExt cx="440284" cy="332831"/>
          </a:xfrm>
        </p:grpSpPr>
        <p:grpSp>
          <p:nvGrpSpPr>
            <p:cNvPr id="48" name="グループ化 47"/>
            <p:cNvGrpSpPr/>
            <p:nvPr/>
          </p:nvGrpSpPr>
          <p:grpSpPr>
            <a:xfrm>
              <a:off x="3644601" y="3978082"/>
              <a:ext cx="440284" cy="332831"/>
              <a:chOff x="3644601" y="3978082"/>
              <a:chExt cx="440284" cy="332831"/>
            </a:xfrm>
          </p:grpSpPr>
          <p:sp>
            <p:nvSpPr>
              <p:cNvPr id="54" name="正方形/長方形 53"/>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直角三角形 56"/>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 name="正方形/長方形 52"/>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7244258" y="2145312"/>
            <a:ext cx="523714" cy="476233"/>
            <a:chOff x="6794156" y="2660577"/>
            <a:chExt cx="668269" cy="607683"/>
          </a:xfrm>
        </p:grpSpPr>
        <p:grpSp>
          <p:nvGrpSpPr>
            <p:cNvPr id="6" name="グループ化 5"/>
            <p:cNvGrpSpPr/>
            <p:nvPr/>
          </p:nvGrpSpPr>
          <p:grpSpPr>
            <a:xfrm>
              <a:off x="6794156" y="2660577"/>
              <a:ext cx="607348" cy="488562"/>
              <a:chOff x="6794156" y="2660577"/>
              <a:chExt cx="607348" cy="488562"/>
            </a:xfrm>
          </p:grpSpPr>
          <p:sp>
            <p:nvSpPr>
              <p:cNvPr id="12"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6"/>
              <p:cNvSpPr>
                <a:spLocks/>
              </p:cNvSpPr>
              <p:nvPr/>
            </p:nvSpPr>
            <p:spPr bwMode="auto">
              <a:xfrm>
                <a:off x="6987482" y="285191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グループ化 39"/>
            <p:cNvGrpSpPr/>
            <p:nvPr/>
          </p:nvGrpSpPr>
          <p:grpSpPr>
            <a:xfrm>
              <a:off x="6855077" y="2779698"/>
              <a:ext cx="607348" cy="488562"/>
              <a:chOff x="6794156" y="2660577"/>
              <a:chExt cx="607348" cy="488562"/>
            </a:xfrm>
          </p:grpSpPr>
          <p:sp>
            <p:nvSpPr>
              <p:cNvPr id="41"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
              <p:cNvSpPr>
                <a:spLocks/>
              </p:cNvSpPr>
              <p:nvPr/>
            </p:nvSpPr>
            <p:spPr bwMode="auto">
              <a:xfrm>
                <a:off x="6987482" y="2851911"/>
                <a:ext cx="242535"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4" name="ホームベース 43"/>
          <p:cNvSpPr/>
          <p:nvPr/>
        </p:nvSpPr>
        <p:spPr>
          <a:xfrm>
            <a:off x="2648744" y="5992838"/>
            <a:ext cx="4361656" cy="103432"/>
          </a:xfrm>
          <a:prstGeom prst="homePlate">
            <a:avLst>
              <a:gd name="adj" fmla="val 104657"/>
            </a:avLst>
          </a:prstGeom>
          <a:gradFill flip="none" rotWithShape="1">
            <a:gsLst>
              <a:gs pos="0">
                <a:srgbClr val="83A4D1"/>
              </a:gs>
              <a:gs pos="100000">
                <a:srgbClr val="A2BBDC"/>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3D6AA7"/>
              </a:buClr>
              <a:buSzPct val="90000"/>
            </a:pPr>
            <a:endParaRPr lang="ja-JP" altLang="en-US" sz="1050" spc="11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円/楕円 62"/>
          <p:cNvSpPr/>
          <p:nvPr/>
        </p:nvSpPr>
        <p:spPr>
          <a:xfrm rot="16200000">
            <a:off x="2472780" y="5920830"/>
            <a:ext cx="244474" cy="244474"/>
          </a:xfrm>
          <a:prstGeom prst="ellipse">
            <a:avLst/>
          </a:prstGeom>
          <a:solidFill>
            <a:srgbClr val="3D6AA7"/>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円/楕円 61"/>
          <p:cNvSpPr/>
          <p:nvPr/>
        </p:nvSpPr>
        <p:spPr>
          <a:xfrm rot="16200000">
            <a:off x="7033453" y="5920830"/>
            <a:ext cx="244474" cy="244474"/>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2870552" y="5524290"/>
            <a:ext cx="3954656" cy="483466"/>
          </a:xfrm>
          <a:prstGeom prst="rect">
            <a:avLst/>
          </a:prstGeom>
        </p:spPr>
        <p:txBody>
          <a:bodyPr wrap="square">
            <a:spAutoFit/>
          </a:bodyPr>
          <a:lstStyle/>
          <a:p>
            <a:pPr algn="ctr">
              <a:lnSpc>
                <a:spcPct val="113000"/>
              </a:lnSpc>
              <a:spcAft>
                <a:spcPts val="400"/>
              </a:spcAft>
              <a:buClr>
                <a:srgbClr val="3D6AA7"/>
              </a:buClr>
              <a:buSzPct val="90000"/>
            </a:pPr>
            <a:r>
              <a:rPr lang="ja-JP" altLang="en-US" sz="1200" dirty="0">
                <a:latin typeface="ＭＳ Ｐゴシック" panose="020B0600070205080204" pitchFamily="50" charset="-128"/>
                <a:ea typeface="ＭＳ Ｐゴシック" panose="020B0600070205080204" pitchFamily="50" charset="-128"/>
              </a:rPr>
              <a:t>現地</a:t>
            </a:r>
            <a:r>
              <a:rPr lang="ja-JP" altLang="en-US" sz="1200" dirty="0">
                <a:solidFill>
                  <a:srgbClr val="000000"/>
                </a:solidFill>
                <a:latin typeface="ＭＳ Ｐゴシック" panose="020B0600070205080204" pitchFamily="50" charset="-128"/>
                <a:ea typeface="ＭＳ Ｐゴシック" panose="020B0600070205080204" pitchFamily="50" charset="-128"/>
              </a:rPr>
              <a:t>法人登記や必須ライセンスの申請・取得が必要なため</a:t>
            </a:r>
            <a:br>
              <a:rPr lang="en-US" altLang="ja-JP" sz="1200" dirty="0">
                <a:solidFill>
                  <a:srgbClr val="000000"/>
                </a:solidFill>
                <a:latin typeface="ＭＳ Ｐゴシック" panose="020B0600070205080204" pitchFamily="50" charset="-128"/>
                <a:ea typeface="ＭＳ Ｐゴシック" panose="020B0600070205080204" pitchFamily="50" charset="-128"/>
              </a:rPr>
            </a:br>
            <a:r>
              <a:rPr lang="ja-JP" altLang="en-US" sz="1200" b="1" dirty="0">
                <a:solidFill>
                  <a:srgbClr val="000000"/>
                </a:solidFill>
                <a:latin typeface="ＭＳ Ｐゴシック" panose="020B0600070205080204" pitchFamily="50" charset="-128"/>
                <a:ea typeface="ＭＳ Ｐゴシック" panose="020B0600070205080204" pitchFamily="50" charset="-128"/>
              </a:rPr>
              <a:t>半年から</a:t>
            </a:r>
            <a:r>
              <a:rPr lang="en-US" altLang="ja-JP" sz="1200" b="1" dirty="0">
                <a:solidFill>
                  <a:srgbClr val="000000"/>
                </a:solidFill>
                <a:latin typeface="ＭＳ Ｐゴシック" panose="020B0600070205080204" pitchFamily="50" charset="-128"/>
                <a:ea typeface="ＭＳ Ｐゴシック" panose="020B0600070205080204" pitchFamily="50" charset="-128"/>
              </a:rPr>
              <a:t>1</a:t>
            </a:r>
            <a:r>
              <a:rPr lang="ja-JP" altLang="en-US" sz="1200" b="1" dirty="0">
                <a:solidFill>
                  <a:srgbClr val="000000"/>
                </a:solidFill>
                <a:latin typeface="ＭＳ Ｐゴシック" panose="020B0600070205080204" pitchFamily="50" charset="-128"/>
                <a:ea typeface="ＭＳ Ｐゴシック" panose="020B0600070205080204" pitchFamily="50" charset="-128"/>
              </a:rPr>
              <a:t>年以上かかることもある。</a:t>
            </a:r>
          </a:p>
        </p:txBody>
      </p:sp>
      <p:sp>
        <p:nvSpPr>
          <p:cNvPr id="65" name="片側の 2 つの角を丸めた四角形 64"/>
          <p:cNvSpPr/>
          <p:nvPr/>
        </p:nvSpPr>
        <p:spPr>
          <a:xfrm>
            <a:off x="1928664" y="4005065"/>
            <a:ext cx="6048672" cy="864096"/>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200" dirty="0">
                <a:solidFill>
                  <a:srgbClr val="000000"/>
                </a:solidFill>
                <a:latin typeface="ＭＳ Ｐゴシック" panose="020B0600070205080204" pitchFamily="50" charset="-128"/>
                <a:ea typeface="ＭＳ Ｐゴシック" panose="020B0600070205080204" pitchFamily="50" charset="-128"/>
              </a:rPr>
              <a:t>設立が比較的簡単な</a:t>
            </a:r>
            <a:r>
              <a:rPr lang="ja-JP" altLang="en-US" sz="1200" b="1" dirty="0">
                <a:solidFill>
                  <a:srgbClr val="000000"/>
                </a:solidFill>
                <a:latin typeface="ＭＳ Ｐゴシック" panose="020B0600070205080204" pitchFamily="50" charset="-128"/>
                <a:ea typeface="ＭＳ Ｐゴシック" panose="020B0600070205080204" pitchFamily="50" charset="-128"/>
              </a:rPr>
              <a:t>有限会社形式</a:t>
            </a:r>
            <a:r>
              <a:rPr lang="ja-JP" altLang="en-US" sz="1200" dirty="0">
                <a:solidFill>
                  <a:srgbClr val="000000"/>
                </a:solidFill>
                <a:latin typeface="ＭＳ Ｐゴシック" panose="020B0600070205080204" pitchFamily="50" charset="-128"/>
                <a:ea typeface="ＭＳ Ｐゴシック" panose="020B0600070205080204" pitchFamily="50" charset="-128"/>
              </a:rPr>
              <a:t>での設立が多い。</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a:p>
            <a:pPr marL="171450" lvl="0" indent="-171450">
              <a:lnSpc>
                <a:spcPct val="113000"/>
              </a:lnSpc>
              <a:spcAft>
                <a:spcPts val="400"/>
              </a:spcAft>
              <a:buClr>
                <a:srgbClr val="3D6AA7"/>
              </a:buClr>
              <a:buSzPct val="90000"/>
              <a:buFont typeface="Wingdings" panose="05000000000000000000" pitchFamily="2" charset="2"/>
              <a:buChar char="l"/>
            </a:pPr>
            <a:r>
              <a:rPr lang="ja-JP" altLang="en-US" sz="1200" dirty="0">
                <a:solidFill>
                  <a:srgbClr val="000000"/>
                </a:solidFill>
                <a:latin typeface="ＭＳ Ｐゴシック" panose="020B0600070205080204" pitchFamily="50" charset="-128"/>
                <a:ea typeface="ＭＳ Ｐゴシック" panose="020B0600070205080204" pitchFamily="50" charset="-128"/>
              </a:rPr>
              <a:t>現地法人を設立せずに駐在員事務所を設立することは、特別なケースを除き認められない。</a:t>
            </a:r>
          </a:p>
        </p:txBody>
      </p:sp>
      <p:sp>
        <p:nvSpPr>
          <p:cNvPr id="66" name="テキスト ボックス 65"/>
          <p:cNvSpPr txBox="1"/>
          <p:nvPr/>
        </p:nvSpPr>
        <p:spPr>
          <a:xfrm>
            <a:off x="2288704"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申 請</a:t>
            </a:r>
          </a:p>
        </p:txBody>
      </p:sp>
    </p:spTree>
    <p:extLst>
      <p:ext uri="{BB962C8B-B14F-4D97-AF65-F5344CB8AC3E}">
        <p14:creationId xmlns:p14="http://schemas.microsoft.com/office/powerpoint/2010/main" val="113027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ブラジル／一般概要／規制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会社法 </a:t>
            </a:r>
            <a:r>
              <a:rPr lang="ja-JP" altLang="en-US" dirty="0"/>
              <a:t>（</a:t>
            </a:r>
            <a:r>
              <a:rPr lang="en-US" altLang="ja-JP" dirty="0"/>
              <a:t>2/2</a:t>
            </a:r>
            <a:r>
              <a:rPr lang="ja-JP" altLang="en-US" dirty="0"/>
              <a:t>）</a:t>
            </a:r>
            <a:endParaRPr lang="ja-JP" altLang="en-US" noProof="1"/>
          </a:p>
        </p:txBody>
      </p:sp>
      <p:sp>
        <p:nvSpPr>
          <p:cNvPr id="47" name="テキスト ボックス 46"/>
          <p:cNvSpPr txBox="1"/>
          <p:nvPr/>
        </p:nvSpPr>
        <p:spPr>
          <a:xfrm>
            <a:off x="200472" y="1095058"/>
            <a:ext cx="9505054" cy="1508105"/>
          </a:xfrm>
          <a:prstGeom prst="rect">
            <a:avLst/>
          </a:prstGeom>
          <a:noFill/>
        </p:spPr>
        <p:txBody>
          <a:bodyPr wrap="square" lIns="0" tIns="0" rIns="0" bIns="0" rtlCol="0">
            <a:spAutoFit/>
          </a:bodyPr>
          <a:lstStyle/>
          <a:p>
            <a:pPr marL="190500" marR="0" lvl="0" indent="-190500" algn="just" defTabSz="914400" rtl="0" eaLnBrk="1" fontAlgn="auto" latinLnBrk="0" hangingPunct="1">
              <a:buClr>
                <a:srgbClr val="5F8AC3"/>
              </a:buClr>
              <a:buSzTx/>
              <a:buFont typeface="Wingdings" panose="05000000000000000000" pitchFamily="2" charset="2"/>
              <a:buChar char="n"/>
              <a:tabLst/>
              <a:defRPr/>
            </a:pPr>
            <a:r>
              <a:rPr lang="en-US" sz="1400" b="0" i="0" noProof="1">
                <a:solidFill>
                  <a:srgbClr val="0E0500"/>
                </a:solidFill>
                <a:effectLst/>
                <a:latin typeface="+mn-ea"/>
                <a:cs typeface="Arial" panose="020B0604020202020204" pitchFamily="34" charset="0"/>
              </a:rPr>
              <a:t>有限会社は</a:t>
            </a:r>
            <a:r>
              <a:rPr lang="en-US" altLang="ja-JP" sz="1400" b="0" i="0" noProof="1">
                <a:solidFill>
                  <a:srgbClr val="0E0500"/>
                </a:solidFill>
                <a:effectLst/>
                <a:latin typeface="+mn-ea"/>
                <a:cs typeface="Arial" panose="020B0604020202020204" pitchFamily="34" charset="0"/>
              </a:rPr>
              <a:t>1</a:t>
            </a:r>
            <a:r>
              <a:rPr lang="ja-JP" altLang="en-US" sz="1400" b="0" i="0" noProof="1">
                <a:solidFill>
                  <a:srgbClr val="0E0500"/>
                </a:solidFill>
                <a:effectLst/>
                <a:latin typeface="+mn-ea"/>
                <a:cs typeface="Arial" panose="020B0604020202020204" pitchFamily="34" charset="0"/>
              </a:rPr>
              <a:t>名</a:t>
            </a:r>
            <a:r>
              <a:rPr lang="en-US" sz="1400" b="0" i="0" noProof="1">
                <a:solidFill>
                  <a:srgbClr val="0E0500"/>
                </a:solidFill>
                <a:effectLst/>
                <a:latin typeface="+mn-ea"/>
                <a:cs typeface="Arial" panose="020B0604020202020204" pitchFamily="34" charset="0"/>
              </a:rPr>
              <a:t>以上の株主がいなければなら</a:t>
            </a:r>
            <a:r>
              <a:rPr lang="ja-JP" altLang="en-US" sz="1400" b="0" i="0" noProof="1">
                <a:solidFill>
                  <a:srgbClr val="0E0500"/>
                </a:solidFill>
                <a:effectLst/>
                <a:latin typeface="+mn-ea"/>
                <a:cs typeface="Arial" panose="020B0604020202020204" pitchFamily="34" charset="0"/>
              </a:rPr>
              <a:t>ないが</a:t>
            </a:r>
            <a:r>
              <a:rPr lang="en-US" sz="1400" b="0" i="0" noProof="1">
                <a:solidFill>
                  <a:srgbClr val="0E0500"/>
                </a:solidFill>
                <a:effectLst/>
                <a:latin typeface="+mn-ea"/>
                <a:cs typeface="Arial" panose="020B0604020202020204" pitchFamily="34" charset="0"/>
              </a:rPr>
              <a:t>、株式会社は</a:t>
            </a:r>
            <a:r>
              <a:rPr lang="ja-JP" altLang="en-US" sz="1400" b="0" i="0" noProof="1">
                <a:solidFill>
                  <a:srgbClr val="0E0500"/>
                </a:solidFill>
                <a:effectLst/>
                <a:latin typeface="+mn-ea"/>
                <a:cs typeface="Arial" panose="020B0604020202020204" pitchFamily="34" charset="0"/>
              </a:rPr>
              <a:t>少なくとも</a:t>
            </a:r>
            <a:r>
              <a:rPr lang="en-US" altLang="ja-JP" sz="1400" noProof="1">
                <a:solidFill>
                  <a:srgbClr val="0E0500"/>
                </a:solidFill>
                <a:latin typeface="+mn-ea"/>
                <a:cs typeface="Arial" panose="020B0604020202020204" pitchFamily="34" charset="0"/>
              </a:rPr>
              <a:t>2</a:t>
            </a:r>
            <a:r>
              <a:rPr lang="ja-JP" altLang="en-US" sz="1400" noProof="1">
                <a:solidFill>
                  <a:srgbClr val="0E0500"/>
                </a:solidFill>
                <a:latin typeface="+mn-ea"/>
                <a:cs typeface="Arial" panose="020B0604020202020204" pitchFamily="34" charset="0"/>
              </a:rPr>
              <a:t>名</a:t>
            </a:r>
            <a:r>
              <a:rPr lang="en-US" sz="1400" b="0" i="0" noProof="1">
                <a:solidFill>
                  <a:srgbClr val="0E0500"/>
                </a:solidFill>
                <a:effectLst/>
                <a:latin typeface="+mn-ea"/>
                <a:cs typeface="Arial" panose="020B0604020202020204" pitchFamily="34" charset="0"/>
              </a:rPr>
              <a:t>以上の株主がいなければならない。</a:t>
            </a:r>
            <a:r>
              <a:rPr lang="ja-JP" altLang="en-US" sz="1400" b="0" i="0" noProof="1">
                <a:solidFill>
                  <a:srgbClr val="0E0500"/>
                </a:solidFill>
                <a:effectLst/>
                <a:latin typeface="+mn-ea"/>
                <a:cs typeface="Arial" panose="020B0604020202020204" pitchFamily="34" charset="0"/>
              </a:rPr>
              <a:t>個人有限責任会社（</a:t>
            </a:r>
            <a:r>
              <a:rPr lang="en-US" altLang="ja-JP" sz="1400" noProof="1">
                <a:solidFill>
                  <a:srgbClr val="0E0500"/>
                </a:solidFill>
                <a:latin typeface="+mn-ea"/>
                <a:cs typeface="Arial" panose="020B0604020202020204" pitchFamily="34" charset="0"/>
              </a:rPr>
              <a:t>EIRELI :</a:t>
            </a:r>
            <a:r>
              <a:rPr lang="en-US" sz="1400" noProof="1">
                <a:solidFill>
                  <a:srgbClr val="0E0500"/>
                </a:solidFill>
                <a:latin typeface="+mn-ea"/>
                <a:cs typeface="Arial" panose="020B0604020202020204" pitchFamily="34" charset="0"/>
              </a:rPr>
              <a:t>The Empresa Individual de Responsabilidade Limitada</a:t>
            </a:r>
            <a:r>
              <a:rPr lang="ja-JP" altLang="en-US" sz="1400" noProof="1">
                <a:solidFill>
                  <a:srgbClr val="0E0500"/>
                </a:solidFill>
                <a:latin typeface="+mn-ea"/>
                <a:cs typeface="Arial" panose="020B0604020202020204" pitchFamily="34" charset="0"/>
              </a:rPr>
              <a:t>）</a:t>
            </a:r>
            <a:r>
              <a:rPr lang="en-US" sz="1400" noProof="1">
                <a:solidFill>
                  <a:srgbClr val="0E0500"/>
                </a:solidFill>
                <a:latin typeface="+mn-ea"/>
                <a:cs typeface="Arial" panose="020B0604020202020204" pitchFamily="34" charset="0"/>
              </a:rPr>
              <a:t>は、主に多くの個人</a:t>
            </a:r>
            <a:r>
              <a:rPr lang="ja-JP" altLang="en-US" sz="1400" noProof="1">
                <a:solidFill>
                  <a:srgbClr val="0E0500"/>
                </a:solidFill>
                <a:latin typeface="+mn-ea"/>
                <a:cs typeface="Arial" panose="020B0604020202020204" pitchFamily="34" charset="0"/>
              </a:rPr>
              <a:t>の起業家が選択する一人株主の</a:t>
            </a:r>
            <a:r>
              <a:rPr lang="en-US" sz="1400" noProof="1">
                <a:solidFill>
                  <a:srgbClr val="0E0500"/>
                </a:solidFill>
                <a:latin typeface="+mn-ea"/>
                <a:cs typeface="Arial" panose="020B0604020202020204" pitchFamily="34" charset="0"/>
              </a:rPr>
              <a:t>有限責任会社</a:t>
            </a:r>
            <a:r>
              <a:rPr lang="ja-JP" altLang="en-US" sz="1400" noProof="1">
                <a:solidFill>
                  <a:srgbClr val="0E0500"/>
                </a:solidFill>
                <a:latin typeface="+mn-ea"/>
                <a:cs typeface="Arial" panose="020B0604020202020204" pitchFamily="34" charset="0"/>
              </a:rPr>
              <a:t>である</a:t>
            </a:r>
            <a:r>
              <a:rPr lang="en-US" sz="1400" noProof="1">
                <a:solidFill>
                  <a:srgbClr val="0E0500"/>
                </a:solidFill>
                <a:latin typeface="+mn-ea"/>
                <a:cs typeface="Arial" panose="020B0604020202020204" pitchFamily="34" charset="0"/>
              </a:rPr>
              <a:t>。</a:t>
            </a:r>
            <a:r>
              <a:rPr lang="en-US" sz="1400" dirty="0">
                <a:solidFill>
                  <a:srgbClr val="0E0500"/>
                </a:solidFill>
                <a:latin typeface="+mn-ea"/>
                <a:cs typeface="Arial" panose="020B0604020202020204" pitchFamily="34" charset="0"/>
              </a:rPr>
              <a:t> </a:t>
            </a:r>
          </a:p>
          <a:p>
            <a:pPr marL="190500" marR="0" lvl="0" indent="-190500" algn="just" defTabSz="914400" rtl="0" eaLnBrk="1" fontAlgn="auto" latinLnBrk="0" hangingPunct="1">
              <a:buClr>
                <a:srgbClr val="5F8AC3"/>
              </a:buClr>
              <a:buSzTx/>
              <a:buFont typeface="Wingdings" panose="05000000000000000000" pitchFamily="2" charset="2"/>
              <a:buChar char="n"/>
              <a:tabLst/>
              <a:defRPr/>
            </a:pPr>
            <a:r>
              <a:rPr lang="en-US" altLang="ja-JP" sz="1400" noProof="1">
                <a:solidFill>
                  <a:srgbClr val="0E0500"/>
                </a:solidFill>
                <a:latin typeface="+mn-ea"/>
                <a:cs typeface="Arial" panose="020B0604020202020204" pitchFamily="34" charset="0"/>
              </a:rPr>
              <a:t>ブラジルの新会社は正式な投資を必要と</a:t>
            </a:r>
            <a:r>
              <a:rPr lang="ja-JP" altLang="en-US" sz="1400" noProof="1">
                <a:solidFill>
                  <a:srgbClr val="0E0500"/>
                </a:solidFill>
                <a:latin typeface="+mn-ea"/>
                <a:cs typeface="Arial" panose="020B0604020202020204" pitchFamily="34" charset="0"/>
              </a:rPr>
              <a:t>せず、</a:t>
            </a:r>
            <a:r>
              <a:rPr lang="en-US" altLang="ja-JP" sz="1400" noProof="1">
                <a:solidFill>
                  <a:srgbClr val="0E0500"/>
                </a:solidFill>
                <a:latin typeface="+mn-ea"/>
                <a:cs typeface="Arial" panose="020B0604020202020204" pitchFamily="34" charset="0"/>
              </a:rPr>
              <a:t>ブラジル中央銀行に登録する</a:t>
            </a:r>
            <a:r>
              <a:rPr lang="ja-JP" altLang="en-US" sz="1400" noProof="1">
                <a:solidFill>
                  <a:srgbClr val="0E0500"/>
                </a:solidFill>
                <a:latin typeface="+mn-ea"/>
                <a:cs typeface="Arial" panose="020B0604020202020204" pitchFamily="34" charset="0"/>
              </a:rPr>
              <a:t>ことのみ必要とされる</a:t>
            </a:r>
            <a:r>
              <a:rPr lang="en-US" altLang="ja-JP" sz="1400" noProof="1">
                <a:solidFill>
                  <a:srgbClr val="0E0500"/>
                </a:solidFill>
                <a:latin typeface="+mn-ea"/>
                <a:cs typeface="Arial" panose="020B0604020202020204" pitchFamily="34" charset="0"/>
              </a:rPr>
              <a:t>。</a:t>
            </a:r>
          </a:p>
          <a:p>
            <a:pPr marL="190500" indent="-190500" algn="just">
              <a:buClr>
                <a:srgbClr val="5F8AC3"/>
              </a:buClr>
              <a:buFont typeface="Wingdings" panose="05000000000000000000" pitchFamily="2" charset="2"/>
              <a:buChar char="n"/>
              <a:defRPr/>
            </a:pPr>
            <a:r>
              <a:rPr lang="en-US" sz="1400" noProof="1">
                <a:solidFill>
                  <a:srgbClr val="0E0500"/>
                </a:solidFill>
                <a:latin typeface="+mn-ea"/>
                <a:cs typeface="Arial" panose="020B0604020202020204" pitchFamily="34" charset="0"/>
              </a:rPr>
              <a:t>外国人</a:t>
            </a:r>
            <a:r>
              <a:rPr lang="ja-JP" altLang="en-US" sz="1400" noProof="1">
                <a:solidFill>
                  <a:srgbClr val="0E0500"/>
                </a:solidFill>
                <a:latin typeface="+mn-ea"/>
                <a:cs typeface="Arial" panose="020B0604020202020204" pitchFamily="34" charset="0"/>
              </a:rPr>
              <a:t>が取得することができる</a:t>
            </a:r>
            <a:r>
              <a:rPr lang="en-US" sz="1400" noProof="1">
                <a:solidFill>
                  <a:srgbClr val="0E0500"/>
                </a:solidFill>
                <a:latin typeface="+mn-ea"/>
                <a:cs typeface="Arial" panose="020B0604020202020204" pitchFamily="34" charset="0"/>
              </a:rPr>
              <a:t>就労ビザには3種類ある</a:t>
            </a:r>
            <a:r>
              <a:rPr lang="ja-JP" altLang="en-US" sz="1400" noProof="1">
                <a:solidFill>
                  <a:srgbClr val="0E0500"/>
                </a:solidFill>
                <a:latin typeface="+mn-ea"/>
                <a:cs typeface="Arial" panose="020B0604020202020204" pitchFamily="34" charset="0"/>
              </a:rPr>
              <a:t>（</a:t>
            </a:r>
            <a:r>
              <a:rPr lang="en-US" sz="1400" noProof="1">
                <a:solidFill>
                  <a:srgbClr val="0E0500"/>
                </a:solidFill>
                <a:latin typeface="+mn-ea"/>
                <a:cs typeface="Arial" panose="020B0604020202020204" pitchFamily="34" charset="0"/>
              </a:rPr>
              <a:t>永住ビザ、VITEM </a:t>
            </a:r>
            <a:r>
              <a:rPr lang="en-US" altLang="ja-JP" sz="1400" noProof="1">
                <a:solidFill>
                  <a:srgbClr val="0E0500"/>
                </a:solidFill>
                <a:latin typeface="+mn-ea"/>
                <a:cs typeface="Arial" panose="020B0604020202020204" pitchFamily="34" charset="0"/>
              </a:rPr>
              <a:t>V</a:t>
            </a:r>
            <a:r>
              <a:rPr lang="en-US" sz="1400" noProof="1">
                <a:solidFill>
                  <a:srgbClr val="0E0500"/>
                </a:solidFill>
                <a:latin typeface="+mn-ea"/>
                <a:cs typeface="Arial" panose="020B0604020202020204" pitchFamily="34" charset="0"/>
              </a:rPr>
              <a:t>ビザ、VITEM IIビザ</a:t>
            </a:r>
            <a:r>
              <a:rPr lang="ja-JP" altLang="en-US" sz="1400" noProof="1">
                <a:solidFill>
                  <a:srgbClr val="0E0500"/>
                </a:solidFill>
                <a:latin typeface="+mn-ea"/>
                <a:cs typeface="Arial" panose="020B0604020202020204" pitchFamily="34" charset="0"/>
              </a:rPr>
              <a:t>）</a:t>
            </a:r>
            <a:r>
              <a:rPr lang="en-US" sz="1400" noProof="1">
                <a:solidFill>
                  <a:srgbClr val="0E0500"/>
                </a:solidFill>
                <a:latin typeface="+mn-ea"/>
                <a:cs typeface="Arial" panose="020B0604020202020204" pitchFamily="34" charset="0"/>
              </a:rPr>
              <a:t>。</a:t>
            </a:r>
            <a:r>
              <a:rPr lang="en-US" sz="1400" dirty="0">
                <a:solidFill>
                  <a:srgbClr val="0E0500"/>
                </a:solidFill>
                <a:latin typeface="+mn-ea"/>
                <a:cs typeface="Arial" panose="020B0604020202020204" pitchFamily="34" charset="0"/>
              </a:rPr>
              <a:t> </a:t>
            </a:r>
            <a:r>
              <a:rPr lang="en-US" sz="1400" noProof="1">
                <a:solidFill>
                  <a:srgbClr val="0E0500"/>
                </a:solidFill>
                <a:latin typeface="+mn-ea"/>
                <a:cs typeface="Arial" panose="020B0604020202020204" pitchFamily="34" charset="0"/>
              </a:rPr>
              <a:t>ブラジル</a:t>
            </a:r>
            <a:r>
              <a:rPr lang="ja-JP" altLang="en-US" sz="1400" noProof="1">
                <a:solidFill>
                  <a:srgbClr val="0E0500"/>
                </a:solidFill>
                <a:latin typeface="+mn-ea"/>
                <a:cs typeface="Arial" panose="020B0604020202020204" pitchFamily="34" charset="0"/>
              </a:rPr>
              <a:t>に居住している外国籍の起業家は、</a:t>
            </a:r>
            <a:r>
              <a:rPr lang="en-US" sz="1400" noProof="1">
                <a:solidFill>
                  <a:srgbClr val="0E0500"/>
                </a:solidFill>
                <a:latin typeface="+mn-ea"/>
                <a:cs typeface="Arial" panose="020B0604020202020204" pitchFamily="34" charset="0"/>
              </a:rPr>
              <a:t>一人当たり最低5万US$</a:t>
            </a:r>
            <a:r>
              <a:rPr lang="ja-JP" altLang="en-US" sz="1400" noProof="1">
                <a:solidFill>
                  <a:srgbClr val="0E0500"/>
                </a:solidFill>
                <a:latin typeface="+mn-ea"/>
                <a:cs typeface="Arial" panose="020B0604020202020204" pitchFamily="34" charset="0"/>
              </a:rPr>
              <a:t>の</a:t>
            </a:r>
            <a:r>
              <a:rPr lang="en-US" sz="1400" noProof="1">
                <a:solidFill>
                  <a:srgbClr val="0E0500"/>
                </a:solidFill>
                <a:latin typeface="+mn-ea"/>
                <a:cs typeface="Arial" panose="020B0604020202020204" pitchFamily="34" charset="0"/>
              </a:rPr>
              <a:t>投資</a:t>
            </a:r>
            <a:r>
              <a:rPr lang="ja-JP" altLang="en-US" sz="1400" noProof="1">
                <a:solidFill>
                  <a:srgbClr val="0E0500"/>
                </a:solidFill>
                <a:latin typeface="+mn-ea"/>
                <a:cs typeface="Arial" panose="020B0604020202020204" pitchFamily="34" charset="0"/>
              </a:rPr>
              <a:t>、投資家は最低</a:t>
            </a:r>
            <a:r>
              <a:rPr lang="en-US" sz="1400" noProof="1">
                <a:solidFill>
                  <a:srgbClr val="0E0500"/>
                </a:solidFill>
                <a:latin typeface="+mn-ea"/>
                <a:cs typeface="Arial" panose="020B0604020202020204" pitchFamily="34" charset="0"/>
              </a:rPr>
              <a:t>20万US$を</a:t>
            </a:r>
            <a:r>
              <a:rPr lang="ja-JP" altLang="en-US" sz="1400" noProof="1">
                <a:solidFill>
                  <a:srgbClr val="0E0500"/>
                </a:solidFill>
                <a:latin typeface="+mn-ea"/>
                <a:cs typeface="Arial" panose="020B0604020202020204" pitchFamily="34" charset="0"/>
              </a:rPr>
              <a:t>ブラジル</a:t>
            </a:r>
            <a:r>
              <a:rPr lang="en-US" sz="1400" noProof="1">
                <a:solidFill>
                  <a:srgbClr val="0E0500"/>
                </a:solidFill>
                <a:latin typeface="+mn-ea"/>
                <a:cs typeface="Arial" panose="020B0604020202020204" pitchFamily="34" charset="0"/>
              </a:rPr>
              <a:t>企業に投資すること</a:t>
            </a:r>
            <a:r>
              <a:rPr lang="ja-JP" altLang="en-US" sz="1400" noProof="1">
                <a:solidFill>
                  <a:srgbClr val="0E0500"/>
                </a:solidFill>
                <a:latin typeface="+mn-ea"/>
                <a:cs typeface="Arial" panose="020B0604020202020204" pitchFamily="34" charset="0"/>
              </a:rPr>
              <a:t>て永住ビザの取得が可能である</a:t>
            </a:r>
            <a:r>
              <a:rPr lang="en-US" sz="1400" noProof="1">
                <a:solidFill>
                  <a:srgbClr val="0E0500"/>
                </a:solidFill>
                <a:latin typeface="+mn-ea"/>
                <a:cs typeface="Arial" panose="020B0604020202020204" pitchFamily="34" charset="0"/>
              </a:rPr>
              <a:t>。</a:t>
            </a:r>
            <a:endParaRPr lang="ja-JP" altLang="en-US" sz="1400" dirty="0">
              <a:solidFill>
                <a:srgbClr val="0E0500"/>
              </a:solidFill>
              <a:latin typeface="+mn-ea"/>
              <a:cs typeface="Arial" panose="020B0604020202020204" pitchFamily="34" charset="0"/>
            </a:endParaRPr>
          </a:p>
        </p:txBody>
      </p:sp>
      <p:sp>
        <p:nvSpPr>
          <p:cNvPr id="4" name="テキスト ボックス 65">
            <a:extLst>
              <a:ext uri="{FF2B5EF4-FFF2-40B4-BE49-F238E27FC236}">
                <a16:creationId xmlns:a16="http://schemas.microsoft.com/office/drawing/2014/main" id="{9B211F7B-2DFE-E0E3-83CF-F04BD4D84CA7}"/>
              </a:ext>
            </a:extLst>
          </p:cNvPr>
          <p:cNvSpPr txBox="1"/>
          <p:nvPr/>
        </p:nvSpPr>
        <p:spPr>
          <a:xfrm>
            <a:off x="27248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Multiplier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Company Registration in Brazil</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Comprehensive Guide for Entrepreneurs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6" name="TextBox 5">
            <a:extLst>
              <a:ext uri="{FF2B5EF4-FFF2-40B4-BE49-F238E27FC236}">
                <a16:creationId xmlns:a16="http://schemas.microsoft.com/office/drawing/2014/main" id="{C8DFC6B1-DB0E-62C8-3517-EAC08029CD55}"/>
              </a:ext>
            </a:extLst>
          </p:cNvPr>
          <p:cNvSpPr txBox="1"/>
          <p:nvPr/>
        </p:nvSpPr>
        <p:spPr>
          <a:xfrm>
            <a:off x="199577" y="2757504"/>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ブラジルにおける会社登記の流れ</a:t>
            </a:r>
            <a:endParaRPr kumimoji="1" lang="en-US" sz="1400" b="1"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TextBox 6">
            <a:extLst>
              <a:ext uri="{FF2B5EF4-FFF2-40B4-BE49-F238E27FC236}">
                <a16:creationId xmlns:a16="http://schemas.microsoft.com/office/drawing/2014/main" id="{9360DAD9-BC1E-C37E-680E-81CA20D86B49}"/>
              </a:ext>
            </a:extLst>
          </p:cNvPr>
          <p:cNvSpPr txBox="1"/>
          <p:nvPr/>
        </p:nvSpPr>
        <p:spPr>
          <a:xfrm>
            <a:off x="199576" y="3012034"/>
            <a:ext cx="9505055" cy="3539430"/>
          </a:xfrm>
          <a:prstGeom prst="rect">
            <a:avLst/>
          </a:prstGeom>
          <a:noFill/>
        </p:spPr>
        <p:txBody>
          <a:bodyPr wrap="square">
            <a:spAutoFit/>
          </a:bodyPr>
          <a:lstStyle/>
          <a:p>
            <a:pPr marL="342900" indent="-342900">
              <a:buFont typeface="+mj-lt"/>
              <a:buAutoNum type="arabicPeriod"/>
            </a:pPr>
            <a:r>
              <a:rPr lang="en-US" altLang="ja-JP" sz="1400" b="1" u="sng" noProof="1">
                <a:solidFill>
                  <a:srgbClr val="000000"/>
                </a:solidFill>
                <a:latin typeface="+mn-ea"/>
              </a:rPr>
              <a:t>ブラジルの納税者番号の取得</a:t>
            </a:r>
            <a:br>
              <a:rPr lang="en-US" altLang="ja-JP" sz="1400" b="1" u="sng" noProof="1">
                <a:solidFill>
                  <a:srgbClr val="000000"/>
                </a:solidFill>
                <a:latin typeface="+mn-ea"/>
              </a:rPr>
            </a:br>
            <a:r>
              <a:rPr lang="en-US" altLang="ja-JP" sz="1400" noProof="1">
                <a:solidFill>
                  <a:srgbClr val="000000"/>
                </a:solidFill>
                <a:latin typeface="+mn-ea"/>
              </a:rPr>
              <a:t>会社を登録する前に、2</a:t>
            </a:r>
            <a:r>
              <a:rPr lang="ja-JP" altLang="en-US" sz="1400" noProof="1">
                <a:solidFill>
                  <a:srgbClr val="000000"/>
                </a:solidFill>
                <a:latin typeface="+mn-ea"/>
              </a:rPr>
              <a:t>名</a:t>
            </a:r>
            <a:r>
              <a:rPr lang="en-US" altLang="ja-JP" sz="1400" noProof="1">
                <a:solidFill>
                  <a:srgbClr val="000000"/>
                </a:solidFill>
                <a:latin typeface="+mn-ea"/>
              </a:rPr>
              <a:t>の株主は</a:t>
            </a:r>
            <a:r>
              <a:rPr lang="en-US" sz="1400" b="0" i="0" noProof="1">
                <a:solidFill>
                  <a:srgbClr val="0E0500"/>
                </a:solidFill>
                <a:effectLst/>
                <a:latin typeface="+mn-ea"/>
                <a:cs typeface="Arial" panose="020B0604020202020204" pitchFamily="34" charset="0"/>
              </a:rPr>
              <a:t>連邦歳入局が提供する</a:t>
            </a:r>
            <a:r>
              <a:rPr lang="en-US" altLang="ja-JP" sz="1400" noProof="1">
                <a:solidFill>
                  <a:srgbClr val="000000"/>
                </a:solidFill>
                <a:latin typeface="+mn-ea"/>
              </a:rPr>
              <a:t>ブラジルの納税者番号を取得しなければならない。</a:t>
            </a:r>
            <a:r>
              <a:rPr lang="en-US" sz="1400" b="0" i="0" noProof="1">
                <a:solidFill>
                  <a:srgbClr val="0E0500"/>
                </a:solidFill>
                <a:effectLst/>
                <a:latin typeface="+mn-ea"/>
                <a:cs typeface="Arial" panose="020B0604020202020204" pitchFamily="34" charset="0"/>
              </a:rPr>
              <a:t>企業の場合はCNPJ、個人の場合はCPFと呼ばれる。CNPJを取得するには、企業は州商務委員会に登録する必要がある。</a:t>
            </a:r>
            <a:r>
              <a:rPr lang="en-US" sz="1400" b="0" i="0" dirty="0">
                <a:solidFill>
                  <a:srgbClr val="0E0500"/>
                </a:solidFill>
                <a:effectLst/>
                <a:latin typeface="+mn-ea"/>
                <a:cs typeface="Arial" panose="020B0604020202020204" pitchFamily="34" charset="0"/>
              </a:rPr>
              <a:t> </a:t>
            </a:r>
            <a:endParaRPr lang="en-US" sz="1400" i="0" noProof="1">
              <a:solidFill>
                <a:srgbClr val="000000"/>
              </a:solidFill>
              <a:effectLst/>
              <a:latin typeface="+mn-ea"/>
              <a:cs typeface="Arial" panose="020B0604020202020204" pitchFamily="34" charset="0"/>
            </a:endParaRPr>
          </a:p>
          <a:p>
            <a:pPr marL="342900" indent="-342900">
              <a:buFont typeface="+mj-lt"/>
              <a:buAutoNum type="arabicPeriod"/>
            </a:pPr>
            <a:r>
              <a:rPr kumimoji="1" lang="en-US" altLang="ja-JP" sz="1400" b="1" u="sng" noProof="1">
                <a:solidFill>
                  <a:srgbClr val="000000"/>
                </a:solidFill>
                <a:latin typeface="+mn-ea"/>
              </a:rPr>
              <a:t>法定代理人選任</a:t>
            </a:r>
            <a:br>
              <a:rPr lang="en-US" altLang="ja-JP" sz="1400" b="1" noProof="1">
                <a:solidFill>
                  <a:srgbClr val="000000"/>
                </a:solidFill>
                <a:latin typeface="+mn-ea"/>
              </a:rPr>
            </a:br>
            <a:r>
              <a:rPr kumimoji="1" lang="en-US" sz="1400" noProof="1">
                <a:solidFill>
                  <a:srgbClr val="000000"/>
                </a:solidFill>
                <a:latin typeface="+mn-ea"/>
              </a:rPr>
              <a:t>会社を代表するブラジルの法定代理人を選任しなければならない。</a:t>
            </a:r>
            <a:r>
              <a:rPr kumimoji="1" lang="en-US" sz="1400" dirty="0">
                <a:solidFill>
                  <a:srgbClr val="000000"/>
                </a:solidFill>
                <a:latin typeface="+mn-ea"/>
              </a:rPr>
              <a:t> </a:t>
            </a:r>
            <a:r>
              <a:rPr kumimoji="1" lang="en-US" sz="1400" noProof="1">
                <a:solidFill>
                  <a:srgbClr val="000000"/>
                </a:solidFill>
                <a:latin typeface="+mn-ea"/>
              </a:rPr>
              <a:t>委任状を起草して署名し、法定代理人が会社に代わって行動し、決定を下すことができるようにする必要がある。</a:t>
            </a:r>
            <a:endParaRPr lang="en-US" sz="1400" noProof="1">
              <a:solidFill>
                <a:srgbClr val="000000"/>
              </a:solidFill>
              <a:latin typeface="+mn-ea"/>
            </a:endParaRPr>
          </a:p>
          <a:p>
            <a:pPr marL="342900" indent="-342900">
              <a:buFont typeface="+mj-lt"/>
              <a:buAutoNum type="arabicPeriod"/>
            </a:pPr>
            <a:r>
              <a:rPr kumimoji="1" lang="en-US" altLang="ja-JP" sz="1400" b="1" u="sng" noProof="1">
                <a:solidFill>
                  <a:srgbClr val="000000"/>
                </a:solidFill>
                <a:latin typeface="+mn-ea"/>
              </a:rPr>
              <a:t>社内細則の作成</a:t>
            </a:r>
            <a:br>
              <a:rPr lang="en-US" altLang="ja-JP" sz="1400" b="1" noProof="1">
                <a:solidFill>
                  <a:srgbClr val="000000"/>
                </a:solidFill>
                <a:latin typeface="+mn-ea"/>
              </a:rPr>
            </a:br>
            <a:r>
              <a:rPr kumimoji="1" lang="en-US" sz="1400" noProof="1">
                <a:solidFill>
                  <a:srgbClr val="000000"/>
                </a:solidFill>
                <a:latin typeface="+mn-ea"/>
              </a:rPr>
              <a:t>会社の構造、事業の性質、内部手続きの詳細を含む会社の細則を起草しなければならない。</a:t>
            </a:r>
          </a:p>
          <a:p>
            <a:pPr marL="342900" indent="-342900">
              <a:buFont typeface="+mj-lt"/>
              <a:buAutoNum type="arabicPeriod"/>
            </a:pPr>
            <a:r>
              <a:rPr kumimoji="1" lang="en-US" altLang="ja-JP" sz="1400" b="1" u="sng" noProof="1">
                <a:solidFill>
                  <a:srgbClr val="000000"/>
                </a:solidFill>
                <a:latin typeface="+mn-ea"/>
              </a:rPr>
              <a:t>登録会社の規約</a:t>
            </a:r>
            <a:r>
              <a:rPr kumimoji="1" lang="ja-JP" altLang="en-US" sz="1400" b="1" u="sng" noProof="1">
                <a:solidFill>
                  <a:srgbClr val="000000"/>
                </a:solidFill>
                <a:latin typeface="+mn-ea"/>
              </a:rPr>
              <a:t>の起草・登録</a:t>
            </a:r>
            <a:br>
              <a:rPr lang="en-US" altLang="ja-JP" sz="1400" b="1" noProof="1">
                <a:solidFill>
                  <a:srgbClr val="000000"/>
                </a:solidFill>
                <a:latin typeface="+mn-ea"/>
              </a:rPr>
            </a:br>
            <a:r>
              <a:rPr kumimoji="1" lang="en-US" sz="1400" noProof="1">
                <a:solidFill>
                  <a:srgbClr val="000000"/>
                </a:solidFill>
                <a:latin typeface="+mn-ea"/>
              </a:rPr>
              <a:t>規約が起草されたら、地域の商品取引委員会に連絡して規約を登録する必要がある。</a:t>
            </a:r>
            <a:endParaRPr lang="en-US" sz="1400" noProof="1">
              <a:solidFill>
                <a:srgbClr val="000000"/>
              </a:solidFill>
              <a:latin typeface="+mn-ea"/>
            </a:endParaRPr>
          </a:p>
          <a:p>
            <a:pPr marL="342900" indent="-342900">
              <a:buFont typeface="+mj-lt"/>
              <a:buAutoNum type="arabicPeriod"/>
            </a:pPr>
            <a:r>
              <a:rPr kumimoji="1" lang="en-US" altLang="ja-JP" sz="1400" b="1" u="sng" noProof="1">
                <a:solidFill>
                  <a:srgbClr val="000000"/>
                </a:solidFill>
                <a:latin typeface="+mn-ea"/>
              </a:rPr>
              <a:t>法人銀行口座開設</a:t>
            </a:r>
            <a:br>
              <a:rPr lang="en-US" altLang="ja-JP" sz="1400" b="1" noProof="1">
                <a:solidFill>
                  <a:srgbClr val="000000"/>
                </a:solidFill>
                <a:latin typeface="+mn-ea"/>
              </a:rPr>
            </a:br>
            <a:r>
              <a:rPr lang="en-US" sz="1400" b="0" i="0" noProof="1">
                <a:effectLst/>
                <a:latin typeface="+mn-ea"/>
                <a:cs typeface="Arial" panose="020B0604020202020204" pitchFamily="34" charset="0"/>
              </a:rPr>
              <a:t>事業が当局に登録された後、会社は法人銀行口座を開設することができる。</a:t>
            </a:r>
            <a:endParaRPr lang="en-US" sz="1400" i="0" noProof="1">
              <a:solidFill>
                <a:srgbClr val="000000"/>
              </a:solidFill>
              <a:effectLst/>
              <a:latin typeface="+mn-ea"/>
              <a:cs typeface="Arial" panose="020B0604020202020204" pitchFamily="34" charset="0"/>
            </a:endParaRPr>
          </a:p>
          <a:p>
            <a:pPr marL="342900" indent="-342900">
              <a:buFont typeface="+mj-lt"/>
              <a:buAutoNum type="arabicPeriod"/>
            </a:pPr>
            <a:r>
              <a:rPr kumimoji="1" lang="en-US" altLang="ja-JP" sz="1400" b="1" u="sng" noProof="1">
                <a:solidFill>
                  <a:srgbClr val="000000"/>
                </a:solidFill>
                <a:latin typeface="+mn-ea"/>
              </a:rPr>
              <a:t>払込資本の登録</a:t>
            </a:r>
            <a:br>
              <a:rPr lang="en-US" altLang="ja-JP" sz="1400" b="1" noProof="1">
                <a:solidFill>
                  <a:srgbClr val="000000"/>
                </a:solidFill>
                <a:latin typeface="+mn-ea"/>
              </a:rPr>
            </a:br>
            <a:r>
              <a:rPr kumimoji="1" lang="en-US" sz="1400" noProof="1">
                <a:solidFill>
                  <a:srgbClr val="000000"/>
                </a:solidFill>
                <a:latin typeface="+mn-ea"/>
              </a:rPr>
              <a:t>会社は、ブラジル中央銀行に関連する</a:t>
            </a:r>
            <a:r>
              <a:rPr kumimoji="1" lang="ja-JP" altLang="en-US" sz="1400" noProof="1">
                <a:solidFill>
                  <a:srgbClr val="000000"/>
                </a:solidFill>
                <a:latin typeface="+mn-ea"/>
              </a:rPr>
              <a:t>払込資本</a:t>
            </a:r>
            <a:r>
              <a:rPr kumimoji="1" lang="en-US" sz="1400" noProof="1">
                <a:solidFill>
                  <a:srgbClr val="000000"/>
                </a:solidFill>
                <a:latin typeface="+mn-ea"/>
              </a:rPr>
              <a:t>登録を進める。</a:t>
            </a:r>
            <a:endParaRPr lang="en-US" sz="1400" noProof="1">
              <a:solidFill>
                <a:srgbClr val="000000"/>
              </a:solidFill>
              <a:latin typeface="+mn-ea"/>
            </a:endParaRPr>
          </a:p>
          <a:p>
            <a:pPr marL="342900" indent="-342900">
              <a:buFont typeface="+mj-lt"/>
              <a:buAutoNum type="arabicPeriod"/>
            </a:pPr>
            <a:r>
              <a:rPr kumimoji="1" lang="en-US" altLang="ja-JP" sz="1400" b="1" u="sng" noProof="1">
                <a:solidFill>
                  <a:srgbClr val="000000"/>
                </a:solidFill>
                <a:latin typeface="+mn-ea"/>
              </a:rPr>
              <a:t>当初資本預託</a:t>
            </a:r>
            <a:br>
              <a:rPr lang="en-US" altLang="ja-JP" sz="1400" b="1" noProof="1">
                <a:solidFill>
                  <a:srgbClr val="000000"/>
                </a:solidFill>
                <a:latin typeface="+mn-ea"/>
              </a:rPr>
            </a:br>
            <a:r>
              <a:rPr lang="en-US" sz="1400" noProof="1">
                <a:solidFill>
                  <a:srgbClr val="000000"/>
                </a:solidFill>
                <a:latin typeface="+mn-ea"/>
              </a:rPr>
              <a:t>最後のステップでは、会社の銀行口座に初期資本を入金する。</a:t>
            </a:r>
            <a:endParaRPr kumimoji="1" lang="en-US" sz="1400" dirty="0">
              <a:solidFill>
                <a:srgbClr val="000000"/>
              </a:solidFill>
              <a:latin typeface="+mn-ea"/>
            </a:endParaRPr>
          </a:p>
        </p:txBody>
      </p:sp>
    </p:spTree>
    <p:extLst>
      <p:ext uri="{BB962C8B-B14F-4D97-AF65-F5344CB8AC3E}">
        <p14:creationId xmlns:p14="http://schemas.microsoft.com/office/powerpoint/2010/main" val="36310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5745088" y="2636912"/>
            <a:ext cx="3306271" cy="3500946"/>
            <a:chOff x="6536775" y="60127"/>
            <a:chExt cx="3795713" cy="4019207"/>
          </a:xfrm>
        </p:grpSpPr>
        <p:sp>
          <p:nvSpPr>
            <p:cNvPr id="26" name="Freeform 7"/>
            <p:cNvSpPr>
              <a:spLocks/>
            </p:cNvSpPr>
            <p:nvPr/>
          </p:nvSpPr>
          <p:spPr bwMode="auto">
            <a:xfrm>
              <a:off x="6536775" y="134397"/>
              <a:ext cx="3795713"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Freeform 5"/>
            <p:cNvSpPr>
              <a:spLocks/>
            </p:cNvSpPr>
            <p:nvPr/>
          </p:nvSpPr>
          <p:spPr bwMode="auto">
            <a:xfrm>
              <a:off x="6536775" y="60127"/>
              <a:ext cx="3795712"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dirty="0"/>
              <a:t>ブラジル／一般概況／規制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28" name="角丸四角形 27"/>
          <p:cNvSpPr/>
          <p:nvPr/>
        </p:nvSpPr>
        <p:spPr>
          <a:xfrm>
            <a:off x="1424608" y="240521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424608" y="427742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648744" y="4365104"/>
            <a:ext cx="4931477" cy="1177256"/>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504727" y="2636912"/>
            <a:ext cx="4684157" cy="1308805"/>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621864" y="2261197"/>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6053" y="3486296"/>
              <a:ext cx="2103460"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pSp>
        <p:nvGrpSpPr>
          <p:cNvPr id="43" name="グループ化 42"/>
          <p:cNvGrpSpPr/>
          <p:nvPr/>
        </p:nvGrpSpPr>
        <p:grpSpPr>
          <a:xfrm>
            <a:off x="3621864" y="4147091"/>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28880" y="3486296"/>
              <a:ext cx="2077813"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6" name="正方形/長方形 45"/>
            <p:cNvSpPr/>
            <p:nvPr/>
          </p:nvSpPr>
          <p:spPr>
            <a:xfrm>
              <a:off x="2922793"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257458" y="269386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入出国時に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万レアル相当額以上の現金等（外貨を含む）を所有している場合は、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e-DBV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Electronic Declaration of Travelers Goods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）で申告が必要。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416496" y="1772816"/>
            <a:ext cx="900100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Tree>
    <p:extLst>
      <p:ext uri="{BB962C8B-B14F-4D97-AF65-F5344CB8AC3E}">
        <p14:creationId xmlns:p14="http://schemas.microsoft.com/office/powerpoint/2010/main" val="27093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411442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ブラジル／医療関連／医療・公衆衛生</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平均寿命は7</a:t>
            </a:r>
            <a:r>
              <a:rPr lang="en-US" altLang="ja-JP" sz="1400" noProof="1"/>
              <a:t>2</a:t>
            </a:r>
            <a:r>
              <a:rPr lang="ja-JP" altLang="en-US" sz="1400" noProof="1"/>
              <a:t>.4歳、健康寿命は6</a:t>
            </a:r>
            <a:r>
              <a:rPr lang="en-US" altLang="ja-JP" sz="1400" noProof="1"/>
              <a:t>1</a:t>
            </a:r>
            <a:r>
              <a:rPr lang="ja-JP" altLang="en-US" sz="1400" noProof="1"/>
              <a:t>.</a:t>
            </a:r>
            <a:r>
              <a:rPr lang="en-US" altLang="ja-JP" sz="1400" noProof="1"/>
              <a:t>8</a:t>
            </a:r>
            <a:r>
              <a:rPr lang="ja-JP" altLang="en-US" sz="1400" noProof="1"/>
              <a:t>歳である。</a:t>
            </a:r>
            <a:endParaRPr lang="en-US" altLang="ja-JP" sz="1400"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352600" y="6336143"/>
            <a:ext cx="5616624"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注1） 収縮期血圧 （SBP） 140以上又は拡張期血圧 （DBP） 90以上を高血圧とする。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注2） BMI 30以上。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BMIは体重 （kg） ÷ （身長 （m） ×身長 （m） ） 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171784511"/>
              </p:ext>
            </p:extLst>
          </p:nvPr>
        </p:nvGraphicFramePr>
        <p:xfrm>
          <a:off x="1352600" y="1700808"/>
          <a:ext cx="7295827" cy="459006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noProof="1">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a:t>
                      </a:r>
                      <a:r>
                        <a:rPr kumimoji="1"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69.0歳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75.8歳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72.4歳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60.3歳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63.4歳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61.8歳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5歳</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以下の乳幼</a:t>
                      </a: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1,000人当たり</a:t>
                      </a:r>
                      <a:r>
                        <a:rPr lang="en-US" altLang="ja-JP" sz="1400" noProof="1"/>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14.59人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10万人当たり</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66.91人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の人口に</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注1）</a:t>
                      </a:r>
                      <a:r>
                        <a:rPr lang="ja-JP" altLang="en-US" sz="1400" noProof="1"/>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a:t>
                      </a:r>
                      <a:r>
                        <a:rPr lang="ja-JP" altLang="en-US" sz="1400" noProof="1"/>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47.9%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42.1%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18歳以上の人口に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注2）</a:t>
                      </a:r>
                      <a:r>
                        <a:rPr lang="ja-JP" altLang="en-US" sz="1400" noProof="1"/>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肥満者の割合</a:t>
                      </a:r>
                      <a:r>
                        <a:rPr lang="ja-JP" altLang="en-US" sz="1400" noProof="1"/>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24.3%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31.7%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15歳以上の人口に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喫煙率</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15.0%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8.1%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テキスト ボックス 74">
            <a:extLst>
              <a:ext uri="{FF2B5EF4-FFF2-40B4-BE49-F238E27FC236}">
                <a16:creationId xmlns:a16="http://schemas.microsoft.com/office/drawing/2014/main" id="{FA3C42BF-CA89-1BF3-85C6-0C046A4851FB}"/>
              </a:ext>
            </a:extLst>
          </p:cNvPr>
          <p:cNvSpPr txBox="1"/>
          <p:nvPr/>
        </p:nvSpPr>
        <p:spPr>
          <a:xfrm>
            <a:off x="273050" y="666945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世界保健機関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Observatory</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date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15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460051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1" imgW="270" imgH="270" progId="TCLayout.ActiveDocument.1">
                  <p:embed/>
                </p:oleObj>
              </mc:Choice>
              <mc:Fallback>
                <p:oleObj name="think-cellスライド" r:id="rId211" imgW="270" imgH="270" progId="TCLayout.ActiveDocument.1">
                  <p:embed/>
                  <p:pic>
                    <p:nvPicPr>
                      <p:cNvPr id="8" name="オブジェクト 7" hidden="1"/>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normAutofit/>
          </a:bodyPr>
          <a:lstStyle/>
          <a:p>
            <a:r>
              <a:rPr lang="ja-JP" altLang="en-US" sz="1400" noProof="1"/>
              <a:t>ブラジル／医療関連／医療・公衆衛生</a:t>
            </a:r>
            <a:endParaRPr kumimoji="1" lang="ja-JP" altLang="en-US" sz="1400" dirty="0"/>
          </a:p>
        </p:txBody>
      </p:sp>
      <p:sp>
        <p:nvSpPr>
          <p:cNvPr id="4" name="テキスト プレースホルダー 3"/>
          <p:cNvSpPr>
            <a:spLocks noGrp="1"/>
          </p:cNvSpPr>
          <p:nvPr>
            <p:ph type="body" sz="quarter" idx="15"/>
          </p:nvPr>
        </p:nvSpPr>
        <p:spPr/>
        <p:txBody>
          <a:bodyPr/>
          <a:lstStyle/>
          <a:p>
            <a:r>
              <a:rPr lang="ja-JP" altLang="en-US" sz="2000" noProof="1"/>
              <a:t>医療費支出額</a:t>
            </a:r>
            <a:endParaRPr lang="en-US" altLang="ja-JP" sz="2000" noProof="1"/>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医療費支出総額、および政府の医療費支出、政府の負担割合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１</a:t>
              </a:r>
              <a:r>
                <a:rPr lang="en-US" altLang="ja-JP" sz="1400" noProof="1">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75" name="Rectangle 174"/>
          <p:cNvSpPr/>
          <p:nvPr>
            <p:custDataLst>
              <p:tags r:id="rId3"/>
            </p:custDataLst>
          </p:nvPr>
        </p:nvSpPr>
        <p:spPr bwMode="gray">
          <a:xfrm>
            <a:off x="8312150" y="290195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312150" y="308927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p:cNvSpPr>
          <p:nvPr>
            <p:custDataLst>
              <p:tags r:id="rId5"/>
            </p:custDataLst>
          </p:nvPr>
        </p:nvSpPr>
        <p:spPr bwMode="auto">
          <a:xfrm>
            <a:off x="8523288"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pPr marL="0" indent="0">
                <a:spcBef>
                  <a:spcPct val="0"/>
                </a:spcBef>
                <a:buNone/>
              </a:pPr>
              <a:t>政府以外の医療費支出</a:t>
            </a:fld>
            <a:endParaRPr kumimoji="0" lang="ja-JP" altLang="en-US" sz="720" dirty="0">
              <a:sym typeface="+mn-lt"/>
            </a:endParaRPr>
          </a:p>
        </p:txBody>
      </p:sp>
      <p:sp>
        <p:nvSpPr>
          <p:cNvPr id="176" name="テキスト プレースホルダ 9"/>
          <p:cNvSpPr>
            <a:spLocks/>
          </p:cNvSpPr>
          <p:nvPr>
            <p:custDataLst>
              <p:tags r:id="rId6"/>
            </p:custDataLst>
          </p:nvPr>
        </p:nvSpPr>
        <p:spPr bwMode="auto">
          <a:xfrm>
            <a:off x="8523288"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pPr marL="0" indent="0">
                <a:spcBef>
                  <a:spcPct val="0"/>
                </a:spcBef>
                <a:buNone/>
              </a:pPr>
              <a:t>政府の医療費支出</a:t>
            </a:fld>
            <a:endParaRPr kumimoji="0" lang="ja-JP" altLang="en-US" sz="720">
              <a:sym typeface="+mn-lt"/>
            </a:endParaRPr>
          </a:p>
        </p:txBody>
      </p:sp>
      <p:sp>
        <p:nvSpPr>
          <p:cNvPr id="278" name="Rectangle 277"/>
          <p:cNvSpPr/>
          <p:nvPr>
            <p:custDataLst>
              <p:tags r:id="rId7"/>
            </p:custDataLst>
          </p:nvPr>
        </p:nvSpPr>
        <p:spPr bwMode="gray">
          <a:xfrm>
            <a:off x="8485187" y="55038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485187" y="57070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9"/>
            </p:custDataLst>
          </p:nvPr>
        </p:nvSpPr>
        <p:spPr bwMode="auto">
          <a:xfrm>
            <a:off x="8715375" y="54991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800">
              <a:sym typeface="+mn-lt"/>
            </a:endParaRPr>
          </a:p>
        </p:txBody>
      </p:sp>
      <p:sp>
        <p:nvSpPr>
          <p:cNvPr id="276" name="テキスト プレースホルダ 9"/>
          <p:cNvSpPr>
            <a:spLocks/>
          </p:cNvSpPr>
          <p:nvPr>
            <p:custDataLst>
              <p:tags r:id="rId10"/>
            </p:custDataLst>
          </p:nvPr>
        </p:nvSpPr>
        <p:spPr bwMode="auto">
          <a:xfrm>
            <a:off x="8715375" y="5702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800">
              <a:sym typeface="+mn-lt"/>
            </a:endParaRPr>
          </a:p>
        </p:txBody>
      </p:sp>
      <p:cxnSp>
        <p:nvCxnSpPr>
          <p:cNvPr id="10" name="Straight Connector 9">
            <a:extLst>
              <a:ext uri="{FF2B5EF4-FFF2-40B4-BE49-F238E27FC236}">
                <a16:creationId xmlns:a16="http://schemas.microsoft.com/office/drawing/2014/main" id="{37FB13D1-F3B3-4D06-AAF2-BB03A942F5B3}"/>
              </a:ext>
            </a:extLst>
          </p:cNvPr>
          <p:cNvCxnSpPr>
            <a:cxnSpLocks/>
          </p:cNvCxnSpPr>
          <p:nvPr>
            <p:custDataLst>
              <p:tags r:id="rId11"/>
            </p:custDataLst>
          </p:nvPr>
        </p:nvCxnSpPr>
        <p:spPr bwMode="gray">
          <a:xfrm>
            <a:off x="8316913" y="3460750"/>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2"/>
            </p:custDataLst>
          </p:nvPr>
        </p:nvSpPr>
        <p:spPr bwMode="gray">
          <a:xfrm>
            <a:off x="8396288" y="342265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p:cNvSpPr>
          <p:nvPr>
            <p:custDataLst>
              <p:tags r:id="rId13"/>
            </p:custDataLst>
          </p:nvPr>
        </p:nvSpPr>
        <p:spPr bwMode="auto">
          <a:xfrm>
            <a:off x="8609013" y="3397250"/>
            <a:ext cx="1222375" cy="4095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0BF8B220-F144-4E87-9BA3-3755000CFD69}" type="datetime'医''''''''療費''''''''支出総額に''''''おけ''''''''る''&#10;政府''''の''''負担割合'">
              <a:rPr lang="ja-JP" altLang="en-US" sz="900" smtClean="0"/>
              <a:pPr/>
              <a:t>医療費支出総額における
政府の負担割合</a:t>
            </a:fld>
            <a:br>
              <a:rPr lang="ja-JP" altLang="en-US" sz="900" dirty="0"/>
            </a:br>
            <a:endParaRPr kumimoji="0" lang="ja-JP" altLang="en-US" sz="720" dirty="0">
              <a:sym typeface="+mn-lt"/>
            </a:endParaRPr>
          </a:p>
        </p:txBody>
      </p:sp>
      <p:sp>
        <p:nvSpPr>
          <p:cNvPr id="337" name="テキスト ボックス 6"/>
          <p:cNvSpPr txBox="1"/>
          <p:nvPr/>
        </p:nvSpPr>
        <p:spPr>
          <a:xfrm>
            <a:off x="3519450" y="6361052"/>
            <a:ext cx="4734817" cy="338554"/>
          </a:xfrm>
          <a:prstGeom prst="rect">
            <a:avLst/>
          </a:prstGeom>
          <a:noFill/>
        </p:spPr>
        <p:txBody>
          <a:bodyPr wrap="square" rtlCol="0">
            <a:spAutoFit/>
          </a:bodyPr>
          <a:lstStyle/>
          <a:p>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*1:2025年1月時点のWHOデータより算出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*2:2022年間の価値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で算出</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テキスト ボックス 35"/>
          <p:cNvSpPr txBox="1"/>
          <p:nvPr/>
        </p:nvSpPr>
        <p:spPr>
          <a:xfrm>
            <a:off x="214267" y="1066693"/>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2023年の医療支出総額は2,130億US$であった。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うち</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政府</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が捻出した医療費支出は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940億US$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一人当たりの医療費は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大きく減少した</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増加しており、2023年には1,010US$に</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回復</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した。</a:t>
            </a:r>
          </a:p>
        </p:txBody>
      </p:sp>
      <p:sp>
        <p:nvSpPr>
          <p:cNvPr id="20" name="Rectangle 19" hidden="1">
            <a:extLst>
              <a:ext uri="{FF2B5EF4-FFF2-40B4-BE49-F238E27FC236}">
                <a16:creationId xmlns:a16="http://schemas.microsoft.com/office/drawing/2014/main" id="{859C2FFF-537D-411B-893C-35481E6510B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800">
              <a:solidFill>
                <a:schemeClr val="tx1"/>
              </a:solidFill>
              <a:sym typeface="+mn-lt"/>
            </a:endParaRPr>
          </a:p>
        </p:txBody>
      </p:sp>
      <p:graphicFrame>
        <p:nvGraphicFramePr>
          <p:cNvPr id="12" name="Chart 11">
            <a:extLst>
              <a:ext uri="{FF2B5EF4-FFF2-40B4-BE49-F238E27FC236}">
                <a16:creationId xmlns:a16="http://schemas.microsoft.com/office/drawing/2014/main" id="{0BB0E207-2121-E8B3-2E60-9CA95356680F}"/>
              </a:ext>
            </a:extLst>
          </p:cNvPr>
          <p:cNvGraphicFramePr/>
          <p:nvPr>
            <p:custDataLst>
              <p:tags r:id="rId14"/>
            </p:custDataLst>
            <p:extLst>
              <p:ext uri="{D42A27DB-BD31-4B8C-83A1-F6EECF244321}">
                <p14:modId xmlns:p14="http://schemas.microsoft.com/office/powerpoint/2010/main" val="2098924710"/>
              </p:ext>
            </p:extLst>
          </p:nvPr>
        </p:nvGraphicFramePr>
        <p:xfrm>
          <a:off x="1085850" y="2043113"/>
          <a:ext cx="7254875" cy="1692275"/>
        </p:xfrm>
        <a:graphic>
          <a:graphicData uri="http://schemas.openxmlformats.org/drawingml/2006/chart">
            <c:chart xmlns:c="http://schemas.openxmlformats.org/drawingml/2006/chart" xmlns:r="http://schemas.openxmlformats.org/officeDocument/2006/relationships" r:id="rId213"/>
          </a:graphicData>
        </a:graphic>
      </p:graphicFrame>
      <p:graphicFrame>
        <p:nvGraphicFramePr>
          <p:cNvPr id="201" name="Chart 200">
            <a:extLst>
              <a:ext uri="{FF2B5EF4-FFF2-40B4-BE49-F238E27FC236}">
                <a16:creationId xmlns:a16="http://schemas.microsoft.com/office/drawing/2014/main" id="{ECB11C9C-9D9C-8A6E-15F8-B16FE7E8358B}"/>
              </a:ext>
            </a:extLst>
          </p:cNvPr>
          <p:cNvGraphicFramePr/>
          <p:nvPr>
            <p:custDataLst>
              <p:tags r:id="rId15"/>
            </p:custDataLst>
            <p:extLst>
              <p:ext uri="{D42A27DB-BD31-4B8C-83A1-F6EECF244321}">
                <p14:modId xmlns:p14="http://schemas.microsoft.com/office/powerpoint/2010/main" val="1699737229"/>
              </p:ext>
            </p:extLst>
          </p:nvPr>
        </p:nvGraphicFramePr>
        <p:xfrm>
          <a:off x="1127125" y="2428875"/>
          <a:ext cx="6956425" cy="1184275"/>
        </p:xfrm>
        <a:graphic>
          <a:graphicData uri="http://schemas.openxmlformats.org/drawingml/2006/chart">
            <c:chart xmlns:c="http://schemas.openxmlformats.org/drawingml/2006/chart" xmlns:r="http://schemas.openxmlformats.org/officeDocument/2006/relationships" r:id="rId214"/>
          </a:graphicData>
        </a:graphic>
      </p:graphicFrame>
      <p:sp>
        <p:nvSpPr>
          <p:cNvPr id="143" name="テキスト プレースホルダ 9">
            <a:extLst>
              <a:ext uri="{FF2B5EF4-FFF2-40B4-BE49-F238E27FC236}">
                <a16:creationId xmlns:a16="http://schemas.microsoft.com/office/drawing/2014/main" id="{44110810-084A-B9E3-96A6-0DB9FB9BF318}"/>
              </a:ext>
            </a:extLst>
          </p:cNvPr>
          <p:cNvSpPr>
            <a:spLocks/>
          </p:cNvSpPr>
          <p:nvPr>
            <p:custDataLst>
              <p:tags r:id="rId16"/>
            </p:custDataLst>
          </p:nvPr>
        </p:nvSpPr>
        <p:spPr bwMode="gray">
          <a:xfrm>
            <a:off x="1271588" y="336867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58848E-E730-4BC7-8A17-BF5697872063}" type="datetime'''''''''4''''''''''''''''''''''''''''''''''''''''''''''''''6'">
              <a:rPr lang="ja-JP" altLang="en-US" sz="900" smtClean="0">
                <a:effectLst/>
              </a:rPr>
              <a:pPr/>
              <a:t>46</a:t>
            </a:fld>
            <a:endParaRPr kumimoji="1" lang="ja-JP" altLang="en-US" sz="900" dirty="0">
              <a:sym typeface="+mn-lt"/>
            </a:endParaRPr>
          </a:p>
        </p:txBody>
      </p:sp>
      <p:sp>
        <p:nvSpPr>
          <p:cNvPr id="46" name="テキスト プレースホルダ 9">
            <a:extLst>
              <a:ext uri="{FF2B5EF4-FFF2-40B4-BE49-F238E27FC236}">
                <a16:creationId xmlns:a16="http://schemas.microsoft.com/office/drawing/2014/main" id="{BCE3EAE3-A3B1-A0D1-7B56-D1C01E9EA0D5}"/>
              </a:ext>
            </a:extLst>
          </p:cNvPr>
          <p:cNvSpPr>
            <a:spLocks/>
          </p:cNvSpPr>
          <p:nvPr>
            <p:custDataLst>
              <p:tags r:id="rId17"/>
            </p:custDataLst>
          </p:nvPr>
        </p:nvSpPr>
        <p:spPr bwMode="auto">
          <a:xfrm>
            <a:off x="1217613" y="3606801"/>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8FB63E-AF62-48EB-B184-C11F6DC42F40}" type="datetime'''''20''''''''''''''''''''''0''''''''''''''''''''0'">
              <a:rPr lang="ja-JP" altLang="en-US" sz="900" smtClean="0">
                <a:effectLst/>
                <a:sym typeface="+mn-lt"/>
              </a:rPr>
              <a:pPr marL="0" lvl="0" indent="0" algn="ctr">
                <a:spcBef>
                  <a:spcPct val="0"/>
                </a:spcBef>
                <a:buNone/>
              </a:pPr>
              <a:t>2000</a:t>
            </a:fld>
            <a:endParaRPr kumimoji="1" lang="ja-JP" altLang="en-US" sz="900" dirty="0">
              <a:sym typeface="+mn-lt"/>
            </a:endParaRPr>
          </a:p>
        </p:txBody>
      </p:sp>
      <p:sp>
        <p:nvSpPr>
          <p:cNvPr id="144" name="テキスト プレースホルダ 9">
            <a:extLst>
              <a:ext uri="{FF2B5EF4-FFF2-40B4-BE49-F238E27FC236}">
                <a16:creationId xmlns:a16="http://schemas.microsoft.com/office/drawing/2014/main" id="{50A2291B-AD09-FB0D-1062-B6F90EA03FD0}"/>
              </a:ext>
            </a:extLst>
          </p:cNvPr>
          <p:cNvSpPr>
            <a:spLocks/>
          </p:cNvSpPr>
          <p:nvPr>
            <p:custDataLst>
              <p:tags r:id="rId18"/>
            </p:custDataLst>
          </p:nvPr>
        </p:nvSpPr>
        <p:spPr bwMode="gray">
          <a:xfrm>
            <a:off x="1554163" y="313213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52D011-BCF8-46E5-85BF-12698CAA2F31}" type="datetime'6''''7'''''''''''''''''''''''''''''''''''''''''''''''''">
              <a:rPr lang="ja-JP" altLang="en-US" sz="900" smtClean="0">
                <a:effectLst/>
              </a:rPr>
              <a:pPr/>
              <a:t>67</a:t>
            </a:fld>
            <a:endParaRPr kumimoji="1" lang="ja-JP" altLang="en-US" sz="900" dirty="0">
              <a:sym typeface="+mn-lt"/>
            </a:endParaRPr>
          </a:p>
        </p:txBody>
      </p:sp>
      <p:sp>
        <p:nvSpPr>
          <p:cNvPr id="145" name="テキスト プレースホルダ 9">
            <a:extLst>
              <a:ext uri="{FF2B5EF4-FFF2-40B4-BE49-F238E27FC236}">
                <a16:creationId xmlns:a16="http://schemas.microsoft.com/office/drawing/2014/main" id="{FDD20D5E-4ECB-7F30-F8C3-AF67D4BE4269}"/>
              </a:ext>
            </a:extLst>
          </p:cNvPr>
          <p:cNvSpPr>
            <a:spLocks/>
          </p:cNvSpPr>
          <p:nvPr>
            <p:custDataLst>
              <p:tags r:id="rId19"/>
            </p:custDataLst>
          </p:nvPr>
        </p:nvSpPr>
        <p:spPr bwMode="gray">
          <a:xfrm>
            <a:off x="1554163" y="336550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90ED48-EAB5-4A83-ADB8-AD2712FB6B66}" type="datetime'''4''''''''''''''''''''''''''''''''''''''''''''''7'''''''''">
              <a:rPr lang="ja-JP" altLang="en-US" sz="900" smtClean="0">
                <a:effectLst/>
              </a:rPr>
              <a:pPr/>
              <a:t>47</a:t>
            </a:fld>
            <a:endParaRPr kumimoji="1" lang="ja-JP" altLang="en-US" sz="900" dirty="0">
              <a:sym typeface="+mn-lt"/>
            </a:endParaRPr>
          </a:p>
        </p:txBody>
      </p:sp>
      <p:sp>
        <p:nvSpPr>
          <p:cNvPr id="47" name="テキスト プレースホルダ 9">
            <a:extLst>
              <a:ext uri="{FF2B5EF4-FFF2-40B4-BE49-F238E27FC236}">
                <a16:creationId xmlns:a16="http://schemas.microsoft.com/office/drawing/2014/main" id="{00A30D84-7556-7513-B144-001A9390402B}"/>
              </a:ext>
            </a:extLst>
          </p:cNvPr>
          <p:cNvSpPr>
            <a:spLocks/>
          </p:cNvSpPr>
          <p:nvPr>
            <p:custDataLst>
              <p:tags r:id="rId20"/>
            </p:custDataLst>
          </p:nvPr>
        </p:nvSpPr>
        <p:spPr bwMode="auto">
          <a:xfrm>
            <a:off x="15636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217489-9C9E-459B-9822-B18411AEF9DC}" type="datetime'0''''''''''''''''''''''1'''''''''''''''''''''''''''''">
              <a:rPr lang="ja-JP" altLang="en-US" sz="900" smtClean="0">
                <a:effectLst/>
                <a:sym typeface="+mn-lt"/>
              </a:rPr>
              <a:pPr marL="0" lvl="0" indent="0" algn="ctr">
                <a:spcBef>
                  <a:spcPct val="0"/>
                </a:spcBef>
                <a:buNone/>
              </a:pPr>
              <a:t>01</a:t>
            </a:fld>
            <a:endParaRPr kumimoji="1" lang="ja-JP" altLang="en-US" sz="900" dirty="0">
              <a:sym typeface="+mn-lt"/>
            </a:endParaRPr>
          </a:p>
        </p:txBody>
      </p:sp>
      <p:sp>
        <p:nvSpPr>
          <p:cNvPr id="146" name="テキスト プレースホルダ 9">
            <a:extLst>
              <a:ext uri="{FF2B5EF4-FFF2-40B4-BE49-F238E27FC236}">
                <a16:creationId xmlns:a16="http://schemas.microsoft.com/office/drawing/2014/main" id="{01DD3658-6824-A46A-1B21-B757026905C3}"/>
              </a:ext>
            </a:extLst>
          </p:cNvPr>
          <p:cNvSpPr>
            <a:spLocks/>
          </p:cNvSpPr>
          <p:nvPr>
            <p:custDataLst>
              <p:tags r:id="rId21"/>
            </p:custDataLst>
          </p:nvPr>
        </p:nvSpPr>
        <p:spPr bwMode="gray">
          <a:xfrm>
            <a:off x="1838325" y="311308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900225-69ED-4706-82EA-CDBBF6703B91}" type="datetime'6''''''''''''''9'''''">
              <a:rPr lang="ja-JP" altLang="en-US" sz="900" smtClean="0">
                <a:effectLst/>
              </a:rPr>
              <a:pPr/>
              <a:t>69</a:t>
            </a:fld>
            <a:endParaRPr kumimoji="1" lang="ja-JP" altLang="en-US" sz="900" dirty="0">
              <a:sym typeface="+mn-lt"/>
            </a:endParaRPr>
          </a:p>
        </p:txBody>
      </p:sp>
      <p:sp>
        <p:nvSpPr>
          <p:cNvPr id="147" name="テキスト プレースホルダ 9">
            <a:extLst>
              <a:ext uri="{FF2B5EF4-FFF2-40B4-BE49-F238E27FC236}">
                <a16:creationId xmlns:a16="http://schemas.microsoft.com/office/drawing/2014/main" id="{3D23DF80-8807-E7EE-2485-78E0B2072166}"/>
              </a:ext>
            </a:extLst>
          </p:cNvPr>
          <p:cNvSpPr>
            <a:spLocks/>
          </p:cNvSpPr>
          <p:nvPr>
            <p:custDataLst>
              <p:tags r:id="rId22"/>
            </p:custDataLst>
          </p:nvPr>
        </p:nvSpPr>
        <p:spPr bwMode="gray">
          <a:xfrm>
            <a:off x="1838325" y="33575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2B3F5A-043D-4A53-98EF-70C28972497C}" type="datetime'''5''''''''''''''''''1'''''''''''''''">
              <a:rPr lang="ja-JP" altLang="en-US" sz="900" smtClean="0">
                <a:effectLst/>
              </a:rPr>
              <a:pPr/>
              <a:t>51</a:t>
            </a:fld>
            <a:endParaRPr kumimoji="1" lang="ja-JP" altLang="en-US" sz="900" dirty="0">
              <a:sym typeface="+mn-lt"/>
            </a:endParaRPr>
          </a:p>
        </p:txBody>
      </p:sp>
      <p:sp>
        <p:nvSpPr>
          <p:cNvPr id="48" name="テキスト プレースホルダ 9">
            <a:extLst>
              <a:ext uri="{FF2B5EF4-FFF2-40B4-BE49-F238E27FC236}">
                <a16:creationId xmlns:a16="http://schemas.microsoft.com/office/drawing/2014/main" id="{C850E19C-3D32-2A80-6EE2-E944A4F4AB5B}"/>
              </a:ext>
            </a:extLst>
          </p:cNvPr>
          <p:cNvSpPr>
            <a:spLocks/>
          </p:cNvSpPr>
          <p:nvPr>
            <p:custDataLst>
              <p:tags r:id="rId23"/>
            </p:custDataLst>
          </p:nvPr>
        </p:nvSpPr>
        <p:spPr bwMode="auto">
          <a:xfrm>
            <a:off x="184785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BDDB27-B89B-48D2-948C-52B70E114143}" type="datetime'''''''''''''''''0''''''''''''''''''''''''''''''''''''2'''''">
              <a:rPr lang="ja-JP" altLang="en-US" sz="900" smtClean="0">
                <a:effectLst/>
                <a:sym typeface="+mn-lt"/>
              </a:rPr>
              <a:pPr marL="0" lvl="0" indent="0" algn="ctr">
                <a:spcBef>
                  <a:spcPct val="0"/>
                </a:spcBef>
                <a:buNone/>
              </a:pPr>
              <a:t>02</a:t>
            </a:fld>
            <a:endParaRPr kumimoji="1" lang="ja-JP" altLang="en-US" sz="900" dirty="0">
              <a:sym typeface="+mn-lt"/>
            </a:endParaRPr>
          </a:p>
        </p:txBody>
      </p:sp>
      <p:sp>
        <p:nvSpPr>
          <p:cNvPr id="149" name="テキスト プレースホルダ 9">
            <a:extLst>
              <a:ext uri="{FF2B5EF4-FFF2-40B4-BE49-F238E27FC236}">
                <a16:creationId xmlns:a16="http://schemas.microsoft.com/office/drawing/2014/main" id="{6551757D-0EF9-A917-08BA-6052275168A2}"/>
              </a:ext>
            </a:extLst>
          </p:cNvPr>
          <p:cNvSpPr>
            <a:spLocks/>
          </p:cNvSpPr>
          <p:nvPr>
            <p:custDataLst>
              <p:tags r:id="rId24"/>
            </p:custDataLst>
          </p:nvPr>
        </p:nvSpPr>
        <p:spPr bwMode="gray">
          <a:xfrm>
            <a:off x="2120900" y="3128964"/>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E41982-5975-45C4-9077-AB772A384365}" type="datetime'''''''6''''''''''''''''''''''''5'">
              <a:rPr lang="ja-JP" altLang="en-US" sz="900" smtClean="0">
                <a:effectLst/>
              </a:rPr>
              <a:pPr/>
              <a:t>65</a:t>
            </a:fld>
            <a:endParaRPr kumimoji="1" lang="ja-JP" altLang="en-US" sz="900" dirty="0">
              <a:sym typeface="+mn-lt"/>
            </a:endParaRPr>
          </a:p>
        </p:txBody>
      </p:sp>
      <p:sp>
        <p:nvSpPr>
          <p:cNvPr id="150" name="テキスト プレースホルダ 9">
            <a:extLst>
              <a:ext uri="{FF2B5EF4-FFF2-40B4-BE49-F238E27FC236}">
                <a16:creationId xmlns:a16="http://schemas.microsoft.com/office/drawing/2014/main" id="{D2ED59ED-DD9E-C838-BA90-068ED5C92C8B}"/>
              </a:ext>
            </a:extLst>
          </p:cNvPr>
          <p:cNvSpPr>
            <a:spLocks/>
          </p:cNvSpPr>
          <p:nvPr>
            <p:custDataLst>
              <p:tags r:id="rId25"/>
            </p:custDataLst>
          </p:nvPr>
        </p:nvSpPr>
        <p:spPr bwMode="gray">
          <a:xfrm>
            <a:off x="2120900" y="33623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9C531D-BF7E-4510-9135-9EE8BF17CAC1}" type="datetime'''''''''''''''''''4''''''''''''9'''''''''''''''''''">
              <a:rPr lang="ja-JP" altLang="en-US" sz="900" smtClean="0">
                <a:effectLst/>
              </a:rPr>
              <a:pPr/>
              <a:t>49</a:t>
            </a:fld>
            <a:endParaRPr kumimoji="1" lang="ja-JP" altLang="en-US" sz="900" dirty="0">
              <a:sym typeface="+mn-lt"/>
            </a:endParaRPr>
          </a:p>
        </p:txBody>
      </p:sp>
      <p:sp>
        <p:nvSpPr>
          <p:cNvPr id="49" name="テキスト プレースホルダ 9">
            <a:extLst>
              <a:ext uri="{FF2B5EF4-FFF2-40B4-BE49-F238E27FC236}">
                <a16:creationId xmlns:a16="http://schemas.microsoft.com/office/drawing/2014/main" id="{50A81DF9-BAE7-B966-272E-C944429520B3}"/>
              </a:ext>
            </a:extLst>
          </p:cNvPr>
          <p:cNvSpPr>
            <a:spLocks/>
          </p:cNvSpPr>
          <p:nvPr>
            <p:custDataLst>
              <p:tags r:id="rId26"/>
            </p:custDataLst>
          </p:nvPr>
        </p:nvSpPr>
        <p:spPr bwMode="auto">
          <a:xfrm>
            <a:off x="213042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4A41A-EFEC-4322-B1FD-76ACCB29F5D7}"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p:nvSpPr>
          <p:cNvPr id="151" name="テキスト プレースホルダ 9">
            <a:extLst>
              <a:ext uri="{FF2B5EF4-FFF2-40B4-BE49-F238E27FC236}">
                <a16:creationId xmlns:a16="http://schemas.microsoft.com/office/drawing/2014/main" id="{AA1B526D-4038-6727-52FF-02BCDD2EE64E}"/>
              </a:ext>
            </a:extLst>
          </p:cNvPr>
          <p:cNvSpPr>
            <a:spLocks/>
          </p:cNvSpPr>
          <p:nvPr>
            <p:custDataLst>
              <p:tags r:id="rId27"/>
            </p:custDataLst>
          </p:nvPr>
        </p:nvSpPr>
        <p:spPr bwMode="gray">
          <a:xfrm>
            <a:off x="2403475" y="311308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6CCF94-077B-4CE6-B266-6B00354248CD}" type="datetime'''''''''6''''''''''''''''''''''''''''''''''8'">
              <a:rPr lang="ja-JP" altLang="en-US" sz="900" smtClean="0">
                <a:effectLst/>
              </a:rPr>
              <a:pPr/>
              <a:t>68</a:t>
            </a:fld>
            <a:endParaRPr kumimoji="1" lang="ja-JP" altLang="en-US" sz="900" dirty="0">
              <a:sym typeface="+mn-lt"/>
            </a:endParaRPr>
          </a:p>
        </p:txBody>
      </p:sp>
      <p:sp>
        <p:nvSpPr>
          <p:cNvPr id="152" name="テキスト プレースホルダ 9">
            <a:extLst>
              <a:ext uri="{FF2B5EF4-FFF2-40B4-BE49-F238E27FC236}">
                <a16:creationId xmlns:a16="http://schemas.microsoft.com/office/drawing/2014/main" id="{8FB0213F-D9AF-A9CB-4425-75BA109A35D9}"/>
              </a:ext>
            </a:extLst>
          </p:cNvPr>
          <p:cNvSpPr>
            <a:spLocks/>
          </p:cNvSpPr>
          <p:nvPr>
            <p:custDataLst>
              <p:tags r:id="rId28"/>
            </p:custDataLst>
          </p:nvPr>
        </p:nvSpPr>
        <p:spPr bwMode="gray">
          <a:xfrm>
            <a:off x="2403475" y="33575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369A1-59A4-40C6-B298-059972EF4BFD}" type="datetime'''''''''''''''''''5''''''''''''''''''''''''''''''1'''">
              <a:rPr lang="ja-JP" altLang="en-US" sz="900" smtClean="0">
                <a:effectLst/>
              </a:rPr>
              <a:pPr/>
              <a:t>51</a:t>
            </a:fld>
            <a:endParaRPr kumimoji="1" lang="ja-JP" altLang="en-US" sz="900" dirty="0">
              <a:sym typeface="+mn-lt"/>
            </a:endParaRPr>
          </a:p>
        </p:txBody>
      </p:sp>
      <p:sp>
        <p:nvSpPr>
          <p:cNvPr id="50" name="テキスト プレースホルダ 9">
            <a:extLst>
              <a:ext uri="{FF2B5EF4-FFF2-40B4-BE49-F238E27FC236}">
                <a16:creationId xmlns:a16="http://schemas.microsoft.com/office/drawing/2014/main" id="{FB83E58D-1515-0930-1665-0E04E0CF1FB6}"/>
              </a:ext>
            </a:extLst>
          </p:cNvPr>
          <p:cNvSpPr>
            <a:spLocks/>
          </p:cNvSpPr>
          <p:nvPr>
            <p:custDataLst>
              <p:tags r:id="rId29"/>
            </p:custDataLst>
          </p:nvPr>
        </p:nvSpPr>
        <p:spPr bwMode="auto">
          <a:xfrm>
            <a:off x="241300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AF1D36-67F5-4579-AECC-7497E9DEEFD6}"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153" name="テキスト プレースホルダ 9">
            <a:extLst>
              <a:ext uri="{FF2B5EF4-FFF2-40B4-BE49-F238E27FC236}">
                <a16:creationId xmlns:a16="http://schemas.microsoft.com/office/drawing/2014/main" id="{556C9F13-0A84-CC34-403C-29AC09BE796D}"/>
              </a:ext>
            </a:extLst>
          </p:cNvPr>
          <p:cNvSpPr>
            <a:spLocks/>
          </p:cNvSpPr>
          <p:nvPr>
            <p:custDataLst>
              <p:tags r:id="rId30"/>
            </p:custDataLst>
          </p:nvPr>
        </p:nvSpPr>
        <p:spPr bwMode="gray">
          <a:xfrm>
            <a:off x="2686050" y="310832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9B1E2-7B60-4EB1-B9BC-222F62C60D38}" type="datetime'''''''''''7''''''''''''''''''''2'''''''''''''''''''''''''">
              <a:rPr lang="ja-JP" altLang="en-US" sz="900" smtClean="0">
                <a:effectLst/>
              </a:rPr>
              <a:pPr/>
              <a:t>72</a:t>
            </a:fld>
            <a:endParaRPr kumimoji="1" lang="ja-JP" altLang="en-US" sz="900" dirty="0">
              <a:sym typeface="+mn-lt"/>
            </a:endParaRPr>
          </a:p>
        </p:txBody>
      </p:sp>
      <p:sp>
        <p:nvSpPr>
          <p:cNvPr id="154" name="テキスト プレースホルダ 9">
            <a:extLst>
              <a:ext uri="{FF2B5EF4-FFF2-40B4-BE49-F238E27FC236}">
                <a16:creationId xmlns:a16="http://schemas.microsoft.com/office/drawing/2014/main" id="{B667FA15-7E23-D468-3E9B-29AD25E901BB}"/>
              </a:ext>
            </a:extLst>
          </p:cNvPr>
          <p:cNvSpPr>
            <a:spLocks/>
          </p:cNvSpPr>
          <p:nvPr>
            <p:custDataLst>
              <p:tags r:id="rId31"/>
            </p:custDataLst>
          </p:nvPr>
        </p:nvSpPr>
        <p:spPr bwMode="gray">
          <a:xfrm>
            <a:off x="2686050" y="33575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4B2210-0B74-4CA0-BA93-A2C57F1AABE5}" type="datetime'''''''5''1'''''''''''''''''">
              <a:rPr lang="ja-JP" altLang="en-US" sz="900" smtClean="0">
                <a:effectLst/>
              </a:rPr>
              <a:pPr/>
              <a:t>51</a:t>
            </a:fld>
            <a:endParaRPr kumimoji="1" lang="ja-JP" altLang="en-US" sz="900" dirty="0">
              <a:sym typeface="+mn-lt"/>
            </a:endParaRPr>
          </a:p>
        </p:txBody>
      </p:sp>
      <p:sp>
        <p:nvSpPr>
          <p:cNvPr id="51" name="テキスト プレースホルダ 9">
            <a:extLst>
              <a:ext uri="{FF2B5EF4-FFF2-40B4-BE49-F238E27FC236}">
                <a16:creationId xmlns:a16="http://schemas.microsoft.com/office/drawing/2014/main" id="{CF7C9B42-55C1-F85B-BD03-077879F38534}"/>
              </a:ext>
            </a:extLst>
          </p:cNvPr>
          <p:cNvSpPr>
            <a:spLocks/>
          </p:cNvSpPr>
          <p:nvPr>
            <p:custDataLst>
              <p:tags r:id="rId32"/>
            </p:custDataLst>
          </p:nvPr>
        </p:nvSpPr>
        <p:spPr bwMode="auto">
          <a:xfrm>
            <a:off x="269557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423200-47B7-4043-A79E-702C88E0F7EA}"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p:nvSpPr>
          <p:cNvPr id="155" name="テキスト プレースホルダ 9">
            <a:extLst>
              <a:ext uri="{FF2B5EF4-FFF2-40B4-BE49-F238E27FC236}">
                <a16:creationId xmlns:a16="http://schemas.microsoft.com/office/drawing/2014/main" id="{FAF0880A-401D-C4A3-0335-8E42BA398D21}"/>
              </a:ext>
            </a:extLst>
          </p:cNvPr>
          <p:cNvSpPr>
            <a:spLocks/>
          </p:cNvSpPr>
          <p:nvPr>
            <p:custDataLst>
              <p:tags r:id="rId33"/>
            </p:custDataLst>
          </p:nvPr>
        </p:nvSpPr>
        <p:spPr bwMode="gray">
          <a:xfrm>
            <a:off x="2970213" y="307975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DECADB-2EA5-410F-82B9-263364EAC21C}" type="datetime'''7''''''''''''''''''''''''''5'''''''''''''''''''''''">
              <a:rPr lang="ja-JP" altLang="en-US" sz="900" smtClean="0">
                <a:effectLst/>
              </a:rPr>
              <a:pPr/>
              <a:t>75</a:t>
            </a:fld>
            <a:endParaRPr kumimoji="1" lang="ja-JP" altLang="en-US" sz="900" dirty="0">
              <a:sym typeface="+mn-lt"/>
            </a:endParaRPr>
          </a:p>
        </p:txBody>
      </p:sp>
      <p:sp>
        <p:nvSpPr>
          <p:cNvPr id="156" name="テキスト プレースホルダ 9">
            <a:extLst>
              <a:ext uri="{FF2B5EF4-FFF2-40B4-BE49-F238E27FC236}">
                <a16:creationId xmlns:a16="http://schemas.microsoft.com/office/drawing/2014/main" id="{ACE11BC1-2430-30DE-2196-A66AC0BACDFE}"/>
              </a:ext>
            </a:extLst>
          </p:cNvPr>
          <p:cNvSpPr>
            <a:spLocks/>
          </p:cNvSpPr>
          <p:nvPr>
            <p:custDataLst>
              <p:tags r:id="rId34"/>
            </p:custDataLst>
          </p:nvPr>
        </p:nvSpPr>
        <p:spPr bwMode="gray">
          <a:xfrm>
            <a:off x="2970213" y="334645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FB6C55-54F3-42FE-B069-6A81B425C9CE}" type="datetime'''''''''''''''''''''5''6'''">
              <a:rPr lang="ja-JP" altLang="en-US" sz="900" smtClean="0">
                <a:effectLst/>
              </a:rPr>
              <a:pPr/>
              <a:t>56</a:t>
            </a:fld>
            <a:endParaRPr kumimoji="1" lang="ja-JP" altLang="en-US" sz="900" dirty="0">
              <a:sym typeface="+mn-lt"/>
            </a:endParaRPr>
          </a:p>
        </p:txBody>
      </p:sp>
      <p:sp>
        <p:nvSpPr>
          <p:cNvPr id="84" name="テキスト プレースホルダ 9">
            <a:extLst>
              <a:ext uri="{FF2B5EF4-FFF2-40B4-BE49-F238E27FC236}">
                <a16:creationId xmlns:a16="http://schemas.microsoft.com/office/drawing/2014/main" id="{34493FB6-0AA4-76C9-BA38-58414788A395}"/>
              </a:ext>
            </a:extLst>
          </p:cNvPr>
          <p:cNvSpPr>
            <a:spLocks/>
          </p:cNvSpPr>
          <p:nvPr>
            <p:custDataLst>
              <p:tags r:id="rId35"/>
            </p:custDataLst>
          </p:nvPr>
        </p:nvSpPr>
        <p:spPr bwMode="auto">
          <a:xfrm>
            <a:off x="297973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5F32BE-DCBF-408F-ACEA-A415DDE7A43D}"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p:nvSpPr>
          <p:cNvPr id="157" name="テキスト プレースホルダ 9">
            <a:extLst>
              <a:ext uri="{FF2B5EF4-FFF2-40B4-BE49-F238E27FC236}">
                <a16:creationId xmlns:a16="http://schemas.microsoft.com/office/drawing/2014/main" id="{10684446-819F-2372-C898-8535EA171B05}"/>
              </a:ext>
            </a:extLst>
          </p:cNvPr>
          <p:cNvSpPr>
            <a:spLocks/>
          </p:cNvSpPr>
          <p:nvPr>
            <p:custDataLst>
              <p:tags r:id="rId36"/>
            </p:custDataLst>
          </p:nvPr>
        </p:nvSpPr>
        <p:spPr bwMode="gray">
          <a:xfrm>
            <a:off x="3252788" y="306070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4C07DC-1515-4DD2-9F76-F4846F1905DB}" type="datetime'''''''''''''''''''7''''9'''''''''''''''''''''''''''">
              <a:rPr lang="ja-JP" altLang="en-US" sz="900" smtClean="0">
                <a:effectLst/>
              </a:rPr>
              <a:pPr/>
              <a:t>79</a:t>
            </a:fld>
            <a:endParaRPr kumimoji="1" lang="ja-JP" altLang="en-US" sz="900" dirty="0">
              <a:sym typeface="+mn-lt"/>
            </a:endParaRPr>
          </a:p>
        </p:txBody>
      </p:sp>
      <p:sp>
        <p:nvSpPr>
          <p:cNvPr id="158" name="テキスト プレースホルダ 9">
            <a:extLst>
              <a:ext uri="{FF2B5EF4-FFF2-40B4-BE49-F238E27FC236}">
                <a16:creationId xmlns:a16="http://schemas.microsoft.com/office/drawing/2014/main" id="{D9CFCE70-D972-EE9D-516A-EF02AFF394AA}"/>
              </a:ext>
            </a:extLst>
          </p:cNvPr>
          <p:cNvSpPr>
            <a:spLocks/>
          </p:cNvSpPr>
          <p:nvPr>
            <p:custDataLst>
              <p:tags r:id="rId37"/>
            </p:custDataLst>
          </p:nvPr>
        </p:nvSpPr>
        <p:spPr bwMode="gray">
          <a:xfrm>
            <a:off x="3252788" y="33416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AF9810-0F17-4111-86DA-2D4EEBA353F0}" type="datetime'''''''''''''''''''''''''''5''''''''9'''''''''''''''''''''''">
              <a:rPr lang="ja-JP" altLang="en-US" sz="900" smtClean="0">
                <a:effectLst/>
              </a:rPr>
              <a:pPr/>
              <a:t>59</a:t>
            </a:fld>
            <a:endParaRPr kumimoji="1" lang="ja-JP" altLang="en-US" sz="900" dirty="0">
              <a:sym typeface="+mn-lt"/>
            </a:endParaRPr>
          </a:p>
        </p:txBody>
      </p:sp>
      <p:sp>
        <p:nvSpPr>
          <p:cNvPr id="85" name="テキスト プレースホルダ 9">
            <a:extLst>
              <a:ext uri="{FF2B5EF4-FFF2-40B4-BE49-F238E27FC236}">
                <a16:creationId xmlns:a16="http://schemas.microsoft.com/office/drawing/2014/main" id="{7DD595D8-B296-E7B9-8481-74585FB26532}"/>
              </a:ext>
            </a:extLst>
          </p:cNvPr>
          <p:cNvSpPr>
            <a:spLocks/>
          </p:cNvSpPr>
          <p:nvPr>
            <p:custDataLst>
              <p:tags r:id="rId38"/>
            </p:custDataLst>
          </p:nvPr>
        </p:nvSpPr>
        <p:spPr bwMode="auto">
          <a:xfrm>
            <a:off x="326231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C354CD-A5EE-45F2-912E-887081331F59}"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159" name="テキスト プレースホルダ 9">
            <a:extLst>
              <a:ext uri="{FF2B5EF4-FFF2-40B4-BE49-F238E27FC236}">
                <a16:creationId xmlns:a16="http://schemas.microsoft.com/office/drawing/2014/main" id="{18C23D37-453E-8E00-7E0C-07DE43C4367C}"/>
              </a:ext>
            </a:extLst>
          </p:cNvPr>
          <p:cNvSpPr>
            <a:spLocks/>
          </p:cNvSpPr>
          <p:nvPr>
            <p:custDataLst>
              <p:tags r:id="rId39"/>
            </p:custDataLst>
          </p:nvPr>
        </p:nvSpPr>
        <p:spPr bwMode="gray">
          <a:xfrm>
            <a:off x="3535363" y="3046414"/>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077292-BF4E-4ACC-A66D-644761F27116}" type="datetime'''''8''''''''''''''''''0'''''''''''">
              <a:rPr lang="ja-JP" altLang="en-US" sz="900" smtClean="0">
                <a:effectLst/>
              </a:rPr>
              <a:pPr/>
              <a:t>80</a:t>
            </a:fld>
            <a:endParaRPr kumimoji="1" lang="ja-JP" altLang="en-US" sz="900" dirty="0">
              <a:sym typeface="+mn-lt"/>
            </a:endParaRPr>
          </a:p>
        </p:txBody>
      </p:sp>
      <p:sp>
        <p:nvSpPr>
          <p:cNvPr id="160" name="テキスト プレースホルダ 9">
            <a:extLst>
              <a:ext uri="{FF2B5EF4-FFF2-40B4-BE49-F238E27FC236}">
                <a16:creationId xmlns:a16="http://schemas.microsoft.com/office/drawing/2014/main" id="{5F1EE237-BD50-8544-7028-A1092F5445DD}"/>
              </a:ext>
            </a:extLst>
          </p:cNvPr>
          <p:cNvSpPr>
            <a:spLocks/>
          </p:cNvSpPr>
          <p:nvPr>
            <p:custDataLst>
              <p:tags r:id="rId40"/>
            </p:custDataLst>
          </p:nvPr>
        </p:nvSpPr>
        <p:spPr bwMode="gray">
          <a:xfrm>
            <a:off x="3535363" y="333533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5BD70-1754-4B6D-85D8-2B031595E15D}" type="datetime'''''''''''6''2'''''''''''''''">
              <a:rPr lang="ja-JP" altLang="en-US" sz="900" smtClean="0">
                <a:effectLst/>
              </a:rPr>
              <a:pPr/>
              <a:t>62</a:t>
            </a:fld>
            <a:endParaRPr kumimoji="1" lang="ja-JP" altLang="en-US" sz="900" dirty="0">
              <a:sym typeface="+mn-lt"/>
            </a:endParaRPr>
          </a:p>
        </p:txBody>
      </p:sp>
      <p:sp>
        <p:nvSpPr>
          <p:cNvPr id="86" name="テキスト プレースホルダ 9">
            <a:extLst>
              <a:ext uri="{FF2B5EF4-FFF2-40B4-BE49-F238E27FC236}">
                <a16:creationId xmlns:a16="http://schemas.microsoft.com/office/drawing/2014/main" id="{1563D796-7E9A-0B88-8D4A-ADC0965E1FAC}"/>
              </a:ext>
            </a:extLst>
          </p:cNvPr>
          <p:cNvSpPr>
            <a:spLocks/>
          </p:cNvSpPr>
          <p:nvPr>
            <p:custDataLst>
              <p:tags r:id="rId41"/>
            </p:custDataLst>
          </p:nvPr>
        </p:nvSpPr>
        <p:spPr bwMode="auto">
          <a:xfrm>
            <a:off x="35448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3D7610-C49E-48D4-91C6-D9FD38C463AB}"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161" name="テキスト プレースホルダ 9">
            <a:extLst>
              <a:ext uri="{FF2B5EF4-FFF2-40B4-BE49-F238E27FC236}">
                <a16:creationId xmlns:a16="http://schemas.microsoft.com/office/drawing/2014/main" id="{5E57BB51-2778-8CA2-D2AC-40A1E5E1F520}"/>
              </a:ext>
            </a:extLst>
          </p:cNvPr>
          <p:cNvSpPr>
            <a:spLocks/>
          </p:cNvSpPr>
          <p:nvPr>
            <p:custDataLst>
              <p:tags r:id="rId42"/>
            </p:custDataLst>
          </p:nvPr>
        </p:nvSpPr>
        <p:spPr bwMode="gray">
          <a:xfrm>
            <a:off x="3817938" y="302577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1E8E71-A92B-4CF7-A118-53B3C5B62399}" type="datetime'''8''''''''''''3'''''''''''''''''''''''''''">
              <a:rPr lang="ja-JP" altLang="en-US" sz="900" smtClean="0">
                <a:effectLst/>
              </a:rPr>
              <a:pPr/>
              <a:t>83</a:t>
            </a:fld>
            <a:endParaRPr kumimoji="1" lang="ja-JP" altLang="en-US" sz="900" dirty="0">
              <a:sym typeface="+mn-lt"/>
            </a:endParaRPr>
          </a:p>
        </p:txBody>
      </p:sp>
      <p:sp>
        <p:nvSpPr>
          <p:cNvPr id="162" name="テキスト プレースホルダ 9">
            <a:extLst>
              <a:ext uri="{FF2B5EF4-FFF2-40B4-BE49-F238E27FC236}">
                <a16:creationId xmlns:a16="http://schemas.microsoft.com/office/drawing/2014/main" id="{CA65795E-E3CC-A43F-421B-5C785178FCAB}"/>
              </a:ext>
            </a:extLst>
          </p:cNvPr>
          <p:cNvSpPr>
            <a:spLocks/>
          </p:cNvSpPr>
          <p:nvPr>
            <p:custDataLst>
              <p:tags r:id="rId43"/>
            </p:custDataLst>
          </p:nvPr>
        </p:nvSpPr>
        <p:spPr bwMode="gray">
          <a:xfrm>
            <a:off x="3817938" y="33289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62C147-E92F-4480-93FF-B3425300C497}" type="datetime'''''''''''''''''''''''''6''''''''''''''''''6'''''''''''''''''">
              <a:rPr lang="ja-JP" altLang="en-US" sz="900" smtClean="0">
                <a:effectLst/>
              </a:rPr>
              <a:pPr/>
              <a:t>66</a:t>
            </a:fld>
            <a:endParaRPr kumimoji="1" lang="ja-JP" altLang="en-US" sz="900" dirty="0">
              <a:sym typeface="+mn-lt"/>
            </a:endParaRPr>
          </a:p>
        </p:txBody>
      </p:sp>
      <p:sp>
        <p:nvSpPr>
          <p:cNvPr id="87" name="テキスト プレースホルダ 9">
            <a:extLst>
              <a:ext uri="{FF2B5EF4-FFF2-40B4-BE49-F238E27FC236}">
                <a16:creationId xmlns:a16="http://schemas.microsoft.com/office/drawing/2014/main" id="{6768E0FE-4B89-E6B9-1465-4B36370618E8}"/>
              </a:ext>
            </a:extLst>
          </p:cNvPr>
          <p:cNvSpPr>
            <a:spLocks/>
          </p:cNvSpPr>
          <p:nvPr>
            <p:custDataLst>
              <p:tags r:id="rId44"/>
            </p:custDataLst>
          </p:nvPr>
        </p:nvSpPr>
        <p:spPr bwMode="auto">
          <a:xfrm>
            <a:off x="382746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2E54EA-B184-45D5-8A2E-80FCAAA9AB22}"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163" name="テキスト プレースホルダ 9">
            <a:extLst>
              <a:ext uri="{FF2B5EF4-FFF2-40B4-BE49-F238E27FC236}">
                <a16:creationId xmlns:a16="http://schemas.microsoft.com/office/drawing/2014/main" id="{15384BF8-F509-0729-CB67-EFA4AE788F06}"/>
              </a:ext>
            </a:extLst>
          </p:cNvPr>
          <p:cNvSpPr>
            <a:spLocks/>
          </p:cNvSpPr>
          <p:nvPr>
            <p:custDataLst>
              <p:tags r:id="rId45"/>
            </p:custDataLst>
          </p:nvPr>
        </p:nvSpPr>
        <p:spPr bwMode="gray">
          <a:xfrm>
            <a:off x="4102100" y="301625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723A3-FCDF-4024-BE34-14A4BA29B15A}" type="datetime'8''''''''''''''''''''''''''''''''3'''''''''''''''">
              <a:rPr lang="ja-JP" altLang="en-US" sz="900" smtClean="0">
                <a:effectLst/>
              </a:rPr>
              <a:pPr/>
              <a:t>83</a:t>
            </a:fld>
            <a:endParaRPr kumimoji="1" lang="ja-JP" altLang="en-US" sz="900" dirty="0">
              <a:sym typeface="+mn-lt"/>
            </a:endParaRPr>
          </a:p>
        </p:txBody>
      </p:sp>
      <p:sp>
        <p:nvSpPr>
          <p:cNvPr id="164" name="テキスト プレースホルダ 9">
            <a:extLst>
              <a:ext uri="{FF2B5EF4-FFF2-40B4-BE49-F238E27FC236}">
                <a16:creationId xmlns:a16="http://schemas.microsoft.com/office/drawing/2014/main" id="{BF312994-48AD-CF51-7202-4C9FE72CBA34}"/>
              </a:ext>
            </a:extLst>
          </p:cNvPr>
          <p:cNvSpPr>
            <a:spLocks/>
          </p:cNvSpPr>
          <p:nvPr>
            <p:custDataLst>
              <p:tags r:id="rId46"/>
            </p:custDataLst>
          </p:nvPr>
        </p:nvSpPr>
        <p:spPr bwMode="gray">
          <a:xfrm>
            <a:off x="4102100" y="332263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DF37F4-853A-40F7-B26A-8EBE8E62AC96}" type="datetime'''''''''''''''''''''''''6''8'''''''''''''''''''''''">
              <a:rPr lang="ja-JP" altLang="en-US" sz="900" smtClean="0">
                <a:effectLst/>
              </a:rPr>
              <a:pPr/>
              <a:t>68</a:t>
            </a:fld>
            <a:endParaRPr kumimoji="1" lang="ja-JP" altLang="en-US" sz="900" dirty="0">
              <a:sym typeface="+mn-lt"/>
            </a:endParaRPr>
          </a:p>
        </p:txBody>
      </p:sp>
      <p:sp>
        <p:nvSpPr>
          <p:cNvPr id="89" name="テキスト プレースホルダ 9">
            <a:extLst>
              <a:ext uri="{FF2B5EF4-FFF2-40B4-BE49-F238E27FC236}">
                <a16:creationId xmlns:a16="http://schemas.microsoft.com/office/drawing/2014/main" id="{6B266031-671A-A434-1634-FFE799528BEC}"/>
              </a:ext>
            </a:extLst>
          </p:cNvPr>
          <p:cNvSpPr>
            <a:spLocks/>
          </p:cNvSpPr>
          <p:nvPr>
            <p:custDataLst>
              <p:tags r:id="rId47"/>
            </p:custDataLst>
          </p:nvPr>
        </p:nvSpPr>
        <p:spPr bwMode="auto">
          <a:xfrm>
            <a:off x="411162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124009-7399-433C-85AB-468AB91627F7}"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165" name="テキスト プレースホルダ 9">
            <a:extLst>
              <a:ext uri="{FF2B5EF4-FFF2-40B4-BE49-F238E27FC236}">
                <a16:creationId xmlns:a16="http://schemas.microsoft.com/office/drawing/2014/main" id="{1D36A7E4-7D6A-4BB0-07EF-7DA5A31C40A3}"/>
              </a:ext>
            </a:extLst>
          </p:cNvPr>
          <p:cNvSpPr>
            <a:spLocks/>
          </p:cNvSpPr>
          <p:nvPr>
            <p:custDataLst>
              <p:tags r:id="rId48"/>
            </p:custDataLst>
          </p:nvPr>
        </p:nvSpPr>
        <p:spPr bwMode="gray">
          <a:xfrm>
            <a:off x="4384675" y="300990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0B8D4C-A747-43E7-BF9F-757B4D9370B9}" type="datetime'''''8''''''5'''''''''''">
              <a:rPr lang="ja-JP" altLang="en-US" sz="900" smtClean="0">
                <a:effectLst/>
              </a:rPr>
              <a:pPr/>
              <a:t>85</a:t>
            </a:fld>
            <a:endParaRPr kumimoji="1" lang="ja-JP" altLang="en-US" sz="900" dirty="0">
              <a:sym typeface="+mn-lt"/>
            </a:endParaRPr>
          </a:p>
        </p:txBody>
      </p:sp>
      <p:sp>
        <p:nvSpPr>
          <p:cNvPr id="166" name="テキスト プレースホルダ 9">
            <a:extLst>
              <a:ext uri="{FF2B5EF4-FFF2-40B4-BE49-F238E27FC236}">
                <a16:creationId xmlns:a16="http://schemas.microsoft.com/office/drawing/2014/main" id="{AECC8E32-3D04-46D9-3131-28FA88CB5D5B}"/>
              </a:ext>
            </a:extLst>
          </p:cNvPr>
          <p:cNvSpPr>
            <a:spLocks/>
          </p:cNvSpPr>
          <p:nvPr>
            <p:custDataLst>
              <p:tags r:id="rId49"/>
            </p:custDataLst>
          </p:nvPr>
        </p:nvSpPr>
        <p:spPr bwMode="gray">
          <a:xfrm>
            <a:off x="4384675" y="332263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8F017A-48DA-48E5-BB2F-9B2483A8AF5D}" type="datetime'''''''''''''''''''6''''''''''''''''''''''''''''''''''9'''''">
              <a:rPr lang="ja-JP" altLang="en-US" sz="900" smtClean="0">
                <a:effectLst/>
              </a:rPr>
              <a:pPr/>
              <a:t>69</a:t>
            </a:fld>
            <a:endParaRPr kumimoji="1" lang="ja-JP" altLang="en-US" sz="900" dirty="0">
              <a:sym typeface="+mn-lt"/>
            </a:endParaRPr>
          </a:p>
        </p:txBody>
      </p:sp>
      <p:sp>
        <p:nvSpPr>
          <p:cNvPr id="90" name="テキスト プレースホルダ 9">
            <a:extLst>
              <a:ext uri="{FF2B5EF4-FFF2-40B4-BE49-F238E27FC236}">
                <a16:creationId xmlns:a16="http://schemas.microsoft.com/office/drawing/2014/main" id="{9629CA26-1D3A-011D-AEE6-FDD8EBCCB4C7}"/>
              </a:ext>
            </a:extLst>
          </p:cNvPr>
          <p:cNvSpPr>
            <a:spLocks/>
          </p:cNvSpPr>
          <p:nvPr>
            <p:custDataLst>
              <p:tags r:id="rId50"/>
            </p:custDataLst>
          </p:nvPr>
        </p:nvSpPr>
        <p:spPr bwMode="auto">
          <a:xfrm>
            <a:off x="439420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A5964-273F-4BAD-A4E9-F038961BA482}"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167" name="テキスト プレースホルダ 9">
            <a:extLst>
              <a:ext uri="{FF2B5EF4-FFF2-40B4-BE49-F238E27FC236}">
                <a16:creationId xmlns:a16="http://schemas.microsoft.com/office/drawing/2014/main" id="{A9AC61EF-3B17-7790-C5AE-A2A8B05BCBFE}"/>
              </a:ext>
            </a:extLst>
          </p:cNvPr>
          <p:cNvSpPr>
            <a:spLocks/>
          </p:cNvSpPr>
          <p:nvPr>
            <p:custDataLst>
              <p:tags r:id="rId51"/>
            </p:custDataLst>
          </p:nvPr>
        </p:nvSpPr>
        <p:spPr bwMode="gray">
          <a:xfrm>
            <a:off x="4667250" y="300672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EAA0A-D281-4B8E-90CA-638BF55539BB}" type="datetime'''''''''''''''''''''''''''''8''8'''''''''''">
              <a:rPr lang="ja-JP" altLang="en-US" sz="900" smtClean="0">
                <a:effectLst/>
              </a:rPr>
              <a:pPr/>
              <a:t>88</a:t>
            </a:fld>
            <a:endParaRPr kumimoji="1" lang="ja-JP" altLang="en-US" sz="900" dirty="0">
              <a:sym typeface="+mn-lt"/>
            </a:endParaRPr>
          </a:p>
        </p:txBody>
      </p:sp>
      <p:sp>
        <p:nvSpPr>
          <p:cNvPr id="168" name="テキスト プレースホルダ 9">
            <a:extLst>
              <a:ext uri="{FF2B5EF4-FFF2-40B4-BE49-F238E27FC236}">
                <a16:creationId xmlns:a16="http://schemas.microsoft.com/office/drawing/2014/main" id="{B6A58A4C-9693-6242-DCF7-7BEEC697A9C5}"/>
              </a:ext>
            </a:extLst>
          </p:cNvPr>
          <p:cNvSpPr>
            <a:spLocks/>
          </p:cNvSpPr>
          <p:nvPr>
            <p:custDataLst>
              <p:tags r:id="rId52"/>
            </p:custDataLst>
          </p:nvPr>
        </p:nvSpPr>
        <p:spPr bwMode="gray">
          <a:xfrm>
            <a:off x="4667250" y="33242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780F5-0F97-487B-A10F-0D29F356D5AB}" type="datetime'''''''''''''''''''''''''''''''''''6''''''''''''8'">
              <a:rPr lang="ja-JP" altLang="en-US" sz="900" smtClean="0">
                <a:effectLst/>
              </a:rPr>
              <a:pPr/>
              <a:t>68</a:t>
            </a:fld>
            <a:endParaRPr kumimoji="1" lang="ja-JP" altLang="en-US" sz="900" dirty="0">
              <a:sym typeface="+mn-lt"/>
            </a:endParaRPr>
          </a:p>
        </p:txBody>
      </p:sp>
      <p:sp>
        <p:nvSpPr>
          <p:cNvPr id="91" name="テキスト プレースホルダ 9">
            <a:extLst>
              <a:ext uri="{FF2B5EF4-FFF2-40B4-BE49-F238E27FC236}">
                <a16:creationId xmlns:a16="http://schemas.microsoft.com/office/drawing/2014/main" id="{B7F54478-5589-22BB-79D5-8CDC4FBCA89B}"/>
              </a:ext>
            </a:extLst>
          </p:cNvPr>
          <p:cNvSpPr>
            <a:spLocks/>
          </p:cNvSpPr>
          <p:nvPr>
            <p:custDataLst>
              <p:tags r:id="rId53"/>
            </p:custDataLst>
          </p:nvPr>
        </p:nvSpPr>
        <p:spPr bwMode="auto">
          <a:xfrm>
            <a:off x="467677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776C46-C0F5-4001-8E19-7554795C293E}"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p:nvSpPr>
          <p:cNvPr id="169" name="テキスト プレースホルダ 9">
            <a:extLst>
              <a:ext uri="{FF2B5EF4-FFF2-40B4-BE49-F238E27FC236}">
                <a16:creationId xmlns:a16="http://schemas.microsoft.com/office/drawing/2014/main" id="{FAABFAAB-F3BB-64C8-7E5A-6E3D77FF2395}"/>
              </a:ext>
            </a:extLst>
          </p:cNvPr>
          <p:cNvSpPr>
            <a:spLocks/>
          </p:cNvSpPr>
          <p:nvPr>
            <p:custDataLst>
              <p:tags r:id="rId54"/>
            </p:custDataLst>
          </p:nvPr>
        </p:nvSpPr>
        <p:spPr bwMode="gray">
          <a:xfrm>
            <a:off x="4949825" y="297497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21C5D7-DE10-421C-B407-ED62C7492854}" type="datetime'''''''''''''''''''''''''9''''''''''''''''2'''">
              <a:rPr lang="ja-JP" altLang="en-US" sz="900" smtClean="0">
                <a:effectLst/>
              </a:rPr>
              <a:pPr/>
              <a:t>92</a:t>
            </a:fld>
            <a:endParaRPr kumimoji="1" lang="ja-JP" altLang="en-US" sz="900" dirty="0">
              <a:sym typeface="+mn-lt"/>
            </a:endParaRPr>
          </a:p>
        </p:txBody>
      </p:sp>
      <p:sp>
        <p:nvSpPr>
          <p:cNvPr id="170" name="テキスト プレースホルダ 9">
            <a:extLst>
              <a:ext uri="{FF2B5EF4-FFF2-40B4-BE49-F238E27FC236}">
                <a16:creationId xmlns:a16="http://schemas.microsoft.com/office/drawing/2014/main" id="{C62087F5-8AC6-C4BE-91FB-8E0C8C8F8199}"/>
              </a:ext>
            </a:extLst>
          </p:cNvPr>
          <p:cNvSpPr>
            <a:spLocks/>
          </p:cNvSpPr>
          <p:nvPr>
            <p:custDataLst>
              <p:tags r:id="rId55"/>
            </p:custDataLst>
          </p:nvPr>
        </p:nvSpPr>
        <p:spPr bwMode="gray">
          <a:xfrm>
            <a:off x="4949825" y="33115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BA59E-8516-41E4-8839-7B783F8F54DC}" type="datetime'''''''''''''''''''''''''''''''''''7''''''4'''''''">
              <a:rPr lang="ja-JP" altLang="en-US" sz="900" smtClean="0">
                <a:effectLst/>
              </a:rPr>
              <a:pPr/>
              <a:t>74</a:t>
            </a:fld>
            <a:endParaRPr kumimoji="1" lang="ja-JP" altLang="en-US" sz="900" dirty="0">
              <a:sym typeface="+mn-lt"/>
            </a:endParaRPr>
          </a:p>
        </p:txBody>
      </p:sp>
      <p:sp>
        <p:nvSpPr>
          <p:cNvPr id="92" name="テキスト プレースホルダ 9">
            <a:extLst>
              <a:ext uri="{FF2B5EF4-FFF2-40B4-BE49-F238E27FC236}">
                <a16:creationId xmlns:a16="http://schemas.microsoft.com/office/drawing/2014/main" id="{FA479F60-71E5-B0E8-22C6-57C5CD612629}"/>
              </a:ext>
            </a:extLst>
          </p:cNvPr>
          <p:cNvSpPr>
            <a:spLocks/>
          </p:cNvSpPr>
          <p:nvPr>
            <p:custDataLst>
              <p:tags r:id="rId56"/>
            </p:custDataLst>
          </p:nvPr>
        </p:nvSpPr>
        <p:spPr bwMode="auto">
          <a:xfrm>
            <a:off x="495935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C1BCA7-06F0-4C6A-B920-1DB781152708}"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171" name="テキスト プレースホルダ 9">
            <a:extLst>
              <a:ext uri="{FF2B5EF4-FFF2-40B4-BE49-F238E27FC236}">
                <a16:creationId xmlns:a16="http://schemas.microsoft.com/office/drawing/2014/main" id="{BFD13EFD-5FAF-538D-5F98-E5419A1C0AB2}"/>
              </a:ext>
            </a:extLst>
          </p:cNvPr>
          <p:cNvSpPr>
            <a:spLocks/>
          </p:cNvSpPr>
          <p:nvPr>
            <p:custDataLst>
              <p:tags r:id="rId57"/>
            </p:custDataLst>
          </p:nvPr>
        </p:nvSpPr>
        <p:spPr bwMode="gray">
          <a:xfrm>
            <a:off x="5233988" y="294798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6CD5F-73DB-4B76-AD10-7E9C94725DCC}" type="datetime'9''''''''''''''''''''''''''''''''''''''''''''8'''''''''''">
              <a:rPr lang="ja-JP" altLang="en-US" sz="900" smtClean="0">
                <a:effectLst/>
              </a:rPr>
              <a:pPr/>
              <a:t>98</a:t>
            </a:fld>
            <a:endParaRPr kumimoji="1" lang="ja-JP" altLang="en-US" sz="900" dirty="0">
              <a:sym typeface="+mn-lt"/>
            </a:endParaRPr>
          </a:p>
        </p:txBody>
      </p:sp>
      <p:sp>
        <p:nvSpPr>
          <p:cNvPr id="172" name="テキスト プレースホルダ 9">
            <a:extLst>
              <a:ext uri="{FF2B5EF4-FFF2-40B4-BE49-F238E27FC236}">
                <a16:creationId xmlns:a16="http://schemas.microsoft.com/office/drawing/2014/main" id="{E2A28640-ADE9-34FA-4882-ADC84D6AF63D}"/>
              </a:ext>
            </a:extLst>
          </p:cNvPr>
          <p:cNvSpPr>
            <a:spLocks/>
          </p:cNvSpPr>
          <p:nvPr>
            <p:custDataLst>
              <p:tags r:id="rId58"/>
            </p:custDataLst>
          </p:nvPr>
        </p:nvSpPr>
        <p:spPr bwMode="gray">
          <a:xfrm>
            <a:off x="5233988" y="330517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508A94-555A-4908-A08F-F658116BE265}" type="datetime'''''''''''''''''''''''''''''''''''''7''''7'''''''''''''''''''">
              <a:rPr lang="ja-JP" altLang="en-US" sz="900" smtClean="0">
                <a:effectLst/>
              </a:rPr>
              <a:pPr/>
              <a:t>77</a:t>
            </a:fld>
            <a:endParaRPr kumimoji="1" lang="ja-JP" altLang="en-US" sz="900" dirty="0">
              <a:sym typeface="+mn-lt"/>
            </a:endParaRPr>
          </a:p>
        </p:txBody>
      </p:sp>
      <p:sp>
        <p:nvSpPr>
          <p:cNvPr id="93" name="テキスト プレースホルダ 9">
            <a:extLst>
              <a:ext uri="{FF2B5EF4-FFF2-40B4-BE49-F238E27FC236}">
                <a16:creationId xmlns:a16="http://schemas.microsoft.com/office/drawing/2014/main" id="{A8AEE605-0C24-CB22-5382-C0F7D2E6D1F6}"/>
              </a:ext>
            </a:extLst>
          </p:cNvPr>
          <p:cNvSpPr>
            <a:spLocks/>
          </p:cNvSpPr>
          <p:nvPr>
            <p:custDataLst>
              <p:tags r:id="rId59"/>
            </p:custDataLst>
          </p:nvPr>
        </p:nvSpPr>
        <p:spPr bwMode="auto">
          <a:xfrm>
            <a:off x="524351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E4842-9496-4F57-AA95-2557B34C90FE}" type="datetime'''''1''''4'''''''''''''''''''''''''''">
              <a:rPr lang="ja-JP" altLang="en-US" sz="900" smtClean="0">
                <a:effectLst/>
                <a:sym typeface="+mn-lt"/>
              </a:rPr>
              <a:pPr marL="0" lvl="0" indent="0" algn="ctr">
                <a:spcBef>
                  <a:spcPct val="0"/>
                </a:spcBef>
                <a:buNone/>
              </a:pPr>
              <a:t>14</a:t>
            </a:fld>
            <a:endParaRPr kumimoji="1" lang="ja-JP" altLang="en-US" sz="900" dirty="0">
              <a:sym typeface="+mn-lt"/>
            </a:endParaRPr>
          </a:p>
        </p:txBody>
      </p:sp>
      <p:sp>
        <p:nvSpPr>
          <p:cNvPr id="174" name="テキスト プレースホルダ 9">
            <a:extLst>
              <a:ext uri="{FF2B5EF4-FFF2-40B4-BE49-F238E27FC236}">
                <a16:creationId xmlns:a16="http://schemas.microsoft.com/office/drawing/2014/main" id="{6081FFDC-A5AD-3632-D8FD-6835E9DF87AA}"/>
              </a:ext>
            </a:extLst>
          </p:cNvPr>
          <p:cNvSpPr>
            <a:spLocks/>
          </p:cNvSpPr>
          <p:nvPr>
            <p:custDataLst>
              <p:tags r:id="rId60"/>
            </p:custDataLst>
          </p:nvPr>
        </p:nvSpPr>
        <p:spPr bwMode="gray">
          <a:xfrm>
            <a:off x="5484813" y="2938464"/>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4145B9-69F9-4172-AE84-599D66058584}" type="datetime'''''''''''''''''1''''''02'''''">
              <a:rPr lang="ja-JP" altLang="en-US" sz="900" smtClean="0">
                <a:effectLst/>
              </a:rPr>
              <a:pPr/>
              <a:t>102</a:t>
            </a:fld>
            <a:endParaRPr kumimoji="1" lang="ja-JP" altLang="en-US" sz="900" dirty="0">
              <a:sym typeface="+mn-lt"/>
            </a:endParaRPr>
          </a:p>
        </p:txBody>
      </p:sp>
      <p:sp>
        <p:nvSpPr>
          <p:cNvPr id="177" name="テキスト プレースホルダ 9">
            <a:extLst>
              <a:ext uri="{FF2B5EF4-FFF2-40B4-BE49-F238E27FC236}">
                <a16:creationId xmlns:a16="http://schemas.microsoft.com/office/drawing/2014/main" id="{4041FABE-13CD-53C6-D505-8C62472CEAE4}"/>
              </a:ext>
            </a:extLst>
          </p:cNvPr>
          <p:cNvSpPr>
            <a:spLocks/>
          </p:cNvSpPr>
          <p:nvPr>
            <p:custDataLst>
              <p:tags r:id="rId61"/>
            </p:custDataLst>
          </p:nvPr>
        </p:nvSpPr>
        <p:spPr bwMode="gray">
          <a:xfrm>
            <a:off x="5516563" y="33035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BBD8F5-4669-4ABB-93B9-54CB3079329E}" type="datetime'''''''''''78'''''''''''''''">
              <a:rPr lang="ja-JP" altLang="en-US" sz="900" smtClean="0">
                <a:effectLst/>
              </a:rPr>
              <a:pPr/>
              <a:t>78</a:t>
            </a:fld>
            <a:endParaRPr kumimoji="1" lang="ja-JP" altLang="en-US" sz="900" dirty="0">
              <a:sym typeface="+mn-lt"/>
            </a:endParaRPr>
          </a:p>
        </p:txBody>
      </p:sp>
      <p:sp>
        <p:nvSpPr>
          <p:cNvPr id="94" name="テキスト プレースホルダ 9">
            <a:extLst>
              <a:ext uri="{FF2B5EF4-FFF2-40B4-BE49-F238E27FC236}">
                <a16:creationId xmlns:a16="http://schemas.microsoft.com/office/drawing/2014/main" id="{14140406-9F2C-8007-3F37-3344BB2B4411}"/>
              </a:ext>
            </a:extLst>
          </p:cNvPr>
          <p:cNvSpPr>
            <a:spLocks/>
          </p:cNvSpPr>
          <p:nvPr>
            <p:custDataLst>
              <p:tags r:id="rId62"/>
            </p:custDataLst>
          </p:nvPr>
        </p:nvSpPr>
        <p:spPr bwMode="auto">
          <a:xfrm>
            <a:off x="55260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DD5422-E2B5-4E0E-BC58-F8E729E84D7F}" type="datetime'''''''''''''''''''1''''''''''''''''''''''''''''''''''''5'">
              <a:rPr lang="ja-JP" altLang="en-US" sz="900" smtClean="0">
                <a:effectLst/>
                <a:sym typeface="+mn-lt"/>
              </a:rPr>
              <a:pPr marL="0" lvl="0" indent="0" algn="ctr">
                <a:spcBef>
                  <a:spcPct val="0"/>
                </a:spcBef>
                <a:buNone/>
              </a:pPr>
              <a:t>15</a:t>
            </a:fld>
            <a:endParaRPr kumimoji="1" lang="ja-JP" altLang="en-US" sz="900" dirty="0">
              <a:sym typeface="+mn-lt"/>
            </a:endParaRPr>
          </a:p>
        </p:txBody>
      </p:sp>
      <p:sp>
        <p:nvSpPr>
          <p:cNvPr id="178" name="テキスト プレースホルダ 9">
            <a:extLst>
              <a:ext uri="{FF2B5EF4-FFF2-40B4-BE49-F238E27FC236}">
                <a16:creationId xmlns:a16="http://schemas.microsoft.com/office/drawing/2014/main" id="{0F8BD8C1-4996-E793-1523-227C644CB44F}"/>
              </a:ext>
            </a:extLst>
          </p:cNvPr>
          <p:cNvSpPr>
            <a:spLocks/>
          </p:cNvSpPr>
          <p:nvPr>
            <p:custDataLst>
              <p:tags r:id="rId63"/>
            </p:custDataLst>
          </p:nvPr>
        </p:nvSpPr>
        <p:spPr bwMode="gray">
          <a:xfrm>
            <a:off x="5767388" y="294163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3FEE71-C2C2-4352-AF37-56099F322957}" type="datetime'''''''''''''''''''''''''''''''''''''''''1''''''''''''02'''''">
              <a:rPr lang="ja-JP" altLang="en-US" sz="900" smtClean="0">
                <a:effectLst/>
              </a:rPr>
              <a:pPr/>
              <a:t>102</a:t>
            </a:fld>
            <a:endParaRPr kumimoji="1" lang="ja-JP" altLang="en-US" sz="900" dirty="0">
              <a:sym typeface="+mn-lt"/>
            </a:endParaRPr>
          </a:p>
        </p:txBody>
      </p:sp>
      <p:sp>
        <p:nvSpPr>
          <p:cNvPr id="179" name="テキスト プレースホルダ 9">
            <a:extLst>
              <a:ext uri="{FF2B5EF4-FFF2-40B4-BE49-F238E27FC236}">
                <a16:creationId xmlns:a16="http://schemas.microsoft.com/office/drawing/2014/main" id="{E3397C6A-F983-3A1E-2AC7-8FE51D571D91}"/>
              </a:ext>
            </a:extLst>
          </p:cNvPr>
          <p:cNvSpPr>
            <a:spLocks/>
          </p:cNvSpPr>
          <p:nvPr>
            <p:custDataLst>
              <p:tags r:id="rId64"/>
            </p:custDataLst>
          </p:nvPr>
        </p:nvSpPr>
        <p:spPr bwMode="gray">
          <a:xfrm>
            <a:off x="5799138" y="330517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B35294-E0FF-4B4D-B634-39817B0E81AE}" type="datetime'''7''''''''''''''''''''''''''''''''''''''''''''''''''''''7'">
              <a:rPr lang="ja-JP" altLang="en-US" sz="900" smtClean="0">
                <a:effectLst/>
              </a:rPr>
              <a:pPr/>
              <a:t>77</a:t>
            </a:fld>
            <a:endParaRPr kumimoji="1" lang="ja-JP" altLang="en-US" sz="900" dirty="0">
              <a:sym typeface="+mn-lt"/>
            </a:endParaRPr>
          </a:p>
        </p:txBody>
      </p:sp>
      <p:sp>
        <p:nvSpPr>
          <p:cNvPr id="95" name="テキスト プレースホルダ 9">
            <a:extLst>
              <a:ext uri="{FF2B5EF4-FFF2-40B4-BE49-F238E27FC236}">
                <a16:creationId xmlns:a16="http://schemas.microsoft.com/office/drawing/2014/main" id="{912754B7-CCC8-2011-E8DD-91A5A9CA1F56}"/>
              </a:ext>
            </a:extLst>
          </p:cNvPr>
          <p:cNvSpPr>
            <a:spLocks/>
          </p:cNvSpPr>
          <p:nvPr>
            <p:custDataLst>
              <p:tags r:id="rId65"/>
            </p:custDataLst>
          </p:nvPr>
        </p:nvSpPr>
        <p:spPr bwMode="auto">
          <a:xfrm>
            <a:off x="580866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1E35E-83D9-42D0-B248-2AB66C021CB2}" type="datetime'''''''''''''''16'">
              <a:rPr lang="ja-JP" altLang="en-US" sz="900" smtClean="0">
                <a:effectLst/>
                <a:sym typeface="+mn-lt"/>
              </a:rPr>
              <a:pPr marL="0" lvl="0" indent="0" algn="ctr">
                <a:spcBef>
                  <a:spcPct val="0"/>
                </a:spcBef>
                <a:buNone/>
              </a:pPr>
              <a:t>16</a:t>
            </a:fld>
            <a:endParaRPr kumimoji="1" lang="ja-JP" altLang="en-US" sz="900" dirty="0">
              <a:sym typeface="+mn-lt"/>
            </a:endParaRPr>
          </a:p>
        </p:txBody>
      </p:sp>
      <p:sp>
        <p:nvSpPr>
          <p:cNvPr id="180" name="テキスト プレースホルダ 9">
            <a:extLst>
              <a:ext uri="{FF2B5EF4-FFF2-40B4-BE49-F238E27FC236}">
                <a16:creationId xmlns:a16="http://schemas.microsoft.com/office/drawing/2014/main" id="{B0CEA6BB-6E78-89E2-2D27-94976AC58A4F}"/>
              </a:ext>
            </a:extLst>
          </p:cNvPr>
          <p:cNvSpPr>
            <a:spLocks/>
          </p:cNvSpPr>
          <p:nvPr>
            <p:custDataLst>
              <p:tags r:id="rId66"/>
            </p:custDataLst>
          </p:nvPr>
        </p:nvSpPr>
        <p:spPr bwMode="gray">
          <a:xfrm>
            <a:off x="6049963" y="292258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DB866B-8180-43F3-9D1F-BED32B94D75D}" type="datetime'''''''''''''''''''''''''''''''''1''''''''''''0''''''9'''''''''">
              <a:rPr lang="ja-JP" altLang="en-US" sz="900" smtClean="0">
                <a:effectLst/>
              </a:rPr>
              <a:pPr/>
              <a:t>109</a:t>
            </a:fld>
            <a:endParaRPr kumimoji="1" lang="ja-JP" altLang="en-US" sz="900" dirty="0">
              <a:sym typeface="+mn-lt"/>
            </a:endParaRPr>
          </a:p>
        </p:txBody>
      </p:sp>
      <p:sp>
        <p:nvSpPr>
          <p:cNvPr id="181" name="テキスト プレースホルダ 9">
            <a:extLst>
              <a:ext uri="{FF2B5EF4-FFF2-40B4-BE49-F238E27FC236}">
                <a16:creationId xmlns:a16="http://schemas.microsoft.com/office/drawing/2014/main" id="{B7082823-A904-C710-78B2-38C0905E1500}"/>
              </a:ext>
            </a:extLst>
          </p:cNvPr>
          <p:cNvSpPr>
            <a:spLocks/>
          </p:cNvSpPr>
          <p:nvPr>
            <p:custDataLst>
              <p:tags r:id="rId67"/>
            </p:custDataLst>
          </p:nvPr>
        </p:nvSpPr>
        <p:spPr bwMode="gray">
          <a:xfrm>
            <a:off x="6081713" y="33035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1758EC-EA2B-457E-8425-AB325B2F58D5}" type="datetime'''''''''''''''''''''''''''''''7''8'''''''''''''''''''''''''''">
              <a:rPr lang="ja-JP" altLang="en-US" sz="900" smtClean="0">
                <a:effectLst/>
              </a:rPr>
              <a:pPr/>
              <a:t>78</a:t>
            </a:fld>
            <a:endParaRPr kumimoji="1" lang="ja-JP" altLang="en-US" sz="900" dirty="0">
              <a:sym typeface="+mn-lt"/>
            </a:endParaRPr>
          </a:p>
        </p:txBody>
      </p:sp>
      <p:sp>
        <p:nvSpPr>
          <p:cNvPr id="96" name="テキスト プレースホルダ 9">
            <a:extLst>
              <a:ext uri="{FF2B5EF4-FFF2-40B4-BE49-F238E27FC236}">
                <a16:creationId xmlns:a16="http://schemas.microsoft.com/office/drawing/2014/main" id="{15A8D30D-804F-9600-3214-E98D9A0EEB2E}"/>
              </a:ext>
            </a:extLst>
          </p:cNvPr>
          <p:cNvSpPr>
            <a:spLocks/>
          </p:cNvSpPr>
          <p:nvPr>
            <p:custDataLst>
              <p:tags r:id="rId68"/>
            </p:custDataLst>
          </p:nvPr>
        </p:nvSpPr>
        <p:spPr bwMode="auto">
          <a:xfrm>
            <a:off x="609123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829415-98B4-4C5A-A9FB-962A83585AB3}"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p:nvSpPr>
          <p:cNvPr id="182" name="テキスト プレースホルダ 9">
            <a:extLst>
              <a:ext uri="{FF2B5EF4-FFF2-40B4-BE49-F238E27FC236}">
                <a16:creationId xmlns:a16="http://schemas.microsoft.com/office/drawing/2014/main" id="{9ACA6F63-851F-1D6B-057D-0B880767EA18}"/>
              </a:ext>
            </a:extLst>
          </p:cNvPr>
          <p:cNvSpPr>
            <a:spLocks/>
          </p:cNvSpPr>
          <p:nvPr>
            <p:custDataLst>
              <p:tags r:id="rId69"/>
            </p:custDataLst>
          </p:nvPr>
        </p:nvSpPr>
        <p:spPr bwMode="gray">
          <a:xfrm>
            <a:off x="6334125" y="2914651"/>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7EF322-002F-4FE4-A28C-EFC8708038E7}" type="datetime'1''''''''''''''''''''''12'''''''''''''''''''''''">
              <a:rPr lang="ja-JP" altLang="en-US" sz="900" smtClean="0">
                <a:effectLst/>
              </a:rPr>
              <a:pPr/>
              <a:t>112</a:t>
            </a:fld>
            <a:endParaRPr kumimoji="1" lang="ja-JP" altLang="en-US" sz="900" dirty="0">
              <a:sym typeface="+mn-lt"/>
            </a:endParaRPr>
          </a:p>
        </p:txBody>
      </p:sp>
      <p:sp>
        <p:nvSpPr>
          <p:cNvPr id="183" name="テキスト プレースホルダ 9">
            <a:extLst>
              <a:ext uri="{FF2B5EF4-FFF2-40B4-BE49-F238E27FC236}">
                <a16:creationId xmlns:a16="http://schemas.microsoft.com/office/drawing/2014/main" id="{29E9A714-14A9-53F2-4499-EFB1CC55E86D}"/>
              </a:ext>
            </a:extLst>
          </p:cNvPr>
          <p:cNvSpPr>
            <a:spLocks/>
          </p:cNvSpPr>
          <p:nvPr>
            <p:custDataLst>
              <p:tags r:id="rId70"/>
            </p:custDataLst>
          </p:nvPr>
        </p:nvSpPr>
        <p:spPr bwMode="gray">
          <a:xfrm>
            <a:off x="6365875" y="330200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33DF65-B6BD-4CB8-8F7C-FF36AC7E3902}" type="datetime'7''8'''''''''''''''''''''''''''''''''''''''''">
              <a:rPr lang="ja-JP" altLang="en-US" sz="900" smtClean="0">
                <a:effectLst/>
              </a:rPr>
              <a:pPr/>
              <a:t>78</a:t>
            </a:fld>
            <a:endParaRPr kumimoji="1" lang="ja-JP" altLang="en-US" sz="900" dirty="0">
              <a:sym typeface="+mn-lt"/>
            </a:endParaRPr>
          </a:p>
        </p:txBody>
      </p:sp>
      <p:sp>
        <p:nvSpPr>
          <p:cNvPr id="97" name="テキスト プレースホルダ 9">
            <a:extLst>
              <a:ext uri="{FF2B5EF4-FFF2-40B4-BE49-F238E27FC236}">
                <a16:creationId xmlns:a16="http://schemas.microsoft.com/office/drawing/2014/main" id="{901FFD5B-E078-0EFF-7D93-287679B991DE}"/>
              </a:ext>
            </a:extLst>
          </p:cNvPr>
          <p:cNvSpPr>
            <a:spLocks/>
          </p:cNvSpPr>
          <p:nvPr>
            <p:custDataLst>
              <p:tags r:id="rId71"/>
            </p:custDataLst>
          </p:nvPr>
        </p:nvSpPr>
        <p:spPr bwMode="auto">
          <a:xfrm>
            <a:off x="637540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8C0147-1C9B-4EE7-A1FD-AE58BCEAFED4}" type="datetime'''1''''''''8'''''''''''''''''''''''''">
              <a:rPr lang="ja-JP" altLang="en-US" sz="900" smtClean="0">
                <a:effectLst/>
                <a:sym typeface="+mn-lt"/>
              </a:rPr>
              <a:pPr marL="0" lvl="0" indent="0" algn="ctr">
                <a:spcBef>
                  <a:spcPct val="0"/>
                </a:spcBef>
                <a:buNone/>
              </a:pPr>
              <a:t>18</a:t>
            </a:fld>
            <a:endParaRPr kumimoji="1" lang="ja-JP" altLang="en-US" sz="900" dirty="0">
              <a:sym typeface="+mn-lt"/>
            </a:endParaRPr>
          </a:p>
        </p:txBody>
      </p:sp>
      <p:sp>
        <p:nvSpPr>
          <p:cNvPr id="184" name="テキスト プレースホルダ 9">
            <a:extLst>
              <a:ext uri="{FF2B5EF4-FFF2-40B4-BE49-F238E27FC236}">
                <a16:creationId xmlns:a16="http://schemas.microsoft.com/office/drawing/2014/main" id="{3732F082-F83B-8E9C-F2CC-8C00D9923C96}"/>
              </a:ext>
            </a:extLst>
          </p:cNvPr>
          <p:cNvSpPr>
            <a:spLocks/>
          </p:cNvSpPr>
          <p:nvPr>
            <p:custDataLst>
              <p:tags r:id="rId72"/>
            </p:custDataLst>
          </p:nvPr>
        </p:nvSpPr>
        <p:spPr bwMode="gray">
          <a:xfrm>
            <a:off x="6616700" y="2901951"/>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2F9F7-620C-4CBF-993B-7B1D5717B325}" type="datetime'''''''1''''''''''''''''''''''''''''''''''''''''1''6'''''''''">
              <a:rPr lang="ja-JP" altLang="en-US" sz="900" smtClean="0">
                <a:effectLst/>
              </a:rPr>
              <a:pPr/>
              <a:t>116</a:t>
            </a:fld>
            <a:endParaRPr kumimoji="1" lang="ja-JP" altLang="en-US" sz="900" dirty="0">
              <a:sym typeface="+mn-lt"/>
            </a:endParaRPr>
          </a:p>
        </p:txBody>
      </p:sp>
      <p:sp>
        <p:nvSpPr>
          <p:cNvPr id="185" name="テキスト プレースホルダ 9">
            <a:extLst>
              <a:ext uri="{FF2B5EF4-FFF2-40B4-BE49-F238E27FC236}">
                <a16:creationId xmlns:a16="http://schemas.microsoft.com/office/drawing/2014/main" id="{3980B5F0-F941-5184-EABF-ED929841956F}"/>
              </a:ext>
            </a:extLst>
          </p:cNvPr>
          <p:cNvSpPr>
            <a:spLocks/>
          </p:cNvSpPr>
          <p:nvPr>
            <p:custDataLst>
              <p:tags r:id="rId73"/>
            </p:custDataLst>
          </p:nvPr>
        </p:nvSpPr>
        <p:spPr bwMode="gray">
          <a:xfrm>
            <a:off x="6648450" y="32988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195DC0-AFE6-4064-8AFA-0021435A53A6}" type="datetime'''''''''''''''''''''''''''''''''''''''''''''''''8''0'">
              <a:rPr lang="ja-JP" altLang="en-US" sz="900" smtClean="0">
                <a:effectLst/>
              </a:rPr>
              <a:pPr/>
              <a:t>80</a:t>
            </a:fld>
            <a:endParaRPr kumimoji="1" lang="ja-JP" altLang="en-US" sz="900" dirty="0">
              <a:sym typeface="+mn-lt"/>
            </a:endParaRPr>
          </a:p>
        </p:txBody>
      </p:sp>
      <p:sp>
        <p:nvSpPr>
          <p:cNvPr id="98" name="テキスト プレースホルダ 9">
            <a:extLst>
              <a:ext uri="{FF2B5EF4-FFF2-40B4-BE49-F238E27FC236}">
                <a16:creationId xmlns:a16="http://schemas.microsoft.com/office/drawing/2014/main" id="{565F9FEE-1E63-289D-7467-7ADC6E0BDFCB}"/>
              </a:ext>
            </a:extLst>
          </p:cNvPr>
          <p:cNvSpPr>
            <a:spLocks/>
          </p:cNvSpPr>
          <p:nvPr>
            <p:custDataLst>
              <p:tags r:id="rId74"/>
            </p:custDataLst>
          </p:nvPr>
        </p:nvSpPr>
        <p:spPr bwMode="auto">
          <a:xfrm>
            <a:off x="665797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63FB6B-3D58-468A-AE37-764B686F6D31}"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p:nvSpPr>
          <p:cNvPr id="187" name="テキスト プレースホルダ 9">
            <a:extLst>
              <a:ext uri="{FF2B5EF4-FFF2-40B4-BE49-F238E27FC236}">
                <a16:creationId xmlns:a16="http://schemas.microsoft.com/office/drawing/2014/main" id="{E381B985-1EF3-3B40-BAD8-E20D4B861B95}"/>
              </a:ext>
            </a:extLst>
          </p:cNvPr>
          <p:cNvSpPr>
            <a:spLocks/>
          </p:cNvSpPr>
          <p:nvPr>
            <p:custDataLst>
              <p:tags r:id="rId75"/>
            </p:custDataLst>
          </p:nvPr>
        </p:nvSpPr>
        <p:spPr bwMode="gray">
          <a:xfrm>
            <a:off x="6899275" y="290988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AF8A61-FC61-4FF9-8018-9DCF547B7A78}" type="datetime'''''''''1''''''''''''0''''''''''''''''''''''''''7'''''''''">
              <a:rPr lang="ja-JP" altLang="en-US" sz="900" smtClean="0">
                <a:effectLst/>
              </a:rPr>
              <a:pPr/>
              <a:t>107</a:t>
            </a:fld>
            <a:endParaRPr kumimoji="1" lang="ja-JP" altLang="en-US" sz="900" dirty="0">
              <a:sym typeface="+mn-lt"/>
            </a:endParaRPr>
          </a:p>
        </p:txBody>
      </p:sp>
      <p:sp>
        <p:nvSpPr>
          <p:cNvPr id="188" name="テキスト プレースホルダ 9">
            <a:extLst>
              <a:ext uri="{FF2B5EF4-FFF2-40B4-BE49-F238E27FC236}">
                <a16:creationId xmlns:a16="http://schemas.microsoft.com/office/drawing/2014/main" id="{1B41B752-C8A6-E57C-907B-9C5E853BC9C0}"/>
              </a:ext>
            </a:extLst>
          </p:cNvPr>
          <p:cNvSpPr>
            <a:spLocks/>
          </p:cNvSpPr>
          <p:nvPr>
            <p:custDataLst>
              <p:tags r:id="rId76"/>
            </p:custDataLst>
          </p:nvPr>
        </p:nvSpPr>
        <p:spPr bwMode="gray">
          <a:xfrm>
            <a:off x="6931025" y="32940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1BBE2B-1F28-4640-97CF-57EAA647D2AF}" type="datetime'''''''''''''''''82'''''''''''''''''''''''''''">
              <a:rPr lang="ja-JP" altLang="en-US" sz="900" smtClean="0">
                <a:effectLst/>
              </a:rPr>
              <a:pPr/>
              <a:t>82</a:t>
            </a:fld>
            <a:endParaRPr kumimoji="1" lang="ja-JP" altLang="en-US" sz="900" dirty="0">
              <a:sym typeface="+mn-lt"/>
            </a:endParaRPr>
          </a:p>
        </p:txBody>
      </p:sp>
      <p:sp>
        <p:nvSpPr>
          <p:cNvPr id="99" name="テキスト プレースホルダ 9">
            <a:extLst>
              <a:ext uri="{FF2B5EF4-FFF2-40B4-BE49-F238E27FC236}">
                <a16:creationId xmlns:a16="http://schemas.microsoft.com/office/drawing/2014/main" id="{21AFF02E-1B4D-CA6E-3586-B121C28C82B6}"/>
              </a:ext>
            </a:extLst>
          </p:cNvPr>
          <p:cNvSpPr>
            <a:spLocks/>
          </p:cNvSpPr>
          <p:nvPr>
            <p:custDataLst>
              <p:tags r:id="rId77"/>
            </p:custDataLst>
          </p:nvPr>
        </p:nvSpPr>
        <p:spPr bwMode="auto">
          <a:xfrm>
            <a:off x="694055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27C7D-9309-4E9F-A87A-B00EC2B3E4C2}" type="datetime'''''''''''2''''''''''''''''''''0'''''''''''''''''''">
              <a:rPr lang="ja-JP" altLang="en-US" sz="900" smtClean="0">
                <a:effectLst/>
                <a:sym typeface="+mn-lt"/>
              </a:rPr>
              <a:pPr marL="0" lvl="0" indent="0" algn="ctr">
                <a:spcBef>
                  <a:spcPct val="0"/>
                </a:spcBef>
                <a:buNone/>
              </a:pPr>
              <a:t>20</a:t>
            </a:fld>
            <a:endParaRPr kumimoji="1" lang="ja-JP" altLang="en-US" sz="900" dirty="0">
              <a:sym typeface="+mn-lt"/>
            </a:endParaRPr>
          </a:p>
        </p:txBody>
      </p:sp>
      <p:sp>
        <p:nvSpPr>
          <p:cNvPr id="189" name="テキスト プレースホルダ 9">
            <a:extLst>
              <a:ext uri="{FF2B5EF4-FFF2-40B4-BE49-F238E27FC236}">
                <a16:creationId xmlns:a16="http://schemas.microsoft.com/office/drawing/2014/main" id="{37B8AEB4-13AF-6B89-22B0-6AC20FC923B3}"/>
              </a:ext>
            </a:extLst>
          </p:cNvPr>
          <p:cNvSpPr>
            <a:spLocks/>
          </p:cNvSpPr>
          <p:nvPr>
            <p:custDataLst>
              <p:tags r:id="rId78"/>
            </p:custDataLst>
          </p:nvPr>
        </p:nvSpPr>
        <p:spPr bwMode="gray">
          <a:xfrm>
            <a:off x="7181850" y="2876551"/>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390C60-8463-4F67-8B83-0B0F1112009B}" type="datetime'''''''''''''''1''1''0'''''''">
              <a:rPr lang="ja-JP" altLang="en-US" sz="900" smtClean="0">
                <a:effectLst/>
              </a:rPr>
              <a:pPr/>
              <a:t>110</a:t>
            </a:fld>
            <a:endParaRPr kumimoji="1" lang="ja-JP" altLang="en-US" sz="900" dirty="0">
              <a:sym typeface="+mn-lt"/>
            </a:endParaRPr>
          </a:p>
        </p:txBody>
      </p:sp>
      <p:sp>
        <p:nvSpPr>
          <p:cNvPr id="190" name="テキスト プレースホルダ 9">
            <a:extLst>
              <a:ext uri="{FF2B5EF4-FFF2-40B4-BE49-F238E27FC236}">
                <a16:creationId xmlns:a16="http://schemas.microsoft.com/office/drawing/2014/main" id="{5F002D8B-DFF9-4D89-14CE-BF8BF6573D71}"/>
              </a:ext>
            </a:extLst>
          </p:cNvPr>
          <p:cNvSpPr>
            <a:spLocks/>
          </p:cNvSpPr>
          <p:nvPr>
            <p:custDataLst>
              <p:tags r:id="rId79"/>
            </p:custDataLst>
          </p:nvPr>
        </p:nvSpPr>
        <p:spPr bwMode="gray">
          <a:xfrm>
            <a:off x="7213600" y="32813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902DBB-F21F-4968-BA85-9477AFE27862}" type="datetime'8''''''''''''''''''''9'''''''''''''''''''''">
              <a:rPr lang="ja-JP" altLang="en-US" sz="900" smtClean="0">
                <a:effectLst/>
              </a:rPr>
              <a:pPr/>
              <a:t>89</a:t>
            </a:fld>
            <a:endParaRPr kumimoji="1" lang="ja-JP" altLang="en-US" sz="900" dirty="0">
              <a:sym typeface="+mn-lt"/>
            </a:endParaRPr>
          </a:p>
        </p:txBody>
      </p:sp>
      <p:sp>
        <p:nvSpPr>
          <p:cNvPr id="100" name="テキスト プレースホルダ 9">
            <a:extLst>
              <a:ext uri="{FF2B5EF4-FFF2-40B4-BE49-F238E27FC236}">
                <a16:creationId xmlns:a16="http://schemas.microsoft.com/office/drawing/2014/main" id="{37779744-76FD-CB10-BA31-93835C9105D1}"/>
              </a:ext>
            </a:extLst>
          </p:cNvPr>
          <p:cNvSpPr>
            <a:spLocks/>
          </p:cNvSpPr>
          <p:nvPr>
            <p:custDataLst>
              <p:tags r:id="rId80"/>
            </p:custDataLst>
          </p:nvPr>
        </p:nvSpPr>
        <p:spPr bwMode="auto">
          <a:xfrm>
            <a:off x="722312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4CB4A-32E1-4E50-AB9E-298B9697EB6D}" type="datetime'2''''''''''''''''''''''''''''''''''''''''1'''''">
              <a:rPr lang="ja-JP" altLang="en-US" sz="900" smtClean="0">
                <a:effectLst/>
                <a:sym typeface="+mn-lt"/>
              </a:rPr>
              <a:pPr marL="0" lvl="0" indent="0" algn="ctr">
                <a:spcBef>
                  <a:spcPct val="0"/>
                </a:spcBef>
                <a:buNone/>
              </a:pPr>
              <a:t>21</a:t>
            </a:fld>
            <a:endParaRPr kumimoji="1" lang="ja-JP" altLang="en-US" sz="900" dirty="0">
              <a:sym typeface="+mn-lt"/>
            </a:endParaRPr>
          </a:p>
        </p:txBody>
      </p:sp>
      <p:sp>
        <p:nvSpPr>
          <p:cNvPr id="191" name="テキスト プレースホルダ 9">
            <a:extLst>
              <a:ext uri="{FF2B5EF4-FFF2-40B4-BE49-F238E27FC236}">
                <a16:creationId xmlns:a16="http://schemas.microsoft.com/office/drawing/2014/main" id="{9D705F72-4EB4-6019-DA26-D197B414B106}"/>
              </a:ext>
            </a:extLst>
          </p:cNvPr>
          <p:cNvSpPr>
            <a:spLocks/>
          </p:cNvSpPr>
          <p:nvPr>
            <p:custDataLst>
              <p:tags r:id="rId81"/>
            </p:custDataLst>
          </p:nvPr>
        </p:nvSpPr>
        <p:spPr bwMode="gray">
          <a:xfrm>
            <a:off x="7466013" y="287178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0CB959-650A-49BF-BF0E-6133ADC12723}" type="datetime'''''1''''0''''''''''''''''''''''''''9'''''''''''''">
              <a:rPr lang="ja-JP" altLang="en-US" sz="900" smtClean="0">
                <a:effectLst/>
              </a:rPr>
              <a:pPr/>
              <a:t>109</a:t>
            </a:fld>
            <a:endParaRPr kumimoji="1" lang="ja-JP" altLang="en-US" sz="900" dirty="0">
              <a:sym typeface="+mn-lt"/>
            </a:endParaRPr>
          </a:p>
        </p:txBody>
      </p:sp>
      <p:sp>
        <p:nvSpPr>
          <p:cNvPr id="192" name="テキスト プレースホルダ 9">
            <a:extLst>
              <a:ext uri="{FF2B5EF4-FFF2-40B4-BE49-F238E27FC236}">
                <a16:creationId xmlns:a16="http://schemas.microsoft.com/office/drawing/2014/main" id="{DA616A17-8918-EEA4-F14F-4C5D555CEDB2}"/>
              </a:ext>
            </a:extLst>
          </p:cNvPr>
          <p:cNvSpPr>
            <a:spLocks/>
          </p:cNvSpPr>
          <p:nvPr>
            <p:custDataLst>
              <p:tags r:id="rId82"/>
            </p:custDataLst>
          </p:nvPr>
        </p:nvSpPr>
        <p:spPr bwMode="gray">
          <a:xfrm>
            <a:off x="7497763" y="32781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EE16FE-9B97-460F-8814-E42B673868C9}" type="datetime'''9''''''''''''''''''''''0'''">
              <a:rPr lang="ja-JP" altLang="en-US" sz="900" smtClean="0">
                <a:effectLst/>
              </a:rPr>
              <a:pPr/>
              <a:t>90</a:t>
            </a:fld>
            <a:endParaRPr kumimoji="1" lang="ja-JP" altLang="en-US" sz="900" dirty="0">
              <a:sym typeface="+mn-lt"/>
            </a:endParaRPr>
          </a:p>
        </p:txBody>
      </p:sp>
      <p:sp>
        <p:nvSpPr>
          <p:cNvPr id="101" name="テキスト プレースホルダ 9">
            <a:extLst>
              <a:ext uri="{FF2B5EF4-FFF2-40B4-BE49-F238E27FC236}">
                <a16:creationId xmlns:a16="http://schemas.microsoft.com/office/drawing/2014/main" id="{2261274C-7AB5-F557-8084-352371921A5B}"/>
              </a:ext>
            </a:extLst>
          </p:cNvPr>
          <p:cNvSpPr>
            <a:spLocks/>
          </p:cNvSpPr>
          <p:nvPr>
            <p:custDataLst>
              <p:tags r:id="rId83"/>
            </p:custDataLst>
          </p:nvPr>
        </p:nvSpPr>
        <p:spPr bwMode="auto">
          <a:xfrm>
            <a:off x="75072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665FCC-CE0E-44AC-A204-DEADEFC5407B}" type="datetime'''''''''''''''''''''''''''''''''2''''''''''2'''''''''''''''">
              <a:rPr lang="ja-JP" altLang="en-US" sz="900" smtClean="0">
                <a:effectLst/>
                <a:sym typeface="+mn-lt"/>
              </a:rPr>
              <a:pPr marL="0" lvl="0" indent="0" algn="ctr">
                <a:spcBef>
                  <a:spcPct val="0"/>
                </a:spcBef>
                <a:buNone/>
              </a:pPr>
              <a:t>22</a:t>
            </a:fld>
            <a:endParaRPr kumimoji="1" lang="ja-JP" altLang="en-US" sz="900" dirty="0">
              <a:sym typeface="+mn-lt"/>
            </a:endParaRPr>
          </a:p>
        </p:txBody>
      </p:sp>
      <p:sp>
        <p:nvSpPr>
          <p:cNvPr id="193" name="テキスト プレースホルダ 9">
            <a:extLst>
              <a:ext uri="{FF2B5EF4-FFF2-40B4-BE49-F238E27FC236}">
                <a16:creationId xmlns:a16="http://schemas.microsoft.com/office/drawing/2014/main" id="{51EF2B77-2D86-4E3E-42B7-EC7602FE6D64}"/>
              </a:ext>
            </a:extLst>
          </p:cNvPr>
          <p:cNvSpPr>
            <a:spLocks/>
          </p:cNvSpPr>
          <p:nvPr>
            <p:custDataLst>
              <p:tags r:id="rId84"/>
            </p:custDataLst>
          </p:nvPr>
        </p:nvSpPr>
        <p:spPr bwMode="gray">
          <a:xfrm>
            <a:off x="7748588" y="2835276"/>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8E013-178E-4D56-A7E1-26F143C0B295}" type="datetime'''''''''''''''''''''''''''1''1''''''''9'''''''''''''''''''''''">
              <a:rPr lang="ja-JP" altLang="en-US" sz="900" smtClean="0">
                <a:effectLst/>
              </a:rPr>
              <a:pPr/>
              <a:t>119</a:t>
            </a:fld>
            <a:endParaRPr kumimoji="1" lang="ja-JP" altLang="en-US" sz="900" dirty="0">
              <a:sym typeface="+mn-lt"/>
            </a:endParaRPr>
          </a:p>
        </p:txBody>
      </p:sp>
      <p:sp>
        <p:nvSpPr>
          <p:cNvPr id="194" name="テキスト プレースホルダ 9">
            <a:extLst>
              <a:ext uri="{FF2B5EF4-FFF2-40B4-BE49-F238E27FC236}">
                <a16:creationId xmlns:a16="http://schemas.microsoft.com/office/drawing/2014/main" id="{8C64B58E-7564-D09E-6DD2-1DACC5F207EA}"/>
              </a:ext>
            </a:extLst>
          </p:cNvPr>
          <p:cNvSpPr>
            <a:spLocks/>
          </p:cNvSpPr>
          <p:nvPr>
            <p:custDataLst>
              <p:tags r:id="rId85"/>
            </p:custDataLst>
          </p:nvPr>
        </p:nvSpPr>
        <p:spPr bwMode="gray">
          <a:xfrm>
            <a:off x="7780338" y="327025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FEF73-0BE0-4F89-A05D-4FD19752EB99}" type="datetime'''''''9''''''''''''''''''4'''''">
              <a:rPr lang="ja-JP" altLang="en-US" sz="900" smtClean="0">
                <a:effectLst/>
              </a:rPr>
              <a:pPr/>
              <a:t>94</a:t>
            </a:fld>
            <a:endParaRPr kumimoji="1" lang="ja-JP" altLang="en-US" sz="900" dirty="0">
              <a:sym typeface="+mn-lt"/>
            </a:endParaRPr>
          </a:p>
        </p:txBody>
      </p:sp>
      <p:sp>
        <p:nvSpPr>
          <p:cNvPr id="102" name="テキスト プレースホルダ 9">
            <a:extLst>
              <a:ext uri="{FF2B5EF4-FFF2-40B4-BE49-F238E27FC236}">
                <a16:creationId xmlns:a16="http://schemas.microsoft.com/office/drawing/2014/main" id="{0524FACF-16AA-01C7-FCDC-410D65D959F1}"/>
              </a:ext>
            </a:extLst>
          </p:cNvPr>
          <p:cNvSpPr>
            <a:spLocks/>
          </p:cNvSpPr>
          <p:nvPr>
            <p:custDataLst>
              <p:tags r:id="rId86"/>
            </p:custDataLst>
          </p:nvPr>
        </p:nvSpPr>
        <p:spPr bwMode="auto">
          <a:xfrm>
            <a:off x="778986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50B2FA-C0E6-46D4-8410-44B35F495B04}" type="datetime'''''''''''''''''2''''3'''">
              <a:rPr lang="ja-JP" altLang="en-US" sz="900" smtClean="0">
                <a:effectLst/>
                <a:sym typeface="+mn-lt"/>
              </a:rPr>
              <a:pPr marL="0" lvl="0" indent="0" algn="ctr">
                <a:spcBef>
                  <a:spcPct val="0"/>
                </a:spcBef>
                <a:buNone/>
              </a:pPr>
              <a:t>23</a:t>
            </a:fld>
            <a:endParaRPr kumimoji="1" lang="ja-JP" altLang="en-US" sz="900" dirty="0">
              <a:sym typeface="+mn-lt"/>
            </a:endParaRPr>
          </a:p>
        </p:txBody>
      </p:sp>
      <p:sp>
        <p:nvSpPr>
          <p:cNvPr id="137" name="テキスト プレースホルダ 9">
            <a:extLst>
              <a:ext uri="{FF2B5EF4-FFF2-40B4-BE49-F238E27FC236}">
                <a16:creationId xmlns:a16="http://schemas.microsoft.com/office/drawing/2014/main" id="{32AA5483-D652-A0FF-E94B-9DEB9BA2DF73}"/>
              </a:ext>
            </a:extLst>
          </p:cNvPr>
          <p:cNvSpPr>
            <a:spLocks/>
          </p:cNvSpPr>
          <p:nvPr>
            <p:custDataLst>
              <p:tags r:id="rId87"/>
            </p:custDataLst>
          </p:nvPr>
        </p:nvSpPr>
        <p:spPr bwMode="gray">
          <a:xfrm>
            <a:off x="1271588" y="314325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E8CFA8-EF5A-4C4A-970C-BEFFABAB814E}" type="datetime'''''''''''''''''64'''''''''''''''''''''''">
              <a:rPr lang="ja-JP" altLang="en-US" sz="900" smtClean="0">
                <a:effectLst/>
              </a:rPr>
              <a:pPr/>
              <a:t>64</a:t>
            </a:fld>
            <a:endParaRPr kumimoji="1" lang="ja-JP" altLang="en-US" sz="900" dirty="0">
              <a:sym typeface="+mn-lt"/>
            </a:endParaRPr>
          </a:p>
        </p:txBody>
      </p:sp>
      <p:sp>
        <p:nvSpPr>
          <p:cNvPr id="108" name="テキスト プレースホルダ 9">
            <a:extLst>
              <a:ext uri="{FF2B5EF4-FFF2-40B4-BE49-F238E27FC236}">
                <a16:creationId xmlns:a16="http://schemas.microsoft.com/office/drawing/2014/main" id="{790DAAD1-BC8F-E793-3281-F87F405C5984}"/>
              </a:ext>
            </a:extLst>
          </p:cNvPr>
          <p:cNvSpPr>
            <a:spLocks/>
          </p:cNvSpPr>
          <p:nvPr>
            <p:custDataLst>
              <p:tags r:id="rId88"/>
            </p:custDataLst>
          </p:nvPr>
        </p:nvSpPr>
        <p:spPr bwMode="gray">
          <a:xfrm>
            <a:off x="1522413" y="2901951"/>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1C6F89-F69E-4542-AE2B-E059BD905F36}" type="datetime'''''''''''''''''''''''1''''''''''''''''1''''''5'''''''''''''">
              <a:rPr lang="ja-JP" altLang="en-US" sz="900" smtClean="0"/>
              <a:pPr/>
              <a:t>115</a:t>
            </a:fld>
            <a:endParaRPr kumimoji="1" lang="ja-JP" altLang="en-US" sz="900" dirty="0">
              <a:sym typeface="+mn-lt"/>
            </a:endParaRPr>
          </a:p>
        </p:txBody>
      </p:sp>
      <p:sp>
        <p:nvSpPr>
          <p:cNvPr id="109" name="テキスト プレースホルダ 9">
            <a:extLst>
              <a:ext uri="{FF2B5EF4-FFF2-40B4-BE49-F238E27FC236}">
                <a16:creationId xmlns:a16="http://schemas.microsoft.com/office/drawing/2014/main" id="{FCE5A3C7-43EC-CDB2-5413-96C39D7AE55D}"/>
              </a:ext>
            </a:extLst>
          </p:cNvPr>
          <p:cNvSpPr>
            <a:spLocks/>
          </p:cNvSpPr>
          <p:nvPr>
            <p:custDataLst>
              <p:tags r:id="rId89"/>
            </p:custDataLst>
          </p:nvPr>
        </p:nvSpPr>
        <p:spPr bwMode="gray">
          <a:xfrm>
            <a:off x="1806575" y="287972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4DAD4C-BC39-4DBF-BACC-0C3533AC5D69}" type="datetime'''''''''''1''2''''''''''0'''''''''''''''''''''''''">
              <a:rPr lang="ja-JP" altLang="en-US" sz="900" smtClean="0"/>
              <a:pPr/>
              <a:t>120</a:t>
            </a:fld>
            <a:endParaRPr kumimoji="1" lang="ja-JP" altLang="en-US" sz="900" dirty="0">
              <a:sym typeface="+mn-lt"/>
            </a:endParaRPr>
          </a:p>
        </p:txBody>
      </p:sp>
      <p:sp>
        <p:nvSpPr>
          <p:cNvPr id="110" name="テキスト プレースホルダ 9">
            <a:extLst>
              <a:ext uri="{FF2B5EF4-FFF2-40B4-BE49-F238E27FC236}">
                <a16:creationId xmlns:a16="http://schemas.microsoft.com/office/drawing/2014/main" id="{D1D885F0-85C3-1205-8BCF-A3D5E0267FD0}"/>
              </a:ext>
            </a:extLst>
          </p:cNvPr>
          <p:cNvSpPr>
            <a:spLocks/>
          </p:cNvSpPr>
          <p:nvPr>
            <p:custDataLst>
              <p:tags r:id="rId90"/>
            </p:custDataLst>
          </p:nvPr>
        </p:nvSpPr>
        <p:spPr bwMode="gray">
          <a:xfrm>
            <a:off x="2089150" y="2901951"/>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1BAA80-2CB8-47E9-BF1D-CF2BD0E64952}" type="datetime'11''''''''''4'''''''''''">
              <a:rPr lang="ja-JP" altLang="en-US" sz="900" smtClean="0"/>
              <a:pPr/>
              <a:t>114</a:t>
            </a:fld>
            <a:endParaRPr kumimoji="1" lang="ja-JP" altLang="en-US" sz="900" dirty="0">
              <a:sym typeface="+mn-lt"/>
            </a:endParaRPr>
          </a:p>
        </p:txBody>
      </p:sp>
      <p:sp>
        <p:nvSpPr>
          <p:cNvPr id="111" name="テキスト プレースホルダ 9">
            <a:extLst>
              <a:ext uri="{FF2B5EF4-FFF2-40B4-BE49-F238E27FC236}">
                <a16:creationId xmlns:a16="http://schemas.microsoft.com/office/drawing/2014/main" id="{02463495-6D18-29F3-1788-507D0D2AA16E}"/>
              </a:ext>
            </a:extLst>
          </p:cNvPr>
          <p:cNvSpPr>
            <a:spLocks/>
          </p:cNvSpPr>
          <p:nvPr>
            <p:custDataLst>
              <p:tags r:id="rId91"/>
            </p:custDataLst>
          </p:nvPr>
        </p:nvSpPr>
        <p:spPr bwMode="gray">
          <a:xfrm>
            <a:off x="2371725" y="28813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54758-56DD-428D-9364-416D9A388D45}" type="datetime'''1''''2''''''''''''''''''''''''''''''''''0'''''''">
              <a:rPr lang="ja-JP" altLang="en-US" sz="900" smtClean="0"/>
              <a:pPr/>
              <a:t>120</a:t>
            </a:fld>
            <a:endParaRPr kumimoji="1" lang="ja-JP" altLang="en-US" sz="900" dirty="0">
              <a:sym typeface="+mn-lt"/>
            </a:endParaRPr>
          </a:p>
        </p:txBody>
      </p:sp>
      <p:sp>
        <p:nvSpPr>
          <p:cNvPr id="112" name="テキスト プレースホルダ 9">
            <a:extLst>
              <a:ext uri="{FF2B5EF4-FFF2-40B4-BE49-F238E27FC236}">
                <a16:creationId xmlns:a16="http://schemas.microsoft.com/office/drawing/2014/main" id="{96FB5CCF-ED6A-F874-1F77-B398E6FFCED3}"/>
              </a:ext>
            </a:extLst>
          </p:cNvPr>
          <p:cNvSpPr>
            <a:spLocks/>
          </p:cNvSpPr>
          <p:nvPr>
            <p:custDataLst>
              <p:tags r:id="rId92"/>
            </p:custDataLst>
          </p:nvPr>
        </p:nvSpPr>
        <p:spPr bwMode="gray">
          <a:xfrm>
            <a:off x="2654300" y="2868613"/>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C1FA3-C394-4B90-AEA4-48AC48A9D396}" type="datetime'''''''1''''''''''2''3'''''''''''''''''''''">
              <a:rPr lang="ja-JP" altLang="en-US" sz="900" smtClean="0"/>
              <a:pPr/>
              <a:t>123</a:t>
            </a:fld>
            <a:endParaRPr kumimoji="1" lang="ja-JP" altLang="en-US" sz="900" dirty="0">
              <a:sym typeface="+mn-lt"/>
            </a:endParaRPr>
          </a:p>
        </p:txBody>
      </p:sp>
      <p:sp>
        <p:nvSpPr>
          <p:cNvPr id="113" name="テキスト プレースホルダ 9">
            <a:extLst>
              <a:ext uri="{FF2B5EF4-FFF2-40B4-BE49-F238E27FC236}">
                <a16:creationId xmlns:a16="http://schemas.microsoft.com/office/drawing/2014/main" id="{874B46B4-AF17-5E09-96C4-3916E9647F1D}"/>
              </a:ext>
            </a:extLst>
          </p:cNvPr>
          <p:cNvSpPr>
            <a:spLocks/>
          </p:cNvSpPr>
          <p:nvPr>
            <p:custDataLst>
              <p:tags r:id="rId93"/>
            </p:custDataLst>
          </p:nvPr>
        </p:nvSpPr>
        <p:spPr bwMode="gray">
          <a:xfrm>
            <a:off x="2938463" y="28352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0D94D8-3C6E-42D4-B6F0-117D8F005C74}" type="datetime'''''''''''''''''''''1''3''''1'''''''''">
              <a:rPr lang="ja-JP" altLang="en-US" sz="900" smtClean="0"/>
              <a:pPr/>
              <a:t>131</a:t>
            </a:fld>
            <a:endParaRPr kumimoji="1" lang="ja-JP" altLang="en-US" sz="900" dirty="0">
              <a:sym typeface="+mn-lt"/>
            </a:endParaRPr>
          </a:p>
        </p:txBody>
      </p:sp>
      <p:sp>
        <p:nvSpPr>
          <p:cNvPr id="114" name="テキスト プレースホルダ 9">
            <a:extLst>
              <a:ext uri="{FF2B5EF4-FFF2-40B4-BE49-F238E27FC236}">
                <a16:creationId xmlns:a16="http://schemas.microsoft.com/office/drawing/2014/main" id="{A0C0A8E7-3275-3F93-3A6B-82733086F228}"/>
              </a:ext>
            </a:extLst>
          </p:cNvPr>
          <p:cNvSpPr>
            <a:spLocks/>
          </p:cNvSpPr>
          <p:nvPr>
            <p:custDataLst>
              <p:tags r:id="rId94"/>
            </p:custDataLst>
          </p:nvPr>
        </p:nvSpPr>
        <p:spPr bwMode="gray">
          <a:xfrm>
            <a:off x="3221038" y="28051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34B09-3FAE-4F15-A92E-1C6616AD11D2}" type="datetime'''''1''''''''''''''''''''''''''''''''''''''3''8'''''''''''''''">
              <a:rPr lang="ja-JP" altLang="en-US" sz="900" smtClean="0"/>
              <a:pPr/>
              <a:t>138</a:t>
            </a:fld>
            <a:endParaRPr kumimoji="1" lang="ja-JP" altLang="en-US" sz="900" dirty="0">
              <a:sym typeface="+mn-lt"/>
            </a:endParaRPr>
          </a:p>
        </p:txBody>
      </p:sp>
      <p:sp>
        <p:nvSpPr>
          <p:cNvPr id="115" name="テキスト プレースホルダ 9">
            <a:extLst>
              <a:ext uri="{FF2B5EF4-FFF2-40B4-BE49-F238E27FC236}">
                <a16:creationId xmlns:a16="http://schemas.microsoft.com/office/drawing/2014/main" id="{C8680BAC-2ABE-4CCE-1650-6036187AA9FD}"/>
              </a:ext>
            </a:extLst>
          </p:cNvPr>
          <p:cNvSpPr>
            <a:spLocks/>
          </p:cNvSpPr>
          <p:nvPr>
            <p:custDataLst>
              <p:tags r:id="rId95"/>
            </p:custDataLst>
          </p:nvPr>
        </p:nvSpPr>
        <p:spPr bwMode="gray">
          <a:xfrm>
            <a:off x="3503613" y="279082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56DD1-02F7-4D11-8D58-B5FCB4F8B89B}" type="datetime'''''''''''142'''''''''''''''">
              <a:rPr lang="ja-JP" altLang="en-US" sz="900" smtClean="0"/>
              <a:pPr/>
              <a:t>142</a:t>
            </a:fld>
            <a:endParaRPr kumimoji="1" lang="ja-JP" altLang="en-US" sz="900" dirty="0">
              <a:sym typeface="+mn-lt"/>
            </a:endParaRPr>
          </a:p>
        </p:txBody>
      </p:sp>
      <p:sp>
        <p:nvSpPr>
          <p:cNvPr id="116" name="テキスト プレースホルダ 9">
            <a:extLst>
              <a:ext uri="{FF2B5EF4-FFF2-40B4-BE49-F238E27FC236}">
                <a16:creationId xmlns:a16="http://schemas.microsoft.com/office/drawing/2014/main" id="{C90E55F2-32FC-466F-E8FE-A3DE76290091}"/>
              </a:ext>
            </a:extLst>
          </p:cNvPr>
          <p:cNvSpPr>
            <a:spLocks/>
          </p:cNvSpPr>
          <p:nvPr>
            <p:custDataLst>
              <p:tags r:id="rId96"/>
            </p:custDataLst>
          </p:nvPr>
        </p:nvSpPr>
        <p:spPr bwMode="gray">
          <a:xfrm>
            <a:off x="3786188" y="27638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7610F-18E1-411D-8BEF-43604DA38329}" type="datetime'''''''''''''''''''1''''''''''''''4''''''''''''''''''''''''''8'">
              <a:rPr lang="ja-JP" altLang="en-US" sz="900" smtClean="0"/>
              <a:pPr/>
              <a:t>148</a:t>
            </a:fld>
            <a:endParaRPr kumimoji="1" lang="ja-JP" altLang="en-US" sz="900" dirty="0">
              <a:sym typeface="+mn-lt"/>
            </a:endParaRPr>
          </a:p>
        </p:txBody>
      </p:sp>
      <p:sp>
        <p:nvSpPr>
          <p:cNvPr id="117" name="テキスト プレースホルダ 9">
            <a:extLst>
              <a:ext uri="{FF2B5EF4-FFF2-40B4-BE49-F238E27FC236}">
                <a16:creationId xmlns:a16="http://schemas.microsoft.com/office/drawing/2014/main" id="{E0C7FAF9-7C56-1B5C-BE9C-A717F471DFE1}"/>
              </a:ext>
            </a:extLst>
          </p:cNvPr>
          <p:cNvSpPr>
            <a:spLocks/>
          </p:cNvSpPr>
          <p:nvPr>
            <p:custDataLst>
              <p:tags r:id="rId97"/>
            </p:custDataLst>
          </p:nvPr>
        </p:nvSpPr>
        <p:spPr bwMode="gray">
          <a:xfrm>
            <a:off x="4070350" y="27543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422A4C-4878-4A48-B2C8-01E638173685}" type="datetime'''''''''''''''''''1''''''5''''''''''''1'''''''">
              <a:rPr lang="ja-JP" altLang="en-US" sz="900" smtClean="0"/>
              <a:pPr/>
              <a:t>151</a:t>
            </a:fld>
            <a:endParaRPr kumimoji="1" lang="ja-JP" altLang="en-US" sz="900" dirty="0">
              <a:sym typeface="+mn-lt"/>
            </a:endParaRPr>
          </a:p>
        </p:txBody>
      </p:sp>
      <p:sp>
        <p:nvSpPr>
          <p:cNvPr id="118" name="テキスト プレースホルダ 9">
            <a:extLst>
              <a:ext uri="{FF2B5EF4-FFF2-40B4-BE49-F238E27FC236}">
                <a16:creationId xmlns:a16="http://schemas.microsoft.com/office/drawing/2014/main" id="{86588A2A-078B-37F8-8D57-D502C6929170}"/>
              </a:ext>
            </a:extLst>
          </p:cNvPr>
          <p:cNvSpPr>
            <a:spLocks/>
          </p:cNvSpPr>
          <p:nvPr>
            <p:custDataLst>
              <p:tags r:id="rId98"/>
            </p:custDataLst>
          </p:nvPr>
        </p:nvSpPr>
        <p:spPr bwMode="gray">
          <a:xfrm>
            <a:off x="4352925" y="2743200"/>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3076A-20C0-4051-8E42-6EBC71A33534}" type="datetime'''''''''''''''''''''''''''''''''1''''54'">
              <a:rPr lang="ja-JP" altLang="en-US" sz="900" smtClean="0"/>
              <a:pPr/>
              <a:t>154</a:t>
            </a:fld>
            <a:endParaRPr kumimoji="1" lang="ja-JP" altLang="en-US" sz="900" dirty="0">
              <a:sym typeface="+mn-lt"/>
            </a:endParaRPr>
          </a:p>
        </p:txBody>
      </p:sp>
      <p:sp>
        <p:nvSpPr>
          <p:cNvPr id="107" name="テキスト プレースホルダ 9">
            <a:extLst>
              <a:ext uri="{FF2B5EF4-FFF2-40B4-BE49-F238E27FC236}">
                <a16:creationId xmlns:a16="http://schemas.microsoft.com/office/drawing/2014/main" id="{7E0928E9-EFB5-949B-B672-35CB3889F407}"/>
              </a:ext>
            </a:extLst>
          </p:cNvPr>
          <p:cNvSpPr>
            <a:spLocks/>
          </p:cNvSpPr>
          <p:nvPr>
            <p:custDataLst>
              <p:tags r:id="rId99"/>
            </p:custDataLst>
          </p:nvPr>
        </p:nvSpPr>
        <p:spPr bwMode="gray">
          <a:xfrm>
            <a:off x="1239838" y="29194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8FAF40-B5F1-4DCC-829F-25CBC28E4A29}" type="datetime'''''''1''''''''''''1''''''''''''''0'''">
              <a:rPr lang="ja-JP" altLang="en-US" sz="900" smtClean="0"/>
              <a:pPr/>
              <a:t>110</a:t>
            </a:fld>
            <a:endParaRPr kumimoji="1" lang="ja-JP" altLang="en-US" sz="900" dirty="0">
              <a:sym typeface="+mn-lt"/>
            </a:endParaRPr>
          </a:p>
        </p:txBody>
      </p:sp>
      <p:sp>
        <p:nvSpPr>
          <p:cNvPr id="120" name="テキスト プレースホルダ 9">
            <a:extLst>
              <a:ext uri="{FF2B5EF4-FFF2-40B4-BE49-F238E27FC236}">
                <a16:creationId xmlns:a16="http://schemas.microsoft.com/office/drawing/2014/main" id="{47CBC665-46B0-C48B-DFC6-3B07E0F8FC16}"/>
              </a:ext>
            </a:extLst>
          </p:cNvPr>
          <p:cNvSpPr>
            <a:spLocks/>
          </p:cNvSpPr>
          <p:nvPr>
            <p:custDataLst>
              <p:tags r:id="rId100"/>
            </p:custDataLst>
          </p:nvPr>
        </p:nvSpPr>
        <p:spPr bwMode="gray">
          <a:xfrm>
            <a:off x="4918075" y="269398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E7C8E2-3922-490C-9BBB-FB84182F4633}" type="datetime'1''''''''''''''''''''''''''''''66'''''''''''''''''''''">
              <a:rPr lang="ja-JP" altLang="en-US" sz="900" smtClean="0"/>
              <a:pPr/>
              <a:t>166</a:t>
            </a:fld>
            <a:endParaRPr kumimoji="1" lang="ja-JP" altLang="en-US" sz="900" dirty="0">
              <a:sym typeface="+mn-lt"/>
            </a:endParaRPr>
          </a:p>
        </p:txBody>
      </p:sp>
      <p:sp>
        <p:nvSpPr>
          <p:cNvPr id="121" name="テキスト プレースホルダ 9">
            <a:extLst>
              <a:ext uri="{FF2B5EF4-FFF2-40B4-BE49-F238E27FC236}">
                <a16:creationId xmlns:a16="http://schemas.microsoft.com/office/drawing/2014/main" id="{1D3CD655-9832-0709-963A-6951FDDCA89C}"/>
              </a:ext>
            </a:extLst>
          </p:cNvPr>
          <p:cNvSpPr>
            <a:spLocks/>
          </p:cNvSpPr>
          <p:nvPr>
            <p:custDataLst>
              <p:tags r:id="rId101"/>
            </p:custDataLst>
          </p:nvPr>
        </p:nvSpPr>
        <p:spPr bwMode="gray">
          <a:xfrm>
            <a:off x="5202238" y="2654300"/>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291CD1-AFF8-48D3-A21C-52F161A5B45C}" type="datetime'''''''''''''1''''''''''''''''''7''''''''''''''5'">
              <a:rPr lang="ja-JP" altLang="en-US" sz="900" smtClean="0"/>
              <a:pPr/>
              <a:t>175</a:t>
            </a:fld>
            <a:endParaRPr kumimoji="1" lang="ja-JP" altLang="en-US" sz="900" dirty="0">
              <a:sym typeface="+mn-lt"/>
            </a:endParaRPr>
          </a:p>
        </p:txBody>
      </p:sp>
      <p:sp>
        <p:nvSpPr>
          <p:cNvPr id="122" name="テキスト プレースホルダ 9">
            <a:extLst>
              <a:ext uri="{FF2B5EF4-FFF2-40B4-BE49-F238E27FC236}">
                <a16:creationId xmlns:a16="http://schemas.microsoft.com/office/drawing/2014/main" id="{D4E0A053-1EAD-D468-B21A-6EF53B7ACEE1}"/>
              </a:ext>
            </a:extLst>
          </p:cNvPr>
          <p:cNvSpPr>
            <a:spLocks/>
          </p:cNvSpPr>
          <p:nvPr>
            <p:custDataLst>
              <p:tags r:id="rId102"/>
            </p:custDataLst>
          </p:nvPr>
        </p:nvSpPr>
        <p:spPr bwMode="gray">
          <a:xfrm>
            <a:off x="5484813" y="263842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75BC12-A44A-464E-BA43-A52D45D6D269}" type="datetime'1''''7''''9'''''''''''''''''''''''''''''''''''''''''''''''">
              <a:rPr lang="ja-JP" altLang="en-US" sz="900" smtClean="0"/>
              <a:pPr/>
              <a:t>179</a:t>
            </a:fld>
            <a:endParaRPr kumimoji="1" lang="ja-JP" altLang="en-US" sz="900" dirty="0">
              <a:sym typeface="+mn-lt"/>
            </a:endParaRPr>
          </a:p>
        </p:txBody>
      </p:sp>
      <p:sp>
        <p:nvSpPr>
          <p:cNvPr id="123" name="テキスト プレースホルダ 9">
            <a:extLst>
              <a:ext uri="{FF2B5EF4-FFF2-40B4-BE49-F238E27FC236}">
                <a16:creationId xmlns:a16="http://schemas.microsoft.com/office/drawing/2014/main" id="{5A3B2AD0-74D9-9B94-8B70-92FF568EAD12}"/>
              </a:ext>
            </a:extLst>
          </p:cNvPr>
          <p:cNvSpPr>
            <a:spLocks/>
          </p:cNvSpPr>
          <p:nvPr>
            <p:custDataLst>
              <p:tags r:id="rId103"/>
            </p:custDataLst>
          </p:nvPr>
        </p:nvSpPr>
        <p:spPr bwMode="gray">
          <a:xfrm>
            <a:off x="5767388" y="2641601"/>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12A9DB-8A47-45E1-A06F-B00B8BBDBC49}" type="datetime'''''''1''''''''78'''''">
              <a:rPr lang="ja-JP" altLang="en-US" sz="900" smtClean="0"/>
              <a:pPr/>
              <a:t>178</a:t>
            </a:fld>
            <a:endParaRPr kumimoji="1" lang="ja-JP" altLang="en-US" sz="900" dirty="0">
              <a:sym typeface="+mn-lt"/>
            </a:endParaRPr>
          </a:p>
        </p:txBody>
      </p:sp>
      <p:sp>
        <p:nvSpPr>
          <p:cNvPr id="124" name="テキスト プレースホルダ 9">
            <a:extLst>
              <a:ext uri="{FF2B5EF4-FFF2-40B4-BE49-F238E27FC236}">
                <a16:creationId xmlns:a16="http://schemas.microsoft.com/office/drawing/2014/main" id="{145614F8-6F29-63AC-57C6-87ADBF2734B4}"/>
              </a:ext>
            </a:extLst>
          </p:cNvPr>
          <p:cNvSpPr>
            <a:spLocks/>
          </p:cNvSpPr>
          <p:nvPr>
            <p:custDataLst>
              <p:tags r:id="rId104"/>
            </p:custDataLst>
          </p:nvPr>
        </p:nvSpPr>
        <p:spPr bwMode="gray">
          <a:xfrm>
            <a:off x="6049963" y="26066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07772-4A0D-4747-85EB-466907E42EA8}" type="datetime'''''''''''''''''''''''''1''''''''''8''''''7'''''">
              <a:rPr lang="ja-JP" altLang="en-US" sz="900" smtClean="0"/>
              <a:pPr/>
              <a:t>187</a:t>
            </a:fld>
            <a:endParaRPr kumimoji="1" lang="ja-JP" altLang="en-US" sz="900" dirty="0">
              <a:sym typeface="+mn-lt"/>
            </a:endParaRPr>
          </a:p>
        </p:txBody>
      </p:sp>
      <p:sp>
        <p:nvSpPr>
          <p:cNvPr id="127" name="テキスト プレースホルダ 9">
            <a:extLst>
              <a:ext uri="{FF2B5EF4-FFF2-40B4-BE49-F238E27FC236}">
                <a16:creationId xmlns:a16="http://schemas.microsoft.com/office/drawing/2014/main" id="{D17CE0B6-03C5-5CF6-A573-A8E6C39B63B2}"/>
              </a:ext>
            </a:extLst>
          </p:cNvPr>
          <p:cNvSpPr>
            <a:spLocks/>
          </p:cNvSpPr>
          <p:nvPr>
            <p:custDataLst>
              <p:tags r:id="rId105"/>
            </p:custDataLst>
          </p:nvPr>
        </p:nvSpPr>
        <p:spPr bwMode="gray">
          <a:xfrm>
            <a:off x="6334125" y="259397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89DA2-A98C-43CA-A6FC-3DE49DF9A14C}" type="datetime'''''''''''''''''''1''''9''''''''''''''''0'''''''''''">
              <a:rPr lang="ja-JP" altLang="en-US" sz="900" smtClean="0"/>
              <a:pPr/>
              <a:t>190</a:t>
            </a:fld>
            <a:endParaRPr kumimoji="1" lang="ja-JP" altLang="en-US" sz="900" dirty="0">
              <a:sym typeface="+mn-lt"/>
            </a:endParaRPr>
          </a:p>
        </p:txBody>
      </p:sp>
      <p:sp>
        <p:nvSpPr>
          <p:cNvPr id="128" name="テキスト プレースホルダ 9">
            <a:extLst>
              <a:ext uri="{FF2B5EF4-FFF2-40B4-BE49-F238E27FC236}">
                <a16:creationId xmlns:a16="http://schemas.microsoft.com/office/drawing/2014/main" id="{1E427788-0E3B-31FD-3150-B74BA423083A}"/>
              </a:ext>
            </a:extLst>
          </p:cNvPr>
          <p:cNvSpPr>
            <a:spLocks/>
          </p:cNvSpPr>
          <p:nvPr>
            <p:custDataLst>
              <p:tags r:id="rId106"/>
            </p:custDataLst>
          </p:nvPr>
        </p:nvSpPr>
        <p:spPr bwMode="gray">
          <a:xfrm>
            <a:off x="6616700" y="25733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AB4DDC-1D86-451B-9A56-122332B5FC8C}" type="datetime'''''''1''''''''''''''''''''''''''''''9''''''5'''">
              <a:rPr lang="ja-JP" altLang="en-US" sz="900" smtClean="0"/>
              <a:pPr/>
              <a:t>195</a:t>
            </a:fld>
            <a:endParaRPr kumimoji="1" lang="ja-JP" altLang="en-US" sz="900" dirty="0">
              <a:sym typeface="+mn-lt"/>
            </a:endParaRPr>
          </a:p>
        </p:txBody>
      </p:sp>
      <p:sp>
        <p:nvSpPr>
          <p:cNvPr id="131" name="テキスト プレースホルダ 9">
            <a:extLst>
              <a:ext uri="{FF2B5EF4-FFF2-40B4-BE49-F238E27FC236}">
                <a16:creationId xmlns:a16="http://schemas.microsoft.com/office/drawing/2014/main" id="{BF0D66C5-CA6B-9CEC-61A4-41ACDA2E45E7}"/>
              </a:ext>
            </a:extLst>
          </p:cNvPr>
          <p:cNvSpPr>
            <a:spLocks/>
          </p:cNvSpPr>
          <p:nvPr>
            <p:custDataLst>
              <p:tags r:id="rId107"/>
            </p:custDataLst>
          </p:nvPr>
        </p:nvSpPr>
        <p:spPr bwMode="gray">
          <a:xfrm>
            <a:off x="6899275" y="25987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ADFB4C-D04C-4911-A6AD-61CC4CD73746}" type="datetime'''''''''1''''''''''''''''''8''''''''''''''''''''''9'''''''">
              <a:rPr lang="ja-JP" altLang="en-US" sz="900" smtClean="0"/>
              <a:pPr/>
              <a:t>189</a:t>
            </a:fld>
            <a:endParaRPr kumimoji="1" lang="ja-JP" altLang="en-US" sz="900" dirty="0">
              <a:sym typeface="+mn-lt"/>
            </a:endParaRPr>
          </a:p>
        </p:txBody>
      </p:sp>
      <p:sp>
        <p:nvSpPr>
          <p:cNvPr id="132" name="テキスト プレースホルダ 9">
            <a:extLst>
              <a:ext uri="{FF2B5EF4-FFF2-40B4-BE49-F238E27FC236}">
                <a16:creationId xmlns:a16="http://schemas.microsoft.com/office/drawing/2014/main" id="{4AEB096E-6D21-266F-AE53-23B316A63BD5}"/>
              </a:ext>
            </a:extLst>
          </p:cNvPr>
          <p:cNvSpPr>
            <a:spLocks/>
          </p:cNvSpPr>
          <p:nvPr>
            <p:custDataLst>
              <p:tags r:id="rId108"/>
            </p:custDataLst>
          </p:nvPr>
        </p:nvSpPr>
        <p:spPr bwMode="gray">
          <a:xfrm>
            <a:off x="7181850" y="25606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BDF95-859C-4AC0-84D8-A4E1ED8A3089}" type="datetime'''''''1''''''''''''9''''''''''''8'''''''''''''''''''''''''''''">
              <a:rPr lang="ja-JP" altLang="en-US" sz="900" smtClean="0"/>
              <a:pPr/>
              <a:t>198</a:t>
            </a:fld>
            <a:endParaRPr kumimoji="1" lang="ja-JP" altLang="en-US" sz="900" dirty="0">
              <a:sym typeface="+mn-lt"/>
            </a:endParaRPr>
          </a:p>
        </p:txBody>
      </p:sp>
      <p:sp>
        <p:nvSpPr>
          <p:cNvPr id="133" name="テキスト プレースホルダ 9">
            <a:extLst>
              <a:ext uri="{FF2B5EF4-FFF2-40B4-BE49-F238E27FC236}">
                <a16:creationId xmlns:a16="http://schemas.microsoft.com/office/drawing/2014/main" id="{F4C398C7-7F72-6BD8-1A5D-30DAC4492210}"/>
              </a:ext>
            </a:extLst>
          </p:cNvPr>
          <p:cNvSpPr>
            <a:spLocks/>
          </p:cNvSpPr>
          <p:nvPr>
            <p:custDataLst>
              <p:tags r:id="rId109"/>
            </p:custDataLst>
          </p:nvPr>
        </p:nvSpPr>
        <p:spPr bwMode="gray">
          <a:xfrm>
            <a:off x="7466013" y="255587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6B31CC-10FF-467A-9CFF-D2907879B1C3}" type="datetime'''''''''''''''1''''''''''''''''''''''9''''9'''''''''''''">
              <a:rPr lang="ja-JP" altLang="en-US" sz="900" smtClean="0"/>
              <a:pPr/>
              <a:t>199</a:t>
            </a:fld>
            <a:endParaRPr kumimoji="1" lang="ja-JP" altLang="en-US" sz="900" dirty="0">
              <a:sym typeface="+mn-lt"/>
            </a:endParaRPr>
          </a:p>
        </p:txBody>
      </p:sp>
      <p:sp>
        <p:nvSpPr>
          <p:cNvPr id="134" name="テキスト プレースホルダ 9">
            <a:extLst>
              <a:ext uri="{FF2B5EF4-FFF2-40B4-BE49-F238E27FC236}">
                <a16:creationId xmlns:a16="http://schemas.microsoft.com/office/drawing/2014/main" id="{496D39DA-9948-3000-E4E4-20F29CDA4AB2}"/>
              </a:ext>
            </a:extLst>
          </p:cNvPr>
          <p:cNvSpPr>
            <a:spLocks/>
          </p:cNvSpPr>
          <p:nvPr>
            <p:custDataLst>
              <p:tags r:id="rId110"/>
            </p:custDataLst>
          </p:nvPr>
        </p:nvSpPr>
        <p:spPr bwMode="gray">
          <a:xfrm>
            <a:off x="7748588" y="25003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FDE41-FB9A-44AE-89D6-C82F2938CC0E}" type="datetime'''2''''''''''1''''3'''''''''''''">
              <a:rPr lang="ja-JP" altLang="en-US" sz="900" smtClean="0"/>
              <a:pPr/>
              <a:t>213</a:t>
            </a:fld>
            <a:endParaRPr kumimoji="1" lang="ja-JP" altLang="en-US" sz="900" dirty="0">
              <a:sym typeface="+mn-lt"/>
            </a:endParaRPr>
          </a:p>
        </p:txBody>
      </p:sp>
      <p:sp>
        <p:nvSpPr>
          <p:cNvPr id="119" name="テキスト プレースホルダ 9">
            <a:extLst>
              <a:ext uri="{FF2B5EF4-FFF2-40B4-BE49-F238E27FC236}">
                <a16:creationId xmlns:a16="http://schemas.microsoft.com/office/drawing/2014/main" id="{F14EC67A-B1B2-FFB0-82E1-5D02D663C5D1}"/>
              </a:ext>
            </a:extLst>
          </p:cNvPr>
          <p:cNvSpPr>
            <a:spLocks/>
          </p:cNvSpPr>
          <p:nvPr>
            <p:custDataLst>
              <p:tags r:id="rId111"/>
            </p:custDataLst>
          </p:nvPr>
        </p:nvSpPr>
        <p:spPr bwMode="gray">
          <a:xfrm>
            <a:off x="4635500" y="27336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C49655-D79A-4BAE-91BA-B6AB968D68CA}" type="datetime'''''''''1''''5''6'''''''''''''''''">
              <a:rPr lang="ja-JP" altLang="en-US" sz="900" smtClean="0"/>
              <a:pPr/>
              <a:t>156</a:t>
            </a:fld>
            <a:endParaRPr kumimoji="1" lang="ja-JP" altLang="en-US" sz="900" dirty="0">
              <a:sym typeface="+mn-lt"/>
            </a:endParaRPr>
          </a:p>
        </p:txBody>
      </p:sp>
      <p:sp>
        <p:nvSpPr>
          <p:cNvPr id="69" name="テキスト ボックス 68">
            <a:extLst>
              <a:ext uri="{FF2B5EF4-FFF2-40B4-BE49-F238E27FC236}">
                <a16:creationId xmlns:a16="http://schemas.microsoft.com/office/drawing/2014/main" id="{B75843DC-7544-3962-97F0-16FAD424644D}"/>
              </a:ext>
            </a:extLst>
          </p:cNvPr>
          <p:cNvSpPr txBox="1"/>
          <p:nvPr/>
        </p:nvSpPr>
        <p:spPr>
          <a:xfrm>
            <a:off x="448430" y="2068628"/>
            <a:ext cx="828032"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（10億 US$）</a:t>
            </a:r>
          </a:p>
        </p:txBody>
      </p:sp>
      <p:sp>
        <p:nvSpPr>
          <p:cNvPr id="70" name="テキスト ボックス 69">
            <a:extLst>
              <a:ext uri="{FF2B5EF4-FFF2-40B4-BE49-F238E27FC236}">
                <a16:creationId xmlns:a16="http://schemas.microsoft.com/office/drawing/2014/main" id="{7B0D335F-69CA-A189-0585-6B596D4F502C}"/>
              </a:ext>
            </a:extLst>
          </p:cNvPr>
          <p:cNvSpPr txBox="1"/>
          <p:nvPr/>
        </p:nvSpPr>
        <p:spPr>
          <a:xfrm>
            <a:off x="8194670" y="2102183"/>
            <a:ext cx="432048" cy="144016"/>
          </a:xfrm>
          <a:prstGeom prst="rect">
            <a:avLst/>
          </a:prstGeom>
          <a:noFill/>
        </p:spPr>
        <p:txBody>
          <a:bodyPr wrap="square" lIns="0" tIns="0" rIns="0" bIns="0" rtlCol="0" anchor="ctr" anchorCtr="0">
            <a:noAutofit/>
          </a:bodyPr>
          <a:lstStyle/>
          <a:p>
            <a:pPr algn="ctr"/>
            <a:r>
              <a:rPr lang="ja-JP" altLang="en-US" sz="800" noProof="1">
                <a:latin typeface="+mj-lt"/>
                <a:ea typeface="ＭＳ Ｐゴシック" panose="020B0600070205080204" pitchFamily="50" charset="-128"/>
                <a:cs typeface="Arial" panose="020B0604020202020204" pitchFamily="34" charset="0"/>
              </a:rPr>
              <a:t>（%）</a:t>
            </a:r>
            <a:endParaRPr kumimoji="1" lang="ja-JP" altLang="en-US" sz="800" dirty="0">
              <a:latin typeface="+mj-lt"/>
              <a:ea typeface="ＭＳ Ｐゴシック" panose="020B0600070205080204" pitchFamily="50" charset="-128"/>
              <a:cs typeface="Arial" panose="020B0604020202020204" pitchFamily="34" charset="0"/>
            </a:endParaRPr>
          </a:p>
        </p:txBody>
      </p:sp>
      <p:sp>
        <p:nvSpPr>
          <p:cNvPr id="242" name="テキスト ボックス 241">
            <a:extLst>
              <a:ext uri="{FF2B5EF4-FFF2-40B4-BE49-F238E27FC236}">
                <a16:creationId xmlns:a16="http://schemas.microsoft.com/office/drawing/2014/main" id="{011BD0B8-CF47-780C-431B-E8CAF9F00215}"/>
              </a:ext>
            </a:extLst>
          </p:cNvPr>
          <p:cNvSpPr txBox="1"/>
          <p:nvPr/>
        </p:nvSpPr>
        <p:spPr>
          <a:xfrm>
            <a:off x="848543" y="4278584"/>
            <a:ext cx="828032" cy="166415"/>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a:t>
            </a:r>
            <a:r>
              <a:rPr lang="en-US" altLang="ja-JP" sz="800" noProof="1">
                <a:latin typeface="+mj-lt"/>
                <a:ea typeface="ＭＳ Ｐゴシック" panose="020B0600070205080204" pitchFamily="50" charset="-128"/>
                <a:cs typeface="Arial" panose="020B0604020202020204" pitchFamily="34" charset="0"/>
              </a:rPr>
              <a:t>US$</a:t>
            </a:r>
            <a:r>
              <a:rPr kumimoji="1" lang="ja-JP" altLang="en-US" sz="800" noProof="1">
                <a:latin typeface="+mj-lt"/>
                <a:ea typeface="ＭＳ Ｐゴシック" panose="020B0600070205080204" pitchFamily="50" charset="-128"/>
                <a:cs typeface="Arial" panose="020B0604020202020204" pitchFamily="34" charset="0"/>
              </a:rPr>
              <a:t>）</a:t>
            </a:r>
          </a:p>
        </p:txBody>
      </p:sp>
      <p:graphicFrame>
        <p:nvGraphicFramePr>
          <p:cNvPr id="392" name="Chart 391">
            <a:extLst>
              <a:ext uri="{FF2B5EF4-FFF2-40B4-BE49-F238E27FC236}">
                <a16:creationId xmlns:a16="http://schemas.microsoft.com/office/drawing/2014/main" id="{8670C78D-8049-346E-DF59-F3CC65D57A52}"/>
              </a:ext>
            </a:extLst>
          </p:cNvPr>
          <p:cNvGraphicFramePr/>
          <p:nvPr>
            <p:custDataLst>
              <p:tags r:id="rId112"/>
            </p:custDataLst>
            <p:extLst>
              <p:ext uri="{D42A27DB-BD31-4B8C-83A1-F6EECF244321}">
                <p14:modId xmlns:p14="http://schemas.microsoft.com/office/powerpoint/2010/main" val="109994270"/>
              </p:ext>
            </p:extLst>
          </p:nvPr>
        </p:nvGraphicFramePr>
        <p:xfrm>
          <a:off x="622300" y="4452938"/>
          <a:ext cx="7654925" cy="1608137"/>
        </p:xfrm>
        <a:graphic>
          <a:graphicData uri="http://schemas.openxmlformats.org/drawingml/2006/chart">
            <c:chart xmlns:c="http://schemas.openxmlformats.org/drawingml/2006/chart" xmlns:r="http://schemas.openxmlformats.org/officeDocument/2006/relationships" r:id="rId215"/>
          </a:graphicData>
        </a:graphic>
      </p:graphicFrame>
      <p:sp>
        <p:nvSpPr>
          <p:cNvPr id="199" name="テキスト プレースホルダ 9">
            <a:extLst>
              <a:ext uri="{FF2B5EF4-FFF2-40B4-BE49-F238E27FC236}">
                <a16:creationId xmlns:a16="http://schemas.microsoft.com/office/drawing/2014/main" id="{75872DE3-EDF2-C3C7-510F-D495613A68B8}"/>
              </a:ext>
            </a:extLst>
          </p:cNvPr>
          <p:cNvSpPr>
            <a:spLocks/>
          </p:cNvSpPr>
          <p:nvPr>
            <p:custDataLst>
              <p:tags r:id="rId113"/>
            </p:custDataLst>
          </p:nvPr>
        </p:nvSpPr>
        <p:spPr bwMode="gray">
          <a:xfrm>
            <a:off x="1190625" y="57578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C4FF8-BF49-41CA-BBB9-34F12E14957B}"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857D098C-EDA7-0AB2-892E-F450773E5650}"/>
              </a:ext>
            </a:extLst>
          </p:cNvPr>
          <p:cNvSpPr>
            <a:spLocks/>
          </p:cNvSpPr>
          <p:nvPr>
            <p:custDataLst>
              <p:tags r:id="rId114"/>
            </p:custDataLst>
          </p:nvPr>
        </p:nvSpPr>
        <p:spPr bwMode="gray">
          <a:xfrm>
            <a:off x="2655888" y="5532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685B9-AFBC-4AD2-936E-02BCF5B9EF48}" type="datetime'''''''''''2''''''''''''''''''''''''''2''''6'">
              <a:rPr lang="ja-JP" altLang="en-US" sz="1000" smtClean="0">
                <a:effectLst/>
                <a:sym typeface="+mn-lt"/>
              </a:rPr>
              <a:pPr marL="0" lvl="0" indent="0" algn="ctr">
                <a:spcBef>
                  <a:spcPct val="0"/>
                </a:spcBef>
                <a:buNone/>
              </a:pPr>
              <a:t>226</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16468D95-6154-B225-8D42-EA80C6DD3673}"/>
              </a:ext>
            </a:extLst>
          </p:cNvPr>
          <p:cNvSpPr>
            <a:spLocks/>
          </p:cNvSpPr>
          <p:nvPr>
            <p:custDataLst>
              <p:tags r:id="rId115"/>
            </p:custDataLst>
          </p:nvPr>
        </p:nvSpPr>
        <p:spPr bwMode="gray">
          <a:xfrm>
            <a:off x="2655888" y="57419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EBDDD5-0216-49A8-B115-7F52DEC65951}" type="datetime'''''''''''''''''''''''1''''''''''''''6''''''''2'''''''''''''">
              <a:rPr lang="ja-JP" altLang="en-US" sz="1000" smtClean="0">
                <a:effectLst/>
                <a:sym typeface="+mn-lt"/>
              </a:rPr>
              <a:pPr marL="0" lvl="0" indent="0" algn="ctr">
                <a:spcBef>
                  <a:spcPct val="0"/>
                </a:spcBef>
                <a:buNone/>
              </a:pPr>
              <a:t>162</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536CC2B1-6C23-06DD-24F9-89F2BFE54CD2}"/>
              </a:ext>
            </a:extLst>
          </p:cNvPr>
          <p:cNvSpPr>
            <a:spLocks/>
          </p:cNvSpPr>
          <p:nvPr>
            <p:custDataLst>
              <p:tags r:id="rId116"/>
            </p:custDataLst>
          </p:nvPr>
        </p:nvSpPr>
        <p:spPr bwMode="gray">
          <a:xfrm>
            <a:off x="2947988" y="5451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9A6C65-B373-490A-981D-FF5CD98CBBE4}" type="datetime'''''2''''''79'''">
              <a:rPr lang="ja-JP" altLang="en-US" sz="1000" smtClean="0">
                <a:effectLst/>
                <a:sym typeface="+mn-lt"/>
              </a:rPr>
              <a:pPr marL="0" lvl="0" indent="0" algn="ctr">
                <a:spcBef>
                  <a:spcPct val="0"/>
                </a:spcBef>
                <a:buNone/>
              </a:pPr>
              <a:t>279</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5FD955FD-98B3-FA67-992A-C164C9B2BE99}"/>
              </a:ext>
            </a:extLst>
          </p:cNvPr>
          <p:cNvSpPr>
            <a:spLocks/>
          </p:cNvSpPr>
          <p:nvPr>
            <p:custDataLst>
              <p:tags r:id="rId117"/>
            </p:custDataLst>
          </p:nvPr>
        </p:nvSpPr>
        <p:spPr bwMode="gray">
          <a:xfrm>
            <a:off x="2947988" y="57150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C7B5EA-B2C9-4540-8D05-F31DB9EAFFA7}" type="datetime'''''''2''''''''''''''1''0'''''''''''''''''''''''''''''''''">
              <a:rPr lang="ja-JP" altLang="en-US" sz="1000" smtClean="0">
                <a:effectLst/>
                <a:sym typeface="+mn-lt"/>
              </a:rPr>
              <a:pPr marL="0" lvl="0" indent="0" algn="ctr">
                <a:spcBef>
                  <a:spcPct val="0"/>
                </a:spcBef>
                <a:buNone/>
              </a:pPr>
              <a:t>210</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1FF5ACD6-0E66-CFBF-0EFE-E1E49EC5918D}"/>
              </a:ext>
            </a:extLst>
          </p:cNvPr>
          <p:cNvSpPr>
            <a:spLocks/>
          </p:cNvSpPr>
          <p:nvPr>
            <p:custDataLst>
              <p:tags r:id="rId118"/>
            </p:custDataLst>
          </p:nvPr>
        </p:nvSpPr>
        <p:spPr bwMode="gray">
          <a:xfrm>
            <a:off x="3240088" y="53609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52B29-E761-4A9A-BD28-725CB79E8591}" type="datetime'''3''''4''''''9'''''''''''''">
              <a:rPr lang="ja-JP" altLang="en-US" sz="1000" smtClean="0">
                <a:effectLst/>
                <a:sym typeface="+mn-lt"/>
              </a:rPr>
              <a:pPr marL="0" lvl="0" indent="0" algn="ctr">
                <a:spcBef>
                  <a:spcPct val="0"/>
                </a:spcBef>
                <a:buNone/>
              </a:pPr>
              <a:t>349</a:t>
            </a:fld>
            <a:endParaRPr kumimoji="1" lang="ja-JP" altLang="en-US" sz="1000" dirty="0">
              <a:sym typeface="+mn-lt"/>
            </a:endParaRPr>
          </a:p>
        </p:txBody>
      </p:sp>
      <p:sp>
        <p:nvSpPr>
          <p:cNvPr id="206" name="テキスト プレースホルダ 9">
            <a:extLst>
              <a:ext uri="{FF2B5EF4-FFF2-40B4-BE49-F238E27FC236}">
                <a16:creationId xmlns:a16="http://schemas.microsoft.com/office/drawing/2014/main" id="{B70F3130-7F44-F389-B20C-59C6DD3750BB}"/>
              </a:ext>
            </a:extLst>
          </p:cNvPr>
          <p:cNvSpPr>
            <a:spLocks/>
          </p:cNvSpPr>
          <p:nvPr>
            <p:custDataLst>
              <p:tags r:id="rId119"/>
            </p:custDataLst>
          </p:nvPr>
        </p:nvSpPr>
        <p:spPr bwMode="gray">
          <a:xfrm>
            <a:off x="3240088" y="56896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BE3A1C-0B14-4ECF-BD47-2C758D886657}" type="datetime'''2''''''''''''''5''''''''''''''''''''''''''''''8'''''''">
              <a:rPr lang="ja-JP" altLang="en-US" sz="1000" smtClean="0">
                <a:effectLst/>
                <a:sym typeface="+mn-lt"/>
              </a:rPr>
              <a:pPr marL="0" lvl="0" indent="0" algn="ctr">
                <a:spcBef>
                  <a:spcPct val="0"/>
                </a:spcBef>
                <a:buNone/>
              </a:pPr>
              <a:t>258</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77F7E7EB-BF70-9FEB-D4FA-B68A784615E1}"/>
              </a:ext>
            </a:extLst>
          </p:cNvPr>
          <p:cNvSpPr>
            <a:spLocks/>
          </p:cNvSpPr>
          <p:nvPr>
            <p:custDataLst>
              <p:tags r:id="rId120"/>
            </p:custDataLst>
          </p:nvPr>
        </p:nvSpPr>
        <p:spPr bwMode="gray">
          <a:xfrm>
            <a:off x="3533775" y="5273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E4126A-93C9-4244-A3E2-80DDA9F9A46D}" type="datetime'''''''''''''''''''''''''''''4''0''''''''''''''''''''''1'''">
              <a:rPr lang="ja-JP" altLang="en-US" sz="1000" smtClean="0">
                <a:effectLst/>
                <a:sym typeface="+mn-lt"/>
              </a:rPr>
              <a:pPr marL="0" lvl="0" indent="0" algn="ctr">
                <a:spcBef>
                  <a:spcPct val="0"/>
                </a:spcBef>
                <a:buNone/>
              </a:pPr>
              <a:t>401</a:t>
            </a:fld>
            <a:endParaRPr kumimoji="1" lang="ja-JP" altLang="en-US" sz="1000" dirty="0">
              <a:sym typeface="+mn-lt"/>
            </a:endParaRPr>
          </a:p>
        </p:txBody>
      </p:sp>
      <p:sp>
        <p:nvSpPr>
          <p:cNvPr id="208" name="テキスト プレースホルダ 9">
            <a:extLst>
              <a:ext uri="{FF2B5EF4-FFF2-40B4-BE49-F238E27FC236}">
                <a16:creationId xmlns:a16="http://schemas.microsoft.com/office/drawing/2014/main" id="{3D247A09-C5EB-2909-D476-0D1B405EB23C}"/>
              </a:ext>
            </a:extLst>
          </p:cNvPr>
          <p:cNvSpPr>
            <a:spLocks/>
          </p:cNvSpPr>
          <p:nvPr>
            <p:custDataLst>
              <p:tags r:id="rId121"/>
            </p:custDataLst>
          </p:nvPr>
        </p:nvSpPr>
        <p:spPr bwMode="gray">
          <a:xfrm>
            <a:off x="3533775" y="56594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DBCB17-32F9-44C2-B929-29C1E45941B4}" type="datetime'''''''3''1''''''''''''''''2'''''''''''''''">
              <a:rPr lang="ja-JP" altLang="en-US" sz="1000" smtClean="0">
                <a:effectLst/>
                <a:sym typeface="+mn-lt"/>
              </a:rPr>
              <a:pPr marL="0" lvl="0" indent="0" algn="ctr">
                <a:spcBef>
                  <a:spcPct val="0"/>
                </a:spcBef>
                <a:buNone/>
              </a:pPr>
              <a:t>312</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A18992AD-CF06-BBFC-F1AC-1519B10C4010}"/>
              </a:ext>
            </a:extLst>
          </p:cNvPr>
          <p:cNvSpPr>
            <a:spLocks/>
          </p:cNvSpPr>
          <p:nvPr>
            <p:custDataLst>
              <p:tags r:id="rId122"/>
            </p:custDataLst>
          </p:nvPr>
        </p:nvSpPr>
        <p:spPr bwMode="gray">
          <a:xfrm>
            <a:off x="3825875" y="5262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708695-F5FE-451D-8C02-383862769400}" type="datetime'''''4''''0''''''''''''6'''''''''''''''''''''''''''''''''">
              <a:rPr lang="ja-JP" altLang="en-US" sz="1000" smtClean="0">
                <a:effectLst/>
                <a:sym typeface="+mn-lt"/>
              </a:rPr>
              <a:pPr marL="0" lvl="0" indent="0" algn="ctr">
                <a:spcBef>
                  <a:spcPct val="0"/>
                </a:spcBef>
                <a:buNone/>
              </a:pPr>
              <a:t>406</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0EB80105-EF70-7D84-B09C-80DCE8F07989}"/>
              </a:ext>
            </a:extLst>
          </p:cNvPr>
          <p:cNvSpPr>
            <a:spLocks/>
          </p:cNvSpPr>
          <p:nvPr>
            <p:custDataLst>
              <p:tags r:id="rId123"/>
            </p:custDataLst>
          </p:nvPr>
        </p:nvSpPr>
        <p:spPr bwMode="gray">
          <a:xfrm>
            <a:off x="3825875" y="56546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60D9E-4823-40A0-A269-0E1927730D6A}" type="datetime'''32''''''''''''2'''''''''''''''''''''">
              <a:rPr lang="ja-JP" altLang="en-US" sz="1000" smtClean="0">
                <a:effectLst/>
                <a:sym typeface="+mn-lt"/>
              </a:rPr>
              <a:pPr marL="0" lvl="0" indent="0" algn="ctr">
                <a:spcBef>
                  <a:spcPct val="0"/>
                </a:spcBef>
                <a:buNone/>
              </a:pPr>
              <a:t>322</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E0A5193B-4B01-E84A-8DC5-6D145FAAC22D}"/>
              </a:ext>
            </a:extLst>
          </p:cNvPr>
          <p:cNvSpPr>
            <a:spLocks/>
          </p:cNvSpPr>
          <p:nvPr>
            <p:custDataLst>
              <p:tags r:id="rId124"/>
            </p:custDataLst>
          </p:nvPr>
        </p:nvSpPr>
        <p:spPr bwMode="gray">
          <a:xfrm>
            <a:off x="4119563" y="51196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8A57CE-EC8C-4E6F-88E5-4DC7BD5A22D8}" type="datetime'''''4''''''''''''''9''''''6'''''''''''">
              <a:rPr lang="ja-JP" altLang="en-US" sz="1000" smtClean="0">
                <a:effectLst/>
                <a:sym typeface="+mn-lt"/>
              </a:rPr>
              <a:pPr marL="0" lvl="0" indent="0" algn="ctr">
                <a:spcBef>
                  <a:spcPct val="0"/>
                </a:spcBef>
                <a:buNone/>
              </a:pPr>
              <a:t>496</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6AC1235C-4936-9E7F-10B5-716A034A4F9E}"/>
              </a:ext>
            </a:extLst>
          </p:cNvPr>
          <p:cNvSpPr>
            <a:spLocks/>
          </p:cNvSpPr>
          <p:nvPr>
            <p:custDataLst>
              <p:tags r:id="rId125"/>
            </p:custDataLst>
          </p:nvPr>
        </p:nvSpPr>
        <p:spPr bwMode="gray">
          <a:xfrm>
            <a:off x="4119563" y="56086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22347E-4225-4109-AB36-1CEF6016BF80}" type="datetime'''''''4''''''''''''''''''''''''0''''8'''">
              <a:rPr lang="ja-JP" altLang="en-US" sz="1000" smtClean="0">
                <a:effectLst/>
                <a:sym typeface="+mn-lt"/>
              </a:rPr>
              <a:pPr marL="0" lvl="0" indent="0" algn="ctr">
                <a:spcBef>
                  <a:spcPct val="0"/>
                </a:spcBef>
                <a:buNone/>
              </a:pPr>
              <a:t>408</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FE9B10C1-0078-1F35-DDDF-622FC3B777DE}"/>
              </a:ext>
            </a:extLst>
          </p:cNvPr>
          <p:cNvSpPr>
            <a:spLocks/>
          </p:cNvSpPr>
          <p:nvPr>
            <p:custDataLst>
              <p:tags r:id="rId126"/>
            </p:custDataLst>
          </p:nvPr>
        </p:nvSpPr>
        <p:spPr bwMode="gray">
          <a:xfrm>
            <a:off x="4411663" y="5016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8F6185-002D-44B7-9D33-5D4A8D26E641}" type="datetime'''''5''''''''''''''''''''''''''''''''76'''''''">
              <a:rPr lang="ja-JP" altLang="en-US" sz="1000" smtClean="0">
                <a:effectLst/>
                <a:sym typeface="+mn-lt"/>
              </a:rPr>
              <a:pPr marL="0" lvl="0" indent="0" algn="ctr">
                <a:spcBef>
                  <a:spcPct val="0"/>
                </a:spcBef>
                <a:buNone/>
              </a:pPr>
              <a:t>576</a:t>
            </a:fld>
            <a:endParaRPr kumimoji="1" lang="ja-JP" altLang="en-US" sz="1000" dirty="0">
              <a:sym typeface="+mn-lt"/>
            </a:endParaRPr>
          </a:p>
        </p:txBody>
      </p:sp>
      <p:sp>
        <p:nvSpPr>
          <p:cNvPr id="214" name="テキスト プレースホルダ 9">
            <a:extLst>
              <a:ext uri="{FF2B5EF4-FFF2-40B4-BE49-F238E27FC236}">
                <a16:creationId xmlns:a16="http://schemas.microsoft.com/office/drawing/2014/main" id="{F5558C87-6D64-AB5D-88F3-8E6847C0C7F0}"/>
              </a:ext>
            </a:extLst>
          </p:cNvPr>
          <p:cNvSpPr>
            <a:spLocks/>
          </p:cNvSpPr>
          <p:nvPr>
            <p:custDataLst>
              <p:tags r:id="rId127"/>
            </p:custDataLst>
          </p:nvPr>
        </p:nvSpPr>
        <p:spPr bwMode="gray">
          <a:xfrm>
            <a:off x="4411663" y="55784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3CE117-D884-4F49-BB64-8D4E649FA789}" type="datetime'''''''''''''''''''4''''''''''''''''6''''''''''''4'''''''''''">
              <a:rPr lang="ja-JP" altLang="en-US" sz="1000" smtClean="0">
                <a:effectLst/>
                <a:sym typeface="+mn-lt"/>
              </a:rPr>
              <a:pPr marL="0" lvl="0" indent="0" algn="ctr">
                <a:spcBef>
                  <a:spcPct val="0"/>
                </a:spcBef>
                <a:buNone/>
              </a:pPr>
              <a:t>464</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4AE24257-8EAF-86FC-3BB6-5AA5F0739CEE}"/>
              </a:ext>
            </a:extLst>
          </p:cNvPr>
          <p:cNvSpPr>
            <a:spLocks/>
          </p:cNvSpPr>
          <p:nvPr>
            <p:custDataLst>
              <p:tags r:id="rId128"/>
            </p:custDataLst>
          </p:nvPr>
        </p:nvSpPr>
        <p:spPr bwMode="gray">
          <a:xfrm>
            <a:off x="4703763" y="50784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49CD8C-A76A-4C96-B210-8E1A3A741FD0}" type="datetime'''''''''5''''''''''4''''''''''7'''''''''''''''''''''''''''">
              <a:rPr lang="ja-JP" altLang="en-US" sz="1000" smtClean="0">
                <a:effectLst/>
                <a:sym typeface="+mn-lt"/>
              </a:rPr>
              <a:pPr marL="0" lvl="0" indent="0" algn="ctr">
                <a:spcBef>
                  <a:spcPct val="0"/>
                </a:spcBef>
                <a:buNone/>
              </a:pPr>
              <a:t>547</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F8FD6BDB-F734-90FA-978F-9295ACABF881}"/>
              </a:ext>
            </a:extLst>
          </p:cNvPr>
          <p:cNvSpPr>
            <a:spLocks/>
          </p:cNvSpPr>
          <p:nvPr>
            <p:custDataLst>
              <p:tags r:id="rId129"/>
            </p:custDataLst>
          </p:nvPr>
        </p:nvSpPr>
        <p:spPr bwMode="gray">
          <a:xfrm>
            <a:off x="4703763" y="56022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043F5F-E2D6-4F48-A586-959B0528494A}" type="datetime'''''''''''''''4''''20'''''''''''''''''''''''''''''''">
              <a:rPr lang="ja-JP" altLang="en-US" sz="1000" smtClean="0">
                <a:effectLst/>
                <a:sym typeface="+mn-lt"/>
              </a:rPr>
              <a:pPr marL="0" lvl="0" indent="0" algn="ctr">
                <a:spcBef>
                  <a:spcPct val="0"/>
                </a:spcBef>
                <a:buNone/>
              </a:pPr>
              <a:t>420</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76591F05-2494-585A-DF1D-0FCC31676D58}"/>
              </a:ext>
            </a:extLst>
          </p:cNvPr>
          <p:cNvSpPr>
            <a:spLocks/>
          </p:cNvSpPr>
          <p:nvPr>
            <p:custDataLst>
              <p:tags r:id="rId130"/>
            </p:custDataLst>
          </p:nvPr>
        </p:nvSpPr>
        <p:spPr bwMode="gray">
          <a:xfrm>
            <a:off x="4997450" y="5053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B3E37-6AC0-4B4F-AB48-EA65E73DD641}" type="datetime'''''''''''''''''''''''5''''''5''''''''''''1'''''''''''">
              <a:rPr lang="ja-JP" altLang="en-US" sz="1000" smtClean="0">
                <a:effectLst/>
                <a:sym typeface="+mn-lt"/>
              </a:rPr>
              <a:pPr marL="0" lvl="0" indent="0" algn="ctr">
                <a:spcBef>
                  <a:spcPct val="0"/>
                </a:spcBef>
                <a:buNone/>
              </a:pPr>
              <a:t>551</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803813D8-C49E-2848-A8A6-31182A8E12FB}"/>
              </a:ext>
            </a:extLst>
          </p:cNvPr>
          <p:cNvSpPr>
            <a:spLocks/>
          </p:cNvSpPr>
          <p:nvPr>
            <p:custDataLst>
              <p:tags r:id="rId131"/>
            </p:custDataLst>
          </p:nvPr>
        </p:nvSpPr>
        <p:spPr bwMode="gray">
          <a:xfrm>
            <a:off x="4997450" y="55895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5872F-F493-43BE-A1F1-E42DA317FCD6}" type="datetime'''''''''''4''''''''''''''4''''2'''''''''''''''">
              <a:rPr lang="ja-JP" altLang="en-US" sz="1000" smtClean="0">
                <a:effectLst/>
                <a:sym typeface="+mn-lt"/>
              </a:rPr>
              <a:pPr marL="0" lvl="0" indent="0" algn="ctr">
                <a:spcBef>
                  <a:spcPct val="0"/>
                </a:spcBef>
                <a:buNone/>
              </a:pPr>
              <a:t>442</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34FB4BF9-B036-B6A3-6B1F-A3F641633176}"/>
              </a:ext>
            </a:extLst>
          </p:cNvPr>
          <p:cNvSpPr>
            <a:spLocks/>
          </p:cNvSpPr>
          <p:nvPr>
            <p:custDataLst>
              <p:tags r:id="rId132"/>
            </p:custDataLst>
          </p:nvPr>
        </p:nvSpPr>
        <p:spPr bwMode="gray">
          <a:xfrm>
            <a:off x="5289550" y="5027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1ADAC7-2ECA-4847-A824-B1AA5ABFF701}" type="datetime'''5''''''''''''''''''''''''''''''''''''7''''''''5'''''">
              <a:rPr lang="ja-JP" altLang="en-US" sz="1000" smtClean="0">
                <a:effectLst/>
                <a:sym typeface="+mn-lt"/>
              </a:rPr>
              <a:pPr marL="0" lvl="0" indent="0" algn="ctr">
                <a:spcBef>
                  <a:spcPct val="0"/>
                </a:spcBef>
                <a:buNone/>
              </a:pPr>
              <a:t>575</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2CE6C007-14BE-96FB-D3C3-417CDDFEC867}"/>
              </a:ext>
            </a:extLst>
          </p:cNvPr>
          <p:cNvSpPr>
            <a:spLocks/>
          </p:cNvSpPr>
          <p:nvPr>
            <p:custDataLst>
              <p:tags r:id="rId133"/>
            </p:custDataLst>
          </p:nvPr>
        </p:nvSpPr>
        <p:spPr bwMode="gray">
          <a:xfrm>
            <a:off x="5289550" y="55832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E99D98-C277-4EBB-BA94-BF22977D259D}" type="datetime'45''''''''''''''''''''''''''4'''''''''''''''''''''''''''''''">
              <a:rPr lang="ja-JP" altLang="en-US" sz="1000" smtClean="0">
                <a:effectLst/>
                <a:sym typeface="+mn-lt"/>
              </a:rPr>
              <a:pPr marL="0" lvl="0" indent="0" algn="ctr">
                <a:spcBef>
                  <a:spcPct val="0"/>
                </a:spcBef>
                <a:buNone/>
              </a:pPr>
              <a:t>454</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0F5DF1FB-70F9-F454-0B1B-B9D4F8FF3E14}"/>
              </a:ext>
            </a:extLst>
          </p:cNvPr>
          <p:cNvSpPr>
            <a:spLocks/>
          </p:cNvSpPr>
          <p:nvPr>
            <p:custDataLst>
              <p:tags r:id="rId134"/>
            </p:custDataLst>
          </p:nvPr>
        </p:nvSpPr>
        <p:spPr bwMode="gray">
          <a:xfrm>
            <a:off x="5583238" y="52117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C6C0C-D4A4-4076-8E9C-3763DBCDD904}" type="datetime'''''''''''''''''''''''''''''''''''''4''''''5''''''''1'''''''">
              <a:rPr lang="ja-JP" altLang="en-US" sz="1000" smtClean="0">
                <a:effectLst/>
                <a:sym typeface="+mn-lt"/>
              </a:rPr>
              <a:pPr marL="0" lvl="0" indent="0" algn="ctr">
                <a:spcBef>
                  <a:spcPct val="0"/>
                </a:spcBef>
                <a:buNone/>
              </a:pPr>
              <a:t>451</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3013C49F-9B65-B878-A4A5-CC9EE2259AE9}"/>
              </a:ext>
            </a:extLst>
          </p:cNvPr>
          <p:cNvSpPr>
            <a:spLocks/>
          </p:cNvSpPr>
          <p:nvPr>
            <p:custDataLst>
              <p:tags r:id="rId135"/>
            </p:custDataLst>
          </p:nvPr>
        </p:nvSpPr>
        <p:spPr bwMode="gray">
          <a:xfrm>
            <a:off x="5583238" y="56419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AFF4C1-24BC-4C0C-8805-F73EDF042C51}" type="datetime'''''''''''3''''''''''4''''''''''''''''''''''''''''4'''''''''''">
              <a:rPr lang="ja-JP" altLang="en-US" sz="1000" smtClean="0">
                <a:effectLst/>
                <a:sym typeface="+mn-lt"/>
              </a:rPr>
              <a:pPr marL="0" lvl="0" indent="0" algn="ctr">
                <a:spcBef>
                  <a:spcPct val="0"/>
                </a:spcBef>
                <a:buNone/>
              </a:pPr>
              <a:t>344</a:t>
            </a:fld>
            <a:endParaRPr kumimoji="1" lang="ja-JP" altLang="en-US" sz="1000" dirty="0">
              <a:sym typeface="+mn-lt"/>
            </a:endParaRPr>
          </a:p>
        </p:txBody>
      </p:sp>
      <p:sp>
        <p:nvSpPr>
          <p:cNvPr id="223" name="テキスト プレースホルダ 9">
            <a:extLst>
              <a:ext uri="{FF2B5EF4-FFF2-40B4-BE49-F238E27FC236}">
                <a16:creationId xmlns:a16="http://schemas.microsoft.com/office/drawing/2014/main" id="{0EBD1F7F-4C07-67E7-D4D3-16DD239A5FC4}"/>
              </a:ext>
            </a:extLst>
          </p:cNvPr>
          <p:cNvSpPr>
            <a:spLocks/>
          </p:cNvSpPr>
          <p:nvPr>
            <p:custDataLst>
              <p:tags r:id="rId136"/>
            </p:custDataLst>
          </p:nvPr>
        </p:nvSpPr>
        <p:spPr bwMode="gray">
          <a:xfrm>
            <a:off x="5875338" y="5202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BBB385-FEF9-4EDF-892D-8D5D2379C617}" type="datetime'''''''''''4''''''''''''6''''''''''''''1'''''''''''''">
              <a:rPr lang="ja-JP" altLang="en-US" sz="1000" smtClean="0">
                <a:effectLst/>
                <a:sym typeface="+mn-lt"/>
              </a:rPr>
              <a:pPr marL="0" lvl="0" indent="0" algn="ctr">
                <a:spcBef>
                  <a:spcPct val="0"/>
                </a:spcBef>
                <a:buNone/>
              </a:pPr>
              <a:t>461</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3BA60211-309B-D57C-D0BB-A778BDB74872}"/>
              </a:ext>
            </a:extLst>
          </p:cNvPr>
          <p:cNvSpPr>
            <a:spLocks/>
          </p:cNvSpPr>
          <p:nvPr>
            <p:custDataLst>
              <p:tags r:id="rId137"/>
            </p:custDataLst>
          </p:nvPr>
        </p:nvSpPr>
        <p:spPr bwMode="gray">
          <a:xfrm>
            <a:off x="5875338" y="56403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0FD5FF-AB72-4BEC-888D-A88E0CD60310}" type="datetime'''''''''''''''''''''''''''''3''''''4''''''''''''''''''9'''">
              <a:rPr lang="ja-JP" altLang="en-US" sz="1000" smtClean="0">
                <a:effectLst/>
                <a:sym typeface="+mn-lt"/>
              </a:rPr>
              <a:pPr marL="0" lvl="0" indent="0" algn="ctr">
                <a:spcBef>
                  <a:spcPct val="0"/>
                </a:spcBef>
                <a:buNone/>
              </a:pPr>
              <a:t>349</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1B228F32-193D-A6F1-2F31-621F8750F97E}"/>
              </a:ext>
            </a:extLst>
          </p:cNvPr>
          <p:cNvSpPr>
            <a:spLocks/>
          </p:cNvSpPr>
          <p:nvPr>
            <p:custDataLst>
              <p:tags r:id="rId138"/>
            </p:custDataLst>
          </p:nvPr>
        </p:nvSpPr>
        <p:spPr bwMode="gray">
          <a:xfrm>
            <a:off x="6169025" y="50990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EF4E14-0578-43B2-AD59-E6962051A697}" type="datetime'''''''''''''''''''''''''''''5''5''6'">
              <a:rPr lang="ja-JP" altLang="en-US" sz="1000" smtClean="0">
                <a:effectLst/>
                <a:sym typeface="+mn-lt"/>
              </a:rPr>
              <a:pPr marL="0" lvl="0" indent="0" algn="ctr">
                <a:spcBef>
                  <a:spcPct val="0"/>
                </a:spcBef>
                <a:buNone/>
              </a:pPr>
              <a:t>556</a:t>
            </a:fld>
            <a:endParaRPr kumimoji="1" lang="ja-JP" altLang="en-US" sz="1000" dirty="0">
              <a:sym typeface="+mn-lt"/>
            </a:endParaRPr>
          </a:p>
        </p:txBody>
      </p:sp>
      <p:sp>
        <p:nvSpPr>
          <p:cNvPr id="226" name="テキスト プレースホルダ 9">
            <a:extLst>
              <a:ext uri="{FF2B5EF4-FFF2-40B4-BE49-F238E27FC236}">
                <a16:creationId xmlns:a16="http://schemas.microsoft.com/office/drawing/2014/main" id="{1400FD76-6864-D980-366E-FA25C1456CBF}"/>
              </a:ext>
            </a:extLst>
          </p:cNvPr>
          <p:cNvSpPr>
            <a:spLocks/>
          </p:cNvSpPr>
          <p:nvPr>
            <p:custDataLst>
              <p:tags r:id="rId139"/>
            </p:custDataLst>
          </p:nvPr>
        </p:nvSpPr>
        <p:spPr bwMode="gray">
          <a:xfrm>
            <a:off x="6169025" y="56134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E71111-95F4-47AE-A99D-DE1C5C1983C5}" type="datetime'''''''''''3''''''''''''''98'''''">
              <a:rPr lang="ja-JP" altLang="en-US" sz="1000" smtClean="0">
                <a:effectLst/>
                <a:sym typeface="+mn-lt"/>
              </a:rPr>
              <a:pPr marL="0" lvl="0" indent="0" algn="ctr">
                <a:spcBef>
                  <a:spcPct val="0"/>
                </a:spcBef>
                <a:buNone/>
              </a:pPr>
              <a:t>398</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62280531-7903-A953-E41F-D7AC14280F86}"/>
              </a:ext>
            </a:extLst>
          </p:cNvPr>
          <p:cNvSpPr>
            <a:spLocks/>
          </p:cNvSpPr>
          <p:nvPr>
            <p:custDataLst>
              <p:tags r:id="rId140"/>
            </p:custDataLst>
          </p:nvPr>
        </p:nvSpPr>
        <p:spPr bwMode="gray">
          <a:xfrm>
            <a:off x="6461125" y="5157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0AE69-6D6B-4A55-A01D-490CC1B5150F}" type="datetime'5''''''''''''''''''''1''''''''''''''''''''''''''8'''''''''''''">
              <a:rPr lang="ja-JP" altLang="en-US" sz="1000" smtClean="0">
                <a:effectLst/>
                <a:sym typeface="+mn-lt"/>
              </a:rPr>
              <a:pPr marL="0" lvl="0" indent="0" algn="ctr">
                <a:spcBef>
                  <a:spcPct val="0"/>
                </a:spcBef>
                <a:buNone/>
              </a:pPr>
              <a:t>518</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FD2757D9-3AE1-AAFC-EC5B-C075E5C25FB5}"/>
              </a:ext>
            </a:extLst>
          </p:cNvPr>
          <p:cNvSpPr>
            <a:spLocks/>
          </p:cNvSpPr>
          <p:nvPr>
            <p:custDataLst>
              <p:tags r:id="rId141"/>
            </p:custDataLst>
          </p:nvPr>
        </p:nvSpPr>
        <p:spPr bwMode="gray">
          <a:xfrm>
            <a:off x="6461125" y="56340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7D9BBD-005D-4713-8938-059FFE53CA6B}" type="datetime'''''''''''''''3''''''''''''''6''''2'''''">
              <a:rPr lang="ja-JP" altLang="en-US" sz="1000" smtClean="0">
                <a:effectLst/>
                <a:sym typeface="+mn-lt"/>
              </a:rPr>
              <a:pPr marL="0" lvl="0" indent="0" algn="ctr">
                <a:spcBef>
                  <a:spcPct val="0"/>
                </a:spcBef>
                <a:buNone/>
              </a:pPr>
              <a:t>362</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CE92E79D-3702-715F-6C1E-80AF0812E7ED}"/>
              </a:ext>
            </a:extLst>
          </p:cNvPr>
          <p:cNvSpPr>
            <a:spLocks/>
          </p:cNvSpPr>
          <p:nvPr>
            <p:custDataLst>
              <p:tags r:id="rId142"/>
            </p:custDataLst>
          </p:nvPr>
        </p:nvSpPr>
        <p:spPr bwMode="gray">
          <a:xfrm>
            <a:off x="6753225" y="5168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1100B-28D3-493C-BB67-85504DA9C395}" type="datetime'''''''''5''''''''''''''''''''1''''3'''''''''''''''''">
              <a:rPr lang="ja-JP" altLang="en-US" sz="1000" smtClean="0">
                <a:effectLst/>
                <a:sym typeface="+mn-lt"/>
              </a:rPr>
              <a:pPr marL="0" lvl="0" indent="0" algn="ctr">
                <a:spcBef>
                  <a:spcPct val="0"/>
                </a:spcBef>
                <a:buNone/>
              </a:pPr>
              <a:t>513</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3D176CC4-DFCA-AD8C-F7B5-3A70801B0DAC}"/>
              </a:ext>
            </a:extLst>
          </p:cNvPr>
          <p:cNvSpPr>
            <a:spLocks/>
          </p:cNvSpPr>
          <p:nvPr>
            <p:custDataLst>
              <p:tags r:id="rId143"/>
            </p:custDataLst>
          </p:nvPr>
        </p:nvSpPr>
        <p:spPr bwMode="gray">
          <a:xfrm>
            <a:off x="6753225" y="56372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801818-E277-42EF-A11A-822AFB21DCCA}" type="datetime'''''''''''''''''''''''3''''''5''''4'''''''''''''''''''''''''">
              <a:rPr lang="ja-JP" altLang="en-US" sz="1000" smtClean="0">
                <a:effectLst/>
                <a:sym typeface="+mn-lt"/>
              </a:rPr>
              <a:pPr marL="0" lvl="0" indent="0" algn="ctr">
                <a:spcBef>
                  <a:spcPct val="0"/>
                </a:spcBef>
                <a:buNone/>
              </a:pPr>
              <a:t>354</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09C31899-1A56-B610-CEA6-D01509C1112E}"/>
              </a:ext>
            </a:extLst>
          </p:cNvPr>
          <p:cNvSpPr>
            <a:spLocks/>
          </p:cNvSpPr>
          <p:nvPr>
            <p:custDataLst>
              <p:tags r:id="rId144"/>
            </p:custDataLst>
          </p:nvPr>
        </p:nvSpPr>
        <p:spPr bwMode="gray">
          <a:xfrm>
            <a:off x="7046913" y="53022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0F846-3DC9-42AE-A8ED-EA0DC4687784}" type="datetime'''''''3''''''8''5'''''''''''''''''">
              <a:rPr lang="ja-JP" altLang="en-US" sz="1000" smtClean="0">
                <a:effectLst/>
                <a:sym typeface="+mn-lt"/>
              </a:rPr>
              <a:pPr marL="0" lvl="0" indent="0" algn="ctr">
                <a:spcBef>
                  <a:spcPct val="0"/>
                </a:spcBef>
                <a:buNone/>
              </a:pPr>
              <a:t>385</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7B53F58B-AFBD-226B-D753-100E60C7F5B0}"/>
              </a:ext>
            </a:extLst>
          </p:cNvPr>
          <p:cNvSpPr>
            <a:spLocks/>
          </p:cNvSpPr>
          <p:nvPr>
            <p:custDataLst>
              <p:tags r:id="rId145"/>
            </p:custDataLst>
          </p:nvPr>
        </p:nvSpPr>
        <p:spPr bwMode="gray">
          <a:xfrm>
            <a:off x="7046913" y="56689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E9ED3B-106D-49F7-9513-AEA605563D62}" type="datetime'''''''''2''9''''5'''''''">
              <a:rPr lang="ja-JP" altLang="en-US" sz="1000" smtClean="0">
                <a:effectLst/>
                <a:sym typeface="+mn-lt"/>
              </a:rPr>
              <a:pPr marL="0" lvl="0" indent="0" algn="ctr">
                <a:spcBef>
                  <a:spcPct val="0"/>
                </a:spcBef>
                <a:buNone/>
              </a:pPr>
              <a:t>295</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AF33DB16-DA1C-3B68-2AD8-31465FDFF47B}"/>
              </a:ext>
            </a:extLst>
          </p:cNvPr>
          <p:cNvSpPr>
            <a:spLocks/>
          </p:cNvSpPr>
          <p:nvPr>
            <p:custDataLst>
              <p:tags r:id="rId146"/>
            </p:custDataLst>
          </p:nvPr>
        </p:nvSpPr>
        <p:spPr bwMode="gray">
          <a:xfrm>
            <a:off x="7339013" y="52292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8020CE-0712-40AD-B591-EC8310D4EA34}" type="datetime'''''''4''''''''2''''''''''''''''''''''''''''''''''''4'">
              <a:rPr lang="ja-JP" altLang="en-US" sz="1000" smtClean="0">
                <a:effectLst/>
                <a:sym typeface="+mn-lt"/>
              </a:rPr>
              <a:pPr marL="0" lvl="0" indent="0" algn="ctr">
                <a:spcBef>
                  <a:spcPct val="0"/>
                </a:spcBef>
                <a:buNone/>
              </a:pPr>
              <a:t>424</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B733C5FF-E403-0955-9CA2-B5C6B38F9380}"/>
              </a:ext>
            </a:extLst>
          </p:cNvPr>
          <p:cNvSpPr>
            <a:spLocks/>
          </p:cNvSpPr>
          <p:nvPr>
            <p:custDataLst>
              <p:tags r:id="rId147"/>
            </p:custDataLst>
          </p:nvPr>
        </p:nvSpPr>
        <p:spPr bwMode="gray">
          <a:xfrm>
            <a:off x="7339013" y="56435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33AF46-CA9D-4029-92E8-663C3A0D87CA}" type="datetime'''''''''3''''''''''''''''''''''''''4''3'''''''''''''''''''''''">
              <a:rPr lang="ja-JP" altLang="en-US" sz="1000" smtClean="0">
                <a:effectLst/>
                <a:sym typeface="+mn-lt"/>
              </a:rPr>
              <a:pPr marL="0" lvl="0" indent="0" algn="ctr">
                <a:spcBef>
                  <a:spcPct val="0"/>
                </a:spcBef>
                <a:buNone/>
              </a:pPr>
              <a:t>343</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90B3BC3F-8BCB-38CE-8578-DE9569FEE33D}"/>
              </a:ext>
            </a:extLst>
          </p:cNvPr>
          <p:cNvSpPr>
            <a:spLocks/>
          </p:cNvSpPr>
          <p:nvPr>
            <p:custDataLst>
              <p:tags r:id="rId148"/>
            </p:custDataLst>
          </p:nvPr>
        </p:nvSpPr>
        <p:spPr bwMode="gray">
          <a:xfrm>
            <a:off x="7632700" y="51450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75BA5F-2E4D-469B-859F-ECCA12570A1E}" type="datetime'''''''''''''''''''''''4''''''''7''''''''''6'''''''''''''''''''">
              <a:rPr lang="ja-JP" altLang="en-US" sz="1000" smtClean="0">
                <a:effectLst/>
                <a:sym typeface="+mn-lt"/>
              </a:rPr>
              <a:pPr marL="0" lvl="0" indent="0" algn="ctr">
                <a:spcBef>
                  <a:spcPct val="0"/>
                </a:spcBef>
                <a:buNone/>
              </a:pPr>
              <a:t>476</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CC0DD3D-0F0B-9835-59AD-A90C50A943C4}"/>
              </a:ext>
            </a:extLst>
          </p:cNvPr>
          <p:cNvSpPr>
            <a:spLocks/>
          </p:cNvSpPr>
          <p:nvPr>
            <p:custDataLst>
              <p:tags r:id="rId149"/>
            </p:custDataLst>
          </p:nvPr>
        </p:nvSpPr>
        <p:spPr bwMode="gray">
          <a:xfrm>
            <a:off x="7632700" y="56149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145141-417C-46E4-8BB1-46A00DBBB34E}" type="datetime'''''3''''9''''''5'''''''''''''''''''''''">
              <a:rPr lang="ja-JP" altLang="en-US" sz="1000" smtClean="0">
                <a:effectLst/>
                <a:sym typeface="+mn-lt"/>
              </a:rPr>
              <a:pPr marL="0" lvl="0" indent="0" algn="ctr">
                <a:spcBef>
                  <a:spcPct val="0"/>
                </a:spcBef>
                <a:buNone/>
              </a:pPr>
              <a:t>395</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47293E10-97BF-96D5-7504-74DACE380992}"/>
              </a:ext>
            </a:extLst>
          </p:cNvPr>
          <p:cNvSpPr>
            <a:spLocks/>
          </p:cNvSpPr>
          <p:nvPr>
            <p:custDataLst>
              <p:tags r:id="rId150"/>
            </p:custDataLst>
          </p:nvPr>
        </p:nvSpPr>
        <p:spPr bwMode="gray">
          <a:xfrm>
            <a:off x="7924800" y="50434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19E55C-E593-4088-B3A5-6834F3284144}" type="datetime'''''''''''''5''6''''''''''''''''''''''''4'''''''">
              <a:rPr lang="ja-JP" altLang="en-US" sz="1000" smtClean="0">
                <a:effectLst/>
                <a:sym typeface="+mn-lt"/>
              </a:rPr>
              <a:pPr marL="0" lvl="0" indent="0" algn="ctr">
                <a:spcBef>
                  <a:spcPct val="0"/>
                </a:spcBef>
                <a:buNone/>
              </a:pPr>
              <a:t>564</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0660C2C5-BD7A-980F-84AA-C8A37EE7C71D}"/>
              </a:ext>
            </a:extLst>
          </p:cNvPr>
          <p:cNvSpPr>
            <a:spLocks/>
          </p:cNvSpPr>
          <p:nvPr>
            <p:custDataLst>
              <p:tags r:id="rId151"/>
            </p:custDataLst>
          </p:nvPr>
        </p:nvSpPr>
        <p:spPr bwMode="gray">
          <a:xfrm>
            <a:off x="7924800" y="55880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2034D-49BC-4191-9AE1-DA68021029AB}" type="datetime'''''''''''''''''''''''''44''''''''''''6'''''''''''''''''''">
              <a:rPr lang="ja-JP" altLang="en-US" sz="1000" smtClean="0">
                <a:effectLst/>
                <a:sym typeface="+mn-lt"/>
              </a:rPr>
              <a:pPr marL="0" lvl="0" indent="0" algn="ctr">
                <a:spcBef>
                  <a:spcPct val="0"/>
                </a:spcBef>
                <a:buNone/>
              </a:pPr>
              <a:t>446</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23107729-55BE-B099-315F-46E756FAB61A}"/>
              </a:ext>
            </a:extLst>
          </p:cNvPr>
          <p:cNvSpPr>
            <a:spLocks/>
          </p:cNvSpPr>
          <p:nvPr>
            <p:custDataLst>
              <p:tags r:id="rId152"/>
            </p:custDataLst>
          </p:nvPr>
        </p:nvSpPr>
        <p:spPr bwMode="gray">
          <a:xfrm>
            <a:off x="1190625" y="5389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DCE90-5A23-4DC7-B4AF-0607E6501B8A}" type="datetime'''''''3''''''''''''''''''''''''''''''1''''3'''''''''''''">
              <a:rPr lang="ja-JP" altLang="en-US" sz="1000" smtClean="0">
                <a:effectLst/>
                <a:sym typeface="+mn-lt"/>
              </a:rPr>
              <a:pPr marL="0" lvl="0" indent="0" algn="ctr">
                <a:spcBef>
                  <a:spcPct val="0"/>
                </a:spcBef>
                <a:buNone/>
              </a:pPr>
              <a:t>313</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F35976E4-870E-D7FE-FC26-B35C669DCAD1}"/>
              </a:ext>
            </a:extLst>
          </p:cNvPr>
          <p:cNvSpPr>
            <a:spLocks/>
          </p:cNvSpPr>
          <p:nvPr>
            <p:custDataLst>
              <p:tags r:id="rId153"/>
            </p:custDataLst>
          </p:nvPr>
        </p:nvSpPr>
        <p:spPr bwMode="gray">
          <a:xfrm>
            <a:off x="1484313" y="5434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B11FC-F5E0-4F39-A7CE-69AA2C8D2E05}" type="datetime'''''''''''2''''''''''''''''''7''''''''''''''''''''''''1'''''">
              <a:rPr lang="ja-JP" altLang="en-US" sz="1000" smtClean="0">
                <a:effectLst/>
                <a:sym typeface="+mn-lt"/>
              </a:rPr>
              <a:pPr marL="0" lvl="0" indent="0" algn="ctr">
                <a:spcBef>
                  <a:spcPct val="0"/>
                </a:spcBef>
                <a:buNone/>
              </a:pPr>
              <a:t>271</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13138B65-4808-3A1C-488D-A41492FA5285}"/>
              </a:ext>
            </a:extLst>
          </p:cNvPr>
          <p:cNvSpPr>
            <a:spLocks/>
          </p:cNvSpPr>
          <p:nvPr>
            <p:custDataLst>
              <p:tags r:id="rId154"/>
            </p:custDataLst>
          </p:nvPr>
        </p:nvSpPr>
        <p:spPr bwMode="gray">
          <a:xfrm>
            <a:off x="1776413" y="5459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B6D72E-9D02-4790-A8D8-08A95DB27B13}" type="datetime'''''''''''''''''''''''''''24''''''''''''''''''''''''''''''8'''">
              <a:rPr lang="ja-JP" altLang="en-US" sz="1000" smtClean="0">
                <a:effectLst/>
                <a:sym typeface="+mn-lt"/>
              </a:rPr>
              <a:pPr marL="0" lvl="0" indent="0" algn="ctr">
                <a:spcBef>
                  <a:spcPct val="0"/>
                </a:spcBef>
                <a:buNone/>
              </a:pPr>
              <a:t>248</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B8FA94F9-DC02-81BD-326C-053CE4F17BDC}"/>
              </a:ext>
            </a:extLst>
          </p:cNvPr>
          <p:cNvSpPr>
            <a:spLocks/>
          </p:cNvSpPr>
          <p:nvPr>
            <p:custDataLst>
              <p:tags r:id="rId155"/>
            </p:custDataLst>
          </p:nvPr>
        </p:nvSpPr>
        <p:spPr bwMode="gray">
          <a:xfrm>
            <a:off x="2070100" y="5454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DE6C0E-BD7B-469C-A715-2479B48E5075}" type="datetime'2''''''''''''''''''''''''''''5''3'''''''''''''''''''''''''''">
              <a:rPr lang="ja-JP" altLang="en-US" sz="1000" smtClean="0">
                <a:effectLst/>
                <a:sym typeface="+mn-lt"/>
              </a:rPr>
              <a:pPr marL="0" lvl="0" indent="0" algn="ctr">
                <a:spcBef>
                  <a:spcPct val="0"/>
                </a:spcBef>
                <a:buNone/>
              </a:pPr>
              <a:t>253</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CFC3DDBA-400D-5FEE-8DAA-D25C332D5AB7}"/>
              </a:ext>
            </a:extLst>
          </p:cNvPr>
          <p:cNvSpPr>
            <a:spLocks/>
          </p:cNvSpPr>
          <p:nvPr>
            <p:custDataLst>
              <p:tags r:id="rId156"/>
            </p:custDataLst>
          </p:nvPr>
        </p:nvSpPr>
        <p:spPr bwMode="gray">
          <a:xfrm>
            <a:off x="2362200" y="54070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C7E17E-DED3-47A9-BAD1-3E14B55743B8}" type="datetime'''''''''''''''''''''''''''''''''2''''''''''''96'">
              <a:rPr lang="ja-JP" altLang="en-US" sz="1000" smtClean="0">
                <a:effectLst/>
                <a:sym typeface="+mn-lt"/>
              </a:rPr>
              <a:pPr marL="0" lvl="0" indent="0" algn="ctr">
                <a:spcBef>
                  <a:spcPct val="0"/>
                </a:spcBef>
                <a:buNone/>
              </a:pPr>
              <a:t>296</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B036C6AE-4ABA-0D62-556F-209FE581BBC8}"/>
              </a:ext>
            </a:extLst>
          </p:cNvPr>
          <p:cNvSpPr>
            <a:spLocks/>
          </p:cNvSpPr>
          <p:nvPr>
            <p:custDataLst>
              <p:tags r:id="rId157"/>
            </p:custDataLst>
          </p:nvPr>
        </p:nvSpPr>
        <p:spPr bwMode="gray">
          <a:xfrm>
            <a:off x="2655888" y="5308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C0462E-01B0-4EEF-9175-82F1A1D24A61}" type="datetime'''''''''''3''''''''''8''''''''''''8'''''''''">
              <a:rPr lang="ja-JP" altLang="en-US" sz="1000" smtClean="0">
                <a:effectLst/>
                <a:sym typeface="+mn-lt"/>
              </a:rPr>
              <a:pPr marL="0" lvl="0" indent="0" algn="ctr">
                <a:spcBef>
                  <a:spcPct val="0"/>
                </a:spcBef>
                <a:buNone/>
              </a:pPr>
              <a:t>388</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74FAA401-26A8-659A-5AE6-8B945B452789}"/>
              </a:ext>
            </a:extLst>
          </p:cNvPr>
          <p:cNvSpPr>
            <a:spLocks/>
          </p:cNvSpPr>
          <p:nvPr>
            <p:custDataLst>
              <p:tags r:id="rId158"/>
            </p:custDataLst>
          </p:nvPr>
        </p:nvSpPr>
        <p:spPr bwMode="gray">
          <a:xfrm>
            <a:off x="2947988" y="51990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6CA891-3EB9-4626-B7BF-60EE4095DA64}" type="datetime'''4''''8''''9'''''''">
              <a:rPr lang="ja-JP" altLang="en-US" sz="1000" smtClean="0">
                <a:effectLst/>
                <a:sym typeface="+mn-lt"/>
              </a:rPr>
              <a:pPr marL="0" lvl="0" indent="0" algn="ctr">
                <a:spcBef>
                  <a:spcPct val="0"/>
                </a:spcBef>
                <a:buNone/>
              </a:pPr>
              <a:t>489</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1C7B13CF-C455-4386-F6A5-A1069F7395BF}"/>
              </a:ext>
            </a:extLst>
          </p:cNvPr>
          <p:cNvSpPr>
            <a:spLocks/>
          </p:cNvSpPr>
          <p:nvPr>
            <p:custDataLst>
              <p:tags r:id="rId159"/>
            </p:custDataLst>
          </p:nvPr>
        </p:nvSpPr>
        <p:spPr bwMode="gray">
          <a:xfrm>
            <a:off x="3240088" y="50720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71678-9F00-4E14-BB46-B10877AA6541}" type="datetime'''6''''''''''''''''''''''0''''''''''''''''7'">
              <a:rPr lang="ja-JP" altLang="en-US" sz="1000" smtClean="0">
                <a:effectLst/>
                <a:sym typeface="+mn-lt"/>
              </a:rPr>
              <a:pPr marL="0" lvl="0" indent="0" algn="ctr">
                <a:spcBef>
                  <a:spcPct val="0"/>
                </a:spcBef>
                <a:buNone/>
              </a:pPr>
              <a:t>607</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46CE4F17-5D6A-0B22-9EA2-D925A1B062A8}"/>
              </a:ext>
            </a:extLst>
          </p:cNvPr>
          <p:cNvSpPr>
            <a:spLocks/>
          </p:cNvSpPr>
          <p:nvPr>
            <p:custDataLst>
              <p:tags r:id="rId160"/>
            </p:custDataLst>
          </p:nvPr>
        </p:nvSpPr>
        <p:spPr bwMode="gray">
          <a:xfrm>
            <a:off x="3533775" y="4956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A0B913-1C30-4DA5-8FF4-7A614C7CA998}" type="datetime'''''''''''''''''''''''''''''''''7''''''1''''''''''3'''''''''''">
              <a:rPr lang="ja-JP" altLang="en-US" sz="1000" smtClean="0">
                <a:effectLst/>
                <a:sym typeface="+mn-lt"/>
              </a:rPr>
              <a:pPr marL="0" lvl="0" indent="0" algn="ctr">
                <a:spcBef>
                  <a:spcPct val="0"/>
                </a:spcBef>
                <a:buNone/>
              </a:pPr>
              <a:t>713</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E3B3045B-9673-0123-48CB-1AF0AFA1AB3C}"/>
              </a:ext>
            </a:extLst>
          </p:cNvPr>
          <p:cNvSpPr>
            <a:spLocks/>
          </p:cNvSpPr>
          <p:nvPr>
            <p:custDataLst>
              <p:tags r:id="rId161"/>
            </p:custDataLst>
          </p:nvPr>
        </p:nvSpPr>
        <p:spPr bwMode="gray">
          <a:xfrm>
            <a:off x="3825875" y="4941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B10CD-0B71-4CF0-98AC-5FF7DDA3FCB7}" type="datetime'''''''''''''''''''''''72''''''''''''7'''''''''''''''">
              <a:rPr lang="ja-JP" altLang="en-US" sz="1000" smtClean="0">
                <a:effectLst/>
                <a:sym typeface="+mn-lt"/>
              </a:rPr>
              <a:pPr marL="0" lvl="0" indent="0" algn="ctr">
                <a:spcBef>
                  <a:spcPct val="0"/>
                </a:spcBef>
                <a:buNone/>
              </a:pPr>
              <a:t>727</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FB96AEC1-70C6-92C3-7D33-2AF29AA59337}"/>
              </a:ext>
            </a:extLst>
          </p:cNvPr>
          <p:cNvSpPr>
            <a:spLocks/>
          </p:cNvSpPr>
          <p:nvPr>
            <p:custDataLst>
              <p:tags r:id="rId162"/>
            </p:custDataLst>
          </p:nvPr>
        </p:nvSpPr>
        <p:spPr bwMode="gray">
          <a:xfrm>
            <a:off x="4119563" y="4751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28D66E-3C58-4034-AB62-2A5CCDE374B5}" type="datetime'''''''''''''''''''''''9''''0''''''4'''''''''''''''''''''''''">
              <a:rPr lang="ja-JP" altLang="en-US" sz="1000" smtClean="0">
                <a:effectLst/>
                <a:sym typeface="+mn-lt"/>
              </a:rPr>
              <a:pPr marL="0" lvl="0" indent="0" algn="ctr">
                <a:spcBef>
                  <a:spcPct val="0"/>
                </a:spcBef>
                <a:buNone/>
              </a:pPr>
              <a:t>904</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6E85140-7AD3-157F-4095-ADB0019C73CC}"/>
              </a:ext>
            </a:extLst>
          </p:cNvPr>
          <p:cNvSpPr>
            <a:spLocks/>
          </p:cNvSpPr>
          <p:nvPr>
            <p:custDataLst>
              <p:tags r:id="rId163"/>
            </p:custDataLst>
          </p:nvPr>
        </p:nvSpPr>
        <p:spPr bwMode="gray">
          <a:xfrm>
            <a:off x="4359275" y="46037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4A12D5-F1CF-4847-91B9-0A7A75424785}" type="datetime'1'''''''''''''',''''''''''''0''4''''''0'''''''''">
              <a:rPr lang="ja-JP" altLang="en-US" sz="1000" smtClean="0">
                <a:effectLst/>
                <a:sym typeface="+mn-lt"/>
              </a:rPr>
              <a:pPr marL="0" lvl="0" indent="0" algn="ctr">
                <a:spcBef>
                  <a:spcPct val="0"/>
                </a:spcBef>
                <a:buNone/>
              </a:pPr>
              <a:t>1,040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D2CCEDC0-61AD-4483-EC89-C187CE489877}"/>
              </a:ext>
            </a:extLst>
          </p:cNvPr>
          <p:cNvSpPr>
            <a:spLocks/>
          </p:cNvSpPr>
          <p:nvPr>
            <p:custDataLst>
              <p:tags r:id="rId164"/>
            </p:custDataLst>
          </p:nvPr>
        </p:nvSpPr>
        <p:spPr bwMode="gray">
          <a:xfrm>
            <a:off x="4703763" y="4681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FF86C0-F59D-4FD0-8148-8E9893F4F8CF}" type="datetime'''''''''''9''''''''''''''''''''''''''''''6''''''''''''''8'">
              <a:rPr lang="ja-JP" altLang="en-US" sz="1000" smtClean="0">
                <a:effectLst/>
                <a:sym typeface="+mn-lt"/>
              </a:rPr>
              <a:pPr marL="0" lvl="0" indent="0" algn="ctr">
                <a:spcBef>
                  <a:spcPct val="0"/>
                </a:spcBef>
                <a:buNone/>
              </a:pPr>
              <a:t>968</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CD7154A7-8D86-8A90-FCCB-063D31468713}"/>
              </a:ext>
            </a:extLst>
          </p:cNvPr>
          <p:cNvSpPr>
            <a:spLocks/>
          </p:cNvSpPr>
          <p:nvPr>
            <p:custDataLst>
              <p:tags r:id="rId165"/>
            </p:custDataLst>
          </p:nvPr>
        </p:nvSpPr>
        <p:spPr bwMode="gray">
          <a:xfrm>
            <a:off x="4997450" y="4654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B07E5E-61F4-42A4-943A-45CC53CBF45B}" type="datetime'''''''''''''''''''''9''''''''''''''''''9''''''''''3'''''''">
              <a:rPr lang="ja-JP" altLang="en-US" sz="1000" smtClean="0">
                <a:effectLst/>
                <a:sym typeface="+mn-lt"/>
              </a:rPr>
              <a:pPr marL="0" lvl="0" indent="0" algn="ctr">
                <a:spcBef>
                  <a:spcPct val="0"/>
                </a:spcBef>
                <a:buNone/>
              </a:pPr>
              <a:t>993</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0CD3D936-0327-D262-C3BD-5C07200619C3}"/>
              </a:ext>
            </a:extLst>
          </p:cNvPr>
          <p:cNvSpPr>
            <a:spLocks/>
          </p:cNvSpPr>
          <p:nvPr>
            <p:custDataLst>
              <p:tags r:id="rId166"/>
            </p:custDataLst>
          </p:nvPr>
        </p:nvSpPr>
        <p:spPr bwMode="gray">
          <a:xfrm>
            <a:off x="5237163" y="46148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B03606-5DBD-4274-B5BB-0015D67D7320}" type="datetime'''''''''1'''''''''''''''''''',''''0''''2''''''''''''''9'''''">
              <a:rPr lang="ja-JP" altLang="en-US" sz="1000" smtClean="0">
                <a:effectLst/>
                <a:sym typeface="+mn-lt"/>
              </a:rPr>
              <a:pPr marL="0" lvl="0" indent="0" algn="ctr">
                <a:spcBef>
                  <a:spcPct val="0"/>
                </a:spcBef>
                <a:buNone/>
              </a:pPr>
              <a:t>1,029</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C58E67A9-0158-C759-2E17-57DA5155C675}"/>
              </a:ext>
            </a:extLst>
          </p:cNvPr>
          <p:cNvSpPr>
            <a:spLocks/>
          </p:cNvSpPr>
          <p:nvPr>
            <p:custDataLst>
              <p:tags r:id="rId167"/>
            </p:custDataLst>
          </p:nvPr>
        </p:nvSpPr>
        <p:spPr bwMode="gray">
          <a:xfrm>
            <a:off x="5583238" y="4867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25A5CC-DF66-4607-8B09-164D11708EC6}" type="datetime'''''''''''''''''''''''''''7''''''''''''''''''''''9''''6'''''">
              <a:rPr lang="ja-JP" altLang="en-US" sz="1000" smtClean="0">
                <a:effectLst/>
                <a:sym typeface="+mn-lt"/>
              </a:rPr>
              <a:pPr marL="0" lvl="0" indent="0" algn="ctr">
                <a:spcBef>
                  <a:spcPct val="0"/>
                </a:spcBef>
                <a:buNone/>
              </a:pPr>
              <a:t>796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5F931528-B305-31D3-EAB6-6C471728FE23}"/>
              </a:ext>
            </a:extLst>
          </p:cNvPr>
          <p:cNvSpPr>
            <a:spLocks/>
          </p:cNvSpPr>
          <p:nvPr>
            <p:custDataLst>
              <p:tags r:id="rId168"/>
            </p:custDataLst>
          </p:nvPr>
        </p:nvSpPr>
        <p:spPr bwMode="gray">
          <a:xfrm>
            <a:off x="5875338" y="48529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97048B-A28C-439E-B64B-A470FEDD3F15}" type="datetime'''''''''''''''''''''''''''''''8''''''''''''''10'''''">
              <a:rPr lang="ja-JP" altLang="en-US" sz="1000" smtClean="0">
                <a:effectLst/>
                <a:sym typeface="+mn-lt"/>
              </a:rPr>
              <a:pPr marL="0" lvl="0" indent="0" algn="ctr">
                <a:spcBef>
                  <a:spcPct val="0"/>
                </a:spcBef>
                <a:buNone/>
              </a:pPr>
              <a:t>810</a:t>
            </a:fld>
            <a:endParaRPr kumimoji="1" lang="ja-JP" altLang="en-US" sz="1000" dirty="0">
              <a:sym typeface="+mn-lt"/>
            </a:endParaRPr>
          </a:p>
        </p:txBody>
      </p:sp>
      <p:sp>
        <p:nvSpPr>
          <p:cNvPr id="297" name="テキスト プレースホルダ 9">
            <a:extLst>
              <a:ext uri="{FF2B5EF4-FFF2-40B4-BE49-F238E27FC236}">
                <a16:creationId xmlns:a16="http://schemas.microsoft.com/office/drawing/2014/main" id="{8392D50E-F026-30DE-C7F6-C9C2D3E12F42}"/>
              </a:ext>
            </a:extLst>
          </p:cNvPr>
          <p:cNvSpPr>
            <a:spLocks/>
          </p:cNvSpPr>
          <p:nvPr>
            <p:custDataLst>
              <p:tags r:id="rId169"/>
            </p:custDataLst>
          </p:nvPr>
        </p:nvSpPr>
        <p:spPr bwMode="gray">
          <a:xfrm>
            <a:off x="6169025" y="4697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9454FD-3015-468D-ADA1-1D10572C46B9}" type="datetime'''''9''''''''''54'''''''''''''">
              <a:rPr lang="ja-JP" altLang="en-US" sz="1000" smtClean="0">
                <a:effectLst/>
                <a:sym typeface="+mn-lt"/>
              </a:rPr>
              <a:pPr marL="0" lvl="0" indent="0" algn="ctr">
                <a:spcBef>
                  <a:spcPct val="0"/>
                </a:spcBef>
                <a:buNone/>
              </a:pPr>
              <a:t>954</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88809099-E4D2-A91F-7DB7-9B0EB756D180}"/>
              </a:ext>
            </a:extLst>
          </p:cNvPr>
          <p:cNvSpPr>
            <a:spLocks/>
          </p:cNvSpPr>
          <p:nvPr>
            <p:custDataLst>
              <p:tags r:id="rId170"/>
            </p:custDataLst>
          </p:nvPr>
        </p:nvSpPr>
        <p:spPr bwMode="gray">
          <a:xfrm>
            <a:off x="6461125" y="47767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21D97-CE67-4715-9CC9-281769D0AB07}" type="datetime'''8''''''''''''''''''''8''''''''''''''''''''''''0'''''''''''">
              <a:rPr lang="ja-JP" altLang="en-US" sz="1000" smtClean="0">
                <a:effectLst/>
                <a:sym typeface="+mn-lt"/>
              </a:rPr>
              <a:pPr marL="0" lvl="0" indent="0" algn="ctr">
                <a:spcBef>
                  <a:spcPct val="0"/>
                </a:spcBef>
                <a:buNone/>
              </a:pPr>
              <a:t>880</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2D2BF1E2-A5B8-F813-421B-5F8D91D9687B}"/>
              </a:ext>
            </a:extLst>
          </p:cNvPr>
          <p:cNvSpPr>
            <a:spLocks/>
          </p:cNvSpPr>
          <p:nvPr>
            <p:custDataLst>
              <p:tags r:id="rId171"/>
            </p:custDataLst>
          </p:nvPr>
        </p:nvSpPr>
        <p:spPr bwMode="gray">
          <a:xfrm>
            <a:off x="6753225" y="4791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90F68-369F-4F4F-81E2-7A43D134A764}" type="datetime'''''''''8''''''''''''''''''''''''''''''''''''''''''''''67'''''">
              <a:rPr lang="ja-JP" altLang="en-US" sz="1000" smtClean="0">
                <a:effectLst/>
                <a:sym typeface="+mn-lt"/>
              </a:rPr>
              <a:pPr marL="0" lvl="0" indent="0" algn="ctr">
                <a:spcBef>
                  <a:spcPct val="0"/>
                </a:spcBef>
                <a:buNone/>
              </a:pPr>
              <a:t>867</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51647750-B5D1-7242-78A6-569349D2C659}"/>
              </a:ext>
            </a:extLst>
          </p:cNvPr>
          <p:cNvSpPr>
            <a:spLocks/>
          </p:cNvSpPr>
          <p:nvPr>
            <p:custDataLst>
              <p:tags r:id="rId172"/>
            </p:custDataLst>
          </p:nvPr>
        </p:nvSpPr>
        <p:spPr bwMode="gray">
          <a:xfrm>
            <a:off x="7046913" y="49926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F8C2CA-471A-4953-99FE-29D5C432F90D}" type="datetime'''''''''''''''''''''''''''6''''''''''''''''80'''''''''''''">
              <a:rPr lang="ja-JP" altLang="en-US" sz="1000" smtClean="0">
                <a:effectLst/>
                <a:sym typeface="+mn-lt"/>
              </a:rPr>
              <a:pPr marL="0" lvl="0" indent="0" algn="ctr">
                <a:spcBef>
                  <a:spcPct val="0"/>
                </a:spcBef>
                <a:buNone/>
              </a:pPr>
              <a:t>680</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F1205372-B265-39AD-B7B3-21AB941BC018}"/>
              </a:ext>
            </a:extLst>
          </p:cNvPr>
          <p:cNvSpPr>
            <a:spLocks/>
          </p:cNvSpPr>
          <p:nvPr>
            <p:custDataLst>
              <p:tags r:id="rId173"/>
            </p:custDataLst>
          </p:nvPr>
        </p:nvSpPr>
        <p:spPr bwMode="gray">
          <a:xfrm>
            <a:off x="7339013" y="48990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5D60C4-0498-43C0-9539-5F67E9D571A8}" type="datetime'''''''''''''''''76''''''''''7'''''''''''''''''''''''''''''">
              <a:rPr lang="ja-JP" altLang="en-US" sz="1000" smtClean="0">
                <a:effectLst/>
                <a:sym typeface="+mn-lt"/>
              </a:rPr>
              <a:pPr marL="0" lvl="0" indent="0" algn="ctr">
                <a:spcBef>
                  <a:spcPct val="0"/>
                </a:spcBef>
                <a:buNone/>
              </a:pPr>
              <a:t>767</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46E844FE-23DA-E12C-0AF7-2B81FBB3196E}"/>
              </a:ext>
            </a:extLst>
          </p:cNvPr>
          <p:cNvSpPr>
            <a:spLocks/>
          </p:cNvSpPr>
          <p:nvPr>
            <p:custDataLst>
              <p:tags r:id="rId174"/>
            </p:custDataLst>
          </p:nvPr>
        </p:nvSpPr>
        <p:spPr bwMode="gray">
          <a:xfrm>
            <a:off x="7632700" y="4786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86B13-6DF2-4F7D-9C26-0875ADEA1C50}" type="datetime'''''''''''''''''''''''8''''''''''''''''''71'">
              <a:rPr lang="ja-JP" altLang="en-US" sz="1000" smtClean="0">
                <a:effectLst/>
                <a:sym typeface="+mn-lt"/>
              </a:rPr>
              <a:pPr marL="0" lvl="0" indent="0" algn="ctr">
                <a:spcBef>
                  <a:spcPct val="0"/>
                </a:spcBef>
                <a:buNone/>
              </a:pPr>
              <a:t>871</a:t>
            </a:fld>
            <a:endParaRPr kumimoji="1" lang="ja-JP" altLang="en-US" sz="1000" dirty="0">
              <a:sym typeface="+mn-lt"/>
            </a:endParaRPr>
          </a:p>
        </p:txBody>
      </p:sp>
      <p:sp>
        <p:nvSpPr>
          <p:cNvPr id="304" name="テキスト プレースホルダ 9">
            <a:extLst>
              <a:ext uri="{FF2B5EF4-FFF2-40B4-BE49-F238E27FC236}">
                <a16:creationId xmlns:a16="http://schemas.microsoft.com/office/drawing/2014/main" id="{9F8209D4-10F2-22F2-DAB5-2D0A72BD35C9}"/>
              </a:ext>
            </a:extLst>
          </p:cNvPr>
          <p:cNvSpPr>
            <a:spLocks/>
          </p:cNvSpPr>
          <p:nvPr>
            <p:custDataLst>
              <p:tags r:id="rId175"/>
            </p:custDataLst>
          </p:nvPr>
        </p:nvSpPr>
        <p:spPr bwMode="gray">
          <a:xfrm>
            <a:off x="7872413" y="46370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FB64C8-0EA7-4566-9446-007F0DD75BB3}" type="datetime'''''''''''''''1'''''''''',''''0''''''''''10'''''''''''''''">
              <a:rPr lang="ja-JP" altLang="en-US" sz="1000" smtClean="0">
                <a:effectLst/>
                <a:sym typeface="+mn-lt"/>
              </a:rPr>
              <a:pPr marL="0" lvl="0" indent="0" algn="ctr">
                <a:spcBef>
                  <a:spcPct val="0"/>
                </a:spcBef>
                <a:buNone/>
              </a:pPr>
              <a:t>1,010</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45E3F3A5-56C2-9964-1769-81CB66589B7E}"/>
              </a:ext>
            </a:extLst>
          </p:cNvPr>
          <p:cNvSpPr>
            <a:spLocks/>
          </p:cNvSpPr>
          <p:nvPr>
            <p:custDataLst>
              <p:tags r:id="rId176"/>
            </p:custDataLst>
          </p:nvPr>
        </p:nvSpPr>
        <p:spPr bwMode="gray">
          <a:xfrm>
            <a:off x="1438275" y="57689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58EDB9-57F6-4696-96FD-9E8E1EDF1C0D}" type="datetime'''''''''''''1''''''''1''''''''''''''''''''2'''''''''''''''''''">
              <a:rPr lang="ja-JP" altLang="en-US" sz="1000" smtClean="0">
                <a:effectLst/>
                <a:sym typeface="+mn-lt"/>
              </a:rPr>
              <a:pPr marL="0" lvl="0" indent="0" algn="ctr">
                <a:spcBef>
                  <a:spcPct val="0"/>
                </a:spcBef>
                <a:buNone/>
              </a:pPr>
              <a:t>112</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0C08066F-2C2B-6A70-B704-14F9A1D447F6}"/>
              </a:ext>
            </a:extLst>
          </p:cNvPr>
          <p:cNvSpPr>
            <a:spLocks/>
          </p:cNvSpPr>
          <p:nvPr>
            <p:custDataLst>
              <p:tags r:id="rId177"/>
            </p:custDataLst>
          </p:nvPr>
        </p:nvSpPr>
        <p:spPr bwMode="gray">
          <a:xfrm>
            <a:off x="1731963" y="57721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853AAD-905D-40F4-840D-213D4451305C}"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33918120-CF5D-C816-9532-E8635AF4D26B}"/>
              </a:ext>
            </a:extLst>
          </p:cNvPr>
          <p:cNvSpPr>
            <a:spLocks/>
          </p:cNvSpPr>
          <p:nvPr>
            <p:custDataLst>
              <p:tags r:id="rId178"/>
            </p:custDataLst>
          </p:nvPr>
        </p:nvSpPr>
        <p:spPr bwMode="gray">
          <a:xfrm>
            <a:off x="2024063" y="57705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09263D-38EB-4F03-81A6-16BCD262F64E}" type="datetime'''''''''''''''''''''''''''10''''''''''''8'''''''''''">
              <a:rPr lang="ja-JP" altLang="en-US" sz="1000" smtClean="0">
                <a:effectLst/>
                <a:sym typeface="+mn-lt"/>
              </a:rPr>
              <a:pPr marL="0" lvl="0" indent="0" algn="ctr">
                <a:spcBef>
                  <a:spcPct val="0"/>
                </a:spcBef>
                <a:buNone/>
              </a:pPr>
              <a:t>108</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4C326C4D-76D1-E8EB-5664-56C3112489E4}"/>
              </a:ext>
            </a:extLst>
          </p:cNvPr>
          <p:cNvSpPr>
            <a:spLocks/>
          </p:cNvSpPr>
          <p:nvPr>
            <p:custDataLst>
              <p:tags r:id="rId179"/>
            </p:custDataLst>
          </p:nvPr>
        </p:nvSpPr>
        <p:spPr bwMode="gray">
          <a:xfrm>
            <a:off x="2362200" y="5599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78D0F3-1D2C-42F0-B831-7BCFFDA87429}" type="datetime'1''''6''''''''''''''''''''''''9'''''''''''''''''''''''''''">
              <a:rPr lang="ja-JP" altLang="en-US" sz="1000" smtClean="0">
                <a:effectLst/>
                <a:sym typeface="+mn-lt"/>
              </a:rPr>
              <a:pPr marL="0" lvl="0" indent="0" algn="ctr">
                <a:spcBef>
                  <a:spcPct val="0"/>
                </a:spcBef>
                <a:buNone/>
              </a:pPr>
              <a:t>169</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0FF92AE1-D412-9EDA-7221-F75BCB7CDDBD}"/>
              </a:ext>
            </a:extLst>
          </p:cNvPr>
          <p:cNvSpPr>
            <a:spLocks/>
          </p:cNvSpPr>
          <p:nvPr>
            <p:custDataLst>
              <p:tags r:id="rId180"/>
            </p:custDataLst>
          </p:nvPr>
        </p:nvSpPr>
        <p:spPr bwMode="gray">
          <a:xfrm>
            <a:off x="2362200" y="57594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04DDBF-1645-48AB-9416-22037385CAE1}"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A88167A7-EBF5-6B16-7622-859BC24E9B83}"/>
              </a:ext>
            </a:extLst>
          </p:cNvPr>
          <p:cNvSpPr>
            <a:spLocks/>
          </p:cNvSpPr>
          <p:nvPr>
            <p:custDataLst>
              <p:tags r:id="rId181"/>
            </p:custDataLst>
          </p:nvPr>
        </p:nvSpPr>
        <p:spPr bwMode="gray">
          <a:xfrm>
            <a:off x="1530350" y="5621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06F180-5976-4871-BFDE-A199D91F9941}" type="datetime'''''''''''''''''''1''''''5''''''''''''9'''''">
              <a:rPr lang="ja-JP" altLang="en-US" sz="1000" smtClean="0">
                <a:effectLst/>
                <a:sym typeface="+mn-lt"/>
              </a:rPr>
              <a:pPr marL="0" lvl="0" indent="0" algn="ctr">
                <a:spcBef>
                  <a:spcPct val="0"/>
                </a:spcBef>
                <a:buNone/>
              </a:pPr>
              <a:t>159</a:t>
            </a:fld>
            <a:endParaRPr kumimoji="1" lang="ja-JP" altLang="en-US" sz="1000" dirty="0">
              <a:sym typeface="+mn-lt"/>
            </a:endParaRPr>
          </a:p>
        </p:txBody>
      </p:sp>
      <p:sp>
        <p:nvSpPr>
          <p:cNvPr id="352" name="テキスト プレースホルダ 9">
            <a:extLst>
              <a:ext uri="{FF2B5EF4-FFF2-40B4-BE49-F238E27FC236}">
                <a16:creationId xmlns:a16="http://schemas.microsoft.com/office/drawing/2014/main" id="{882C0361-DA1C-8C1A-AC77-5F0DEC6ACC82}"/>
              </a:ext>
            </a:extLst>
          </p:cNvPr>
          <p:cNvSpPr>
            <a:spLocks/>
          </p:cNvSpPr>
          <p:nvPr>
            <p:custDataLst>
              <p:tags r:id="rId182"/>
            </p:custDataLst>
          </p:nvPr>
        </p:nvSpPr>
        <p:spPr bwMode="gray">
          <a:xfrm>
            <a:off x="1822450" y="5637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7C1701-CD1B-44A3-86BD-92E4F9243D75}" type="datetime'''''142'''''''''''''''''''''''''''''''''">
              <a:rPr lang="ja-JP" altLang="en-US" sz="1000" smtClean="0">
                <a:effectLst/>
                <a:sym typeface="+mn-lt"/>
              </a:rPr>
              <a:pPr marL="0" lvl="0" indent="0" algn="ctr">
                <a:spcBef>
                  <a:spcPct val="0"/>
                </a:spcBef>
                <a:buNone/>
              </a:pPr>
              <a:t>142</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996550EF-5926-D360-4F21-AAC29D6ADFB3}"/>
              </a:ext>
            </a:extLst>
          </p:cNvPr>
          <p:cNvSpPr>
            <a:spLocks/>
          </p:cNvSpPr>
          <p:nvPr>
            <p:custDataLst>
              <p:tags r:id="rId183"/>
            </p:custDataLst>
          </p:nvPr>
        </p:nvSpPr>
        <p:spPr bwMode="gray">
          <a:xfrm>
            <a:off x="2116138" y="56340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8BD5C9-40D9-4882-ACFA-8AB09D1F9C80}" type="datetime'''''''''''''''1''4''''''''''''''''''''4'">
              <a:rPr lang="ja-JP" altLang="en-US" sz="1000" smtClean="0">
                <a:effectLst/>
                <a:sym typeface="+mn-lt"/>
              </a:rPr>
              <a:pPr marL="0" lvl="0" indent="0" algn="ctr">
                <a:spcBef>
                  <a:spcPct val="0"/>
                </a:spcBef>
                <a:buNone/>
              </a:pPr>
              <a:t>144</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467B13BC-635A-4BC5-DB83-602547982652}"/>
              </a:ext>
            </a:extLst>
          </p:cNvPr>
          <p:cNvSpPr>
            <a:spLocks/>
          </p:cNvSpPr>
          <p:nvPr>
            <p:custDataLst>
              <p:tags r:id="rId184"/>
            </p:custDataLst>
          </p:nvPr>
        </p:nvSpPr>
        <p:spPr bwMode="gray">
          <a:xfrm>
            <a:off x="1190625" y="5589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E690C5-E463-481C-B390-C508D80104DC}" type="datetime'''''''''''1''''''''''82'''''''''''''''''''''''''''''''''''''">
              <a:rPr lang="ja-JP" altLang="en-US" sz="1000" smtClean="0">
                <a:effectLst/>
                <a:sym typeface="+mn-lt"/>
              </a:rPr>
              <a:pPr marL="0" lvl="0" indent="0" algn="ctr">
                <a:spcBef>
                  <a:spcPct val="0"/>
                </a:spcBef>
                <a:buNone/>
              </a:pPr>
              <a:t>182</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D69F4DEA-A317-C052-6769-28FD6D51CA54}"/>
              </a:ext>
            </a:extLst>
          </p:cNvPr>
          <p:cNvSpPr>
            <a:spLocks/>
          </p:cNvSpPr>
          <p:nvPr>
            <p:custDataLst>
              <p:tags r:id="rId185"/>
            </p:custDataLst>
          </p:nvPr>
        </p:nvSpPr>
        <p:spPr bwMode="auto">
          <a:xfrm>
            <a:off x="15303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ADCAA7-398C-41EE-B110-9789B90092A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ABF64364-C17B-D96C-D17D-AEE5C0926D7F}"/>
              </a:ext>
            </a:extLst>
          </p:cNvPr>
          <p:cNvSpPr>
            <a:spLocks/>
          </p:cNvSpPr>
          <p:nvPr>
            <p:custDataLst>
              <p:tags r:id="rId186"/>
            </p:custDataLst>
          </p:nvPr>
        </p:nvSpPr>
        <p:spPr bwMode="auto">
          <a:xfrm>
            <a:off x="18224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664BC-30CF-4B2D-8645-6A1AE22B0E5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88549373-B0C9-420D-3624-D739455F1B1F}"/>
              </a:ext>
            </a:extLst>
          </p:cNvPr>
          <p:cNvSpPr>
            <a:spLocks/>
          </p:cNvSpPr>
          <p:nvPr>
            <p:custDataLst>
              <p:tags r:id="rId187"/>
            </p:custDataLst>
          </p:nvPr>
        </p:nvSpPr>
        <p:spPr bwMode="auto">
          <a:xfrm>
            <a:off x="21161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AF7FE-49C6-4316-A177-21E511F442B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0F7D965E-073D-0640-EE09-0CB9674FBEA2}"/>
              </a:ext>
            </a:extLst>
          </p:cNvPr>
          <p:cNvSpPr>
            <a:spLocks/>
          </p:cNvSpPr>
          <p:nvPr>
            <p:custDataLst>
              <p:tags r:id="rId188"/>
            </p:custDataLst>
          </p:nvPr>
        </p:nvSpPr>
        <p:spPr bwMode="auto">
          <a:xfrm>
            <a:off x="24082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368C0D-9A5D-4E81-A1A5-52E26F9ACF61}"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6F97599D-8A84-8220-21D9-370679B50AB1}"/>
              </a:ext>
            </a:extLst>
          </p:cNvPr>
          <p:cNvSpPr>
            <a:spLocks/>
          </p:cNvSpPr>
          <p:nvPr>
            <p:custDataLst>
              <p:tags r:id="rId189"/>
            </p:custDataLst>
          </p:nvPr>
        </p:nvSpPr>
        <p:spPr bwMode="auto">
          <a:xfrm>
            <a:off x="270192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AB5015-4399-4886-9620-18834DE0F0E7}"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D9B2467E-0C37-D4E4-3E23-2F54C5A8A447}"/>
              </a:ext>
            </a:extLst>
          </p:cNvPr>
          <p:cNvSpPr>
            <a:spLocks/>
          </p:cNvSpPr>
          <p:nvPr>
            <p:custDataLst>
              <p:tags r:id="rId190"/>
            </p:custDataLst>
          </p:nvPr>
        </p:nvSpPr>
        <p:spPr bwMode="auto">
          <a:xfrm>
            <a:off x="299402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C69A1C-14BD-4735-BA1E-1DD9929A792A}"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213A9C5B-B49E-0E80-11BC-4F084DD10933}"/>
              </a:ext>
            </a:extLst>
          </p:cNvPr>
          <p:cNvSpPr>
            <a:spLocks/>
          </p:cNvSpPr>
          <p:nvPr>
            <p:custDataLst>
              <p:tags r:id="rId191"/>
            </p:custDataLst>
          </p:nvPr>
        </p:nvSpPr>
        <p:spPr bwMode="auto">
          <a:xfrm>
            <a:off x="328612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75F370-7738-41E5-B5D8-7CAF6020645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0565676A-58AA-9856-F51C-A882D603B627}"/>
              </a:ext>
            </a:extLst>
          </p:cNvPr>
          <p:cNvSpPr>
            <a:spLocks/>
          </p:cNvSpPr>
          <p:nvPr>
            <p:custDataLst>
              <p:tags r:id="rId192"/>
            </p:custDataLst>
          </p:nvPr>
        </p:nvSpPr>
        <p:spPr bwMode="auto">
          <a:xfrm>
            <a:off x="357981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055069-53ED-46A9-AA0D-AB3A90E468D0}"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E0FCD970-3102-D94E-552B-2FBBB6DF077F}"/>
              </a:ext>
            </a:extLst>
          </p:cNvPr>
          <p:cNvSpPr>
            <a:spLocks/>
          </p:cNvSpPr>
          <p:nvPr>
            <p:custDataLst>
              <p:tags r:id="rId193"/>
            </p:custDataLst>
          </p:nvPr>
        </p:nvSpPr>
        <p:spPr bwMode="auto">
          <a:xfrm>
            <a:off x="387191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D93984-EAA8-4501-B65A-F99FCCB36802}"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566F4823-DC5C-25E9-51B0-7346CAF9F6A6}"/>
              </a:ext>
            </a:extLst>
          </p:cNvPr>
          <p:cNvSpPr>
            <a:spLocks/>
          </p:cNvSpPr>
          <p:nvPr>
            <p:custDataLst>
              <p:tags r:id="rId194"/>
            </p:custDataLst>
          </p:nvPr>
        </p:nvSpPr>
        <p:spPr bwMode="auto">
          <a:xfrm>
            <a:off x="416560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CFD26-8272-477B-830F-622A8D9EC38A}"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3A3314A4-CF51-A486-7B90-2C85D87A526B}"/>
              </a:ext>
            </a:extLst>
          </p:cNvPr>
          <p:cNvSpPr>
            <a:spLocks/>
          </p:cNvSpPr>
          <p:nvPr>
            <p:custDataLst>
              <p:tags r:id="rId195"/>
            </p:custDataLst>
          </p:nvPr>
        </p:nvSpPr>
        <p:spPr bwMode="auto">
          <a:xfrm>
            <a:off x="445770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F4D30-61DB-4F67-994C-D4C56A9E57A7}"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F88FAD88-C9FC-7956-4ECE-86CE1EB01941}"/>
              </a:ext>
            </a:extLst>
          </p:cNvPr>
          <p:cNvSpPr>
            <a:spLocks/>
          </p:cNvSpPr>
          <p:nvPr>
            <p:custDataLst>
              <p:tags r:id="rId196"/>
            </p:custDataLst>
          </p:nvPr>
        </p:nvSpPr>
        <p:spPr bwMode="auto">
          <a:xfrm>
            <a:off x="1166813" y="5991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916EB-6971-4009-80DA-0E9F4CDEF0A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AF924DE1-52D7-8424-6F04-64D3AD3EABC5}"/>
              </a:ext>
            </a:extLst>
          </p:cNvPr>
          <p:cNvSpPr>
            <a:spLocks/>
          </p:cNvSpPr>
          <p:nvPr>
            <p:custDataLst>
              <p:tags r:id="rId197"/>
            </p:custDataLst>
          </p:nvPr>
        </p:nvSpPr>
        <p:spPr bwMode="auto">
          <a:xfrm>
            <a:off x="504348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301849-03CC-4C50-8BEB-FDAA230D6F1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BC2C0186-8C28-5D01-3DD1-D61613E5EF1C}"/>
              </a:ext>
            </a:extLst>
          </p:cNvPr>
          <p:cNvSpPr>
            <a:spLocks/>
          </p:cNvSpPr>
          <p:nvPr>
            <p:custDataLst>
              <p:tags r:id="rId198"/>
            </p:custDataLst>
          </p:nvPr>
        </p:nvSpPr>
        <p:spPr bwMode="auto">
          <a:xfrm>
            <a:off x="533558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FE2465-68F0-447D-92D7-A3F01F6D75F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026DEF95-CD9A-1B79-4C8D-5CE8C9D20E43}"/>
              </a:ext>
            </a:extLst>
          </p:cNvPr>
          <p:cNvSpPr>
            <a:spLocks/>
          </p:cNvSpPr>
          <p:nvPr>
            <p:custDataLst>
              <p:tags r:id="rId199"/>
            </p:custDataLst>
          </p:nvPr>
        </p:nvSpPr>
        <p:spPr bwMode="auto">
          <a:xfrm>
            <a:off x="562927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E72D2-A270-460A-B348-01081292A5D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F4C2543B-A108-DC5C-78E0-D45CBBAFFECB}"/>
              </a:ext>
            </a:extLst>
          </p:cNvPr>
          <p:cNvSpPr>
            <a:spLocks/>
          </p:cNvSpPr>
          <p:nvPr>
            <p:custDataLst>
              <p:tags r:id="rId200"/>
            </p:custDataLst>
          </p:nvPr>
        </p:nvSpPr>
        <p:spPr bwMode="auto">
          <a:xfrm>
            <a:off x="592137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0CC96-DE16-485E-923B-E966BEDE3D3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14A2084D-9198-DB72-E46A-4CB698788D0E}"/>
              </a:ext>
            </a:extLst>
          </p:cNvPr>
          <p:cNvSpPr>
            <a:spLocks/>
          </p:cNvSpPr>
          <p:nvPr>
            <p:custDataLst>
              <p:tags r:id="rId201"/>
            </p:custDataLst>
          </p:nvPr>
        </p:nvSpPr>
        <p:spPr bwMode="auto">
          <a:xfrm>
            <a:off x="621506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0AA225-E6A5-41F4-9DA2-01F21BFBD4E3}"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797F4CBF-F70F-94C9-2B6D-B38BF20787F6}"/>
              </a:ext>
            </a:extLst>
          </p:cNvPr>
          <p:cNvSpPr>
            <a:spLocks/>
          </p:cNvSpPr>
          <p:nvPr>
            <p:custDataLst>
              <p:tags r:id="rId202"/>
            </p:custDataLst>
          </p:nvPr>
        </p:nvSpPr>
        <p:spPr bwMode="auto">
          <a:xfrm>
            <a:off x="650716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29C32E-CDA0-467D-AF17-27ABC811877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F2930963-A1EB-9662-7267-ADAB9DC717ED}"/>
              </a:ext>
            </a:extLst>
          </p:cNvPr>
          <p:cNvSpPr>
            <a:spLocks/>
          </p:cNvSpPr>
          <p:nvPr>
            <p:custDataLst>
              <p:tags r:id="rId203"/>
            </p:custDataLst>
          </p:nvPr>
        </p:nvSpPr>
        <p:spPr bwMode="auto">
          <a:xfrm>
            <a:off x="679926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7697A6-B3EE-4EEA-A17B-75DDDE8CC959}"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5F10AA73-4984-D459-71B2-EBE16FF82B64}"/>
              </a:ext>
            </a:extLst>
          </p:cNvPr>
          <p:cNvSpPr>
            <a:spLocks/>
          </p:cNvSpPr>
          <p:nvPr>
            <p:custDataLst>
              <p:tags r:id="rId204"/>
            </p:custDataLst>
          </p:nvPr>
        </p:nvSpPr>
        <p:spPr bwMode="auto">
          <a:xfrm>
            <a:off x="70929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E46489-82DA-44AC-9557-FCBB662C76D8}" type="datetime'''''''''''''''''2''''''''0'''''''''''''''''''''''''">
              <a:rPr lang="ja-JP" altLang="en-US" sz="1000" smtClean="0"/>
              <a:pPr/>
              <a:t>20</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8233B1B1-97ED-EAB3-C8A6-1C78E4AACE89}"/>
              </a:ext>
            </a:extLst>
          </p:cNvPr>
          <p:cNvSpPr>
            <a:spLocks/>
          </p:cNvSpPr>
          <p:nvPr>
            <p:custDataLst>
              <p:tags r:id="rId205"/>
            </p:custDataLst>
          </p:nvPr>
        </p:nvSpPr>
        <p:spPr bwMode="auto">
          <a:xfrm>
            <a:off x="73850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9C598-FADB-4BA8-B828-0A0DC1477CA9}" type="datetime'''2''1'''''''''''''''''''''''''''''''''''''''''''''''''''">
              <a:rPr lang="ja-JP" altLang="en-US" sz="1000" smtClean="0"/>
              <a:pPr/>
              <a:t>21</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DEFA14E6-21A4-559E-3412-94CFAF936A4C}"/>
              </a:ext>
            </a:extLst>
          </p:cNvPr>
          <p:cNvSpPr>
            <a:spLocks/>
          </p:cNvSpPr>
          <p:nvPr>
            <p:custDataLst>
              <p:tags r:id="rId206"/>
            </p:custDataLst>
          </p:nvPr>
        </p:nvSpPr>
        <p:spPr bwMode="auto">
          <a:xfrm>
            <a:off x="76787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F4172-D5A1-4F43-A749-999C389A3C97}" type="datetime'''''22'''''''''''''''''''''''''''''''''''''''''''''''''''''">
              <a:rPr lang="ja-JP" altLang="en-US" sz="1000" smtClean="0"/>
              <a:pPr/>
              <a:t>22</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F8B71B73-94F3-D655-BA7E-E91FCBB05E4C}"/>
              </a:ext>
            </a:extLst>
          </p:cNvPr>
          <p:cNvSpPr>
            <a:spLocks/>
          </p:cNvSpPr>
          <p:nvPr>
            <p:custDataLst>
              <p:tags r:id="rId207"/>
            </p:custDataLst>
          </p:nvPr>
        </p:nvSpPr>
        <p:spPr bwMode="auto">
          <a:xfrm>
            <a:off x="79708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92211B-F29C-4FD8-A982-A78B69AA0FDE}" type="datetime'2''''''''''''3'">
              <a:rPr lang="ja-JP" altLang="en-US" sz="1000" smtClean="0"/>
              <a:pPr/>
              <a:t>23</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DF37A316-16B9-2147-5008-C6B54E254BA6}"/>
              </a:ext>
            </a:extLst>
          </p:cNvPr>
          <p:cNvSpPr>
            <a:spLocks/>
          </p:cNvSpPr>
          <p:nvPr>
            <p:custDataLst>
              <p:tags r:id="rId208"/>
            </p:custDataLst>
          </p:nvPr>
        </p:nvSpPr>
        <p:spPr bwMode="auto">
          <a:xfrm>
            <a:off x="474980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F0B2B3-1D14-4D05-A48A-E6DC50228F40}"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1" name="テキスト ボックス 74">
            <a:extLst>
              <a:ext uri="{FF2B5EF4-FFF2-40B4-BE49-F238E27FC236}">
                <a16:creationId xmlns:a16="http://schemas.microsoft.com/office/drawing/2014/main" id="{491C7F06-3270-1C73-2556-65EFD7587177}"/>
              </a:ext>
            </a:extLst>
          </p:cNvPr>
          <p:cNvSpPr txBox="1"/>
          <p:nvPr/>
        </p:nvSpPr>
        <p:spPr>
          <a:xfrm>
            <a:off x="244629" y="6515068"/>
            <a:ext cx="3324528" cy="20425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6">
            <a:extLst>
              <a:ext uri="{FF2B5EF4-FFF2-40B4-BE49-F238E27FC236}">
                <a16:creationId xmlns:a16="http://schemas.microsoft.com/office/drawing/2014/main" id="{8735ECF5-7D5F-BA8E-AB76-B063BC4FE4AE}"/>
              </a:ext>
            </a:extLst>
          </p:cNvPr>
          <p:cNvSpPr txBox="1"/>
          <p:nvPr/>
        </p:nvSpPr>
        <p:spPr>
          <a:xfrm>
            <a:off x="5537804" y="6359483"/>
            <a:ext cx="4023707" cy="338554"/>
          </a:xfrm>
          <a:prstGeom prst="rect">
            <a:avLst/>
          </a:prstGeom>
          <a:noFill/>
        </p:spPr>
        <p:txBody>
          <a:bodyPr wrap="square"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*3:Current Health Expenditure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を政府の医療費支出総額として算出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*4:Domestic General Government Health Expenditure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を政府の医療費支出として算出</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5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49A47E-7BFA-47F9-A019-D7D288BDFCE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6649A47E-7BFA-47F9-A019-D7D288BD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49275"/>
            <a:ext cx="9505950" cy="359445"/>
          </a:xfrm>
        </p:spPr>
        <p:txBody>
          <a:bodyPr vert="horz" lIns="91440" tIns="45720" rIns="91440" bIns="45720" rtlCol="0" anchor="b" anchorCtr="0">
            <a:noAutofit/>
          </a:bodyPr>
          <a:lstStyle/>
          <a:p>
            <a:r>
              <a:rPr lang="ja-JP" altLang="en-US" dirty="0"/>
              <a:t>目次 （</a:t>
            </a:r>
            <a:r>
              <a:rPr lang="en-US" altLang="ja-JP" dirty="0"/>
              <a:t>1/2</a:t>
            </a:r>
            <a:r>
              <a:rPr lang="ja-JP" altLang="en-US" dirty="0"/>
              <a:t>）</a:t>
            </a:r>
          </a:p>
        </p:txBody>
      </p:sp>
      <p:graphicFrame>
        <p:nvGraphicFramePr>
          <p:cNvPr id="5" name="表 4"/>
          <p:cNvGraphicFramePr>
            <a:graphicFrameLocks noGrp="1"/>
          </p:cNvGraphicFramePr>
          <p:nvPr/>
        </p:nvGraphicFramePr>
        <p:xfrm>
          <a:off x="200025" y="1152000"/>
          <a:ext cx="4500000" cy="419693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所得分配</a:t>
                      </a:r>
                      <a:endParaRPr kumimoji="1" lang="en-US" altLang="ja-JP"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706264"/>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　　  耐久消費財総生産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080472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54670256"/>
              </p:ext>
            </p:extLst>
          </p:nvPr>
        </p:nvGraphicFramePr>
        <p:xfrm>
          <a:off x="5205600" y="1152000"/>
          <a:ext cx="4500000" cy="567334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健康水準および医療水準</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医療費支出額</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579194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35204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医療機関 </a:t>
                      </a:r>
                      <a:r>
                        <a:rPr lang="en-US" altLang="ja-JP" sz="1050"/>
                        <a:t>- </a:t>
                      </a:r>
                      <a:r>
                        <a:rPr lang="ja-JP" altLang="en-US" sz="105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医療従事者</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endParaRPr lang="ja-JP" altLang="en-US" sz="1050" dirty="0">
                        <a:solidFill>
                          <a:srgbClr val="FF0000"/>
                        </a:solidFill>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02768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医療水準</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公的保険制度（</a:t>
                      </a:r>
                      <a:r>
                        <a:rPr lang="en-US" altLang="ja-JP" sz="1050" dirty="0"/>
                        <a:t>SUS</a:t>
                      </a:r>
                      <a:r>
                        <a:rPr lang="ja-JP" altLang="en-US" sz="1050" dirty="0"/>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医薬品規制</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endParaRPr lang="en-US" altLang="ja-JP"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医療情報・個人情報保護、データサーバーの置き場に</a:t>
                      </a:r>
                      <a:br>
                        <a:rPr kumimoji="1"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490676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t>医療情報・個人情報保護法に関する規制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109824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9843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1" name="Straight Connector 10">
            <a:extLst>
              <a:ext uri="{FF2B5EF4-FFF2-40B4-BE49-F238E27FC236}">
                <a16:creationId xmlns:a16="http://schemas.microsoft.com/office/drawing/2014/main" id="{20A2266F-AB60-49E1-B456-6C973F1C0332}"/>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49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1496734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ブラジル／医療関連／医療・公衆衛生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dirty="0"/>
              <a:t>疾患構造・死亡増加</a:t>
            </a:r>
            <a:r>
              <a:rPr lang="ja" altLang="ja-JP" dirty="0"/>
              <a:t>【</a:t>
            </a:r>
            <a:r>
              <a:rPr lang="ja" altLang="en-US" dirty="0"/>
              <a:t>大分類</a:t>
            </a:r>
            <a:r>
              <a:rPr lang="ja"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死亡減少の割合</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97171047-717D-424C-84FF-075707A768AB}"/>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0EB6119-E9ED-4ED4-AF77-32B74F01390B}" type="datetime'''''''''''''''2''''''6''''''''''''.''''''''''0''''''''''''%'">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26.0%</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p:cNvSpPr txBox="1"/>
          <p:nvPr/>
        </p:nvSpPr>
        <p:spPr>
          <a:xfrm>
            <a:off x="224999" y="1101991"/>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ブラジルでは、非感染性疾患が主な死因となっており、2021年の全死亡者の57.4%を占めている。</a:t>
            </a: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保健指標評価研究所</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世界疾病負担調査」</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2021年</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4" name="Chart 53">
            <a:extLst>
              <a:ext uri="{FF2B5EF4-FFF2-40B4-BE49-F238E27FC236}">
                <a16:creationId xmlns:a16="http://schemas.microsoft.com/office/drawing/2014/main" id="{9BE6AE4E-3E30-192A-F09D-E8C37D2ED796}"/>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62C1E640-2AAE-5BC9-762F-C82555683073}"/>
              </a:ext>
            </a:extLst>
          </p:cNvPr>
          <p:cNvSpPr/>
          <p:nvPr>
            <p:custDataLst>
              <p:tags r:id="rId4"/>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9659C2D2-1BF3-ABCA-44F2-8A25313B0049}"/>
              </a:ext>
            </a:extLst>
          </p:cNvPr>
          <p:cNvSpPr/>
          <p:nvPr>
            <p:custDataLst>
              <p:tags r:id="rId5"/>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2C1A5E65-9890-7774-611C-B43708F18B07}"/>
              </a:ext>
            </a:extLst>
          </p:cNvPr>
          <p:cNvSpPr/>
          <p:nvPr>
            <p:custDataLst>
              <p:tags r:id="rId6"/>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9A3BFB07-5BC6-A327-0750-A822B467FA38}"/>
              </a:ext>
            </a:extLst>
          </p:cNvPr>
          <p:cNvSpPr>
            <a:spLocks/>
          </p:cNvSpPr>
          <p:nvPr>
            <p:custDataLst>
              <p:tags r:id="rId7"/>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A1F9F050-0FD4-1574-22FD-824CA1235373}"/>
              </a:ext>
            </a:extLst>
          </p:cNvPr>
          <p:cNvSpPr>
            <a:spLocks/>
          </p:cNvSpPr>
          <p:nvPr>
            <p:custDataLst>
              <p:tags r:id="rId8"/>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53707659-5E03-88F3-8832-9A0E2FF8CFA7}"/>
              </a:ext>
            </a:extLst>
          </p:cNvPr>
          <p:cNvSpPr>
            <a:spLocks/>
          </p:cNvSpPr>
          <p:nvPr>
            <p:custDataLst>
              <p:tags r:id="rId9"/>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28" name="Chart 27">
            <a:extLst>
              <a:ext uri="{FF2B5EF4-FFF2-40B4-BE49-F238E27FC236}">
                <a16:creationId xmlns:a16="http://schemas.microsoft.com/office/drawing/2014/main" id="{DB31FFCB-4A56-7CFE-A9EA-E9443662641E}"/>
              </a:ext>
            </a:extLst>
          </p:cNvPr>
          <p:cNvGraphicFramePr/>
          <p:nvPr>
            <p:custDataLst>
              <p:tags r:id="rId10"/>
            </p:custData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72" name="テキスト プレースホルダ 9">
            <a:extLst>
              <a:ext uri="{FF2B5EF4-FFF2-40B4-BE49-F238E27FC236}">
                <a16:creationId xmlns:a16="http://schemas.microsoft.com/office/drawing/2014/main" id="{808F4FFF-00C7-5AD4-DDB6-A55CDE56DDD9}"/>
              </a:ext>
            </a:extLst>
          </p:cNvPr>
          <p:cNvSpPr>
            <a:spLocks/>
          </p:cNvSpPr>
          <p:nvPr>
            <p:custDataLst>
              <p:tags r:id="rId11"/>
            </p:custDataLst>
          </p:nvPr>
        </p:nvSpPr>
        <p:spPr bwMode="gray">
          <a:xfrm>
            <a:off x="6767513" y="3295650"/>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7B11D48-B4CA-47DC-AF85-D398F1E797E5}" type="datetime'''''''8''.''''''''''''''''''''''''''''''5''''''''''%'''''">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8.5%</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テキスト プレースホルダ 9">
            <a:extLst>
              <a:ext uri="{FF2B5EF4-FFF2-40B4-BE49-F238E27FC236}">
                <a16:creationId xmlns:a16="http://schemas.microsoft.com/office/drawing/2014/main" id="{7AC0D587-C8A1-3725-A823-E63799727442}"/>
              </a:ext>
            </a:extLst>
          </p:cNvPr>
          <p:cNvSpPr>
            <a:spLocks/>
          </p:cNvSpPr>
          <p:nvPr>
            <p:custDataLst>
              <p:tags r:id="rId12"/>
            </p:custDataLst>
          </p:nvPr>
        </p:nvSpPr>
        <p:spPr bwMode="gray">
          <a:xfrm>
            <a:off x="6996112" y="3540125"/>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2FA332D-40AA-4127-8B71-1375A9E74094}" type="datetime'''''0''''.0''''''''''''''''''''''''''''''''''''%'''">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0.0%</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F3240FA7-7C59-E826-53D0-3622732EE308}"/>
              </a:ext>
            </a:extLst>
          </p:cNvPr>
          <p:cNvSpPr/>
          <p:nvPr>
            <p:custDataLst>
              <p:tags r:id="rId13"/>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F9E55110-FABE-0035-0991-E1C60FF11B74}"/>
              </a:ext>
            </a:extLst>
          </p:cNvPr>
          <p:cNvSpPr/>
          <p:nvPr>
            <p:custDataLst>
              <p:tags r:id="rId14"/>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7A68391C-D767-0262-1F2E-14B43AB89C70}"/>
              </a:ext>
            </a:extLst>
          </p:cNvPr>
          <p:cNvSpPr/>
          <p:nvPr>
            <p:custDataLst>
              <p:tags r:id="rId15"/>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431B5909-E269-DF2B-1F52-501AC1A19488}"/>
              </a:ext>
            </a:extLst>
          </p:cNvPr>
          <p:cNvSpPr/>
          <p:nvPr>
            <p:custDataLst>
              <p:tags r:id="rId16"/>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368029A3-F031-9744-B6B9-F4A0159BDE53}"/>
              </a:ext>
            </a:extLst>
          </p:cNvPr>
          <p:cNvSpPr>
            <a:spLocks/>
          </p:cNvSpPr>
          <p:nvPr>
            <p:custDataLst>
              <p:tags r:id="rId17"/>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0B9B996F-FD9D-9B5A-E20D-8F8BCAC52FC1}"/>
              </a:ext>
            </a:extLst>
          </p:cNvPr>
          <p:cNvSpPr>
            <a:spLocks/>
          </p:cNvSpPr>
          <p:nvPr>
            <p:custDataLst>
              <p:tags r:id="rId18"/>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0B3F5156-9E96-20E0-9D0E-A22A1E9E1BD7}"/>
              </a:ext>
            </a:extLst>
          </p:cNvPr>
          <p:cNvSpPr>
            <a:spLocks/>
          </p:cNvSpPr>
          <p:nvPr>
            <p:custDataLst>
              <p:tags r:id="rId19"/>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6DB46686-7EF3-9BC6-C349-413C2A07B515}"/>
              </a:ext>
            </a:extLst>
          </p:cNvPr>
          <p:cNvSpPr>
            <a:spLocks/>
          </p:cNvSpPr>
          <p:nvPr>
            <p:custDataLst>
              <p:tags r:id="rId20"/>
            </p:custDataLst>
          </p:nvPr>
        </p:nvSpPr>
        <p:spPr bwMode="auto">
          <a:xfrm>
            <a:off x="5934075" y="6246813"/>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2038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CBF6E-2271-B672-6B20-64AC904705B8}"/>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2CDB9D3-7E24-016E-36E4-27045F796730}"/>
              </a:ext>
            </a:extLst>
          </p:cNvPr>
          <p:cNvGraphicFramePr>
            <a:graphicFrameLocks/>
          </p:cNvGraphicFramePr>
          <p:nvPr>
            <p:custDataLst>
              <p:tags r:id="rId1"/>
            </p:custDataLst>
            <p:extLst>
              <p:ext uri="{D42A27DB-BD31-4B8C-83A1-F6EECF244321}">
                <p14:modId xmlns:p14="http://schemas.microsoft.com/office/powerpoint/2010/main" val="4847942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62CDB9D3-7E24-016E-36E4-27045F7967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912BD1B-E831-AEAA-8C25-6E2FCF4DC3EE}"/>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A86E1A4A-283D-AA8B-D8AB-876B8665FC63}"/>
              </a:ext>
            </a:extLst>
          </p:cNvPr>
          <p:cNvSpPr>
            <a:spLocks noGrp="1"/>
          </p:cNvSpPr>
          <p:nvPr>
            <p:ph type="title"/>
          </p:nvPr>
        </p:nvSpPr>
        <p:spPr/>
        <p:txBody>
          <a:bodyPr vert="horz">
            <a:normAutofit/>
          </a:bodyPr>
          <a:lstStyle/>
          <a:p>
            <a:r>
              <a:rPr lang="ja-JP" altLang="en-US" noProof="1"/>
              <a:t>ブラジル／医療関連／医療・公衆衛生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42D833AE-C5A9-EB9B-557D-6E17253DB603}"/>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16" name="グループ化 7">
            <a:extLst>
              <a:ext uri="{FF2B5EF4-FFF2-40B4-BE49-F238E27FC236}">
                <a16:creationId xmlns:a16="http://schemas.microsoft.com/office/drawing/2014/main" id="{A3490162-74A9-48FC-EB04-A11C4741A824}"/>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6F4A065A-096C-3A48-A3DC-A563CD6E2E3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336B0EAC-66AE-7A54-8D5E-A574C086218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年死因トップ</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10</a:t>
              </a:r>
            </a:p>
          </p:txBody>
        </p:sp>
      </p:grpSp>
      <p:sp>
        <p:nvSpPr>
          <p:cNvPr id="19" name="テキスト ボックス 115">
            <a:extLst>
              <a:ext uri="{FF2B5EF4-FFF2-40B4-BE49-F238E27FC236}">
                <a16:creationId xmlns:a16="http://schemas.microsoft.com/office/drawing/2014/main" id="{79074F1C-C50E-6D77-7AEC-90C2DF71AF76}"/>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原因別死亡率、2000–2021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56">
            <a:extLst>
              <a:ext uri="{FF2B5EF4-FFF2-40B4-BE49-F238E27FC236}">
                <a16:creationId xmlns:a16="http://schemas.microsoft.com/office/drawing/2014/main" id="{9215AB6E-22B7-E52C-7065-90551163A02A}"/>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非感染性疾患の中では、虚血性心疾患が2021年の死亡原因の第1位となり、次いで脳卒中が続いてい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400" b="0" i="0" u="none" strike="noStrike" kern="1200" cap="none" spc="0" normalizeH="0" baseline="0" noProof="0" dirty="0">
                <a:ln>
                  <a:noFill/>
                </a:ln>
                <a:solidFill>
                  <a:srgbClr val="BF1313"/>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21" name="Content Placeholder 4">
            <a:extLst>
              <a:ext uri="{FF2B5EF4-FFF2-40B4-BE49-F238E27FC236}">
                <a16:creationId xmlns:a16="http://schemas.microsoft.com/office/drawing/2014/main" id="{33EC63BF-1480-80F6-4BC4-6FB239EA74A8}"/>
              </a:ext>
            </a:extLst>
          </p:cNvPr>
          <p:cNvGraphicFramePr>
            <a:graphicFrameLocks/>
          </p:cNvGraphicFramePr>
          <p:nvPr>
            <p:extLst>
              <p:ext uri="{D42A27DB-BD31-4B8C-83A1-F6EECF244321}">
                <p14:modId xmlns:p14="http://schemas.microsoft.com/office/powerpoint/2010/main" val="1052374599"/>
              </p:ext>
            </p:extLst>
          </p:nvPr>
        </p:nvGraphicFramePr>
        <p:xfrm>
          <a:off x="200025" y="2204864"/>
          <a:ext cx="3066556" cy="4236773"/>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ja" sz="1000" b="1" i="0" u="none" strike="noStrike" dirty="0">
                          <a:solidFill>
                            <a:srgbClr val="000000"/>
                          </a:solidFill>
                          <a:effectLst/>
                          <a:latin typeface="+mn-ea"/>
                          <a:ea typeface="+mn-ea"/>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85.7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対人暴力</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慢性閉塞性肺疾患</a:t>
                      </a:r>
                      <a:endParaRPr kumimoji="1" lang="en-IN" sz="1000" b="0" i="0" u="none" strike="noStrike" kern="1200" dirty="0">
                        <a:solidFill>
                          <a:srgbClr val="000000"/>
                        </a:solidFill>
                        <a:effectLst/>
                        <a:latin typeface="+mn-ea"/>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アルツハイマー病およびその他の認知症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交通事故による怪我</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BEA6FAE6-2073-2CF7-31AE-44A20A615322}"/>
              </a:ext>
            </a:extLst>
          </p:cNvPr>
          <p:cNvGraphicFramePr>
            <a:graphicFrameLocks/>
          </p:cNvGraphicFramePr>
          <p:nvPr>
            <p:extLst>
              <p:ext uri="{D42A27DB-BD31-4B8C-83A1-F6EECF244321}">
                <p14:modId xmlns:p14="http://schemas.microsoft.com/office/powerpoint/2010/main" val="3980323649"/>
              </p:ext>
            </p:extLst>
          </p:nvPr>
        </p:nvGraphicFramePr>
        <p:xfrm>
          <a:off x="3383493" y="2204864"/>
          <a:ext cx="3066556" cy="4303938"/>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8849">
                <a:tc>
                  <a:txBody>
                    <a:bodyPr/>
                    <a:lstStyle/>
                    <a:p>
                      <a:pPr algn="ctr"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255.6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99.4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対人暴力</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41.1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55915">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交通事故による怪我</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前立腺がん</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C758FED2-AC86-CBCD-58A6-64208F348B42}"/>
              </a:ext>
            </a:extLst>
          </p:cNvPr>
          <p:cNvGraphicFramePr>
            <a:graphicFrameLocks/>
          </p:cNvGraphicFramePr>
          <p:nvPr>
            <p:extLst>
              <p:ext uri="{D42A27DB-BD31-4B8C-83A1-F6EECF244321}">
                <p14:modId xmlns:p14="http://schemas.microsoft.com/office/powerpoint/2010/main" val="3554200216"/>
              </p:ext>
            </p:extLst>
          </p:nvPr>
        </p:nvGraphicFramePr>
        <p:xfrm>
          <a:off x="6566961" y="2204864"/>
          <a:ext cx="3066556" cy="4236773"/>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187.5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➅アルツハイマー病およびその他の認知症</a:t>
                      </a:r>
                      <a:endParaRPr kumimoji="1" lang="en-IN" sz="1000" b="0" i="0" u="none" strike="noStrike" kern="1200" dirty="0">
                        <a:solidFill>
                          <a:srgbClr val="000000"/>
                        </a:solidFill>
                        <a:effectLst/>
                        <a:latin typeface="+mn-ea"/>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乳がん</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高血圧性心臓病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AC823968-E097-830E-4BBC-C92004B8C933}"/>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合計</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6" name="Rectangle 25">
            <a:extLst>
              <a:ext uri="{FF2B5EF4-FFF2-40B4-BE49-F238E27FC236}">
                <a16:creationId xmlns:a16="http://schemas.microsoft.com/office/drawing/2014/main" id="{82D8271E-00FD-E9D1-1F55-FFC9260BB091}"/>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男</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7" name="Rectangle 26">
            <a:extLst>
              <a:ext uri="{FF2B5EF4-FFF2-40B4-BE49-F238E27FC236}">
                <a16:creationId xmlns:a16="http://schemas.microsoft.com/office/drawing/2014/main" id="{C9159917-9356-75FF-23FA-F0368DA7A099}"/>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女性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Tree>
    <p:extLst>
      <p:ext uri="{BB962C8B-B14F-4D97-AF65-F5344CB8AC3E}">
        <p14:creationId xmlns:p14="http://schemas.microsoft.com/office/powerpoint/2010/main" val="302229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542E9-F931-4BCC-13EC-1866585FDFDB}"/>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E39296-09CD-AA5A-CF31-43C90EC0C229}"/>
              </a:ext>
            </a:extLst>
          </p:cNvPr>
          <p:cNvGraphicFramePr>
            <a:graphicFrameLocks/>
          </p:cNvGraphicFramePr>
          <p:nvPr>
            <p:custDataLst>
              <p:tags r:id="rId1"/>
            </p:custDataLst>
            <p:extLst>
              <p:ext uri="{D42A27DB-BD31-4B8C-83A1-F6EECF244321}">
                <p14:modId xmlns:p14="http://schemas.microsoft.com/office/powerpoint/2010/main" val="441834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DFE39296-09CD-AA5A-CF31-43C90EC0C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AC7D17DC-80EA-EC6F-FF5A-673FBE7DD222}"/>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1D085BB-5E65-EC35-6284-96B4E388EF3A}"/>
              </a:ext>
            </a:extLst>
          </p:cNvPr>
          <p:cNvSpPr>
            <a:spLocks noGrp="1"/>
          </p:cNvSpPr>
          <p:nvPr>
            <p:ph type="title"/>
          </p:nvPr>
        </p:nvSpPr>
        <p:spPr/>
        <p:txBody>
          <a:bodyPr vert="horz">
            <a:normAutofit/>
          </a:bodyPr>
          <a:lstStyle/>
          <a:p>
            <a:r>
              <a:rPr lang="ja-JP" altLang="en-US" noProof="1"/>
              <a:t>ブラジル／医療関連／医療・公衆衛生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1C1985D8-8108-E049-6DD0-20C2E76813A8}"/>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aphicFrame>
        <p:nvGraphicFramePr>
          <p:cNvPr id="2" name="Table 1">
            <a:extLst>
              <a:ext uri="{FF2B5EF4-FFF2-40B4-BE49-F238E27FC236}">
                <a16:creationId xmlns:a16="http://schemas.microsoft.com/office/drawing/2014/main" id="{7487F4CC-278D-C87F-853E-E0ADFB9A3FA9}"/>
              </a:ext>
            </a:extLst>
          </p:cNvPr>
          <p:cNvGraphicFramePr>
            <a:graphicFrameLocks noGrp="1"/>
          </p:cNvGraphicFramePr>
          <p:nvPr/>
        </p:nvGraphicFramePr>
        <p:xfrm>
          <a:off x="5777364" y="2143971"/>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graphicFrame>
        <p:nvGraphicFramePr>
          <p:cNvPr id="7" name="Table 6">
            <a:extLst>
              <a:ext uri="{FF2B5EF4-FFF2-40B4-BE49-F238E27FC236}">
                <a16:creationId xmlns:a16="http://schemas.microsoft.com/office/drawing/2014/main" id="{039A6129-F3FB-C68E-E964-933CF35F1E6B}"/>
              </a:ext>
            </a:extLst>
          </p:cNvPr>
          <p:cNvGraphicFramePr>
            <a:graphicFrameLocks noGrp="1"/>
          </p:cNvGraphicFramePr>
          <p:nvPr/>
        </p:nvGraphicFramePr>
        <p:xfrm>
          <a:off x="2008247" y="2143970"/>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7561690"/>
                  </a:ext>
                </a:extLst>
              </a:tr>
            </a:tbl>
          </a:graphicData>
        </a:graphic>
      </p:graphicFrame>
      <p:grpSp>
        <p:nvGrpSpPr>
          <p:cNvPr id="8" name="グループ化 7">
            <a:extLst>
              <a:ext uri="{FF2B5EF4-FFF2-40B4-BE49-F238E27FC236}">
                <a16:creationId xmlns:a16="http://schemas.microsoft.com/office/drawing/2014/main" id="{D3DD48E0-3805-A78D-1747-057854508A42}"/>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D1930EE5-14AA-AC33-26F1-E883BA0F3D2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13068186-F91E-372E-F391-1725FF66DFB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主な死因の時代（</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2000</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r>
                <a:rPr lang="ja-JP" altLang="en-US" sz="1400" dirty="0">
                  <a:solidFill>
                    <a:srgbClr val="000000"/>
                  </a:solidFill>
                  <a:latin typeface="Arial Black" pitchFamily="34" charset="0"/>
                  <a:ea typeface="HGP創英角ｺﾞｼｯｸUB" pitchFamily="50" charset="-128"/>
                </a:rPr>
                <a:t>から</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grpSp>
      <p:sp>
        <p:nvSpPr>
          <p:cNvPr id="11" name="テキスト ボックス 115">
            <a:extLst>
              <a:ext uri="{FF2B5EF4-FFF2-40B4-BE49-F238E27FC236}">
                <a16:creationId xmlns:a16="http://schemas.microsoft.com/office/drawing/2014/main" id="{8D65C53C-C84B-2A40-B187-E8D7C567E4C8}"/>
              </a:ext>
            </a:extLst>
          </p:cNvPr>
          <p:cNvSpPr txBox="1"/>
          <p:nvPr/>
        </p:nvSpPr>
        <p:spPr>
          <a:xfrm>
            <a:off x="200472" y="6597352"/>
            <a:ext cx="8856984" cy="144016"/>
          </a:xfrm>
          <a:prstGeom prst="rect">
            <a:avLst/>
          </a:prstGeom>
          <a:noFill/>
        </p:spPr>
        <p:txBody>
          <a:bodyPr wrap="square" lIns="0" tIns="0" rIns="0" bIns="0" rtlCol="0">
            <a:noAutofit/>
          </a:bodyPr>
          <a:lstStyle/>
          <a:p>
            <a:pPr marL="0" marR="0" lvl="0" indent="0" algn="l" defTabSz="36195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ブラジル-ひと目でわかる健康</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テキスト ボックス 56">
            <a:extLst>
              <a:ext uri="{FF2B5EF4-FFF2-40B4-BE49-F238E27FC236}">
                <a16:creationId xmlns:a16="http://schemas.microsoft.com/office/drawing/2014/main" id="{69683B40-C140-6284-BAAD-D9AB75AF1231}"/>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2000年から2021年にかけて、呼吸器感染症が死亡原因の第1位となり、心血管疾患が第2位、悪性腫瘍が第3位に変化し</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a:t>
            </a:r>
            <a:endPar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Box 111">
            <a:extLst>
              <a:ext uri="{FF2B5EF4-FFF2-40B4-BE49-F238E27FC236}">
                <a16:creationId xmlns:a16="http://schemas.microsoft.com/office/drawing/2014/main" id="{06645D43-515F-B620-32C4-7E24BD024405}"/>
              </a:ext>
            </a:extLst>
          </p:cNvPr>
          <p:cNvSpPr txBox="1"/>
          <p:nvPr/>
        </p:nvSpPr>
        <p:spPr>
          <a:xfrm>
            <a:off x="2799338"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5" name="Oval 14">
            <a:extLst>
              <a:ext uri="{FF2B5EF4-FFF2-40B4-BE49-F238E27FC236}">
                <a16:creationId xmlns:a16="http://schemas.microsoft.com/office/drawing/2014/main" id="{7056A8A5-61C9-F555-CBF3-D56BABD7E2E6}"/>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25" name="Oval 24">
            <a:extLst>
              <a:ext uri="{FF2B5EF4-FFF2-40B4-BE49-F238E27FC236}">
                <a16:creationId xmlns:a16="http://schemas.microsoft.com/office/drawing/2014/main" id="{80050C0B-9DA5-7845-A6D2-FAE422F1310D}"/>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8" name="Oval 27">
            <a:extLst>
              <a:ext uri="{FF2B5EF4-FFF2-40B4-BE49-F238E27FC236}">
                <a16:creationId xmlns:a16="http://schemas.microsoft.com/office/drawing/2014/main" id="{5E787B39-A14A-24C8-C095-71B47E9E17FA}"/>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29" name="TextBox 28">
            <a:extLst>
              <a:ext uri="{FF2B5EF4-FFF2-40B4-BE49-F238E27FC236}">
                <a16:creationId xmlns:a16="http://schemas.microsoft.com/office/drawing/2014/main" id="{06C7DD35-B990-C6AE-CDE4-B4818602C1DA}"/>
              </a:ext>
            </a:extLst>
          </p:cNvPr>
          <p:cNvSpPr txBox="1"/>
          <p:nvPr/>
        </p:nvSpPr>
        <p:spPr>
          <a:xfrm>
            <a:off x="4097326"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TextBox 29">
            <a:extLst>
              <a:ext uri="{FF2B5EF4-FFF2-40B4-BE49-F238E27FC236}">
                <a16:creationId xmlns:a16="http://schemas.microsoft.com/office/drawing/2014/main" id="{3EBBA0F2-2E49-EF0A-21A8-845FAD7215DF}"/>
              </a:ext>
            </a:extLst>
          </p:cNvPr>
          <p:cNvSpPr txBox="1"/>
          <p:nvPr/>
        </p:nvSpPr>
        <p:spPr>
          <a:xfrm>
            <a:off x="5166280"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Oval 30">
            <a:extLst>
              <a:ext uri="{FF2B5EF4-FFF2-40B4-BE49-F238E27FC236}">
                <a16:creationId xmlns:a16="http://schemas.microsoft.com/office/drawing/2014/main" id="{0186A9D0-0646-30E7-A2E8-5CF101004F79}"/>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32" name="Oval 31">
            <a:extLst>
              <a:ext uri="{FF2B5EF4-FFF2-40B4-BE49-F238E27FC236}">
                <a16:creationId xmlns:a16="http://schemas.microsoft.com/office/drawing/2014/main" id="{A878D8D2-9E40-0F35-2306-2F8B0E9D9B4B}"/>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33" name="Oval 32">
            <a:extLst>
              <a:ext uri="{FF2B5EF4-FFF2-40B4-BE49-F238E27FC236}">
                <a16:creationId xmlns:a16="http://schemas.microsoft.com/office/drawing/2014/main" id="{E4D1CE77-DEA5-7FAB-BF22-0BB21586CE27}"/>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4" name="Oval 33">
            <a:extLst>
              <a:ext uri="{FF2B5EF4-FFF2-40B4-BE49-F238E27FC236}">
                <a16:creationId xmlns:a16="http://schemas.microsoft.com/office/drawing/2014/main" id="{9E9DD902-ABE0-2437-CDE4-DF8A09B7717B}"/>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Oval 34">
            <a:extLst>
              <a:ext uri="{FF2B5EF4-FFF2-40B4-BE49-F238E27FC236}">
                <a16:creationId xmlns:a16="http://schemas.microsoft.com/office/drawing/2014/main" id="{6B85388B-9333-1868-6103-0E0CA0A32BE2}"/>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36" name="Oval 35">
            <a:extLst>
              <a:ext uri="{FF2B5EF4-FFF2-40B4-BE49-F238E27FC236}">
                <a16:creationId xmlns:a16="http://schemas.microsoft.com/office/drawing/2014/main" id="{5D18111B-8943-0E2A-3E81-F2DAE2012027}"/>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7" name="Oval 36">
            <a:extLst>
              <a:ext uri="{FF2B5EF4-FFF2-40B4-BE49-F238E27FC236}">
                <a16:creationId xmlns:a16="http://schemas.microsoft.com/office/drawing/2014/main" id="{D8D73709-6147-E5E3-C765-31B674555733}"/>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8" name="Oval 37">
            <a:extLst>
              <a:ext uri="{FF2B5EF4-FFF2-40B4-BE49-F238E27FC236}">
                <a16:creationId xmlns:a16="http://schemas.microsoft.com/office/drawing/2014/main" id="{2B80CE32-DCFB-45F0-74A3-B03A41B33ACC}"/>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0" name="Oval 39">
            <a:extLst>
              <a:ext uri="{FF2B5EF4-FFF2-40B4-BE49-F238E27FC236}">
                <a16:creationId xmlns:a16="http://schemas.microsoft.com/office/drawing/2014/main" id="{D44989A0-D22F-EFDF-0D47-E6897B857CA8}"/>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41" name="Oval 40">
            <a:extLst>
              <a:ext uri="{FF2B5EF4-FFF2-40B4-BE49-F238E27FC236}">
                <a16:creationId xmlns:a16="http://schemas.microsoft.com/office/drawing/2014/main" id="{7D1CABBA-829C-E62D-2C86-29B433ADD384}"/>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Oval 41">
            <a:extLst>
              <a:ext uri="{FF2B5EF4-FFF2-40B4-BE49-F238E27FC236}">
                <a16:creationId xmlns:a16="http://schemas.microsoft.com/office/drawing/2014/main" id="{23AC4FB2-1E6B-285C-13D7-80D067049DC5}"/>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627D69E7-BD85-CDD6-6AA2-D8C13B576C1F}"/>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4" name="Oval 43">
            <a:extLst>
              <a:ext uri="{FF2B5EF4-FFF2-40B4-BE49-F238E27FC236}">
                <a16:creationId xmlns:a16="http://schemas.microsoft.com/office/drawing/2014/main" id="{6556F0B4-FCC0-B405-6857-A26A08D2B8B3}"/>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C793544E-95A7-01CC-61B0-EC3938D97F33}"/>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Oval 45">
            <a:extLst>
              <a:ext uri="{FF2B5EF4-FFF2-40B4-BE49-F238E27FC236}">
                <a16:creationId xmlns:a16="http://schemas.microsoft.com/office/drawing/2014/main" id="{F2EFB5CB-5905-D444-032D-F92D8E67C1FE}"/>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7" name="Oval 46">
            <a:extLst>
              <a:ext uri="{FF2B5EF4-FFF2-40B4-BE49-F238E27FC236}">
                <a16:creationId xmlns:a16="http://schemas.microsoft.com/office/drawing/2014/main" id="{24241BC4-FBFE-B7E7-F61B-4676230D6CD2}"/>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8" name="Oval 47">
            <a:extLst>
              <a:ext uri="{FF2B5EF4-FFF2-40B4-BE49-F238E27FC236}">
                <a16:creationId xmlns:a16="http://schemas.microsoft.com/office/drawing/2014/main" id="{CBAAA109-F083-0EC3-2343-20DA3687F651}"/>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Oval 48">
            <a:extLst>
              <a:ext uri="{FF2B5EF4-FFF2-40B4-BE49-F238E27FC236}">
                <a16:creationId xmlns:a16="http://schemas.microsoft.com/office/drawing/2014/main" id="{33039AFA-14AA-45C3-C4C7-7A3DD7F55A0D}"/>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50" name="Oval 49">
            <a:extLst>
              <a:ext uri="{FF2B5EF4-FFF2-40B4-BE49-F238E27FC236}">
                <a16:creationId xmlns:a16="http://schemas.microsoft.com/office/drawing/2014/main" id="{277752A8-A316-DD93-5C5A-91EB4D043F24}"/>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13</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cxnSp>
        <p:nvCxnSpPr>
          <p:cNvPr id="59" name="Connector: Curved 58">
            <a:extLst>
              <a:ext uri="{FF2B5EF4-FFF2-40B4-BE49-F238E27FC236}">
                <a16:creationId xmlns:a16="http://schemas.microsoft.com/office/drawing/2014/main" id="{A17D8FE0-B52C-3136-8035-2F4BE38C19C2}"/>
              </a:ext>
            </a:extLst>
          </p:cNvPr>
          <p:cNvCxnSpPr>
            <a:cxnSpLocks/>
            <a:stCxn id="36" idx="6"/>
            <a:endCxn id="40" idx="2"/>
          </p:cNvCxnSpPr>
          <p:nvPr/>
        </p:nvCxnSpPr>
        <p:spPr>
          <a:xfrm flipV="1">
            <a:off x="4528192" y="2657696"/>
            <a:ext cx="743963" cy="270114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111">
            <a:extLst>
              <a:ext uri="{FF2B5EF4-FFF2-40B4-BE49-F238E27FC236}">
                <a16:creationId xmlns:a16="http://schemas.microsoft.com/office/drawing/2014/main" id="{7957EC09-2EC3-5968-BC79-3C5DE8BEFB51}"/>
              </a:ext>
            </a:extLst>
          </p:cNvPr>
          <p:cNvSpPr txBox="1"/>
          <p:nvPr/>
        </p:nvSpPr>
        <p:spPr>
          <a:xfrm>
            <a:off x="2800259"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TextBox 111">
            <a:extLst>
              <a:ext uri="{FF2B5EF4-FFF2-40B4-BE49-F238E27FC236}">
                <a16:creationId xmlns:a16="http://schemas.microsoft.com/office/drawing/2014/main" id="{BB1DA650-2B4E-D1ED-B607-FAB07BE520DA}"/>
              </a:ext>
            </a:extLst>
          </p:cNvPr>
          <p:cNvSpPr txBox="1"/>
          <p:nvPr/>
        </p:nvSpPr>
        <p:spPr>
          <a:xfrm>
            <a:off x="6601687"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2021</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18" name="Connector: Curved 17">
            <a:extLst>
              <a:ext uri="{FF2B5EF4-FFF2-40B4-BE49-F238E27FC236}">
                <a16:creationId xmlns:a16="http://schemas.microsoft.com/office/drawing/2014/main" id="{46D56A6F-C777-84C1-19E6-0D94CE33A4FD}"/>
              </a:ext>
            </a:extLst>
          </p:cNvPr>
          <p:cNvCxnSpPr>
            <a:cxnSpLocks/>
            <a:stCxn id="15" idx="6"/>
            <a:endCxn id="41" idx="2"/>
          </p:cNvCxnSpPr>
          <p:nvPr/>
        </p:nvCxnSpPr>
        <p:spPr>
          <a:xfrm>
            <a:off x="4528192" y="2657696"/>
            <a:ext cx="743963" cy="341105"/>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1730037-453A-7D17-8D2E-BD0C8DACDDFD}"/>
              </a:ext>
            </a:extLst>
          </p:cNvPr>
          <p:cNvCxnSpPr>
            <a:cxnSpLocks/>
            <a:stCxn id="25" idx="6"/>
            <a:endCxn id="43" idx="2"/>
          </p:cNvCxnSpPr>
          <p:nvPr/>
        </p:nvCxnSpPr>
        <p:spPr>
          <a:xfrm>
            <a:off x="4528192" y="2998801"/>
            <a:ext cx="743963" cy="35270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F26344F-DCDD-CD8C-DAAC-4D41C7E7AF76}"/>
              </a:ext>
            </a:extLst>
          </p:cNvPr>
          <p:cNvCxnSpPr>
            <a:cxnSpLocks/>
            <a:stCxn id="31" idx="6"/>
            <a:endCxn id="44" idx="2"/>
          </p:cNvCxnSpPr>
          <p:nvPr/>
        </p:nvCxnSpPr>
        <p:spPr>
          <a:xfrm>
            <a:off x="4528192" y="3351507"/>
            <a:ext cx="743963" cy="3331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C1000E70-7EC0-0165-727E-8DE5707BB79C}"/>
              </a:ext>
            </a:extLst>
          </p:cNvPr>
          <p:cNvCxnSpPr>
            <a:cxnSpLocks/>
            <a:stCxn id="38" idx="6"/>
            <a:endCxn id="42" idx="2"/>
          </p:cNvCxnSpPr>
          <p:nvPr/>
        </p:nvCxnSpPr>
        <p:spPr>
          <a:xfrm flipV="1">
            <a:off x="4528192" y="4017735"/>
            <a:ext cx="743963" cy="2049689"/>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15B12AF8-9071-55DF-693F-58944FB986FD}"/>
              </a:ext>
            </a:extLst>
          </p:cNvPr>
          <p:cNvCxnSpPr>
            <a:cxnSpLocks/>
            <a:stCxn id="35" idx="6"/>
            <a:endCxn id="45" idx="2"/>
          </p:cNvCxnSpPr>
          <p:nvPr/>
        </p:nvCxnSpPr>
        <p:spPr>
          <a:xfrm flipV="1">
            <a:off x="4528192" y="4351610"/>
            <a:ext cx="743963" cy="68226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7CA96628-D7DB-B99E-AF18-FDAA82A8494B}"/>
              </a:ext>
            </a:extLst>
          </p:cNvPr>
          <p:cNvCxnSpPr>
            <a:cxnSpLocks/>
            <a:stCxn id="32" idx="6"/>
            <a:endCxn id="46" idx="2"/>
          </p:cNvCxnSpPr>
          <p:nvPr/>
        </p:nvCxnSpPr>
        <p:spPr>
          <a:xfrm>
            <a:off x="4528192" y="3684621"/>
            <a:ext cx="743963" cy="102478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F39B1723-29E5-2B95-2DF9-BA54677DDC2B}"/>
              </a:ext>
            </a:extLst>
          </p:cNvPr>
          <p:cNvCxnSpPr>
            <a:cxnSpLocks/>
            <a:stCxn id="33" idx="6"/>
            <a:endCxn id="47" idx="2"/>
          </p:cNvCxnSpPr>
          <p:nvPr/>
        </p:nvCxnSpPr>
        <p:spPr>
          <a:xfrm>
            <a:off x="4528192" y="4351610"/>
            <a:ext cx="743963" cy="68226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Curved 77">
            <a:extLst>
              <a:ext uri="{FF2B5EF4-FFF2-40B4-BE49-F238E27FC236}">
                <a16:creationId xmlns:a16="http://schemas.microsoft.com/office/drawing/2014/main" id="{5A0F2029-6CAD-623E-87D3-AEDC9AE99E62}"/>
              </a:ext>
            </a:extLst>
          </p:cNvPr>
          <p:cNvCxnSpPr>
            <a:cxnSpLocks/>
            <a:stCxn id="28" idx="6"/>
            <a:endCxn id="48" idx="2"/>
          </p:cNvCxnSpPr>
          <p:nvPr/>
        </p:nvCxnSpPr>
        <p:spPr>
          <a:xfrm>
            <a:off x="4528192" y="4017735"/>
            <a:ext cx="743963" cy="134110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C81E625D-77D0-2E9B-33E5-9C13FF79B7C1}"/>
              </a:ext>
            </a:extLst>
          </p:cNvPr>
          <p:cNvCxnSpPr>
            <a:cxnSpLocks/>
            <a:stCxn id="37" idx="6"/>
            <a:endCxn id="49" idx="2"/>
          </p:cNvCxnSpPr>
          <p:nvPr/>
        </p:nvCxnSpPr>
        <p:spPr>
          <a:xfrm>
            <a:off x="4528192" y="5724970"/>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5B1FF3DA-1977-1480-CD0E-9D651324BEE7}"/>
              </a:ext>
            </a:extLst>
          </p:cNvPr>
          <p:cNvCxnSpPr>
            <a:cxnSpLocks/>
            <a:stCxn id="34" idx="6"/>
            <a:endCxn id="50" idx="2"/>
          </p:cNvCxnSpPr>
          <p:nvPr/>
        </p:nvCxnSpPr>
        <p:spPr>
          <a:xfrm>
            <a:off x="4528192" y="4709407"/>
            <a:ext cx="743963" cy="135801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18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1400" noProof="1"/>
              <a:t>ブラジル／医療関連／医療・公衆衛生</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t>疾病構造・死亡要因 </a:t>
            </a:r>
            <a:r>
              <a:rPr lang="en-US" altLang="ja-JP" sz="2000" noProof="1"/>
              <a:t>【</a:t>
            </a:r>
            <a:r>
              <a:rPr lang="ja-JP" altLang="en-US" noProof="1"/>
              <a:t>小</a:t>
            </a:r>
            <a:r>
              <a:rPr lang="ja-JP" altLang="en-US" sz="2000" noProof="1"/>
              <a:t>分類</a:t>
            </a:r>
            <a:r>
              <a:rPr lang="en-US" altLang="ja-JP" sz="2000" noProof="1"/>
              <a:t>】</a:t>
            </a:r>
            <a:endParaRPr lang="ja-JP" altLang="en-US" sz="2000" noProof="1"/>
          </a:p>
        </p:txBody>
      </p:sp>
      <p:sp>
        <p:nvSpPr>
          <p:cNvPr id="4" name="Rectangle 6"/>
          <p:cNvSpPr>
            <a:spLocks noChangeArrowheads="1"/>
          </p:cNvSpPr>
          <p:nvPr/>
        </p:nvSpPr>
        <p:spPr bwMode="auto">
          <a:xfrm>
            <a:off x="363869" y="2026816"/>
            <a:ext cx="28609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400" noProof="1">
                <a:solidFill>
                  <a:srgbClr val="000000"/>
                </a:solidFill>
                <a:latin typeface="Arial Black" pitchFamily="34" charset="0"/>
                <a:ea typeface="HGP創英角ｺﾞｼｯｸUB" pitchFamily="50" charset="-128"/>
              </a:rPr>
              <a:t>呼吸器感染症および結核</a:t>
            </a:r>
            <a:endParaRPr lang="ja-JP" altLang="en-US" sz="1400"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416496" y="1632285"/>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主要疾患の内訳 （2021）</a:t>
              </a:r>
            </a:p>
          </p:txBody>
        </p:sp>
      </p:grpSp>
      <p:sp>
        <p:nvSpPr>
          <p:cNvPr id="9" name="Rectangle 6"/>
          <p:cNvSpPr>
            <a:spLocks noChangeArrowheads="1"/>
          </p:cNvSpPr>
          <p:nvPr/>
        </p:nvSpPr>
        <p:spPr bwMode="auto">
          <a:xfrm>
            <a:off x="404235" y="3175041"/>
            <a:ext cx="270593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noProof="1">
                <a:solidFill>
                  <a:srgbClr val="000000"/>
                </a:solidFill>
                <a:latin typeface="Arial Black" pitchFamily="34" charset="0"/>
                <a:ea typeface="HGP創英角ｺﾞｼｯｸUB" pitchFamily="50" charset="-128"/>
              </a:rPr>
              <a:t>心血管疾患</a:t>
            </a:r>
            <a:endParaRPr lang="ja-JP" altLang="en-US" sz="14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720132"/>
              </p:ext>
            </p:extLst>
          </p:nvPr>
        </p:nvGraphicFramePr>
        <p:xfrm>
          <a:off x="307581" y="3421727"/>
          <a:ext cx="2860940" cy="2455545"/>
        </p:xfrm>
        <a:graphic>
          <a:graphicData uri="http://schemas.openxmlformats.org/drawingml/2006/table">
            <a:tbl>
              <a:tblPr firstRow="1" bandRow="1">
                <a:tableStyleId>{5C22544A-7EE6-4342-B048-85BDC9FD1C3A}</a:tableStyleId>
              </a:tblPr>
              <a:tblGrid>
                <a:gridCol w="613058">
                  <a:extLst>
                    <a:ext uri="{9D8B030D-6E8A-4147-A177-3AD203B41FA5}">
                      <a16:colId xmlns:a16="http://schemas.microsoft.com/office/drawing/2014/main" val="20000"/>
                    </a:ext>
                  </a:extLst>
                </a:gridCol>
                <a:gridCol w="1649535">
                  <a:extLst>
                    <a:ext uri="{9D8B030D-6E8A-4147-A177-3AD203B41FA5}">
                      <a16:colId xmlns:a16="http://schemas.microsoft.com/office/drawing/2014/main" val="20001"/>
                    </a:ext>
                  </a:extLst>
                </a:gridCol>
                <a:gridCol w="598347">
                  <a:extLst>
                    <a:ext uri="{9D8B030D-6E8A-4147-A177-3AD203B41FA5}">
                      <a16:colId xmlns:a16="http://schemas.microsoft.com/office/drawing/2014/main" val="20002"/>
                    </a:ext>
                  </a:extLst>
                </a:gridCol>
              </a:tblGrid>
              <a:tr h="204253">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8.77%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虚血性脳卒中</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3.87%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脳内出血</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2.36%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1.64%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心筋症および心筋炎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0.98%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くも膜下出血</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0.76%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心房細動および心房粗動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その他の循環器</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系</a:t>
                      </a: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非リウマチ性心臓弁膜症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341686034"/>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下肢末梢動脈疾患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952070934"/>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肺動脈性肺高血圧症</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3980620" y="2269192"/>
            <a:ext cx="518457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400" noProof="1">
                <a:solidFill>
                  <a:srgbClr val="000000"/>
                </a:solidFill>
                <a:latin typeface="Arial Black" pitchFamily="34" charset="0"/>
                <a:ea typeface="HGP創英角ｺﾞｼｯｸUB" pitchFamily="50" charset="-128"/>
              </a:rPr>
              <a:t>新生物</a:t>
            </a:r>
            <a:endParaRPr lang="ja-JP" altLang="en-US" sz="1400" noProof="1">
              <a:solidFill>
                <a:srgbClr val="000000"/>
              </a:solidFill>
              <a:latin typeface="Arial Black" pitchFamily="34" charset="0"/>
              <a:ea typeface="HGP創英角ｺﾞｼｯｸUB" pitchFamily="50" charset="-128"/>
            </a:endParaRPr>
          </a:p>
        </p:txBody>
      </p:sp>
      <p:sp>
        <p:nvSpPr>
          <p:cNvPr id="13" name="テキスト ボックス 12"/>
          <p:cNvSpPr txBox="1"/>
          <p:nvPr/>
        </p:nvSpPr>
        <p:spPr>
          <a:xfrm>
            <a:off x="326734" y="6259166"/>
            <a:ext cx="3687964" cy="215444"/>
          </a:xfrm>
          <a:prstGeom prst="rect">
            <a:avLst/>
          </a:prstGeom>
          <a:noFill/>
        </p:spPr>
        <p:txBody>
          <a:bodyPr wrap="square" rtlCol="0">
            <a:spAutoFit/>
          </a:bodyPr>
          <a:lstStyle/>
          <a:p>
            <a:pPr marL="90488" indent="-90488"/>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*この割合は、各特定疾患内の割合ではなく、分母としての全体的な死因に基づく。</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0" y="103496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年の細分類別死因は新型コロナウイルス感染症に次いで、虚血性心疾患が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8.77%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、下気道感染症が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%と最も多かった。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表 7">
            <a:extLst>
              <a:ext uri="{FF2B5EF4-FFF2-40B4-BE49-F238E27FC236}">
                <a16:creationId xmlns:a16="http://schemas.microsoft.com/office/drawing/2014/main" id="{635E50B7-2F93-4353-12DC-D3769022BDDA}"/>
              </a:ext>
            </a:extLst>
          </p:cNvPr>
          <p:cNvGraphicFramePr>
            <a:graphicFrameLocks noGrp="1"/>
          </p:cNvGraphicFramePr>
          <p:nvPr>
            <p:extLst>
              <p:ext uri="{D42A27DB-BD31-4B8C-83A1-F6EECF244321}">
                <p14:modId xmlns:p14="http://schemas.microsoft.com/office/powerpoint/2010/main" val="3356790949"/>
              </p:ext>
            </p:extLst>
          </p:nvPr>
        </p:nvGraphicFramePr>
        <p:xfrm>
          <a:off x="6510999" y="2585448"/>
          <a:ext cx="3111356" cy="2769235"/>
        </p:xfrm>
        <a:graphic>
          <a:graphicData uri="http://schemas.openxmlformats.org/drawingml/2006/table">
            <a:tbl>
              <a:tblPr firstRow="1" bandRow="1">
                <a:tableStyleId>{5C22544A-7EE6-4342-B048-85BDC9FD1C3A}</a:tableStyleId>
              </a:tblPr>
              <a:tblGrid>
                <a:gridCol w="666719">
                  <a:extLst>
                    <a:ext uri="{9D8B030D-6E8A-4147-A177-3AD203B41FA5}">
                      <a16:colId xmlns:a16="http://schemas.microsoft.com/office/drawing/2014/main" val="20000"/>
                    </a:ext>
                  </a:extLst>
                </a:gridCol>
                <a:gridCol w="1521901">
                  <a:extLst>
                    <a:ext uri="{9D8B030D-6E8A-4147-A177-3AD203B41FA5}">
                      <a16:colId xmlns:a16="http://schemas.microsoft.com/office/drawing/2014/main" val="20001"/>
                    </a:ext>
                  </a:extLst>
                </a:gridCol>
                <a:gridCol w="922736">
                  <a:extLst>
                    <a:ext uri="{9D8B030D-6E8A-4147-A177-3AD203B41FA5}">
                      <a16:colId xmlns:a16="http://schemas.microsoft.com/office/drawing/2014/main" val="20002"/>
                    </a:ext>
                  </a:extLst>
                </a:gridCol>
              </a:tblGrid>
              <a:tr h="219129">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口唇</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および口腔</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腎臓</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肝臓</a:t>
                      </a: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多発性骨髄腫</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非黒色腫皮膚</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悪性皮膚黒色腫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骨及び関節軟骨の悪性新生物</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519457708"/>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軟部組織及びその他の骨外性肉腫</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0.094%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5"/>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甲状腺</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34048213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69891366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ホジキンリンパ腫</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005693216"/>
                  </a:ext>
                </a:extLst>
              </a:tr>
            </a:tbl>
          </a:graphicData>
        </a:graphic>
      </p:graphicFrame>
      <p:graphicFrame>
        <p:nvGraphicFramePr>
          <p:cNvPr id="16" name="表 9">
            <a:extLst>
              <a:ext uri="{FF2B5EF4-FFF2-40B4-BE49-F238E27FC236}">
                <a16:creationId xmlns:a16="http://schemas.microsoft.com/office/drawing/2014/main" id="{9E4DAB51-64EA-BCE5-BFC0-B0AD08882638}"/>
              </a:ext>
            </a:extLst>
          </p:cNvPr>
          <p:cNvGraphicFramePr>
            <a:graphicFrameLocks noGrp="1"/>
          </p:cNvGraphicFramePr>
          <p:nvPr>
            <p:extLst>
              <p:ext uri="{D42A27DB-BD31-4B8C-83A1-F6EECF244321}">
                <p14:modId xmlns:p14="http://schemas.microsoft.com/office/powerpoint/2010/main" val="804120990"/>
              </p:ext>
            </p:extLst>
          </p:nvPr>
        </p:nvGraphicFramePr>
        <p:xfrm>
          <a:off x="326734" y="2259500"/>
          <a:ext cx="2860941" cy="760095"/>
        </p:xfrm>
        <a:graphic>
          <a:graphicData uri="http://schemas.openxmlformats.org/drawingml/2006/table">
            <a:tbl>
              <a:tblPr firstRow="1" bandRow="1">
                <a:tableStyleId>{5C22544A-7EE6-4342-B048-85BDC9FD1C3A}</a:tableStyleId>
              </a:tblPr>
              <a:tblGrid>
                <a:gridCol w="512481">
                  <a:extLst>
                    <a:ext uri="{9D8B030D-6E8A-4147-A177-3AD203B41FA5}">
                      <a16:colId xmlns:a16="http://schemas.microsoft.com/office/drawing/2014/main" val="20000"/>
                    </a:ext>
                  </a:extLst>
                </a:gridCol>
                <a:gridCol w="1750113">
                  <a:extLst>
                    <a:ext uri="{9D8B030D-6E8A-4147-A177-3AD203B41FA5}">
                      <a16:colId xmlns:a16="http://schemas.microsoft.com/office/drawing/2014/main" val="20001"/>
                    </a:ext>
                  </a:extLst>
                </a:gridCol>
                <a:gridCol w="598347">
                  <a:extLst>
                    <a:ext uri="{9D8B030D-6E8A-4147-A177-3AD203B41FA5}">
                      <a16:colId xmlns:a16="http://schemas.microsoft.com/office/drawing/2014/main" val="20002"/>
                    </a:ext>
                  </a:extLst>
                </a:gridCol>
              </a:tblGrid>
              <a:tr h="244989">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57201">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新型コロナウイルス感染症</a:t>
                      </a:r>
                      <a:endParaRPr lang="en-US" altLang="zh-CN"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23.57%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13795293"/>
                  </a:ext>
                </a:extLst>
              </a:tr>
              <a:tr h="157201">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下気道感染症</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4.34%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57201">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結核</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8" name="テキスト ボックス 74">
            <a:extLst>
              <a:ext uri="{FF2B5EF4-FFF2-40B4-BE49-F238E27FC236}">
                <a16:creationId xmlns:a16="http://schemas.microsoft.com/office/drawing/2014/main" id="{C29AA6A7-B9A5-EE92-E9E9-518F469A77C0}"/>
              </a:ext>
            </a:extLst>
          </p:cNvPr>
          <p:cNvSpPr txBox="1"/>
          <p:nvPr/>
        </p:nvSpPr>
        <p:spPr>
          <a:xfrm>
            <a:off x="277859" y="6630056"/>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Institute of Health Metrics and Evaluation「Global Burden of Disease Study」</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12" name="表 7">
            <a:extLst>
              <a:ext uri="{FF2B5EF4-FFF2-40B4-BE49-F238E27FC236}">
                <a16:creationId xmlns:a16="http://schemas.microsoft.com/office/drawing/2014/main" id="{F5627626-1A6F-3C81-AD55-AB770215FBAC}"/>
              </a:ext>
            </a:extLst>
          </p:cNvPr>
          <p:cNvGraphicFramePr>
            <a:graphicFrameLocks noGrp="1"/>
          </p:cNvGraphicFramePr>
          <p:nvPr>
            <p:extLst>
              <p:ext uri="{D42A27DB-BD31-4B8C-83A1-F6EECF244321}">
                <p14:modId xmlns:p14="http://schemas.microsoft.com/office/powerpoint/2010/main" val="3723177910"/>
              </p:ext>
            </p:extLst>
          </p:nvPr>
        </p:nvGraphicFramePr>
        <p:xfrm>
          <a:off x="3333088" y="2572749"/>
          <a:ext cx="3111356" cy="2794635"/>
        </p:xfrm>
        <a:graphic>
          <a:graphicData uri="http://schemas.openxmlformats.org/drawingml/2006/table">
            <a:tbl>
              <a:tblPr firstRow="1" bandRow="1">
                <a:tableStyleId>{5C22544A-7EE6-4342-B048-85BDC9FD1C3A}</a:tableStyleId>
              </a:tblPr>
              <a:tblGrid>
                <a:gridCol w="666719">
                  <a:extLst>
                    <a:ext uri="{9D8B030D-6E8A-4147-A177-3AD203B41FA5}">
                      <a16:colId xmlns:a16="http://schemas.microsoft.com/office/drawing/2014/main" val="20000"/>
                    </a:ext>
                  </a:extLst>
                </a:gridCol>
                <a:gridCol w="1521901">
                  <a:extLst>
                    <a:ext uri="{9D8B030D-6E8A-4147-A177-3AD203B41FA5}">
                      <a16:colId xmlns:a16="http://schemas.microsoft.com/office/drawing/2014/main" val="20001"/>
                    </a:ext>
                  </a:extLst>
                </a:gridCol>
                <a:gridCol w="922736">
                  <a:extLst>
                    <a:ext uri="{9D8B030D-6E8A-4147-A177-3AD203B41FA5}">
                      <a16:colId xmlns:a16="http://schemas.microsoft.com/office/drawing/2014/main" val="20002"/>
                    </a:ext>
                  </a:extLst>
                </a:gridCol>
              </a:tblGrid>
              <a:tr h="219129">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気管、気管支、肺</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結腸癌および直腸癌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乳癌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胃</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0.87%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脳および神経系</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腫瘍</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子宮頸</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非ホジキンリンパ腫</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39824323"/>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胆嚢</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と胆道</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膀胱</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喉頭</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卵巣</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8779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1"/>
            </p:custDataLst>
            <p:extLst>
              <p:ext uri="{D42A27DB-BD31-4B8C-83A1-F6EECF244321}">
                <p14:modId xmlns:p14="http://schemas.microsoft.com/office/powerpoint/2010/main" val="633096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4" imgW="360" imgH="360" progId="TCLayout.ActiveDocument.1">
                  <p:embed/>
                </p:oleObj>
              </mc:Choice>
              <mc:Fallback>
                <p:oleObj name="think-cellスライド" r:id="rId84" imgW="360" imgH="360" progId="TCLayout.ActiveDocument.1">
                  <p:embed/>
                  <p:pic>
                    <p:nvPicPr>
                      <p:cNvPr id="14" name="Object 13" hidden="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sym typeface="+mn-lt"/>
            </a:endParaRPr>
          </a:p>
        </p:txBody>
      </p:sp>
      <p:sp>
        <p:nvSpPr>
          <p:cNvPr id="2" name="タイトル 1"/>
          <p:cNvSpPr>
            <a:spLocks noGrp="1"/>
          </p:cNvSpPr>
          <p:nvPr>
            <p:ph type="title"/>
          </p:nvPr>
        </p:nvSpPr>
        <p:spPr/>
        <p:txBody>
          <a:bodyPr vert="horz">
            <a:normAutofit/>
          </a:bodyPr>
          <a:lstStyle/>
          <a:p>
            <a:r>
              <a:rPr lang="ja-JP" altLang="en-US" sz="1400" noProof="1"/>
              <a:t>ブラジル／医療関連／医療・公衆衛生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48600"/>
            <a:ext cx="9505950" cy="359445"/>
          </a:xfrm>
        </p:spPr>
        <p:txBody>
          <a:bodyPr/>
          <a:lstStyle/>
          <a:p>
            <a:r>
              <a:rPr lang="ja-JP" altLang="en-US" sz="2000" noProof="1"/>
              <a:t>医療機関 - 医療機関区分・施設数・病床数の推移</a:t>
            </a:r>
            <a:endParaRPr lang="en-US" altLang="ja-JP" sz="2000"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医療機関別施設数</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149" name="テキスト ボックス 148"/>
          <p:cNvSpPr txBox="1"/>
          <p:nvPr/>
        </p:nvSpPr>
        <p:spPr>
          <a:xfrm>
            <a:off x="273050" y="6389701"/>
            <a:ext cx="929742" cy="123111"/>
          </a:xfrm>
          <a:prstGeom prst="rect">
            <a:avLst/>
          </a:prstGeom>
          <a:noFill/>
        </p:spPr>
        <p:txBody>
          <a:bodyPr wrap="none" lIns="0" tIns="0" rIns="0" bIns="0" rtlCol="0">
            <a:spAutoFit/>
          </a:bodyPr>
          <a:lstStyle/>
          <a:p>
            <a:r>
              <a:rPr lang="en-US" altLang="ja-JP" sz="800" noProof="1">
                <a:solidFill>
                  <a:srgbClr val="000000"/>
                </a:solidFill>
                <a:cs typeface="Arial" panose="020B0604020202020204" pitchFamily="34" charset="0"/>
              </a:rPr>
              <a:t>*上記の数字は合計。</a:t>
            </a:r>
            <a:endParaRPr lang="ja-JP" altLang="en-US" sz="800" dirty="0">
              <a:solidFill>
                <a:srgbClr val="000000"/>
              </a:solidFill>
              <a:cs typeface="Arial" panose="020B0604020202020204" pitchFamily="34" charset="0"/>
            </a:endParaRPr>
          </a:p>
        </p:txBody>
      </p:sp>
      <p:sp>
        <p:nvSpPr>
          <p:cNvPr id="49" name="テキスト ボックス 4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医療機関数は、ここ数年で大きな増減がない。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t>病床数は</a:t>
            </a:r>
            <a:r>
              <a:rPr lang="ja-JP" altLang="en-US" sz="1400" noProof="1"/>
              <a:t>微減傾向であったが</a:t>
            </a:r>
            <a:r>
              <a:rPr lang="en-US" altLang="ja-JP" sz="1400" noProof="1"/>
              <a:t>、2021年</a:t>
            </a:r>
            <a:r>
              <a:rPr lang="ja-JP" altLang="en-US" sz="1400" noProof="1"/>
              <a:t>には</a:t>
            </a:r>
            <a:r>
              <a:rPr lang="en-US" altLang="ja-JP" sz="1400" noProof="1"/>
              <a:t>2</a:t>
            </a:r>
            <a:r>
              <a:rPr lang="ja-JP" altLang="en-US" sz="1400" noProof="1"/>
              <a:t>床にまで増加し、その後</a:t>
            </a:r>
            <a:r>
              <a:rPr lang="en-US" altLang="ja-JP" sz="1400" noProof="1"/>
              <a:t>2024</a:t>
            </a:r>
            <a:r>
              <a:rPr lang="ja-JP" altLang="en-US" sz="1400" noProof="1"/>
              <a:t>年にはそれ以前の病床数に戻っている。</a:t>
            </a:r>
            <a:endParaRPr lang="en-US" altLang="ja-JP" sz="1400" dirty="0"/>
          </a:p>
        </p:txBody>
      </p:sp>
      <p:sp>
        <p:nvSpPr>
          <p:cNvPr id="32" name="Rectangle 31"/>
          <p:cNvSpPr/>
          <p:nvPr>
            <p:custDataLst>
              <p:tags r:id="rId3"/>
            </p:custDataLst>
          </p:nvPr>
        </p:nvSpPr>
        <p:spPr bwMode="gray">
          <a:xfrm>
            <a:off x="6480176" y="6294438"/>
            <a:ext cx="142875" cy="106363"/>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9" name="Straight Connector 39">
            <a:extLst>
              <a:ext uri="{FF2B5EF4-FFF2-40B4-BE49-F238E27FC236}">
                <a16:creationId xmlns:a16="http://schemas.microsoft.com/office/drawing/2014/main" id="{D488F5BD-69D1-7B85-2282-04000A5A7F54}"/>
              </a:ext>
            </a:extLst>
          </p:cNvPr>
          <p:cNvCxnSpPr/>
          <p:nvPr>
            <p:custDataLst>
              <p:tags r:id="rId4"/>
            </p:custDataLst>
          </p:nvPr>
        </p:nvCxnSpPr>
        <p:spPr bwMode="gray">
          <a:xfrm>
            <a:off x="7085013" y="6346825"/>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5"/>
            </p:custDataLst>
          </p:nvPr>
        </p:nvSpPr>
        <p:spPr bwMode="gray">
          <a:xfrm>
            <a:off x="7156450" y="630872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p:cNvSpPr>
          <p:nvPr>
            <p:custDataLst>
              <p:tags r:id="rId6"/>
            </p:custDataLst>
          </p:nvPr>
        </p:nvSpPr>
        <p:spPr bwMode="auto">
          <a:xfrm>
            <a:off x="6673850" y="6289675"/>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noProof="1">
                <a:sym typeface="+mn-lt"/>
              </a:rPr>
              <a:t>病床数</a:t>
            </a:r>
          </a:p>
        </p:txBody>
      </p:sp>
      <p:sp>
        <p:nvSpPr>
          <p:cNvPr id="35" name="テキスト プレースホルダ 9"/>
          <p:cNvSpPr>
            <a:spLocks/>
          </p:cNvSpPr>
          <p:nvPr>
            <p:custDataLst>
              <p:tags r:id="rId7"/>
            </p:custDataLst>
          </p:nvPr>
        </p:nvSpPr>
        <p:spPr bwMode="auto">
          <a:xfrm>
            <a:off x="7359650" y="6289675"/>
            <a:ext cx="12112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noProof="1"/>
              <a:t>人口1000人当たりの病床数</a:t>
            </a:r>
            <a:endParaRPr kumimoji="0" lang="ja-JP" altLang="en-US" sz="800">
              <a:sym typeface="+mn-lt"/>
            </a:endParaRPr>
          </a:p>
        </p:txBody>
      </p:sp>
      <p:sp>
        <p:nvSpPr>
          <p:cNvPr id="68" name="テキスト ボックス 67">
            <a:extLst>
              <a:ext uri="{FF2B5EF4-FFF2-40B4-BE49-F238E27FC236}">
                <a16:creationId xmlns:a16="http://schemas.microsoft.com/office/drawing/2014/main" id="{FEF335F9-BA88-6A7F-EB54-BF560F0438BC}"/>
              </a:ext>
            </a:extLst>
          </p:cNvPr>
          <p:cNvSpPr txBox="1"/>
          <p:nvPr/>
        </p:nvSpPr>
        <p:spPr>
          <a:xfrm>
            <a:off x="309910" y="2111668"/>
            <a:ext cx="504056"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（施設）</a:t>
            </a:r>
          </a:p>
        </p:txBody>
      </p:sp>
      <p:sp>
        <p:nvSpPr>
          <p:cNvPr id="74" name="テキスト ボックス 73">
            <a:extLst>
              <a:ext uri="{FF2B5EF4-FFF2-40B4-BE49-F238E27FC236}">
                <a16:creationId xmlns:a16="http://schemas.microsoft.com/office/drawing/2014/main" id="{32DC15EB-51D4-7946-8D10-CE713B9816D9}"/>
              </a:ext>
            </a:extLst>
          </p:cNvPr>
          <p:cNvSpPr txBox="1"/>
          <p:nvPr/>
        </p:nvSpPr>
        <p:spPr>
          <a:xfrm>
            <a:off x="5241032" y="2077153"/>
            <a:ext cx="648072"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a:t>
            </a:r>
            <a:r>
              <a:rPr lang="ja-JP" altLang="en-US" sz="800" noProof="1">
                <a:latin typeface="+mj-lt"/>
                <a:ea typeface="ＭＳ Ｐゴシック" panose="020B0600070205080204" pitchFamily="50" charset="-128"/>
                <a:cs typeface="Arial" panose="020B0604020202020204" pitchFamily="34" charset="0"/>
              </a:rPr>
              <a:t>千単位</a:t>
            </a:r>
            <a:r>
              <a:rPr kumimoji="1" lang="ja-JP" altLang="en-US" sz="800" noProof="1">
                <a:latin typeface="+mj-lt"/>
                <a:ea typeface="ＭＳ Ｐゴシック" panose="020B0600070205080204" pitchFamily="50" charset="-128"/>
                <a:cs typeface="Arial" panose="020B0604020202020204" pitchFamily="34" charset="0"/>
              </a:rPr>
              <a:t>）</a:t>
            </a:r>
          </a:p>
        </p:txBody>
      </p:sp>
      <p:graphicFrame>
        <p:nvGraphicFramePr>
          <p:cNvPr id="184" name="Chart 183">
            <a:extLst>
              <a:ext uri="{FF2B5EF4-FFF2-40B4-BE49-F238E27FC236}">
                <a16:creationId xmlns:a16="http://schemas.microsoft.com/office/drawing/2014/main" id="{22A8B27E-F6D9-A43B-4939-F63850F79CC7}"/>
              </a:ext>
            </a:extLst>
          </p:cNvPr>
          <p:cNvGraphicFramePr/>
          <p:nvPr>
            <p:custDataLst>
              <p:tags r:id="rId8"/>
            </p:custDataLst>
            <p:extLst>
              <p:ext uri="{D42A27DB-BD31-4B8C-83A1-F6EECF244321}">
                <p14:modId xmlns:p14="http://schemas.microsoft.com/office/powerpoint/2010/main" val="4137402606"/>
              </p:ext>
            </p:extLst>
          </p:nvPr>
        </p:nvGraphicFramePr>
        <p:xfrm>
          <a:off x="5232400" y="2224088"/>
          <a:ext cx="4735513" cy="3951287"/>
        </p:xfrm>
        <a:graphic>
          <a:graphicData uri="http://schemas.openxmlformats.org/drawingml/2006/chart">
            <c:chart xmlns:c="http://schemas.openxmlformats.org/drawingml/2006/chart" xmlns:r="http://schemas.openxmlformats.org/officeDocument/2006/relationships" r:id="rId86"/>
          </a:graphicData>
        </a:graphic>
      </p:graphicFrame>
      <p:sp>
        <p:nvSpPr>
          <p:cNvPr id="77" name="テキスト プレースホルダ 9">
            <a:extLst>
              <a:ext uri="{FF2B5EF4-FFF2-40B4-BE49-F238E27FC236}">
                <a16:creationId xmlns:a16="http://schemas.microsoft.com/office/drawing/2014/main" id="{79D13314-3C42-08C9-B798-476B7771128F}"/>
              </a:ext>
            </a:extLst>
          </p:cNvPr>
          <p:cNvSpPr>
            <a:spLocks/>
          </p:cNvSpPr>
          <p:nvPr>
            <p:custDataLst>
              <p:tags r:id="rId9"/>
            </p:custDataLst>
          </p:nvPr>
        </p:nvSpPr>
        <p:spPr bwMode="auto">
          <a:xfrm>
            <a:off x="568960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6DF3272-7E07-401D-BB8B-2B0453D7DBCA}" type="datetime'''''''''''''''2''''''0''''''1''''''''''''''''''''''''''3'''''">
              <a:rPr lang="en-US" altLang="en-US" sz="1000" smtClean="0"/>
              <a:pPr marL="0" indent="0" algn="ctr">
                <a:spcBef>
                  <a:spcPct val="0"/>
                </a:spcBef>
                <a:buNone/>
              </a:pPr>
              <a:t>2013</a:t>
            </a:fld>
            <a:endParaRPr kumimoji="0" lang="ja-JP" altLang="en-US" sz="640" dirty="0">
              <a:latin typeface="+mj-lt"/>
              <a:sym typeface="+mn-lt"/>
            </a:endParaRPr>
          </a:p>
        </p:txBody>
      </p:sp>
      <p:sp>
        <p:nvSpPr>
          <p:cNvPr id="82" name="テキスト プレースホルダ 9">
            <a:extLst>
              <a:ext uri="{FF2B5EF4-FFF2-40B4-BE49-F238E27FC236}">
                <a16:creationId xmlns:a16="http://schemas.microsoft.com/office/drawing/2014/main" id="{2B23C09E-B06E-4725-EF6E-3C0F3740A52D}"/>
              </a:ext>
            </a:extLst>
          </p:cNvPr>
          <p:cNvSpPr>
            <a:spLocks/>
          </p:cNvSpPr>
          <p:nvPr>
            <p:custDataLst>
              <p:tags r:id="rId10"/>
            </p:custDataLst>
          </p:nvPr>
        </p:nvSpPr>
        <p:spPr bwMode="auto">
          <a:xfrm>
            <a:off x="60833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640" dirty="0">
              <a:latin typeface="+mj-lt"/>
              <a:sym typeface="+mn-lt"/>
            </a:endParaRPr>
          </a:p>
        </p:txBody>
      </p:sp>
      <p:sp>
        <p:nvSpPr>
          <p:cNvPr id="83" name="テキスト プレースホルダ 9">
            <a:extLst>
              <a:ext uri="{FF2B5EF4-FFF2-40B4-BE49-F238E27FC236}">
                <a16:creationId xmlns:a16="http://schemas.microsoft.com/office/drawing/2014/main" id="{4F297C44-8C99-CA36-6685-4CC01CC90862}"/>
              </a:ext>
            </a:extLst>
          </p:cNvPr>
          <p:cNvSpPr>
            <a:spLocks/>
          </p:cNvSpPr>
          <p:nvPr>
            <p:custDataLst>
              <p:tags r:id="rId11"/>
            </p:custDataLst>
          </p:nvPr>
        </p:nvSpPr>
        <p:spPr bwMode="auto">
          <a:xfrm>
            <a:off x="64071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640" dirty="0">
              <a:latin typeface="+mj-lt"/>
              <a:sym typeface="+mn-lt"/>
            </a:endParaRPr>
          </a:p>
        </p:txBody>
      </p:sp>
      <p:sp>
        <p:nvSpPr>
          <p:cNvPr id="84" name="テキスト プレースホルダ 9">
            <a:extLst>
              <a:ext uri="{FF2B5EF4-FFF2-40B4-BE49-F238E27FC236}">
                <a16:creationId xmlns:a16="http://schemas.microsoft.com/office/drawing/2014/main" id="{C554B1B4-803A-BF74-BDA4-FA3D17D3FB09}"/>
              </a:ext>
            </a:extLst>
          </p:cNvPr>
          <p:cNvSpPr>
            <a:spLocks/>
          </p:cNvSpPr>
          <p:nvPr>
            <p:custDataLst>
              <p:tags r:id="rId12"/>
            </p:custDataLst>
          </p:nvPr>
        </p:nvSpPr>
        <p:spPr bwMode="auto">
          <a:xfrm>
            <a:off x="6731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640" dirty="0">
              <a:latin typeface="+mj-lt"/>
              <a:sym typeface="+mn-lt"/>
            </a:endParaRPr>
          </a:p>
        </p:txBody>
      </p:sp>
      <p:sp>
        <p:nvSpPr>
          <p:cNvPr id="85" name="テキスト プレースホルダ 9">
            <a:extLst>
              <a:ext uri="{FF2B5EF4-FFF2-40B4-BE49-F238E27FC236}">
                <a16:creationId xmlns:a16="http://schemas.microsoft.com/office/drawing/2014/main" id="{E621E604-9AFE-257D-74B9-F9717B6EB508}"/>
              </a:ext>
            </a:extLst>
          </p:cNvPr>
          <p:cNvSpPr>
            <a:spLocks/>
          </p:cNvSpPr>
          <p:nvPr>
            <p:custDataLst>
              <p:tags r:id="rId13"/>
            </p:custDataLst>
          </p:nvPr>
        </p:nvSpPr>
        <p:spPr bwMode="auto">
          <a:xfrm>
            <a:off x="70548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640" dirty="0">
              <a:latin typeface="+mj-lt"/>
              <a:sym typeface="+mn-lt"/>
            </a:endParaRPr>
          </a:p>
        </p:txBody>
      </p:sp>
      <p:sp>
        <p:nvSpPr>
          <p:cNvPr id="86" name="テキスト プレースホルダ 9">
            <a:extLst>
              <a:ext uri="{FF2B5EF4-FFF2-40B4-BE49-F238E27FC236}">
                <a16:creationId xmlns:a16="http://schemas.microsoft.com/office/drawing/2014/main" id="{9EC484CA-B753-C1A5-A56E-7B71166B8146}"/>
              </a:ext>
            </a:extLst>
          </p:cNvPr>
          <p:cNvSpPr>
            <a:spLocks/>
          </p:cNvSpPr>
          <p:nvPr>
            <p:custDataLst>
              <p:tags r:id="rId14"/>
            </p:custDataLst>
          </p:nvPr>
        </p:nvSpPr>
        <p:spPr bwMode="auto">
          <a:xfrm>
            <a:off x="73787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640">
              <a:latin typeface="+mj-lt"/>
              <a:sym typeface="+mn-lt"/>
            </a:endParaRPr>
          </a:p>
        </p:txBody>
      </p:sp>
      <p:sp>
        <p:nvSpPr>
          <p:cNvPr id="87" name="テキスト プレースホルダ 9">
            <a:extLst>
              <a:ext uri="{FF2B5EF4-FFF2-40B4-BE49-F238E27FC236}">
                <a16:creationId xmlns:a16="http://schemas.microsoft.com/office/drawing/2014/main" id="{72F9CE33-5BD8-A9E9-7978-DA7C9ABEAFA1}"/>
              </a:ext>
            </a:extLst>
          </p:cNvPr>
          <p:cNvSpPr>
            <a:spLocks/>
          </p:cNvSpPr>
          <p:nvPr>
            <p:custDataLst>
              <p:tags r:id="rId15"/>
            </p:custDataLst>
          </p:nvPr>
        </p:nvSpPr>
        <p:spPr bwMode="auto">
          <a:xfrm>
            <a:off x="77041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67CCA1E-F787-42D0-B84B-45930C7F68F1}" type="datetime'''''''''''''''''1''''''''''9'''''''''''''''''''''''''''''">
              <a:rPr lang="en-US" altLang="en-US" sz="1000" smtClean="0"/>
              <a:pPr marL="0" indent="0" algn="ctr">
                <a:spcBef>
                  <a:spcPct val="0"/>
                </a:spcBef>
                <a:buNone/>
              </a:pPr>
              <a:t>19</a:t>
            </a:fld>
            <a:endParaRPr kumimoji="0" lang="ja-JP" altLang="en-US" sz="640" dirty="0">
              <a:latin typeface="+mj-lt"/>
              <a:sym typeface="+mn-lt"/>
            </a:endParaRPr>
          </a:p>
        </p:txBody>
      </p:sp>
      <p:sp>
        <p:nvSpPr>
          <p:cNvPr id="12" name="テキスト プレースホルダ 9">
            <a:extLst>
              <a:ext uri="{FF2B5EF4-FFF2-40B4-BE49-F238E27FC236}">
                <a16:creationId xmlns:a16="http://schemas.microsoft.com/office/drawing/2014/main" id="{B1F9537B-A4BB-1C95-02A9-8304268958A6}"/>
              </a:ext>
            </a:extLst>
          </p:cNvPr>
          <p:cNvSpPr>
            <a:spLocks/>
          </p:cNvSpPr>
          <p:nvPr>
            <p:custDataLst>
              <p:tags r:id="rId16"/>
            </p:custDataLst>
          </p:nvPr>
        </p:nvSpPr>
        <p:spPr bwMode="auto">
          <a:xfrm>
            <a:off x="8027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22</a:t>
            </a:r>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CAB4627F-CA11-3949-AC29-ECA18C79F35D}"/>
              </a:ext>
            </a:extLst>
          </p:cNvPr>
          <p:cNvSpPr>
            <a:spLocks/>
          </p:cNvSpPr>
          <p:nvPr>
            <p:custDataLst>
              <p:tags r:id="rId17"/>
            </p:custDataLst>
          </p:nvPr>
        </p:nvSpPr>
        <p:spPr bwMode="auto">
          <a:xfrm>
            <a:off x="83518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3150837-94ED-4828-A5F9-4137567225B5}" type="datetime'''''''''2''''''''''1'''''''''">
              <a:rPr kumimoji="0" lang="ja-JP" altLang="en-US" sz="1000" smtClean="0"/>
              <a:pPr/>
              <a:t>21</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676B2294-EA38-80B8-8DC6-2242113FAC04}"/>
              </a:ext>
            </a:extLst>
          </p:cNvPr>
          <p:cNvSpPr>
            <a:spLocks/>
          </p:cNvSpPr>
          <p:nvPr>
            <p:custDataLst>
              <p:tags r:id="rId18"/>
            </p:custDataLst>
          </p:nvPr>
        </p:nvSpPr>
        <p:spPr bwMode="auto">
          <a:xfrm>
            <a:off x="86756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6E0F9BA-9953-4572-B095-46357791159E}" type="datetime'2''''''''''''''''''''''''''''''2'">
              <a:rPr kumimoji="0" lang="ja-JP" altLang="en-US" sz="1000" smtClean="0"/>
              <a:pPr/>
              <a:t>22</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1D76848B-7586-3598-191D-795392273601}"/>
              </a:ext>
            </a:extLst>
          </p:cNvPr>
          <p:cNvSpPr>
            <a:spLocks/>
          </p:cNvSpPr>
          <p:nvPr>
            <p:custDataLst>
              <p:tags r:id="rId19"/>
            </p:custDataLst>
          </p:nvPr>
        </p:nvSpPr>
        <p:spPr bwMode="auto">
          <a:xfrm>
            <a:off x="89995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5A863D2-4A09-4E1D-814F-9B0CBF7992C4}" type="datetime'''2''''''''''''3'''''''''''''''''''''''''''''''''">
              <a:rPr kumimoji="0" lang="ja-JP" altLang="en-US" sz="1000" smtClean="0"/>
              <a:pPr/>
              <a:t>23</a:t>
            </a:fld>
            <a:endParaRPr kumimoji="0" lang="ja-JP" altLang="en-US" sz="1000" dirty="0">
              <a:sym typeface="+mn-lt"/>
            </a:endParaRPr>
          </a:p>
        </p:txBody>
      </p:sp>
      <p:sp>
        <p:nvSpPr>
          <p:cNvPr id="55" name="テキスト プレースホルダ 9">
            <a:extLst>
              <a:ext uri="{FF2B5EF4-FFF2-40B4-BE49-F238E27FC236}">
                <a16:creationId xmlns:a16="http://schemas.microsoft.com/office/drawing/2014/main" id="{719CEF0B-AC73-E36C-A087-38C70EC296C7}"/>
              </a:ext>
            </a:extLst>
          </p:cNvPr>
          <p:cNvSpPr>
            <a:spLocks/>
          </p:cNvSpPr>
          <p:nvPr>
            <p:custDataLst>
              <p:tags r:id="rId20"/>
            </p:custDataLst>
          </p:nvPr>
        </p:nvSpPr>
        <p:spPr bwMode="auto">
          <a:xfrm>
            <a:off x="93233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E7E4888-667D-4728-8316-65E8DE574970}" type="datetime'24'''''''''''''''''''''''''''''''''''''''''''">
              <a:rPr kumimoji="0" lang="ja-JP" altLang="en-US" sz="1000" smtClean="0"/>
              <a:pPr/>
              <a:t>24</a:t>
            </a:fld>
            <a:endParaRPr kumimoji="0" lang="ja-JP" altLang="en-US" sz="1000" dirty="0">
              <a:sym typeface="+mn-lt"/>
            </a:endParaRPr>
          </a:p>
        </p:txBody>
      </p:sp>
      <p:sp useBgFill="1">
        <p:nvSpPr>
          <p:cNvPr id="172" name="テキスト プレースホルダ 9">
            <a:extLst>
              <a:ext uri="{FF2B5EF4-FFF2-40B4-BE49-F238E27FC236}">
                <a16:creationId xmlns:a16="http://schemas.microsoft.com/office/drawing/2014/main" id="{927BCA5E-3356-DAFD-07B2-3400234D2094}"/>
              </a:ext>
            </a:extLst>
          </p:cNvPr>
          <p:cNvSpPr>
            <a:spLocks/>
          </p:cNvSpPr>
          <p:nvPr>
            <p:custDataLst>
              <p:tags r:id="rId21"/>
            </p:custDataLst>
          </p:nvPr>
        </p:nvSpPr>
        <p:spPr bwMode="gray">
          <a:xfrm>
            <a:off x="5705475" y="31940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558AC-91AC-4791-9B43-CEE4751E2690}" type="datetime'2''''''''''''''''''''''.''''''''''''''''''15'''''''''''''''">
              <a:rPr lang="ja-JP" altLang="en-US" sz="1000" smtClean="0">
                <a:effectLst/>
                <a:sym typeface="+mn-lt"/>
              </a:rPr>
              <a:pPr marL="0" lvl="0" indent="0" algn="ctr">
                <a:spcBef>
                  <a:spcPct val="0"/>
                </a:spcBef>
                <a:buNone/>
              </a:pPr>
              <a:t>2.15</a:t>
            </a:fld>
            <a:endParaRPr kumimoji="1" lang="ja-JP" altLang="en-US" sz="1000" dirty="0">
              <a:sym typeface="+mn-lt"/>
            </a:endParaRPr>
          </a:p>
        </p:txBody>
      </p:sp>
      <p:sp useBgFill="1">
        <p:nvSpPr>
          <p:cNvPr id="173" name="テキスト プレースホルダ 9">
            <a:extLst>
              <a:ext uri="{FF2B5EF4-FFF2-40B4-BE49-F238E27FC236}">
                <a16:creationId xmlns:a16="http://schemas.microsoft.com/office/drawing/2014/main" id="{6EFEAD5B-13FD-FC95-F39D-60D0E3D50269}"/>
              </a:ext>
            </a:extLst>
          </p:cNvPr>
          <p:cNvSpPr>
            <a:spLocks/>
          </p:cNvSpPr>
          <p:nvPr>
            <p:custDataLst>
              <p:tags r:id="rId22"/>
            </p:custDataLst>
          </p:nvPr>
        </p:nvSpPr>
        <p:spPr bwMode="gray">
          <a:xfrm>
            <a:off x="6019800" y="32289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88F31-87AB-4CC9-A156-3C665366EB5B}" type="datetime'''''''''2''.''''1''''2'''''''''''''''''''''">
              <a:rPr lang="ja-JP" altLang="en-US" sz="1000" smtClean="0">
                <a:effectLst/>
                <a:sym typeface="+mn-lt"/>
              </a:rPr>
              <a:pPr marL="0" lvl="0" indent="0" algn="ctr">
                <a:spcBef>
                  <a:spcPct val="0"/>
                </a:spcBef>
                <a:buNone/>
              </a:pPr>
              <a:t>2.12</a:t>
            </a:fld>
            <a:endParaRPr kumimoji="1" lang="ja-JP" altLang="en-US" sz="1000" dirty="0">
              <a:sym typeface="+mn-lt"/>
            </a:endParaRPr>
          </a:p>
        </p:txBody>
      </p:sp>
      <p:sp useBgFill="1">
        <p:nvSpPr>
          <p:cNvPr id="174" name="テキスト プレースホルダ 9">
            <a:extLst>
              <a:ext uri="{FF2B5EF4-FFF2-40B4-BE49-F238E27FC236}">
                <a16:creationId xmlns:a16="http://schemas.microsoft.com/office/drawing/2014/main" id="{7CAD0D19-F7BF-21F7-977C-E980E5F091DA}"/>
              </a:ext>
            </a:extLst>
          </p:cNvPr>
          <p:cNvSpPr>
            <a:spLocks/>
          </p:cNvSpPr>
          <p:nvPr>
            <p:custDataLst>
              <p:tags r:id="rId23"/>
            </p:custDataLst>
          </p:nvPr>
        </p:nvSpPr>
        <p:spPr bwMode="gray">
          <a:xfrm>
            <a:off x="6343650" y="32861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71EACA-2BEA-483E-A2B5-F02AB78BBBC4}" type="datetime'''''''''''''''''''''''''''''2''''''''''''.0''''''7'">
              <a:rPr lang="ja-JP" altLang="en-US" sz="1000" smtClean="0">
                <a:effectLst/>
                <a:sym typeface="+mn-lt"/>
              </a:rPr>
              <a:pPr marL="0" lvl="0" indent="0" algn="ctr">
                <a:spcBef>
                  <a:spcPct val="0"/>
                </a:spcBef>
                <a:buNone/>
              </a:pPr>
              <a:t>2.07</a:t>
            </a:fld>
            <a:endParaRPr kumimoji="1" lang="ja-JP" altLang="en-US" sz="1000" dirty="0">
              <a:sym typeface="+mn-lt"/>
            </a:endParaRPr>
          </a:p>
        </p:txBody>
      </p:sp>
      <p:sp useBgFill="1">
        <p:nvSpPr>
          <p:cNvPr id="175" name="テキスト プレースホルダ 9">
            <a:extLst>
              <a:ext uri="{FF2B5EF4-FFF2-40B4-BE49-F238E27FC236}">
                <a16:creationId xmlns:a16="http://schemas.microsoft.com/office/drawing/2014/main" id="{18855273-DB88-00CB-FB7D-D50DDC60C8A4}"/>
              </a:ext>
            </a:extLst>
          </p:cNvPr>
          <p:cNvSpPr>
            <a:spLocks/>
          </p:cNvSpPr>
          <p:nvPr>
            <p:custDataLst>
              <p:tags r:id="rId24"/>
            </p:custDataLst>
          </p:nvPr>
        </p:nvSpPr>
        <p:spPr bwMode="gray">
          <a:xfrm>
            <a:off x="6667500" y="33337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B393D7-4F83-4CB7-B502-C9623FFEA0BB}" type="datetime'''''''''''''''''''''''''''''''2''''''''.''''0''''3'''''''">
              <a:rPr lang="ja-JP" altLang="en-US" sz="1000" smtClean="0">
                <a:effectLst/>
                <a:sym typeface="+mn-lt"/>
              </a:rPr>
              <a:pPr marL="0" lvl="0" indent="0" algn="ctr">
                <a:spcBef>
                  <a:spcPct val="0"/>
                </a:spcBef>
                <a:buNone/>
              </a:pPr>
              <a:t>2.03</a:t>
            </a:fld>
            <a:endParaRPr kumimoji="1" lang="ja-JP" altLang="en-US" sz="1000" dirty="0">
              <a:sym typeface="+mn-lt"/>
            </a:endParaRPr>
          </a:p>
        </p:txBody>
      </p:sp>
      <p:sp useBgFill="1">
        <p:nvSpPr>
          <p:cNvPr id="176" name="テキスト プレースホルダ 9">
            <a:extLst>
              <a:ext uri="{FF2B5EF4-FFF2-40B4-BE49-F238E27FC236}">
                <a16:creationId xmlns:a16="http://schemas.microsoft.com/office/drawing/2014/main" id="{18647272-639D-5464-19DB-E30F5261E31C}"/>
              </a:ext>
            </a:extLst>
          </p:cNvPr>
          <p:cNvSpPr>
            <a:spLocks/>
          </p:cNvSpPr>
          <p:nvPr>
            <p:custDataLst>
              <p:tags r:id="rId25"/>
            </p:custDataLst>
          </p:nvPr>
        </p:nvSpPr>
        <p:spPr bwMode="gray">
          <a:xfrm>
            <a:off x="6991350" y="33686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4E42ED-3AF8-400B-80D2-1D07604CCA19}"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useBgFill="1">
        <p:nvSpPr>
          <p:cNvPr id="177" name="テキスト プレースホルダ 9">
            <a:extLst>
              <a:ext uri="{FF2B5EF4-FFF2-40B4-BE49-F238E27FC236}">
                <a16:creationId xmlns:a16="http://schemas.microsoft.com/office/drawing/2014/main" id="{9C3D2C29-B1E8-9EB6-EC7D-64D2F71BCBEB}"/>
              </a:ext>
            </a:extLst>
          </p:cNvPr>
          <p:cNvSpPr>
            <a:spLocks/>
          </p:cNvSpPr>
          <p:nvPr>
            <p:custDataLst>
              <p:tags r:id="rId26"/>
            </p:custDataLst>
          </p:nvPr>
        </p:nvSpPr>
        <p:spPr bwMode="gray">
          <a:xfrm>
            <a:off x="7315200" y="3392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394CDF-92EE-40D0-9C55-DAF6DDDB06EE}" type="datetime'''''''''''''''1''''''''''''''''''''''''.''''''''''9''''''''8'">
              <a:rPr lang="ja-JP" altLang="en-US" sz="1000" smtClean="0">
                <a:effectLst/>
                <a:sym typeface="+mn-lt"/>
              </a:rPr>
              <a:pPr marL="0" lvl="0" indent="0" algn="ctr">
                <a:spcBef>
                  <a:spcPct val="0"/>
                </a:spcBef>
                <a:buNone/>
              </a:pPr>
              <a:t>1.98</a:t>
            </a:fld>
            <a:endParaRPr kumimoji="1" lang="ja-JP" altLang="en-US" sz="1000" dirty="0">
              <a:sym typeface="+mn-lt"/>
            </a:endParaRPr>
          </a:p>
        </p:txBody>
      </p:sp>
      <p:sp useBgFill="1">
        <p:nvSpPr>
          <p:cNvPr id="178" name="テキスト プレースホルダ 9">
            <a:extLst>
              <a:ext uri="{FF2B5EF4-FFF2-40B4-BE49-F238E27FC236}">
                <a16:creationId xmlns:a16="http://schemas.microsoft.com/office/drawing/2014/main" id="{78D3E09D-28BD-B623-CEFA-29D8E7B02718}"/>
              </a:ext>
            </a:extLst>
          </p:cNvPr>
          <p:cNvSpPr>
            <a:spLocks/>
          </p:cNvSpPr>
          <p:nvPr>
            <p:custDataLst>
              <p:tags r:id="rId27"/>
            </p:custDataLst>
          </p:nvPr>
        </p:nvSpPr>
        <p:spPr bwMode="gray">
          <a:xfrm>
            <a:off x="7640638" y="34274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65AE1-9DC7-4F0E-BD13-9E6B1615123B}" type="datetime'1''''''''''''''''''.9''''''''''''''''''''''''''''5'''">
              <a:rPr lang="ja-JP" altLang="en-US" sz="1000" smtClean="0">
                <a:effectLst/>
                <a:sym typeface="+mn-lt"/>
              </a:rPr>
              <a:pPr marL="0" lvl="0" indent="0" algn="ctr">
                <a:spcBef>
                  <a:spcPct val="0"/>
                </a:spcBef>
                <a:buNone/>
              </a:pPr>
              <a:t>1.95</a:t>
            </a:fld>
            <a:endParaRPr kumimoji="1" lang="ja-JP" altLang="en-US" sz="1000" dirty="0">
              <a:sym typeface="+mn-lt"/>
            </a:endParaRPr>
          </a:p>
        </p:txBody>
      </p:sp>
      <p:sp useBgFill="1">
        <p:nvSpPr>
          <p:cNvPr id="179" name="テキスト プレースホルダ 9">
            <a:extLst>
              <a:ext uri="{FF2B5EF4-FFF2-40B4-BE49-F238E27FC236}">
                <a16:creationId xmlns:a16="http://schemas.microsoft.com/office/drawing/2014/main" id="{68541457-98CE-1159-9186-CB92E6D7182F}"/>
              </a:ext>
            </a:extLst>
          </p:cNvPr>
          <p:cNvSpPr>
            <a:spLocks/>
          </p:cNvSpPr>
          <p:nvPr>
            <p:custDataLst>
              <p:tags r:id="rId28"/>
            </p:custDataLst>
          </p:nvPr>
        </p:nvSpPr>
        <p:spPr bwMode="gray">
          <a:xfrm>
            <a:off x="7964488" y="34734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8E8F62-CD65-48DA-9FD4-DD4873745112}" type="datetime'1''''''''.''''''''''''''''''''''9''''''1'''''''''''''''''''">
              <a:rPr lang="ja-JP" altLang="en-US" sz="1000" smtClean="0">
                <a:effectLst/>
                <a:sym typeface="+mn-lt"/>
              </a:rPr>
              <a:pPr marL="0" lvl="0" indent="0" algn="ctr">
                <a:spcBef>
                  <a:spcPct val="0"/>
                </a:spcBef>
                <a:buNone/>
              </a:pPr>
              <a:t>1.91</a:t>
            </a:fld>
            <a:endParaRPr kumimoji="1" lang="ja-JP" altLang="en-US" sz="1000" dirty="0">
              <a:sym typeface="+mn-lt"/>
            </a:endParaRPr>
          </a:p>
        </p:txBody>
      </p:sp>
      <p:sp useBgFill="1">
        <p:nvSpPr>
          <p:cNvPr id="180" name="テキスト プレースホルダ 9">
            <a:extLst>
              <a:ext uri="{FF2B5EF4-FFF2-40B4-BE49-F238E27FC236}">
                <a16:creationId xmlns:a16="http://schemas.microsoft.com/office/drawing/2014/main" id="{C6C5036A-C55A-96BC-AE4D-6AC6A2742B6F}"/>
              </a:ext>
            </a:extLst>
          </p:cNvPr>
          <p:cNvSpPr>
            <a:spLocks/>
          </p:cNvSpPr>
          <p:nvPr>
            <p:custDataLst>
              <p:tags r:id="rId29"/>
            </p:custDataLst>
          </p:nvPr>
        </p:nvSpPr>
        <p:spPr bwMode="gray">
          <a:xfrm>
            <a:off x="8288338" y="33686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96769F-D578-4E4C-B29B-9BF599F8408E}"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useBgFill="1">
        <p:nvSpPr>
          <p:cNvPr id="181" name="テキスト プレースホルダ 9">
            <a:extLst>
              <a:ext uri="{FF2B5EF4-FFF2-40B4-BE49-F238E27FC236}">
                <a16:creationId xmlns:a16="http://schemas.microsoft.com/office/drawing/2014/main" id="{F48F2E47-D298-A4C5-E098-0C0FFFC08A32}"/>
              </a:ext>
            </a:extLst>
          </p:cNvPr>
          <p:cNvSpPr>
            <a:spLocks/>
          </p:cNvSpPr>
          <p:nvPr>
            <p:custDataLst>
              <p:tags r:id="rId30"/>
            </p:custDataLst>
          </p:nvPr>
        </p:nvSpPr>
        <p:spPr bwMode="gray">
          <a:xfrm>
            <a:off x="8612188" y="33797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2329A-800D-4EAD-A06B-1827265BF329}" type="datetime'''''''''''1.''''''''''''''9''''''''''''9'''''''''">
              <a:rPr lang="ja-JP" altLang="en-US" sz="1000" smtClean="0">
                <a:effectLst/>
                <a:sym typeface="+mn-lt"/>
              </a:rPr>
              <a:pPr marL="0" lvl="0" indent="0" algn="ctr">
                <a:spcBef>
                  <a:spcPct val="0"/>
                </a:spcBef>
                <a:buNone/>
              </a:pPr>
              <a:t>1.99</a:t>
            </a:fld>
            <a:endParaRPr kumimoji="1" lang="ja-JP" altLang="en-US" sz="1000" dirty="0">
              <a:sym typeface="+mn-lt"/>
            </a:endParaRPr>
          </a:p>
        </p:txBody>
      </p:sp>
      <p:sp useBgFill="1">
        <p:nvSpPr>
          <p:cNvPr id="182" name="テキスト プレースホルダ 9">
            <a:extLst>
              <a:ext uri="{FF2B5EF4-FFF2-40B4-BE49-F238E27FC236}">
                <a16:creationId xmlns:a16="http://schemas.microsoft.com/office/drawing/2014/main" id="{DDDA42E9-29C3-8883-18FE-756E4203486B}"/>
              </a:ext>
            </a:extLst>
          </p:cNvPr>
          <p:cNvSpPr>
            <a:spLocks/>
          </p:cNvSpPr>
          <p:nvPr>
            <p:custDataLst>
              <p:tags r:id="rId31"/>
            </p:custDataLst>
          </p:nvPr>
        </p:nvSpPr>
        <p:spPr bwMode="gray">
          <a:xfrm>
            <a:off x="8936038" y="3392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69AAF5-1A6F-437E-80EB-79A980291779}" type="datetime'''''''''''1''''''.''9''''''''''''8'''''''''''''''''''''''''''">
              <a:rPr lang="ja-JP" altLang="en-US" sz="1000" smtClean="0">
                <a:effectLst/>
                <a:sym typeface="+mn-lt"/>
              </a:rPr>
              <a:pPr marL="0" lvl="0" indent="0" algn="ctr">
                <a:spcBef>
                  <a:spcPct val="0"/>
                </a:spcBef>
                <a:buNone/>
              </a:pPr>
              <a:t>1.98</a:t>
            </a:fld>
            <a:endParaRPr kumimoji="1" lang="ja-JP" altLang="en-US" sz="1000" dirty="0">
              <a:sym typeface="+mn-lt"/>
            </a:endParaRPr>
          </a:p>
        </p:txBody>
      </p:sp>
      <p:sp useBgFill="1">
        <p:nvSpPr>
          <p:cNvPr id="183" name="テキスト プレースホルダ 9">
            <a:extLst>
              <a:ext uri="{FF2B5EF4-FFF2-40B4-BE49-F238E27FC236}">
                <a16:creationId xmlns:a16="http://schemas.microsoft.com/office/drawing/2014/main" id="{DC7859A0-AEE0-FB0B-B5D4-8AC09EABBDB8}"/>
              </a:ext>
            </a:extLst>
          </p:cNvPr>
          <p:cNvSpPr>
            <a:spLocks/>
          </p:cNvSpPr>
          <p:nvPr>
            <p:custDataLst>
              <p:tags r:id="rId32"/>
            </p:custDataLst>
          </p:nvPr>
        </p:nvSpPr>
        <p:spPr bwMode="gray">
          <a:xfrm>
            <a:off x="9250363" y="3392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CDEEB2-AEA8-4227-B0FC-DFE5393893F2}" type="datetime'''1.''''''''''''9''''''''8'''''''''''''''''''''''''''">
              <a:rPr lang="ja-JP" altLang="en-US" sz="1000" smtClean="0">
                <a:effectLst/>
                <a:sym typeface="+mn-lt"/>
              </a:rPr>
              <a:pPr marL="0" lvl="0" indent="0" algn="ctr">
                <a:spcBef>
                  <a:spcPct val="0"/>
                </a:spcBef>
                <a:buNone/>
              </a:pPr>
              <a:t>1.98</a:t>
            </a:fld>
            <a:endParaRPr kumimoji="1" lang="ja-JP" altLang="en-US" sz="1000" dirty="0">
              <a:sym typeface="+mn-lt"/>
            </a:endParaRPr>
          </a:p>
        </p:txBody>
      </p:sp>
      <p:sp>
        <p:nvSpPr>
          <p:cNvPr id="20" name="テキスト ボックス 74">
            <a:extLst>
              <a:ext uri="{FF2B5EF4-FFF2-40B4-BE49-F238E27FC236}">
                <a16:creationId xmlns:a16="http://schemas.microsoft.com/office/drawing/2014/main" id="{9A75861E-6E2A-4D27-C4A7-CBD2A40AE2A0}"/>
              </a:ext>
            </a:extLst>
          </p:cNvPr>
          <p:cNvSpPr txBox="1"/>
          <p:nvPr/>
        </p:nvSpPr>
        <p:spPr>
          <a:xfrm>
            <a:off x="298669" y="6608661"/>
            <a:ext cx="8733017" cy="14799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Statista,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ブラジル政府統計（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DataSUS:https://datasus.saude.gov.br/</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米国商務省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21" name="Chart 220">
            <a:extLst>
              <a:ext uri="{FF2B5EF4-FFF2-40B4-BE49-F238E27FC236}">
                <a16:creationId xmlns:a16="http://schemas.microsoft.com/office/drawing/2014/main" id="{2BCB5733-23AF-66F7-55D9-6181B651CCB7}"/>
              </a:ext>
            </a:extLst>
          </p:cNvPr>
          <p:cNvGraphicFramePr/>
          <p:nvPr>
            <p:custDataLst>
              <p:tags r:id="rId33"/>
            </p:custDataLst>
            <p:extLst>
              <p:ext uri="{D42A27DB-BD31-4B8C-83A1-F6EECF244321}">
                <p14:modId xmlns:p14="http://schemas.microsoft.com/office/powerpoint/2010/main" val="2131963012"/>
              </p:ext>
            </p:extLst>
          </p:nvPr>
        </p:nvGraphicFramePr>
        <p:xfrm>
          <a:off x="115888" y="2409825"/>
          <a:ext cx="4703762" cy="3695700"/>
        </p:xfrm>
        <a:graphic>
          <a:graphicData uri="http://schemas.openxmlformats.org/drawingml/2006/chart">
            <c:chart xmlns:c="http://schemas.openxmlformats.org/drawingml/2006/chart" xmlns:r="http://schemas.openxmlformats.org/officeDocument/2006/relationships" r:id="rId87"/>
          </a:graphicData>
        </a:graphic>
      </p:graphicFrame>
      <p:sp>
        <p:nvSpPr>
          <p:cNvPr id="100" name="テキスト プレースホルダ 9">
            <a:extLst>
              <a:ext uri="{FF2B5EF4-FFF2-40B4-BE49-F238E27FC236}">
                <a16:creationId xmlns:a16="http://schemas.microsoft.com/office/drawing/2014/main" id="{58337C04-5729-D908-40AD-9AD8E3043A7D}"/>
              </a:ext>
            </a:extLst>
          </p:cNvPr>
          <p:cNvSpPr>
            <a:spLocks/>
          </p:cNvSpPr>
          <p:nvPr>
            <p:custDataLst>
              <p:tags r:id="rId34"/>
            </p:custDataLst>
          </p:nvPr>
        </p:nvSpPr>
        <p:spPr bwMode="gray">
          <a:xfrm>
            <a:off x="655638" y="53641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A45232-12D8-4092-9B73-A956A1D2B0A7}" type="datetime'''2'''''''''''''',2''''''''''5''''''''''''''''2'''''">
              <a:rPr lang="en-US" altLang="en-US" sz="1000" smtClean="0">
                <a:effectLst/>
              </a:rPr>
              <a:pPr/>
              <a:t>2,252</a:t>
            </a:fld>
            <a:endParaRPr kumimoji="1" lang="ja-JP" altLang="en-US" sz="1000" dirty="0"/>
          </a:p>
        </p:txBody>
      </p:sp>
      <p:sp>
        <p:nvSpPr>
          <p:cNvPr id="23" name="テキスト プレースホルダ 9">
            <a:extLst>
              <a:ext uri="{FF2B5EF4-FFF2-40B4-BE49-F238E27FC236}">
                <a16:creationId xmlns:a16="http://schemas.microsoft.com/office/drawing/2014/main" id="{ED7C7AB3-6480-2A4E-4101-609CC01010C8}"/>
              </a:ext>
            </a:extLst>
          </p:cNvPr>
          <p:cNvSpPr>
            <a:spLocks/>
          </p:cNvSpPr>
          <p:nvPr>
            <p:custDataLst>
              <p:tags r:id="rId35"/>
            </p:custDataLst>
          </p:nvPr>
        </p:nvSpPr>
        <p:spPr bwMode="auto">
          <a:xfrm>
            <a:off x="68421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E4FC42-A2DD-4645-8B91-6EA6D1F8060B}" type="datetime'2''01''''''''3'''''">
              <a:rPr lang="ja-JP" altLang="en-US" sz="1000" smtClean="0"/>
              <a:pPr/>
              <a:t>2013</a:t>
            </a:fld>
            <a:endParaRPr kumimoji="1" lang="ja-JP" altLang="en-US" sz="1000" dirty="0"/>
          </a:p>
        </p:txBody>
      </p:sp>
      <p:sp>
        <p:nvSpPr>
          <p:cNvPr id="101" name="テキスト プレースホルダ 9">
            <a:extLst>
              <a:ext uri="{FF2B5EF4-FFF2-40B4-BE49-F238E27FC236}">
                <a16:creationId xmlns:a16="http://schemas.microsoft.com/office/drawing/2014/main" id="{83F861ED-7A6E-3B7F-446C-D6B6E050026B}"/>
              </a:ext>
            </a:extLst>
          </p:cNvPr>
          <p:cNvSpPr>
            <a:spLocks/>
          </p:cNvSpPr>
          <p:nvPr>
            <p:custDataLst>
              <p:tags r:id="rId36"/>
            </p:custDataLst>
          </p:nvPr>
        </p:nvSpPr>
        <p:spPr bwMode="gray">
          <a:xfrm>
            <a:off x="995363" y="38242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9B2556-BC94-492A-98D9-B77AA1557A9C}" type="datetime'''''''''''4,''''''3''''''''''''''''9''''1'''''''''">
              <a:rPr lang="en-US" altLang="en-US" sz="1000" smtClean="0">
                <a:effectLst/>
              </a:rPr>
              <a:pPr/>
              <a:t>4,391</a:t>
            </a:fld>
            <a:endParaRPr kumimoji="1" lang="ja-JP" altLang="en-US" sz="1000" dirty="0"/>
          </a:p>
        </p:txBody>
      </p:sp>
      <p:sp>
        <p:nvSpPr>
          <p:cNvPr id="47" name="テキスト プレースホルダ 9">
            <a:extLst>
              <a:ext uri="{FF2B5EF4-FFF2-40B4-BE49-F238E27FC236}">
                <a16:creationId xmlns:a16="http://schemas.microsoft.com/office/drawing/2014/main" id="{48491C2D-1350-2707-1EDE-783E73DE1828}"/>
              </a:ext>
            </a:extLst>
          </p:cNvPr>
          <p:cNvSpPr>
            <a:spLocks/>
          </p:cNvSpPr>
          <p:nvPr>
            <p:custDataLst>
              <p:tags r:id="rId37"/>
            </p:custDataLst>
          </p:nvPr>
        </p:nvSpPr>
        <p:spPr bwMode="gray">
          <a:xfrm>
            <a:off x="995363" y="53435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F5EEAB-3DD8-475B-9299-31DA2F18BB3D}" type="datetime'''''''''2'''''',''''''''''''''''3''4''''''''''4'''''''''''''''">
              <a:rPr lang="en-US" altLang="en-US" sz="1000" smtClean="0">
                <a:effectLst/>
              </a:rPr>
              <a:pPr/>
              <a:t>2,344</a:t>
            </a:fld>
            <a:endParaRPr kumimoji="1" lang="ja-JP" altLang="en-US" sz="1000" dirty="0"/>
          </a:p>
        </p:txBody>
      </p:sp>
      <p:sp>
        <p:nvSpPr>
          <p:cNvPr id="26" name="テキスト プレースホルダ 9">
            <a:extLst>
              <a:ext uri="{FF2B5EF4-FFF2-40B4-BE49-F238E27FC236}">
                <a16:creationId xmlns:a16="http://schemas.microsoft.com/office/drawing/2014/main" id="{FE68E710-76FB-C00C-068B-2F9E7F1F3652}"/>
              </a:ext>
            </a:extLst>
          </p:cNvPr>
          <p:cNvSpPr>
            <a:spLocks/>
          </p:cNvSpPr>
          <p:nvPr>
            <p:custDataLst>
              <p:tags r:id="rId38"/>
            </p:custDataLst>
          </p:nvPr>
        </p:nvSpPr>
        <p:spPr bwMode="auto">
          <a:xfrm>
            <a:off x="1023938"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74C421-A763-4116-8FC7-1A8744AEB726}" type="datetime'''20''''''''''''''1''''''4'''''''''''''''''">
              <a:rPr lang="ja-JP" altLang="en-US" sz="1000" smtClean="0"/>
              <a:pPr/>
              <a:t>2014</a:t>
            </a:fld>
            <a:endParaRPr kumimoji="1" lang="ja-JP" altLang="en-US" sz="1000" dirty="0"/>
          </a:p>
        </p:txBody>
      </p:sp>
      <p:sp>
        <p:nvSpPr>
          <p:cNvPr id="102" name="テキスト プレースホルダ 9">
            <a:extLst>
              <a:ext uri="{FF2B5EF4-FFF2-40B4-BE49-F238E27FC236}">
                <a16:creationId xmlns:a16="http://schemas.microsoft.com/office/drawing/2014/main" id="{DA180F5E-5FC7-A326-C982-6C925E584583}"/>
              </a:ext>
            </a:extLst>
          </p:cNvPr>
          <p:cNvSpPr>
            <a:spLocks/>
          </p:cNvSpPr>
          <p:nvPr>
            <p:custDataLst>
              <p:tags r:id="rId39"/>
            </p:custDataLst>
          </p:nvPr>
        </p:nvSpPr>
        <p:spPr bwMode="gray">
          <a:xfrm>
            <a:off x="1335088" y="38274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5D0D3E-B70A-4A8C-97B7-EA8303ACD49B}" type="datetime'4'''''''''''''''''''',''''''3''''3''''''''''''''''''''''6'''''">
              <a:rPr lang="en-US" altLang="en-US" sz="1000" smtClean="0">
                <a:effectLst/>
              </a:rPr>
              <a:pPr/>
              <a:t>4,336</a:t>
            </a:fld>
            <a:endParaRPr kumimoji="1" lang="ja-JP" altLang="en-US" sz="1000" dirty="0"/>
          </a:p>
        </p:txBody>
      </p:sp>
      <p:sp>
        <p:nvSpPr>
          <p:cNvPr id="103" name="テキスト プレースホルダ 9">
            <a:extLst>
              <a:ext uri="{FF2B5EF4-FFF2-40B4-BE49-F238E27FC236}">
                <a16:creationId xmlns:a16="http://schemas.microsoft.com/office/drawing/2014/main" id="{50C668F0-2330-5A88-7D97-69E4B5462B14}"/>
              </a:ext>
            </a:extLst>
          </p:cNvPr>
          <p:cNvSpPr>
            <a:spLocks/>
          </p:cNvSpPr>
          <p:nvPr>
            <p:custDataLst>
              <p:tags r:id="rId40"/>
            </p:custDataLst>
          </p:nvPr>
        </p:nvSpPr>
        <p:spPr bwMode="gray">
          <a:xfrm>
            <a:off x="1335088" y="53387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EC64A-2FB3-43FE-8DB1-52D333B4FFEB}" type="datetime'''''2'''''''''',''''''3''''''''''''''''''6''''''''6'''">
              <a:rPr lang="en-US" altLang="en-US" sz="1000" smtClean="0">
                <a:effectLst/>
              </a:rPr>
              <a:pPr/>
              <a:t>2,366</a:t>
            </a:fld>
            <a:endParaRPr kumimoji="1" lang="ja-JP" altLang="en-US" sz="1000" dirty="0"/>
          </a:p>
        </p:txBody>
      </p:sp>
      <p:sp>
        <p:nvSpPr>
          <p:cNvPr id="27" name="テキスト プレースホルダ 9">
            <a:extLst>
              <a:ext uri="{FF2B5EF4-FFF2-40B4-BE49-F238E27FC236}">
                <a16:creationId xmlns:a16="http://schemas.microsoft.com/office/drawing/2014/main" id="{8A472C3D-6379-99DA-A9D2-40596C613574}"/>
              </a:ext>
            </a:extLst>
          </p:cNvPr>
          <p:cNvSpPr>
            <a:spLocks/>
          </p:cNvSpPr>
          <p:nvPr>
            <p:custDataLst>
              <p:tags r:id="rId41"/>
            </p:custDataLst>
          </p:nvPr>
        </p:nvSpPr>
        <p:spPr bwMode="auto">
          <a:xfrm>
            <a:off x="136366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EA36B3-29C6-4781-938C-AB0BEA0525D0}" type="datetime'''''''''''''''''''2''''''''''''''''''''0''''1''''''''5'">
              <a:rPr lang="ja-JP" altLang="en-US" sz="1000" smtClean="0"/>
              <a:pPr/>
              <a:t>2015</a:t>
            </a:fld>
            <a:endParaRPr kumimoji="1" lang="ja-JP" altLang="en-US" sz="1000" dirty="0"/>
          </a:p>
        </p:txBody>
      </p:sp>
      <p:sp>
        <p:nvSpPr>
          <p:cNvPr id="132" name="テキスト プレースホルダ 9">
            <a:extLst>
              <a:ext uri="{FF2B5EF4-FFF2-40B4-BE49-F238E27FC236}">
                <a16:creationId xmlns:a16="http://schemas.microsoft.com/office/drawing/2014/main" id="{FE679975-D659-1324-1FAD-F33E6702182B}"/>
              </a:ext>
            </a:extLst>
          </p:cNvPr>
          <p:cNvSpPr>
            <a:spLocks/>
          </p:cNvSpPr>
          <p:nvPr>
            <p:custDataLst>
              <p:tags r:id="rId42"/>
            </p:custDataLst>
          </p:nvPr>
        </p:nvSpPr>
        <p:spPr bwMode="gray">
          <a:xfrm>
            <a:off x="1674813" y="38195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D3B514-CBC7-48A5-8D08-129C352553BF}" type="datetime'4'''''''''''''''''''''''''',''''313'''">
              <a:rPr lang="en-US" altLang="en-US" sz="1000" smtClean="0">
                <a:effectLst/>
              </a:rPr>
              <a:pPr/>
              <a:t>4,313</a:t>
            </a:fld>
            <a:endParaRPr kumimoji="1" lang="ja-JP" altLang="en-US" sz="1000" dirty="0"/>
          </a:p>
        </p:txBody>
      </p:sp>
      <p:sp>
        <p:nvSpPr>
          <p:cNvPr id="133" name="テキスト プレースホルダ 9">
            <a:extLst>
              <a:ext uri="{FF2B5EF4-FFF2-40B4-BE49-F238E27FC236}">
                <a16:creationId xmlns:a16="http://schemas.microsoft.com/office/drawing/2014/main" id="{A2E985A8-9BB8-B5AC-30A0-7C9639ECD8E7}"/>
              </a:ext>
            </a:extLst>
          </p:cNvPr>
          <p:cNvSpPr>
            <a:spLocks/>
          </p:cNvSpPr>
          <p:nvPr>
            <p:custDataLst>
              <p:tags r:id="rId43"/>
            </p:custDataLst>
          </p:nvPr>
        </p:nvSpPr>
        <p:spPr bwMode="gray">
          <a:xfrm>
            <a:off x="1674813" y="53324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84A93-01E9-467D-B7C6-112F2FF6487A}" type="datetime'2'''''''''''''''''''''''',3''''''''''''''''''''''''96'''''">
              <a:rPr lang="en-US" altLang="en-US" sz="1000" smtClean="0">
                <a:effectLst/>
              </a:rPr>
              <a:pPr/>
              <a:t>2,396</a:t>
            </a:fld>
            <a:endParaRPr kumimoji="1" lang="ja-JP" altLang="en-US" sz="1000" dirty="0"/>
          </a:p>
        </p:txBody>
      </p:sp>
      <p:sp>
        <p:nvSpPr>
          <p:cNvPr id="59" name="テキスト プレースホルダ 9">
            <a:extLst>
              <a:ext uri="{FF2B5EF4-FFF2-40B4-BE49-F238E27FC236}">
                <a16:creationId xmlns:a16="http://schemas.microsoft.com/office/drawing/2014/main" id="{CD44D670-A356-3A55-FB1A-2C556652A495}"/>
              </a:ext>
            </a:extLst>
          </p:cNvPr>
          <p:cNvSpPr>
            <a:spLocks/>
          </p:cNvSpPr>
          <p:nvPr>
            <p:custDataLst>
              <p:tags r:id="rId44"/>
            </p:custDataLst>
          </p:nvPr>
        </p:nvSpPr>
        <p:spPr bwMode="auto">
          <a:xfrm>
            <a:off x="1703388"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F055D3-5980-4397-82ED-56BCA28A14E0}" type="datetime'''''''''''''''''''''''2''''0''''''''''''''''''''''''1''6'">
              <a:rPr lang="ja-JP" altLang="en-US" sz="1000" smtClean="0"/>
              <a:pPr/>
              <a:t>2016</a:t>
            </a:fld>
            <a:endParaRPr kumimoji="1" lang="ja-JP" altLang="en-US" sz="1000" dirty="0"/>
          </a:p>
        </p:txBody>
      </p:sp>
      <p:sp>
        <p:nvSpPr>
          <p:cNvPr id="134" name="テキスト プレースホルダ 9">
            <a:extLst>
              <a:ext uri="{FF2B5EF4-FFF2-40B4-BE49-F238E27FC236}">
                <a16:creationId xmlns:a16="http://schemas.microsoft.com/office/drawing/2014/main" id="{10524633-EC2F-9324-323A-1CD9297565D5}"/>
              </a:ext>
            </a:extLst>
          </p:cNvPr>
          <p:cNvSpPr>
            <a:spLocks/>
          </p:cNvSpPr>
          <p:nvPr>
            <p:custDataLst>
              <p:tags r:id="rId45"/>
            </p:custDataLst>
          </p:nvPr>
        </p:nvSpPr>
        <p:spPr bwMode="gray">
          <a:xfrm>
            <a:off x="2014538" y="37877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A3817C-A8E8-4547-BCB0-E9C68CDE9619}" type="datetime'''''4'''''''''''''''''''''''''''''''''''',''3''''''''78'''''">
              <a:rPr lang="en-US" altLang="en-US" sz="1000" smtClean="0">
                <a:effectLst/>
              </a:rPr>
              <a:pPr/>
              <a:t>4,378</a:t>
            </a:fld>
            <a:endParaRPr kumimoji="1" lang="ja-JP" altLang="en-US" sz="1000" dirty="0"/>
          </a:p>
        </p:txBody>
      </p:sp>
      <p:sp>
        <p:nvSpPr>
          <p:cNvPr id="135" name="テキスト プレースホルダ 9">
            <a:extLst>
              <a:ext uri="{FF2B5EF4-FFF2-40B4-BE49-F238E27FC236}">
                <a16:creationId xmlns:a16="http://schemas.microsoft.com/office/drawing/2014/main" id="{B256C225-DE38-453A-4958-C75402297BA4}"/>
              </a:ext>
            </a:extLst>
          </p:cNvPr>
          <p:cNvSpPr>
            <a:spLocks/>
          </p:cNvSpPr>
          <p:nvPr>
            <p:custDataLst>
              <p:tags r:id="rId46"/>
            </p:custDataLst>
          </p:nvPr>
        </p:nvSpPr>
        <p:spPr bwMode="gray">
          <a:xfrm>
            <a:off x="2014538" y="532447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EA30B8-2604-46C1-AB05-DE899927BCAF}" type="datetime'''''''''''2'''''''''''''''''''''',''''''''4''''''''''3''''0'">
              <a:rPr lang="en-US" altLang="en-US" sz="1000" smtClean="0">
                <a:effectLst/>
              </a:rPr>
              <a:pPr/>
              <a:t>2,430</a:t>
            </a:fld>
            <a:endParaRPr kumimoji="1" lang="ja-JP" altLang="en-US" sz="1000" dirty="0"/>
          </a:p>
        </p:txBody>
      </p:sp>
      <p:sp>
        <p:nvSpPr>
          <p:cNvPr id="60" name="テキスト プレースホルダ 9">
            <a:extLst>
              <a:ext uri="{FF2B5EF4-FFF2-40B4-BE49-F238E27FC236}">
                <a16:creationId xmlns:a16="http://schemas.microsoft.com/office/drawing/2014/main" id="{A336A625-AF90-62D6-AF4F-BB86AB5149AC}"/>
              </a:ext>
            </a:extLst>
          </p:cNvPr>
          <p:cNvSpPr>
            <a:spLocks/>
          </p:cNvSpPr>
          <p:nvPr>
            <p:custDataLst>
              <p:tags r:id="rId47"/>
            </p:custDataLst>
          </p:nvPr>
        </p:nvSpPr>
        <p:spPr bwMode="auto">
          <a:xfrm>
            <a:off x="204311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FD1481-7D6F-49D0-9FEF-FD96CBB48190}" type="datetime'''''''''''''''''''20''''''''''17'''''''''''''''''''''''">
              <a:rPr lang="ja-JP" altLang="en-US" sz="1000" smtClean="0"/>
              <a:pPr/>
              <a:t>2017</a:t>
            </a:fld>
            <a:endParaRPr kumimoji="1" lang="ja-JP" altLang="en-US" sz="1000" dirty="0"/>
          </a:p>
        </p:txBody>
      </p:sp>
      <p:sp>
        <p:nvSpPr>
          <p:cNvPr id="136" name="テキスト プレースホルダ 9">
            <a:extLst>
              <a:ext uri="{FF2B5EF4-FFF2-40B4-BE49-F238E27FC236}">
                <a16:creationId xmlns:a16="http://schemas.microsoft.com/office/drawing/2014/main" id="{3420C1DB-E77A-15C1-3C97-04611B72A7F8}"/>
              </a:ext>
            </a:extLst>
          </p:cNvPr>
          <p:cNvSpPr>
            <a:spLocks/>
          </p:cNvSpPr>
          <p:nvPr>
            <p:custDataLst>
              <p:tags r:id="rId48"/>
            </p:custDataLst>
          </p:nvPr>
        </p:nvSpPr>
        <p:spPr bwMode="gray">
          <a:xfrm>
            <a:off x="2354263" y="38163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C408F-43DF-41B7-B787-8C85B250C420}" type="datetime'''''''''4,''''''''''''''2''''''''5''''''''''''''''''''2'''">
              <a:rPr lang="en-US" altLang="en-US" sz="1000" smtClean="0">
                <a:effectLst/>
              </a:rPr>
              <a:pPr/>
              <a:t>4,252</a:t>
            </a:fld>
            <a:endParaRPr kumimoji="1" lang="ja-JP" altLang="en-US" sz="1000" dirty="0"/>
          </a:p>
        </p:txBody>
      </p:sp>
      <p:sp>
        <p:nvSpPr>
          <p:cNvPr id="137" name="テキスト プレースホルダ 9">
            <a:extLst>
              <a:ext uri="{FF2B5EF4-FFF2-40B4-BE49-F238E27FC236}">
                <a16:creationId xmlns:a16="http://schemas.microsoft.com/office/drawing/2014/main" id="{BE31DFD8-801A-E302-F8A1-8ECEAB345F96}"/>
              </a:ext>
            </a:extLst>
          </p:cNvPr>
          <p:cNvSpPr>
            <a:spLocks/>
          </p:cNvSpPr>
          <p:nvPr>
            <p:custDataLst>
              <p:tags r:id="rId49"/>
            </p:custDataLst>
          </p:nvPr>
        </p:nvSpPr>
        <p:spPr bwMode="gray">
          <a:xfrm>
            <a:off x="2354263" y="532447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C049A8-D74E-4658-9008-A95A921CB940}" type="datetime'''''''''''''''2,''4''''''''''''3''''1'''''''''''''''''''''">
              <a:rPr lang="en-US" altLang="en-US" sz="1000" smtClean="0">
                <a:effectLst/>
              </a:rPr>
              <a:pPr/>
              <a:t>2,431</a:t>
            </a:fld>
            <a:endParaRPr kumimoji="1" lang="ja-JP" altLang="en-US" sz="1000" dirty="0"/>
          </a:p>
        </p:txBody>
      </p:sp>
      <p:sp>
        <p:nvSpPr>
          <p:cNvPr id="61" name="テキスト プレースホルダ 9">
            <a:extLst>
              <a:ext uri="{FF2B5EF4-FFF2-40B4-BE49-F238E27FC236}">
                <a16:creationId xmlns:a16="http://schemas.microsoft.com/office/drawing/2014/main" id="{756C20E7-6041-400F-0E5A-B1119CED4026}"/>
              </a:ext>
            </a:extLst>
          </p:cNvPr>
          <p:cNvSpPr>
            <a:spLocks/>
          </p:cNvSpPr>
          <p:nvPr>
            <p:custDataLst>
              <p:tags r:id="rId50"/>
            </p:custDataLst>
          </p:nvPr>
        </p:nvSpPr>
        <p:spPr bwMode="auto">
          <a:xfrm>
            <a:off x="2382838"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0FB37A-17CE-420E-A9E8-A6D63963EEBA}" type="datetime'''''''''''2''0''''''''''''1''''''''''''''8'''''">
              <a:rPr lang="ja-JP" altLang="en-US" sz="1000" smtClean="0"/>
              <a:pPr/>
              <a:t>2018</a:t>
            </a:fld>
            <a:endParaRPr kumimoji="1" lang="ja-JP" altLang="en-US" sz="1000" dirty="0"/>
          </a:p>
        </p:txBody>
      </p:sp>
      <p:sp>
        <p:nvSpPr>
          <p:cNvPr id="138" name="テキスト プレースホルダ 9">
            <a:extLst>
              <a:ext uri="{FF2B5EF4-FFF2-40B4-BE49-F238E27FC236}">
                <a16:creationId xmlns:a16="http://schemas.microsoft.com/office/drawing/2014/main" id="{8DA83363-1089-20F6-5478-5303BF400F18}"/>
              </a:ext>
            </a:extLst>
          </p:cNvPr>
          <p:cNvSpPr>
            <a:spLocks/>
          </p:cNvSpPr>
          <p:nvPr>
            <p:custDataLst>
              <p:tags r:id="rId51"/>
            </p:custDataLst>
          </p:nvPr>
        </p:nvSpPr>
        <p:spPr bwMode="gray">
          <a:xfrm>
            <a:off x="2693988" y="38004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9724CE-5663-4FA6-BC05-67E4474CF01C}" type="datetime'''''4'''',2''''8''''''''''9'''''''''''">
              <a:rPr lang="en-US" altLang="en-US" sz="1000" smtClean="0">
                <a:effectLst/>
              </a:rPr>
              <a:pPr/>
              <a:t>4,289</a:t>
            </a:fld>
            <a:endParaRPr kumimoji="1" lang="ja-JP" altLang="en-US" sz="1000" dirty="0"/>
          </a:p>
        </p:txBody>
      </p:sp>
      <p:sp>
        <p:nvSpPr>
          <p:cNvPr id="139" name="テキスト プレースホルダ 9">
            <a:extLst>
              <a:ext uri="{FF2B5EF4-FFF2-40B4-BE49-F238E27FC236}">
                <a16:creationId xmlns:a16="http://schemas.microsoft.com/office/drawing/2014/main" id="{E738CC4B-7F10-9262-70F9-CD47C68AD634}"/>
              </a:ext>
            </a:extLst>
          </p:cNvPr>
          <p:cNvSpPr>
            <a:spLocks/>
          </p:cNvSpPr>
          <p:nvPr>
            <p:custDataLst>
              <p:tags r:id="rId52"/>
            </p:custDataLst>
          </p:nvPr>
        </p:nvSpPr>
        <p:spPr bwMode="gray">
          <a:xfrm>
            <a:off x="2693988" y="53213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D24752-3524-4481-85F4-AD8A6FA7BB81}" type="datetime'''''2'''''''''''''''''''''''',''''''''4''''''''''''4''''''''8'">
              <a:rPr lang="en-US" altLang="en-US" sz="1000" smtClean="0">
                <a:effectLst/>
              </a:rPr>
              <a:pPr/>
              <a:t>2,448</a:t>
            </a:fld>
            <a:endParaRPr kumimoji="1" lang="ja-JP" altLang="en-US" sz="1000" dirty="0"/>
          </a:p>
        </p:txBody>
      </p:sp>
      <p:sp>
        <p:nvSpPr>
          <p:cNvPr id="65" name="テキスト プレースホルダ 9">
            <a:extLst>
              <a:ext uri="{FF2B5EF4-FFF2-40B4-BE49-F238E27FC236}">
                <a16:creationId xmlns:a16="http://schemas.microsoft.com/office/drawing/2014/main" id="{0DEA8FB9-29D3-6660-2932-FEA75EC8FC02}"/>
              </a:ext>
            </a:extLst>
          </p:cNvPr>
          <p:cNvSpPr>
            <a:spLocks/>
          </p:cNvSpPr>
          <p:nvPr>
            <p:custDataLst>
              <p:tags r:id="rId53"/>
            </p:custDataLst>
          </p:nvPr>
        </p:nvSpPr>
        <p:spPr bwMode="auto">
          <a:xfrm>
            <a:off x="272256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F9854-1B43-4AA1-8531-5ADDF4971719}" type="datetime'2''''0''''''''''''1''''''''''''9'''''''''''''''''''''''''''''">
              <a:rPr lang="ja-JP" altLang="en-US" sz="1000" smtClean="0"/>
              <a:pPr/>
              <a:t>2019</a:t>
            </a:fld>
            <a:endParaRPr kumimoji="1" lang="ja-JP" altLang="en-US" sz="1000" dirty="0"/>
          </a:p>
        </p:txBody>
      </p:sp>
      <p:sp>
        <p:nvSpPr>
          <p:cNvPr id="140" name="テキスト プレースホルダ 9">
            <a:extLst>
              <a:ext uri="{FF2B5EF4-FFF2-40B4-BE49-F238E27FC236}">
                <a16:creationId xmlns:a16="http://schemas.microsoft.com/office/drawing/2014/main" id="{FFE17E55-505E-61F7-9F6F-2C3E21C99D19}"/>
              </a:ext>
            </a:extLst>
          </p:cNvPr>
          <p:cNvSpPr>
            <a:spLocks/>
          </p:cNvSpPr>
          <p:nvPr>
            <p:custDataLst>
              <p:tags r:id="rId54"/>
            </p:custDataLst>
          </p:nvPr>
        </p:nvSpPr>
        <p:spPr bwMode="gray">
          <a:xfrm>
            <a:off x="3032125" y="36750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ABE84-8948-49C0-BB34-1560F71DD0E7}" type="datetime'''''''''4'',''''''''''''''''''3''''''''''''''''2''''5'">
              <a:rPr lang="en-US" altLang="en-US" sz="1000" smtClean="0">
                <a:effectLst/>
              </a:rPr>
              <a:pPr/>
              <a:t>4,325</a:t>
            </a:fld>
            <a:endParaRPr kumimoji="1" lang="ja-JP" altLang="en-US" sz="1000" dirty="0"/>
          </a:p>
        </p:txBody>
      </p:sp>
      <p:sp>
        <p:nvSpPr>
          <p:cNvPr id="141" name="テキスト プレースホルダ 9">
            <a:extLst>
              <a:ext uri="{FF2B5EF4-FFF2-40B4-BE49-F238E27FC236}">
                <a16:creationId xmlns:a16="http://schemas.microsoft.com/office/drawing/2014/main" id="{7FB675C6-E570-2264-2F54-ED7EC51DE096}"/>
              </a:ext>
            </a:extLst>
          </p:cNvPr>
          <p:cNvSpPr>
            <a:spLocks/>
          </p:cNvSpPr>
          <p:nvPr>
            <p:custDataLst>
              <p:tags r:id="rId55"/>
            </p:custDataLst>
          </p:nvPr>
        </p:nvSpPr>
        <p:spPr bwMode="gray">
          <a:xfrm>
            <a:off x="3032125" y="52625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E555A-37AB-4E29-8C3F-4825C23AA676}" type="datetime'2'',''''''''''''''''''7''''''''''0''''''''''6'''''''''''''''''">
              <a:rPr lang="en-US" altLang="en-US" sz="1000" smtClean="0">
                <a:effectLst/>
              </a:rPr>
              <a:pPr/>
              <a:t>2,706</a:t>
            </a:fld>
            <a:endParaRPr kumimoji="1" lang="ja-JP" altLang="en-US" sz="1000" dirty="0"/>
          </a:p>
        </p:txBody>
      </p:sp>
      <p:sp>
        <p:nvSpPr>
          <p:cNvPr id="70" name="テキスト プレースホルダ 9">
            <a:extLst>
              <a:ext uri="{FF2B5EF4-FFF2-40B4-BE49-F238E27FC236}">
                <a16:creationId xmlns:a16="http://schemas.microsoft.com/office/drawing/2014/main" id="{DDD4E711-7D86-9812-4445-A6D69AC18823}"/>
              </a:ext>
            </a:extLst>
          </p:cNvPr>
          <p:cNvSpPr>
            <a:spLocks/>
          </p:cNvSpPr>
          <p:nvPr>
            <p:custDataLst>
              <p:tags r:id="rId56"/>
            </p:custDataLst>
          </p:nvPr>
        </p:nvSpPr>
        <p:spPr bwMode="auto">
          <a:xfrm>
            <a:off x="3060700"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B2DED9-2C45-4D37-BB10-B71B79E7F1CB}" type="datetime'2''''''''''''''0''2''''''''''''''''''''''0'''''''''''''">
              <a:rPr lang="ja-JP" altLang="en-US" sz="1000" smtClean="0"/>
              <a:pPr/>
              <a:t>2020</a:t>
            </a:fld>
            <a:endParaRPr kumimoji="1" lang="ja-JP" altLang="en-US" sz="1000" dirty="0"/>
          </a:p>
        </p:txBody>
      </p:sp>
      <p:sp>
        <p:nvSpPr>
          <p:cNvPr id="142" name="テキスト プレースホルダ 9">
            <a:extLst>
              <a:ext uri="{FF2B5EF4-FFF2-40B4-BE49-F238E27FC236}">
                <a16:creationId xmlns:a16="http://schemas.microsoft.com/office/drawing/2014/main" id="{8DC8CA58-E6F3-9322-13CE-10D65564C5DC}"/>
              </a:ext>
            </a:extLst>
          </p:cNvPr>
          <p:cNvSpPr>
            <a:spLocks/>
          </p:cNvSpPr>
          <p:nvPr>
            <p:custDataLst>
              <p:tags r:id="rId57"/>
            </p:custDataLst>
          </p:nvPr>
        </p:nvSpPr>
        <p:spPr bwMode="gray">
          <a:xfrm>
            <a:off x="3371850" y="38195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E06FC-09FC-4B0C-A490-8815591B9BDC}" type="datetime'''''''''4'''''''''''''''''''',''''''''''1''''''8''''''''5'''''">
              <a:rPr lang="en-US" altLang="en-US" sz="1000" smtClean="0">
                <a:effectLst/>
              </a:rPr>
              <a:pPr/>
              <a:t>4,185</a:t>
            </a:fld>
            <a:endParaRPr kumimoji="1" lang="ja-JP" altLang="en-US" sz="1000" dirty="0"/>
          </a:p>
        </p:txBody>
      </p:sp>
      <p:sp>
        <p:nvSpPr>
          <p:cNvPr id="143" name="テキスト プレースホルダ 9">
            <a:extLst>
              <a:ext uri="{FF2B5EF4-FFF2-40B4-BE49-F238E27FC236}">
                <a16:creationId xmlns:a16="http://schemas.microsoft.com/office/drawing/2014/main" id="{7A8CCEE0-9BE5-6D29-DF4F-73DCF3D259FE}"/>
              </a:ext>
            </a:extLst>
          </p:cNvPr>
          <p:cNvSpPr>
            <a:spLocks/>
          </p:cNvSpPr>
          <p:nvPr>
            <p:custDataLst>
              <p:tags r:id="rId58"/>
            </p:custDataLst>
          </p:nvPr>
        </p:nvSpPr>
        <p:spPr bwMode="gray">
          <a:xfrm>
            <a:off x="3371850" y="53181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32DB87-2734-4036-8CD9-6C5EF3E3BA26}" type="datetime'2'''',''''''''4''5''7'''''''''''''''''''''">
              <a:rPr lang="en-US" altLang="en-US" sz="1000" smtClean="0">
                <a:effectLst/>
              </a:rPr>
              <a:pPr/>
              <a:t>2,457</a:t>
            </a:fld>
            <a:endParaRPr kumimoji="1" lang="ja-JP" altLang="en-US" sz="1000" dirty="0"/>
          </a:p>
        </p:txBody>
      </p:sp>
      <p:sp>
        <p:nvSpPr>
          <p:cNvPr id="71" name="テキスト プレースホルダ 9">
            <a:extLst>
              <a:ext uri="{FF2B5EF4-FFF2-40B4-BE49-F238E27FC236}">
                <a16:creationId xmlns:a16="http://schemas.microsoft.com/office/drawing/2014/main" id="{160D66D9-022C-8205-A74C-3A70EF97ED37}"/>
              </a:ext>
            </a:extLst>
          </p:cNvPr>
          <p:cNvSpPr>
            <a:spLocks/>
          </p:cNvSpPr>
          <p:nvPr>
            <p:custDataLst>
              <p:tags r:id="rId59"/>
            </p:custDataLst>
          </p:nvPr>
        </p:nvSpPr>
        <p:spPr bwMode="auto">
          <a:xfrm>
            <a:off x="3400425"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33DBC6-F8CE-4BCE-9B74-4C974B35268F}" type="datetime'''2''''''''''''''0''''''''''''''''''''''''2''1'">
              <a:rPr lang="ja-JP" altLang="en-US" sz="1000" smtClean="0"/>
              <a:pPr/>
              <a:t>2021</a:t>
            </a:fld>
            <a:endParaRPr kumimoji="1" lang="ja-JP" altLang="en-US" sz="1000" dirty="0"/>
          </a:p>
        </p:txBody>
      </p:sp>
      <p:sp>
        <p:nvSpPr>
          <p:cNvPr id="144" name="テキスト プレースホルダ 9">
            <a:extLst>
              <a:ext uri="{FF2B5EF4-FFF2-40B4-BE49-F238E27FC236}">
                <a16:creationId xmlns:a16="http://schemas.microsoft.com/office/drawing/2014/main" id="{B13E1F67-2BC9-92F7-CE85-AF282A459080}"/>
              </a:ext>
            </a:extLst>
          </p:cNvPr>
          <p:cNvSpPr>
            <a:spLocks/>
          </p:cNvSpPr>
          <p:nvPr>
            <p:custDataLst>
              <p:tags r:id="rId60"/>
            </p:custDataLst>
          </p:nvPr>
        </p:nvSpPr>
        <p:spPr bwMode="gray">
          <a:xfrm>
            <a:off x="3711575" y="3633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F235CA-2234-452D-9C41-68BCF29A4D96}" type="datetime'''''''''''''''4'''''''''''',4''''5''''''''''8'''''''''''''">
              <a:rPr lang="en-US" altLang="en-US" sz="1000" smtClean="0">
                <a:effectLst/>
              </a:rPr>
              <a:pPr/>
              <a:t>4,458</a:t>
            </a:fld>
            <a:endParaRPr kumimoji="1" lang="ja-JP" altLang="en-US" sz="1000" dirty="0"/>
          </a:p>
        </p:txBody>
      </p:sp>
      <p:sp>
        <p:nvSpPr>
          <p:cNvPr id="145" name="テキスト プレースホルダ 9">
            <a:extLst>
              <a:ext uri="{FF2B5EF4-FFF2-40B4-BE49-F238E27FC236}">
                <a16:creationId xmlns:a16="http://schemas.microsoft.com/office/drawing/2014/main" id="{1ADC3E6C-258C-4C2D-A795-4041344680AB}"/>
              </a:ext>
            </a:extLst>
          </p:cNvPr>
          <p:cNvSpPr>
            <a:spLocks/>
          </p:cNvSpPr>
          <p:nvPr>
            <p:custDataLst>
              <p:tags r:id="rId61"/>
            </p:custDataLst>
          </p:nvPr>
        </p:nvSpPr>
        <p:spPr bwMode="gray">
          <a:xfrm>
            <a:off x="3711575" y="52562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501B0-9557-4B2E-92E7-21CBCB863A0E}" type="datetime'''''''''2'''''''''''''''''''''''''',''''''7''''3''''''3'''''">
              <a:rPr lang="en-US" altLang="en-US" sz="1000" smtClean="0">
                <a:effectLst/>
              </a:rPr>
              <a:pPr/>
              <a:t>2,733</a:t>
            </a:fld>
            <a:endParaRPr kumimoji="1" lang="ja-JP" altLang="en-US" sz="1000" dirty="0"/>
          </a:p>
        </p:txBody>
      </p:sp>
      <p:sp>
        <p:nvSpPr>
          <p:cNvPr id="72" name="テキスト プレースホルダ 9">
            <a:extLst>
              <a:ext uri="{FF2B5EF4-FFF2-40B4-BE49-F238E27FC236}">
                <a16:creationId xmlns:a16="http://schemas.microsoft.com/office/drawing/2014/main" id="{2CC4A3D3-1534-FBA2-2494-92506B42EDD6}"/>
              </a:ext>
            </a:extLst>
          </p:cNvPr>
          <p:cNvSpPr>
            <a:spLocks/>
          </p:cNvSpPr>
          <p:nvPr>
            <p:custDataLst>
              <p:tags r:id="rId62"/>
            </p:custDataLst>
          </p:nvPr>
        </p:nvSpPr>
        <p:spPr bwMode="auto">
          <a:xfrm>
            <a:off x="3740150"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3EB2B3-F306-4C88-B191-D1933550503B}" type="datetime'''''''''2''''''''''0''''2''''''''''''''''2'''''''''''''''''''">
              <a:rPr lang="ja-JP" altLang="en-US" sz="1000" smtClean="0"/>
              <a:pPr/>
              <a:t>2022</a:t>
            </a:fld>
            <a:endParaRPr kumimoji="1" lang="ja-JP" altLang="en-US" sz="1000" dirty="0"/>
          </a:p>
        </p:txBody>
      </p:sp>
      <p:sp>
        <p:nvSpPr>
          <p:cNvPr id="146" name="テキスト プレースホルダ 9">
            <a:extLst>
              <a:ext uri="{FF2B5EF4-FFF2-40B4-BE49-F238E27FC236}">
                <a16:creationId xmlns:a16="http://schemas.microsoft.com/office/drawing/2014/main" id="{2C738C47-2890-351E-C745-9ADE09707BF7}"/>
              </a:ext>
            </a:extLst>
          </p:cNvPr>
          <p:cNvSpPr>
            <a:spLocks/>
          </p:cNvSpPr>
          <p:nvPr>
            <p:custDataLst>
              <p:tags r:id="rId63"/>
            </p:custDataLst>
          </p:nvPr>
        </p:nvSpPr>
        <p:spPr bwMode="gray">
          <a:xfrm>
            <a:off x="4051300" y="36306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F0238-F98D-4531-9C4F-DAFDD361E6F2}" type="datetime'''''''''4'''',''5''''''6''''''''8'">
              <a:rPr lang="en-US" altLang="en-US" sz="1000" smtClean="0">
                <a:effectLst/>
              </a:rPr>
              <a:pPr/>
              <a:t>4,568</a:t>
            </a:fld>
            <a:endParaRPr kumimoji="1" lang="ja-JP" altLang="en-US" sz="1000" dirty="0"/>
          </a:p>
        </p:txBody>
      </p:sp>
      <p:sp>
        <p:nvSpPr>
          <p:cNvPr id="147" name="テキスト プレースホルダ 9">
            <a:extLst>
              <a:ext uri="{FF2B5EF4-FFF2-40B4-BE49-F238E27FC236}">
                <a16:creationId xmlns:a16="http://schemas.microsoft.com/office/drawing/2014/main" id="{3AE38990-F22C-5B09-DCDB-A191EEDAEB0F}"/>
              </a:ext>
            </a:extLst>
          </p:cNvPr>
          <p:cNvSpPr>
            <a:spLocks/>
          </p:cNvSpPr>
          <p:nvPr>
            <p:custDataLst>
              <p:tags r:id="rId64"/>
            </p:custDataLst>
          </p:nvPr>
        </p:nvSpPr>
        <p:spPr bwMode="gray">
          <a:xfrm>
            <a:off x="4051300" y="52673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6D823D-DD2A-4D5F-B26E-534FAB2C45DF}" type="datetime'''''''''2,''''''''''6''''''''''''83'''''''''''''''">
              <a:rPr lang="en-US" altLang="en-US" sz="1000" smtClean="0">
                <a:effectLst/>
              </a:rPr>
              <a:pPr/>
              <a:t>2,683</a:t>
            </a:fld>
            <a:endParaRPr kumimoji="1" lang="ja-JP" altLang="en-US" sz="1000" dirty="0"/>
          </a:p>
        </p:txBody>
      </p:sp>
      <p:sp>
        <p:nvSpPr>
          <p:cNvPr id="78" name="テキスト プレースホルダ 9">
            <a:extLst>
              <a:ext uri="{FF2B5EF4-FFF2-40B4-BE49-F238E27FC236}">
                <a16:creationId xmlns:a16="http://schemas.microsoft.com/office/drawing/2014/main" id="{E53AD42F-B43C-8349-8750-11E3260A7B9D}"/>
              </a:ext>
            </a:extLst>
          </p:cNvPr>
          <p:cNvSpPr>
            <a:spLocks/>
          </p:cNvSpPr>
          <p:nvPr>
            <p:custDataLst>
              <p:tags r:id="rId65"/>
            </p:custDataLst>
          </p:nvPr>
        </p:nvSpPr>
        <p:spPr bwMode="auto">
          <a:xfrm>
            <a:off x="4079875"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341AF-4AEE-4D9A-8AE8-4BFE162C1D65}" type="datetime'''''''''''''''''''''''''2''0''''''''''''''''''''''''2''3'''''">
              <a:rPr lang="ja-JP" altLang="en-US" sz="1000" smtClean="0"/>
              <a:pPr/>
              <a:t>2023</a:t>
            </a:fld>
            <a:endParaRPr kumimoji="1" lang="ja-JP" altLang="en-US" sz="1000" dirty="0"/>
          </a:p>
        </p:txBody>
      </p:sp>
      <p:sp>
        <p:nvSpPr>
          <p:cNvPr id="148" name="テキスト プレースホルダ 9">
            <a:extLst>
              <a:ext uri="{FF2B5EF4-FFF2-40B4-BE49-F238E27FC236}">
                <a16:creationId xmlns:a16="http://schemas.microsoft.com/office/drawing/2014/main" id="{3AFFCFAF-0382-6548-EFD1-6A278F055885}"/>
              </a:ext>
            </a:extLst>
          </p:cNvPr>
          <p:cNvSpPr>
            <a:spLocks/>
          </p:cNvSpPr>
          <p:nvPr>
            <p:custDataLst>
              <p:tags r:id="rId66"/>
            </p:custDataLst>
          </p:nvPr>
        </p:nvSpPr>
        <p:spPr bwMode="gray">
          <a:xfrm>
            <a:off x="4391025" y="36131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31E232-E050-4158-B278-6310A18641B1}" type="datetime'''4'''''''''''''''''''',6''''''''''0''5'''''''''''''''">
              <a:rPr lang="en-US" altLang="en-US" sz="1000" smtClean="0">
                <a:effectLst/>
              </a:rPr>
              <a:pPr/>
              <a:t>4,605</a:t>
            </a:fld>
            <a:endParaRPr kumimoji="1" lang="ja-JP" altLang="en-US" sz="1000" dirty="0"/>
          </a:p>
        </p:txBody>
      </p:sp>
      <p:sp>
        <p:nvSpPr>
          <p:cNvPr id="150" name="テキスト プレースホルダ 9">
            <a:extLst>
              <a:ext uri="{FF2B5EF4-FFF2-40B4-BE49-F238E27FC236}">
                <a16:creationId xmlns:a16="http://schemas.microsoft.com/office/drawing/2014/main" id="{D324EDD9-DE34-C6A4-FA02-C705CB4AB654}"/>
              </a:ext>
            </a:extLst>
          </p:cNvPr>
          <p:cNvSpPr>
            <a:spLocks/>
          </p:cNvSpPr>
          <p:nvPr>
            <p:custDataLst>
              <p:tags r:id="rId67"/>
            </p:custDataLst>
          </p:nvPr>
        </p:nvSpPr>
        <p:spPr bwMode="gray">
          <a:xfrm>
            <a:off x="4391025" y="52625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09B9E9-63F3-4045-9902-E96102962D7E}" type="datetime'''''''''''''''''''''2,''''''''7''''''''''0''''''4'''''''">
              <a:rPr lang="en-US" altLang="en-US" sz="1000" smtClean="0">
                <a:effectLst/>
              </a:rPr>
              <a:pPr/>
              <a:t>2,704</a:t>
            </a:fld>
            <a:endParaRPr kumimoji="1" lang="ja-JP" altLang="en-US" sz="1000" dirty="0"/>
          </a:p>
        </p:txBody>
      </p:sp>
      <p:sp>
        <p:nvSpPr>
          <p:cNvPr id="79" name="テキスト プレースホルダ 9">
            <a:extLst>
              <a:ext uri="{FF2B5EF4-FFF2-40B4-BE49-F238E27FC236}">
                <a16:creationId xmlns:a16="http://schemas.microsoft.com/office/drawing/2014/main" id="{8D1E6CBD-A834-FDBE-3B23-15EEB30083F5}"/>
              </a:ext>
            </a:extLst>
          </p:cNvPr>
          <p:cNvSpPr>
            <a:spLocks/>
          </p:cNvSpPr>
          <p:nvPr>
            <p:custDataLst>
              <p:tags r:id="rId68"/>
            </p:custDataLst>
          </p:nvPr>
        </p:nvSpPr>
        <p:spPr bwMode="auto">
          <a:xfrm>
            <a:off x="4419600"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C04107-464D-47E0-A2FF-EECC42725F2F}" type="datetime'''''2''''''''''''''0''''2''''4'''''''''''''''''''''''''''">
              <a:rPr lang="ja-JP" altLang="en-US" sz="1000" smtClean="0"/>
              <a:pPr/>
              <a:t>2024</a:t>
            </a:fld>
            <a:endParaRPr kumimoji="1" lang="ja-JP" altLang="en-US" sz="1000" dirty="0"/>
          </a:p>
        </p:txBody>
      </p:sp>
      <p:sp>
        <p:nvSpPr>
          <p:cNvPr id="99" name="テキスト プレースホルダ 9">
            <a:extLst>
              <a:ext uri="{FF2B5EF4-FFF2-40B4-BE49-F238E27FC236}">
                <a16:creationId xmlns:a16="http://schemas.microsoft.com/office/drawing/2014/main" id="{2BF33443-1E12-A0D1-BAB0-0DC192A81199}"/>
              </a:ext>
            </a:extLst>
          </p:cNvPr>
          <p:cNvSpPr>
            <a:spLocks/>
          </p:cNvSpPr>
          <p:nvPr>
            <p:custDataLst>
              <p:tags r:id="rId69"/>
            </p:custDataLst>
          </p:nvPr>
        </p:nvSpPr>
        <p:spPr bwMode="gray">
          <a:xfrm>
            <a:off x="655638" y="38735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218604-88CD-4F17-A223-BA8799B1A841}" type="datetime'''''4'''''''''''',3''5''''2'''''''''''''''''''''''''''''''">
              <a:rPr lang="en-US" altLang="en-US" sz="1000" smtClean="0">
                <a:effectLst/>
              </a:rPr>
              <a:pPr/>
              <a:t>4,352</a:t>
            </a:fld>
            <a:endParaRPr kumimoji="1" lang="ja-JP" altLang="en-US" sz="1000" dirty="0"/>
          </a:p>
        </p:txBody>
      </p:sp>
      <p:sp>
        <p:nvSpPr>
          <p:cNvPr id="48" name="テキスト プレースホルダ 9">
            <a:extLst>
              <a:ext uri="{FF2B5EF4-FFF2-40B4-BE49-F238E27FC236}">
                <a16:creationId xmlns:a16="http://schemas.microsoft.com/office/drawing/2014/main" id="{2AAAD2EB-18FE-67B6-BF21-82BAAC87E144}"/>
              </a:ext>
            </a:extLst>
          </p:cNvPr>
          <p:cNvSpPr>
            <a:spLocks/>
          </p:cNvSpPr>
          <p:nvPr>
            <p:custDataLst>
              <p:tags r:id="rId70"/>
            </p:custDataLst>
          </p:nvPr>
        </p:nvSpPr>
        <p:spPr bwMode="gray">
          <a:xfrm>
            <a:off x="995363" y="2732088"/>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E3788B-4A65-4C0F-A748-EE2CC018F319}" type="datetime'''''6'''''''''',''''''''''''7''''''''3''''''''5'''''''''''''''">
              <a:rPr lang="ja-JP" altLang="en-US" sz="1000" smtClean="0"/>
              <a:pPr/>
              <a:t>6,735</a:t>
            </a:fld>
            <a:endParaRPr kumimoji="1" lang="ja-JP" altLang="en-US" sz="1000" dirty="0"/>
          </a:p>
        </p:txBody>
      </p:sp>
      <p:sp>
        <p:nvSpPr>
          <p:cNvPr id="50" name="テキスト プレースホルダ 9">
            <a:extLst>
              <a:ext uri="{FF2B5EF4-FFF2-40B4-BE49-F238E27FC236}">
                <a16:creationId xmlns:a16="http://schemas.microsoft.com/office/drawing/2014/main" id="{4DEB802E-7572-A52E-54C2-C7810F9621CE}"/>
              </a:ext>
            </a:extLst>
          </p:cNvPr>
          <p:cNvSpPr>
            <a:spLocks/>
          </p:cNvSpPr>
          <p:nvPr>
            <p:custDataLst>
              <p:tags r:id="rId71"/>
            </p:custDataLst>
          </p:nvPr>
        </p:nvSpPr>
        <p:spPr bwMode="gray">
          <a:xfrm>
            <a:off x="1335088" y="27479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C65CED-0988-4BBF-A6E5-4130CB919A86}" type="datetime'''''''''''''''''''''6'''''''''''''',''''''''7''''''02'''''''">
              <a:rPr lang="ja-JP" altLang="en-US" sz="1000" smtClean="0"/>
              <a:pPr/>
              <a:t>6,702</a:t>
            </a:fld>
            <a:endParaRPr kumimoji="1" lang="ja-JP" altLang="en-US" sz="1000" dirty="0"/>
          </a:p>
        </p:txBody>
      </p:sp>
      <p:sp>
        <p:nvSpPr>
          <p:cNvPr id="80" name="テキスト プレースホルダ 9">
            <a:extLst>
              <a:ext uri="{FF2B5EF4-FFF2-40B4-BE49-F238E27FC236}">
                <a16:creationId xmlns:a16="http://schemas.microsoft.com/office/drawing/2014/main" id="{FE9556A7-9C25-3939-B52B-F124D061FC7E}"/>
              </a:ext>
            </a:extLst>
          </p:cNvPr>
          <p:cNvSpPr>
            <a:spLocks/>
          </p:cNvSpPr>
          <p:nvPr>
            <p:custDataLst>
              <p:tags r:id="rId72"/>
            </p:custDataLst>
          </p:nvPr>
        </p:nvSpPr>
        <p:spPr bwMode="gray">
          <a:xfrm>
            <a:off x="1674813" y="27447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8384D-CB8B-4C40-9016-C93BD0DB43D5}" type="datetime'6'''''''''''''''''''',''''''''7''0''''''''''''''''''''''''9'">
              <a:rPr lang="ja-JP" altLang="en-US" sz="1000" smtClean="0"/>
              <a:pPr/>
              <a:t>6,709</a:t>
            </a:fld>
            <a:endParaRPr kumimoji="1" lang="ja-JP" altLang="en-US" sz="1000" dirty="0"/>
          </a:p>
        </p:txBody>
      </p:sp>
      <p:sp>
        <p:nvSpPr>
          <p:cNvPr id="81" name="テキスト プレースホルダ 9">
            <a:extLst>
              <a:ext uri="{FF2B5EF4-FFF2-40B4-BE49-F238E27FC236}">
                <a16:creationId xmlns:a16="http://schemas.microsoft.com/office/drawing/2014/main" id="{11A831CE-908B-3080-0E41-70F2C0018B6A}"/>
              </a:ext>
            </a:extLst>
          </p:cNvPr>
          <p:cNvSpPr>
            <a:spLocks/>
          </p:cNvSpPr>
          <p:nvPr>
            <p:custDataLst>
              <p:tags r:id="rId73"/>
            </p:custDataLst>
          </p:nvPr>
        </p:nvSpPr>
        <p:spPr bwMode="gray">
          <a:xfrm>
            <a:off x="2014538" y="26987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31DF4A-23DA-474C-925D-3B02D189B824}" type="datetime'''''''''''''''''''''''6'''''''''',''8''08'''''''''">
              <a:rPr lang="ja-JP" altLang="en-US" sz="1000" smtClean="0"/>
              <a:pPr/>
              <a:t>6,808</a:t>
            </a:fld>
            <a:endParaRPr kumimoji="1" lang="ja-JP" altLang="en-US" sz="1000" dirty="0"/>
          </a:p>
        </p:txBody>
      </p:sp>
      <p:sp>
        <p:nvSpPr>
          <p:cNvPr id="91" name="テキスト プレースホルダ 9">
            <a:extLst>
              <a:ext uri="{FF2B5EF4-FFF2-40B4-BE49-F238E27FC236}">
                <a16:creationId xmlns:a16="http://schemas.microsoft.com/office/drawing/2014/main" id="{BB0668F5-F590-0A4F-E9D5-3D63BF902FED}"/>
              </a:ext>
            </a:extLst>
          </p:cNvPr>
          <p:cNvSpPr>
            <a:spLocks/>
          </p:cNvSpPr>
          <p:nvPr>
            <p:custDataLst>
              <p:tags r:id="rId74"/>
            </p:custDataLst>
          </p:nvPr>
        </p:nvSpPr>
        <p:spPr bwMode="gray">
          <a:xfrm>
            <a:off x="2354263" y="27559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DF201A-E960-458A-A6B7-39DA31BAD371}" type="datetime'''''''''''''6'',''''''''''''''''''''6''8''''3'''''''''''">
              <a:rPr lang="ja-JP" altLang="en-US" sz="1000" smtClean="0"/>
              <a:pPr/>
              <a:t>6,683</a:t>
            </a:fld>
            <a:endParaRPr kumimoji="1" lang="ja-JP" altLang="en-US" sz="1000" dirty="0"/>
          </a:p>
        </p:txBody>
      </p:sp>
      <p:sp>
        <p:nvSpPr>
          <p:cNvPr id="42" name="テキスト プレースホルダ 9">
            <a:extLst>
              <a:ext uri="{FF2B5EF4-FFF2-40B4-BE49-F238E27FC236}">
                <a16:creationId xmlns:a16="http://schemas.microsoft.com/office/drawing/2014/main" id="{2BF32BCA-85F6-EC4E-86FB-070D2DD6347A}"/>
              </a:ext>
            </a:extLst>
          </p:cNvPr>
          <p:cNvSpPr>
            <a:spLocks/>
          </p:cNvSpPr>
          <p:nvPr>
            <p:custDataLst>
              <p:tags r:id="rId75"/>
            </p:custDataLst>
          </p:nvPr>
        </p:nvSpPr>
        <p:spPr bwMode="gray">
          <a:xfrm>
            <a:off x="655638" y="2790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277DBF-4F63-41AB-A934-087E968546D7}" type="datetime'''''6'',''''60''''''''''''4'''''''''''''''">
              <a:rPr lang="ja-JP" altLang="en-US" sz="1000" smtClean="0"/>
              <a:pPr/>
              <a:t>6,604</a:t>
            </a:fld>
            <a:endParaRPr kumimoji="1" lang="ja-JP" altLang="en-US" sz="1000" dirty="0"/>
          </a:p>
        </p:txBody>
      </p:sp>
      <p:sp>
        <p:nvSpPr>
          <p:cNvPr id="93" name="テキスト プレースホルダ 9">
            <a:extLst>
              <a:ext uri="{FF2B5EF4-FFF2-40B4-BE49-F238E27FC236}">
                <a16:creationId xmlns:a16="http://schemas.microsoft.com/office/drawing/2014/main" id="{70D19A10-A012-B1DF-6FE5-CAC047FB1B0F}"/>
              </a:ext>
            </a:extLst>
          </p:cNvPr>
          <p:cNvSpPr>
            <a:spLocks/>
          </p:cNvSpPr>
          <p:nvPr>
            <p:custDataLst>
              <p:tags r:id="rId76"/>
            </p:custDataLst>
          </p:nvPr>
        </p:nvSpPr>
        <p:spPr bwMode="gray">
          <a:xfrm>
            <a:off x="3032125" y="25987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E963A1-7882-46E8-A9A8-E8A40ABB9BA6}" type="datetime'''''7'''''''''''''''',0''''''''''''''31'''''''''''''">
              <a:rPr lang="ja-JP" altLang="en-US" sz="1000" smtClean="0"/>
              <a:pPr/>
              <a:t>7,031</a:t>
            </a:fld>
            <a:endParaRPr kumimoji="1" lang="ja-JP" altLang="en-US" sz="1000" dirty="0"/>
          </a:p>
        </p:txBody>
      </p:sp>
      <p:sp>
        <p:nvSpPr>
          <p:cNvPr id="94" name="テキスト プレースホルダ 9">
            <a:extLst>
              <a:ext uri="{FF2B5EF4-FFF2-40B4-BE49-F238E27FC236}">
                <a16:creationId xmlns:a16="http://schemas.microsoft.com/office/drawing/2014/main" id="{FAADD9AA-A85E-F461-0D7A-57298E0A9D62}"/>
              </a:ext>
            </a:extLst>
          </p:cNvPr>
          <p:cNvSpPr>
            <a:spLocks/>
          </p:cNvSpPr>
          <p:nvPr>
            <p:custDataLst>
              <p:tags r:id="rId77"/>
            </p:custDataLst>
          </p:nvPr>
        </p:nvSpPr>
        <p:spPr bwMode="gray">
          <a:xfrm>
            <a:off x="3371850" y="27749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28CC69-1EAF-4FC2-812E-1A483F1FE59F}" type="datetime'6'',''''''''''''''''''''''''''''''''''''''''''''64''''2'">
              <a:rPr lang="ja-JP" altLang="en-US" sz="1000" smtClean="0"/>
              <a:pPr/>
              <a:t>6,642</a:t>
            </a:fld>
            <a:endParaRPr kumimoji="1" lang="ja-JP" altLang="en-US" sz="1000" dirty="0"/>
          </a:p>
        </p:txBody>
      </p:sp>
      <p:sp>
        <p:nvSpPr>
          <p:cNvPr id="95" name="テキスト プレースホルダ 9">
            <a:extLst>
              <a:ext uri="{FF2B5EF4-FFF2-40B4-BE49-F238E27FC236}">
                <a16:creationId xmlns:a16="http://schemas.microsoft.com/office/drawing/2014/main" id="{6811DCB9-8857-3EB1-5FEA-B2C8F387A2CD}"/>
              </a:ext>
            </a:extLst>
          </p:cNvPr>
          <p:cNvSpPr>
            <a:spLocks/>
          </p:cNvSpPr>
          <p:nvPr>
            <p:custDataLst>
              <p:tags r:id="rId78"/>
            </p:custDataLst>
          </p:nvPr>
        </p:nvSpPr>
        <p:spPr bwMode="gray">
          <a:xfrm>
            <a:off x="3711575" y="25273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49008-5311-422B-BB0E-6C703E1468EB}" type="datetime'''''''''''''''7'''''''''''''''''''''''''''',''''''191'''''">
              <a:rPr lang="ja-JP" altLang="en-US" sz="1000" smtClean="0"/>
              <a:pPr/>
              <a:t>7,191</a:t>
            </a:fld>
            <a:endParaRPr kumimoji="1" lang="ja-JP" altLang="en-US" sz="1000" dirty="0"/>
          </a:p>
        </p:txBody>
      </p:sp>
      <p:sp>
        <p:nvSpPr>
          <p:cNvPr id="96" name="テキスト プレースホルダ 9">
            <a:extLst>
              <a:ext uri="{FF2B5EF4-FFF2-40B4-BE49-F238E27FC236}">
                <a16:creationId xmlns:a16="http://schemas.microsoft.com/office/drawing/2014/main" id="{445F60DE-0CAE-E2C3-32BC-B43A36A13E4C}"/>
              </a:ext>
            </a:extLst>
          </p:cNvPr>
          <p:cNvSpPr>
            <a:spLocks/>
          </p:cNvSpPr>
          <p:nvPr>
            <p:custDataLst>
              <p:tags r:id="rId79"/>
            </p:custDataLst>
          </p:nvPr>
        </p:nvSpPr>
        <p:spPr bwMode="gray">
          <a:xfrm>
            <a:off x="4051300" y="24987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30ADD-0228-4A0B-A97F-FE453E6B001F}" type="datetime'7'''''''''''''''''''''''',''''2''''''''''''5''1'''''''''''''">
              <a:rPr lang="ja-JP" altLang="en-US" sz="1000" smtClean="0"/>
              <a:pPr/>
              <a:t>7,251</a:t>
            </a:fld>
            <a:endParaRPr kumimoji="1" lang="ja-JP" altLang="en-US" sz="1000" dirty="0"/>
          </a:p>
        </p:txBody>
      </p:sp>
      <p:sp>
        <p:nvSpPr>
          <p:cNvPr id="97" name="テキスト プレースホルダ 9">
            <a:extLst>
              <a:ext uri="{FF2B5EF4-FFF2-40B4-BE49-F238E27FC236}">
                <a16:creationId xmlns:a16="http://schemas.microsoft.com/office/drawing/2014/main" id="{934BD7A7-8569-B3F1-50F5-13C5DF4B709B}"/>
              </a:ext>
            </a:extLst>
          </p:cNvPr>
          <p:cNvSpPr>
            <a:spLocks/>
          </p:cNvSpPr>
          <p:nvPr>
            <p:custDataLst>
              <p:tags r:id="rId80"/>
            </p:custDataLst>
          </p:nvPr>
        </p:nvSpPr>
        <p:spPr bwMode="gray">
          <a:xfrm>
            <a:off x="4391025" y="24733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37F294-5EC2-4508-8E50-9DF6EF5241EE}" type="datetime'''''7'''''''''''''''''',''''''''''''''''''''''3''''0''9'''''">
              <a:rPr lang="ja-JP" altLang="en-US" sz="1000" smtClean="0"/>
              <a:pPr/>
              <a:t>7,309</a:t>
            </a:fld>
            <a:endParaRPr kumimoji="1" lang="ja-JP" altLang="en-US" sz="1000" dirty="0"/>
          </a:p>
        </p:txBody>
      </p:sp>
      <p:sp>
        <p:nvSpPr>
          <p:cNvPr id="92" name="テキスト プレースホルダ 9">
            <a:extLst>
              <a:ext uri="{FF2B5EF4-FFF2-40B4-BE49-F238E27FC236}">
                <a16:creationId xmlns:a16="http://schemas.microsoft.com/office/drawing/2014/main" id="{263FB7FE-CF55-645B-4F64-90D94F58A6D9}"/>
              </a:ext>
            </a:extLst>
          </p:cNvPr>
          <p:cNvSpPr>
            <a:spLocks/>
          </p:cNvSpPr>
          <p:nvPr>
            <p:custDataLst>
              <p:tags r:id="rId81"/>
            </p:custDataLst>
          </p:nvPr>
        </p:nvSpPr>
        <p:spPr bwMode="gray">
          <a:xfrm>
            <a:off x="2693988" y="27320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5B23FF-9FE4-4612-90E9-B8EF9506CDB7}" type="datetime'''''''''''''''''6'',''''''''''''''7''''3''''''''7'">
              <a:rPr lang="ja-JP" altLang="en-US" sz="1000" smtClean="0"/>
              <a:pPr/>
              <a:t>6,737</a:t>
            </a:fld>
            <a:endParaRPr kumimoji="1" lang="ja-JP" altLang="en-US" sz="1000" dirty="0"/>
          </a:p>
        </p:txBody>
      </p:sp>
    </p:spTree>
    <p:extLst>
      <p:ext uri="{BB962C8B-B14F-4D97-AF65-F5344CB8AC3E}">
        <p14:creationId xmlns:p14="http://schemas.microsoft.com/office/powerpoint/2010/main" val="51347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zh-TW" altLang="en-US" dirty="0"/>
              <a:t>医療機関 </a:t>
            </a:r>
            <a:r>
              <a:rPr lang="en-US" altLang="zh-TW" dirty="0"/>
              <a:t>- </a:t>
            </a:r>
            <a:r>
              <a:rPr lang="zh-TW" altLang="en-US" dirty="0"/>
              <a:t>公的医療機関</a:t>
            </a:r>
          </a:p>
        </p:txBody>
      </p:sp>
      <p:sp>
        <p:nvSpPr>
          <p:cNvPr id="6" name="テキスト ボックス 5"/>
          <p:cNvSpPr txBox="1"/>
          <p:nvPr/>
        </p:nvSpPr>
        <p:spPr>
          <a:xfrm>
            <a:off x="200472" y="1032115"/>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公的医療機関としては、サンパウロ州にある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つの州立大学附属病院（州立カンピーナス大学附属病院、州立サンパウロ大学附属病院）が特に有名である。</a:t>
            </a:r>
          </a:p>
        </p:txBody>
      </p:sp>
      <p:grpSp>
        <p:nvGrpSpPr>
          <p:cNvPr id="7" name="グループ化 7"/>
          <p:cNvGrpSpPr/>
          <p:nvPr/>
        </p:nvGrpSpPr>
        <p:grpSpPr>
          <a:xfrm>
            <a:off x="350673" y="1530283"/>
            <a:ext cx="9073008" cy="288032"/>
            <a:chOff x="4803500" y="2168432"/>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6843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p>
          </p:txBody>
        </p:sp>
      </p:grpSp>
      <p:sp>
        <p:nvSpPr>
          <p:cNvPr id="23" name="テキスト ボックス 22"/>
          <p:cNvSpPr txBox="1"/>
          <p:nvPr/>
        </p:nvSpPr>
        <p:spPr>
          <a:xfrm>
            <a:off x="200471" y="6525343"/>
            <a:ext cx="9289029" cy="47390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2022</a:t>
            </a:r>
            <a:r>
              <a:rPr kumimoji="0" lang="ja-JP" altLang="en-US" sz="800" dirty="0" bmk=""/>
              <a:t>）、</a:t>
            </a:r>
            <a:r>
              <a:rPr kumimoji="0" lang="en-US" altLang="ja-JP" sz="800" dirty="0" bmk=""/>
              <a:t>JSPS</a:t>
            </a:r>
            <a:r>
              <a:rPr kumimoji="0" lang="ja-JP" altLang="en-US" sz="800" dirty="0" bmk=""/>
              <a:t>「新興国ブラジルの学術研究動向」（</a:t>
            </a:r>
            <a:r>
              <a:rPr kumimoji="0" lang="en-US" altLang="ja-JP" sz="800" dirty="0" bmk=""/>
              <a:t>2015</a:t>
            </a:r>
            <a:r>
              <a:rPr kumimoji="0" lang="ja-JP" altLang="en-US" sz="800" dirty="0" bmk=""/>
              <a:t>）、各医療機関ホームページ、有識者ヒアリング、「</a:t>
            </a:r>
            <a:r>
              <a:rPr kumimoji="0" lang="en-US" altLang="ja-JP" sz="800" dirty="0" bmk=""/>
              <a:t>Hospital das </a:t>
            </a:r>
            <a:r>
              <a:rPr kumimoji="0" lang="en-US" altLang="ja-JP" sz="800" dirty="0" err="1" bmk=""/>
              <a:t>Clínicas</a:t>
            </a:r>
            <a:r>
              <a:rPr kumimoji="0" lang="en-US" altLang="ja-JP" sz="800" dirty="0" bmk=""/>
              <a:t> of University of São Paulo Medical School</a:t>
            </a:r>
            <a:r>
              <a:rPr kumimoji="0" lang="ja-JP" altLang="en-US" sz="800" dirty="0" bmk=""/>
              <a:t>」（</a:t>
            </a:r>
            <a:r>
              <a:rPr kumimoji="0" lang="pt-BR" altLang="ja-JP" sz="800" dirty="0" bmk=""/>
              <a:t>doi: http://dx.doi.org/10.11606/issn.1679-9836.v95ispe1p37-40</a:t>
            </a:r>
            <a:r>
              <a:rPr kumimoji="0" lang="ja-JP" altLang="en-US" sz="800" dirty="0" bmk=""/>
              <a:t>）、</a:t>
            </a:r>
            <a:r>
              <a:rPr kumimoji="0" lang="en-US" altLang="ja-JP" sz="800" dirty="0" bmk=""/>
              <a:t>AHA Journals</a:t>
            </a:r>
            <a:r>
              <a:rPr kumimoji="0" lang="ja-JP" altLang="en-US" sz="800" dirty="0" bmk=""/>
              <a:t>「</a:t>
            </a:r>
            <a:r>
              <a:rPr kumimoji="0" lang="pt-BR" altLang="ja-JP" sz="800" dirty="0" bmk=""/>
              <a:t>Instituto do Coração-INCOR </a:t>
            </a:r>
            <a:r>
              <a:rPr kumimoji="0" lang="ja-JP" altLang="pt-BR" sz="800" dirty="0" bmk=""/>
              <a:t>（</a:t>
            </a:r>
            <a:r>
              <a:rPr kumimoji="0" lang="pt-BR" altLang="ja-JP" sz="800" dirty="0" bmk=""/>
              <a:t>São Paulo, Brasil</a:t>
            </a:r>
            <a:r>
              <a:rPr kumimoji="0" lang="ja-JP" altLang="pt-BR" sz="800" dirty="0" bmk=""/>
              <a:t>）</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graphicFrame>
        <p:nvGraphicFramePr>
          <p:cNvPr id="24" name="表 12">
            <a:extLst>
              <a:ext uri="{FF2B5EF4-FFF2-40B4-BE49-F238E27FC236}">
                <a16:creationId xmlns:a16="http://schemas.microsoft.com/office/drawing/2014/main" id="{FB2012BA-A12D-4F38-B6A5-854F377FB36E}"/>
              </a:ext>
            </a:extLst>
          </p:cNvPr>
          <p:cNvGraphicFramePr>
            <a:graphicFrameLocks noGrp="1"/>
          </p:cNvGraphicFramePr>
          <p:nvPr>
            <p:extLst>
              <p:ext uri="{D42A27DB-BD31-4B8C-83A1-F6EECF244321}">
                <p14:modId xmlns:p14="http://schemas.microsoft.com/office/powerpoint/2010/main" val="1524155577"/>
              </p:ext>
            </p:extLst>
          </p:nvPr>
        </p:nvGraphicFramePr>
        <p:xfrm>
          <a:off x="217889" y="1830502"/>
          <a:ext cx="9432478" cy="4707939"/>
        </p:xfrm>
        <a:graphic>
          <a:graphicData uri="http://schemas.openxmlformats.org/drawingml/2006/table">
            <a:tbl>
              <a:tblPr firstRow="1" bandRow="1">
                <a:tableStyleId>{5C22544A-7EE6-4342-B048-85BDC9FD1C3A}</a:tableStyleId>
              </a:tblPr>
              <a:tblGrid>
                <a:gridCol w="1926799">
                  <a:extLst>
                    <a:ext uri="{9D8B030D-6E8A-4147-A177-3AD203B41FA5}">
                      <a16:colId xmlns:a16="http://schemas.microsoft.com/office/drawing/2014/main" val="20001"/>
                    </a:ext>
                  </a:extLst>
                </a:gridCol>
                <a:gridCol w="4619174">
                  <a:extLst>
                    <a:ext uri="{9D8B030D-6E8A-4147-A177-3AD203B41FA5}">
                      <a16:colId xmlns:a16="http://schemas.microsoft.com/office/drawing/2014/main" val="20002"/>
                    </a:ext>
                  </a:extLst>
                </a:gridCol>
                <a:gridCol w="348755">
                  <a:extLst>
                    <a:ext uri="{9D8B030D-6E8A-4147-A177-3AD203B41FA5}">
                      <a16:colId xmlns:a16="http://schemas.microsoft.com/office/drawing/2014/main" val="20004"/>
                    </a:ext>
                  </a:extLst>
                </a:gridCol>
                <a:gridCol w="507550">
                  <a:extLst>
                    <a:ext uri="{9D8B030D-6E8A-4147-A177-3AD203B41FA5}">
                      <a16:colId xmlns:a16="http://schemas.microsoft.com/office/drawing/2014/main" val="20005"/>
                    </a:ext>
                  </a:extLst>
                </a:gridCol>
                <a:gridCol w="507550">
                  <a:extLst>
                    <a:ext uri="{9D8B030D-6E8A-4147-A177-3AD203B41FA5}">
                      <a16:colId xmlns:a16="http://schemas.microsoft.com/office/drawing/2014/main" val="1421179307"/>
                    </a:ext>
                  </a:extLst>
                </a:gridCol>
                <a:gridCol w="507550">
                  <a:extLst>
                    <a:ext uri="{9D8B030D-6E8A-4147-A177-3AD203B41FA5}">
                      <a16:colId xmlns:a16="http://schemas.microsoft.com/office/drawing/2014/main" val="20006"/>
                    </a:ext>
                  </a:extLst>
                </a:gridCol>
                <a:gridCol w="507550">
                  <a:extLst>
                    <a:ext uri="{9D8B030D-6E8A-4147-A177-3AD203B41FA5}">
                      <a16:colId xmlns:a16="http://schemas.microsoft.com/office/drawing/2014/main" val="20007"/>
                    </a:ext>
                  </a:extLst>
                </a:gridCol>
                <a:gridCol w="507550">
                  <a:extLst>
                    <a:ext uri="{9D8B030D-6E8A-4147-A177-3AD203B41FA5}">
                      <a16:colId xmlns:a16="http://schemas.microsoft.com/office/drawing/2014/main" val="747426486"/>
                    </a:ext>
                  </a:extLst>
                </a:gridCol>
              </a:tblGrid>
              <a:tr h="315005">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59899">
                <a:tc>
                  <a:txBody>
                    <a:bodyPr/>
                    <a:lstStyle/>
                    <a:p>
                      <a:pPr algn="ctr" fontAlgn="t"/>
                      <a:r>
                        <a:rPr lang="en-US" altLang="ja-JP" sz="1100" b="1" i="0" u="none" strike="noStrike" dirty="0">
                          <a:solidFill>
                            <a:srgbClr val="000000"/>
                          </a:solidFill>
                          <a:effectLst/>
                          <a:latin typeface="+mj-lt"/>
                        </a:rPr>
                        <a:t>Hospital de Clinicas UNICAMP</a:t>
                      </a:r>
                      <a:r>
                        <a:rPr lang="ja-JP" altLang="en-US" sz="1000" b="1" i="0" u="none" strike="noStrike" dirty="0">
                          <a:solidFill>
                            <a:srgbClr val="000000"/>
                          </a:solidFill>
                          <a:effectLst/>
                          <a:latin typeface="+mj-lt"/>
                        </a:rPr>
                        <a:t>（</a:t>
                      </a:r>
                      <a:r>
                        <a:rPr lang="en-US" altLang="ja-JP" sz="1000" b="1" i="0" u="none" strike="noStrike" dirty="0">
                          <a:solidFill>
                            <a:srgbClr val="000000"/>
                          </a:solidFill>
                          <a:effectLst/>
                          <a:latin typeface="+mj-lt"/>
                        </a:rPr>
                        <a:t>UPS</a:t>
                      </a:r>
                      <a:r>
                        <a:rPr lang="ja-JP" altLang="en-US" sz="1000" b="1" i="0" u="none" strike="noStrike" dirty="0">
                          <a:solidFill>
                            <a:srgbClr val="000000"/>
                          </a:solidFill>
                          <a:effectLst/>
                          <a:latin typeface="+mj-lt"/>
                        </a:rPr>
                        <a:t>）</a:t>
                      </a:r>
                      <a:br>
                        <a:rPr lang="en-US" altLang="ja-JP" sz="1000" b="1" i="0" u="none" strike="noStrike" dirty="0">
                          <a:solidFill>
                            <a:srgbClr val="000000"/>
                          </a:solidFill>
                          <a:effectLst/>
                          <a:latin typeface="+mj-lt"/>
                        </a:rPr>
                      </a:br>
                      <a:r>
                        <a:rPr lang="ja-JP" altLang="en-US" sz="1000" b="1" i="0" u="none" strike="noStrike" dirty="0">
                          <a:solidFill>
                            <a:srgbClr val="000000"/>
                          </a:solidFill>
                          <a:effectLst/>
                          <a:latin typeface="+mj-lt"/>
                        </a:rPr>
                        <a:t>（州立カンピーナス大学附属病院）</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50" dirty="0">
                          <a:latin typeface="Arial" panose="020B0604020202020204" pitchFamily="34" charset="0"/>
                          <a:ea typeface="ＭＳ Ｐゴシック" panose="020B0600070205080204" pitchFamily="50" charset="-128"/>
                        </a:rPr>
                        <a:t>サンパウロ市</a:t>
                      </a:r>
                      <a:r>
                        <a:rPr lang="ja-JP" altLang="en-US" sz="1000" dirty="0">
                          <a:latin typeface="Arial" panose="020B0604020202020204" pitchFamily="34" charset="0"/>
                          <a:ea typeface="ＭＳ Ｐゴシック" panose="020B0600070205080204" pitchFamily="50" charset="-128"/>
                        </a:rPr>
                        <a:t>から</a:t>
                      </a:r>
                      <a:r>
                        <a:rPr lang="en-US" altLang="ja-JP" sz="1000" dirty="0">
                          <a:latin typeface="Arial" panose="020B0604020202020204" pitchFamily="34" charset="0"/>
                          <a:ea typeface="ＭＳ Ｐゴシック" panose="020B0600070205080204" pitchFamily="50" charset="-128"/>
                        </a:rPr>
                        <a:t>100km</a:t>
                      </a:r>
                      <a:r>
                        <a:rPr lang="ja-JP" altLang="en-US" sz="1000" dirty="0">
                          <a:latin typeface="Arial" panose="020B0604020202020204" pitchFamily="34" charset="0"/>
                          <a:ea typeface="ＭＳ Ｐゴシック" panose="020B0600070205080204" pitchFamily="50" charset="-128"/>
                        </a:rPr>
                        <a:t>離れたカンピーナス市にある</a:t>
                      </a:r>
                      <a:r>
                        <a:rPr lang="ja-JP" altLang="en-US" sz="1050" dirty="0">
                          <a:solidFill>
                            <a:srgbClr val="000000"/>
                          </a:solidFill>
                          <a:latin typeface="Arial Black" pitchFamily="34" charset="0"/>
                          <a:ea typeface="HGP創英角ｺﾞｼｯｸUB" pitchFamily="50" charset="-128"/>
                        </a:rPr>
                        <a:t>州立のカンピーナス大学（</a:t>
                      </a:r>
                      <a:r>
                        <a:rPr lang="en-US" altLang="ja-JP" sz="1050" dirty="0">
                          <a:solidFill>
                            <a:srgbClr val="000000"/>
                          </a:solidFill>
                          <a:latin typeface="Arial Black" pitchFamily="34" charset="0"/>
                          <a:ea typeface="HGP創英角ｺﾞｼｯｸUB" pitchFamily="50" charset="-128"/>
                        </a:rPr>
                        <a:t>UNICAMP</a:t>
                      </a:r>
                      <a:r>
                        <a:rPr lang="ja-JP" altLang="en-US" sz="1050" dirty="0">
                          <a:solidFill>
                            <a:srgbClr val="000000"/>
                          </a:solidFill>
                          <a:latin typeface="Arial Black" pitchFamily="34" charset="0"/>
                          <a:ea typeface="HGP創英角ｺﾞｼｯｸUB" pitchFamily="50" charset="-128"/>
                        </a:rPr>
                        <a:t>）の附属病院</a:t>
                      </a:r>
                      <a:r>
                        <a:rPr lang="ja-JP" altLang="en-US" sz="1000" dirty="0">
                          <a:latin typeface="Arial" panose="020B0604020202020204" pitchFamily="34" charset="0"/>
                          <a:ea typeface="ＭＳ Ｐゴシック" panose="020B0600070205080204" pitchFamily="50" charset="-128"/>
                        </a:rPr>
                        <a:t>。</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毎年</a:t>
                      </a:r>
                      <a:r>
                        <a:rPr lang="en-US" altLang="ja-JP" sz="1000" dirty="0">
                          <a:latin typeface="Arial" panose="020B0604020202020204" pitchFamily="34" charset="0"/>
                          <a:ea typeface="ＭＳ Ｐゴシック" panose="020B0600070205080204" pitchFamily="50" charset="-128"/>
                        </a:rPr>
                        <a:t>100</a:t>
                      </a:r>
                      <a:r>
                        <a:rPr lang="ja-JP" altLang="en-US" sz="1000" dirty="0">
                          <a:latin typeface="Arial" panose="020B0604020202020204" pitchFamily="34" charset="0"/>
                          <a:ea typeface="ＭＳ Ｐゴシック" panose="020B0600070205080204" pitchFamily="50" charset="-128"/>
                        </a:rPr>
                        <a:t>万人の利用実績があり、ブラジル</a:t>
                      </a:r>
                      <a:r>
                        <a:rPr lang="ja-JP" altLang="en-US" sz="1050" dirty="0">
                          <a:solidFill>
                            <a:srgbClr val="000000"/>
                          </a:solidFill>
                          <a:latin typeface="Arial Black" pitchFamily="34" charset="0"/>
                          <a:ea typeface="HGP創英角ｺﾞｼｯｸUB" pitchFamily="50" charset="-128"/>
                        </a:rPr>
                        <a:t>最高峰の公立病院の一つ</a:t>
                      </a:r>
                      <a:r>
                        <a:rPr lang="ja-JP" altLang="en-US" sz="1000" dirty="0">
                          <a:latin typeface="Arial" panose="020B0604020202020204" pitchFamily="34" charset="0"/>
                          <a:ea typeface="ＭＳ Ｐゴシック" panose="020B0600070205080204" pitchFamily="50" charset="-128"/>
                        </a:rPr>
                        <a:t>となっている。</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カンピーナス大学は、他に</a:t>
                      </a:r>
                      <a:r>
                        <a:rPr lang="ja-JP" altLang="en-US" sz="1050" dirty="0">
                          <a:solidFill>
                            <a:srgbClr val="000000"/>
                          </a:solidFill>
                          <a:latin typeface="Arial Black" pitchFamily="34" charset="0"/>
                          <a:ea typeface="HGP創英角ｺﾞｼｯｸUB" pitchFamily="50" charset="-128"/>
                        </a:rPr>
                        <a:t>地域医療を支える病院を</a:t>
                      </a:r>
                      <a:r>
                        <a:rPr lang="en-US" altLang="ja-JP" sz="1050" dirty="0">
                          <a:solidFill>
                            <a:srgbClr val="000000"/>
                          </a:solidFill>
                          <a:latin typeface="Arial Black" pitchFamily="34" charset="0"/>
                          <a:ea typeface="HGP創英角ｺﾞｼｯｸUB" pitchFamily="50" charset="-128"/>
                        </a:rPr>
                        <a:t>2</a:t>
                      </a:r>
                      <a:r>
                        <a:rPr lang="ja-JP" altLang="en-US" sz="1050" dirty="0">
                          <a:solidFill>
                            <a:srgbClr val="000000"/>
                          </a:solidFill>
                          <a:latin typeface="Arial Black" pitchFamily="34" charset="0"/>
                          <a:ea typeface="HGP創英角ｺﾞｼｯｸUB" pitchFamily="50" charset="-128"/>
                        </a:rPr>
                        <a:t>ヵ所運営</a:t>
                      </a:r>
                      <a:r>
                        <a:rPr lang="ja-JP" altLang="en-US" sz="1000" dirty="0">
                          <a:latin typeface="Arial" panose="020B0604020202020204" pitchFamily="34" charset="0"/>
                          <a:ea typeface="ＭＳ Ｐゴシック" panose="020B0600070205080204" pitchFamily="50" charset="-128"/>
                        </a:rPr>
                        <a:t>して</a:t>
                      </a:r>
                      <a:r>
                        <a:rPr lang="ja-JP" altLang="en-US" sz="1050" dirty="0">
                          <a:latin typeface="Arial" panose="020B0604020202020204" pitchFamily="34" charset="0"/>
                          <a:ea typeface="ＭＳ Ｐゴシック" panose="020B0600070205080204" pitchFamily="50" charset="-128"/>
                        </a:rPr>
                        <a:t>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419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366,857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320,991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72508">
                <a:tc>
                  <a:txBody>
                    <a:bodyPr/>
                    <a:lstStyle/>
                    <a:p>
                      <a:pPr algn="ctr" fontAlgn="t"/>
                      <a:r>
                        <a:rPr lang="en-US" altLang="ja-JP" sz="1050" b="1" i="0" u="none" strike="noStrike" dirty="0">
                          <a:solidFill>
                            <a:srgbClr val="000000"/>
                          </a:solidFill>
                          <a:effectLst/>
                          <a:latin typeface="+mj-lt"/>
                        </a:rPr>
                        <a:t>The University Hospital of the University of São Paulo</a:t>
                      </a:r>
                      <a:br>
                        <a:rPr lang="en-US" altLang="ja-JP" sz="1050" b="1" i="0" u="none" strike="noStrike" dirty="0">
                          <a:solidFill>
                            <a:srgbClr val="000000"/>
                          </a:solidFill>
                          <a:effectLst/>
                          <a:latin typeface="+mj-lt"/>
                        </a:rPr>
                      </a:br>
                      <a:r>
                        <a:rPr lang="ja-JP" altLang="en-US" sz="1000" b="1" i="0" u="none" strike="noStrike" dirty="0">
                          <a:solidFill>
                            <a:srgbClr val="000000"/>
                          </a:solidFill>
                          <a:effectLst/>
                          <a:latin typeface="+mj-lt"/>
                        </a:rPr>
                        <a:t>（州立サンパウロ大学附属病院）</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ブラジル最大の大学である</a:t>
                      </a:r>
                      <a:r>
                        <a:rPr lang="ja-JP" altLang="en-US" sz="1050" dirty="0">
                          <a:solidFill>
                            <a:srgbClr val="000000"/>
                          </a:solidFill>
                          <a:latin typeface="Arial Black" pitchFamily="34" charset="0"/>
                          <a:ea typeface="HGP創英角ｺﾞｼｯｸUB" pitchFamily="50" charset="-128"/>
                        </a:rPr>
                        <a:t>州立サンパウロ大学（</a:t>
                      </a:r>
                      <a:r>
                        <a:rPr lang="en-US" altLang="ja-JP" sz="1050" dirty="0">
                          <a:solidFill>
                            <a:srgbClr val="000000"/>
                          </a:solidFill>
                          <a:latin typeface="Arial Black" pitchFamily="34" charset="0"/>
                          <a:ea typeface="HGP創英角ｺﾞｼｯｸUB" pitchFamily="50" charset="-128"/>
                        </a:rPr>
                        <a:t>USP</a:t>
                      </a:r>
                      <a:r>
                        <a:rPr lang="ja-JP" altLang="en-US" sz="1050" dirty="0">
                          <a:solidFill>
                            <a:srgbClr val="000000"/>
                          </a:solidFill>
                          <a:latin typeface="Arial Black" pitchFamily="34" charset="0"/>
                          <a:ea typeface="HGP創英角ｺﾞｼｯｸUB" pitchFamily="50" charset="-128"/>
                        </a:rPr>
                        <a:t>）が持つ附属病院</a:t>
                      </a:r>
                      <a:r>
                        <a:rPr lang="ja-JP" altLang="en-US" sz="1000" dirty="0">
                          <a:latin typeface="Arial" panose="020B0604020202020204" pitchFamily="34" charset="0"/>
                          <a:ea typeface="ＭＳ Ｐゴシック" panose="020B0600070205080204" pitchFamily="50" charset="-128"/>
                        </a:rPr>
                        <a:t>の一つ。</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1968</a:t>
                      </a:r>
                      <a:r>
                        <a:rPr lang="ja-JP" altLang="en-US" sz="1000" spc="20" dirty="0">
                          <a:latin typeface="Arial" panose="020B0604020202020204" pitchFamily="34" charset="0"/>
                          <a:ea typeface="ＭＳ Ｐゴシック" panose="020B0600070205080204" pitchFamily="50" charset="-128"/>
                        </a:rPr>
                        <a:t>年に運営開始。病床数は</a:t>
                      </a:r>
                      <a:r>
                        <a:rPr lang="en-US" altLang="ja-JP" sz="1000" spc="20" dirty="0">
                          <a:latin typeface="Arial" panose="020B0604020202020204" pitchFamily="34" charset="0"/>
                          <a:ea typeface="ＭＳ Ｐゴシック" panose="020B0600070205080204" pitchFamily="50" charset="-128"/>
                        </a:rPr>
                        <a:t>206</a:t>
                      </a:r>
                      <a:r>
                        <a:rPr lang="ja-JP" altLang="en-US" sz="1000" spc="20" dirty="0">
                          <a:latin typeface="Arial" panose="020B0604020202020204" pitchFamily="34" charset="0"/>
                          <a:ea typeface="ＭＳ Ｐゴシック" panose="020B0600070205080204" pitchFamily="50" charset="-128"/>
                        </a:rPr>
                        <a:t>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rPr>
                        <a:t> </a:t>
                      </a:r>
                      <a:r>
                        <a:rPr lang="en-US" altLang="ja-JP" sz="105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137,000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1402">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100" b="1" i="0" u="none" strike="noStrike" dirty="0">
                          <a:solidFill>
                            <a:srgbClr val="000000"/>
                          </a:solidFill>
                          <a:effectLst/>
                          <a:latin typeface="+mj-lt"/>
                        </a:rPr>
                        <a:t>Clinical Hospital of the University of São Paulo Medical School</a:t>
                      </a:r>
                      <a:br>
                        <a:rPr lang="en-US" altLang="ja-JP" sz="1000" b="1" i="0" u="none" strike="noStrike" dirty="0">
                          <a:solidFill>
                            <a:srgbClr val="000000"/>
                          </a:solidFill>
                          <a:effectLst/>
                          <a:latin typeface="+mj-lt"/>
                        </a:rPr>
                      </a:br>
                      <a:r>
                        <a:rPr lang="ja-JP" altLang="en-US" sz="1000" b="1" i="0" u="none" strike="noStrike" dirty="0">
                          <a:solidFill>
                            <a:srgbClr val="000000"/>
                          </a:solidFill>
                          <a:effectLst/>
                          <a:latin typeface="+mj-lt"/>
                        </a:rPr>
                        <a:t>（</a:t>
                      </a:r>
                      <a:r>
                        <a:rPr lang="en-US" altLang="ja-JP" sz="1000" b="1" i="0" u="none" strike="noStrike" dirty="0">
                          <a:solidFill>
                            <a:srgbClr val="000000"/>
                          </a:solidFill>
                          <a:effectLst/>
                          <a:latin typeface="+mj-lt"/>
                        </a:rPr>
                        <a:t>HCFM USP</a:t>
                      </a:r>
                      <a:r>
                        <a:rPr lang="ja-JP" altLang="en-US" sz="1000" b="1" i="0" u="none" strike="noStrike" dirty="0">
                          <a:solidFill>
                            <a:srgbClr val="000000"/>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kumimoji="1" lang="ja-JP" altLang="en-US" sz="1000" kern="1200" spc="20" dirty="0">
                          <a:solidFill>
                            <a:schemeClr val="dk1"/>
                          </a:solidFill>
                          <a:latin typeface="Arial" panose="020B0604020202020204" pitchFamily="34" charset="0"/>
                          <a:ea typeface="ＭＳ Ｐゴシック" panose="020B0600070205080204" pitchFamily="50" charset="-128"/>
                          <a:cs typeface="+mn-cs"/>
                        </a:rPr>
                        <a:t>ブラジル最大の大学である</a:t>
                      </a:r>
                      <a:r>
                        <a:rPr lang="en-US" altLang="ja-JP" sz="1000" dirty="0">
                          <a:solidFill>
                            <a:srgbClr val="000000"/>
                          </a:solidFill>
                          <a:latin typeface="Arial Black" pitchFamily="34" charset="0"/>
                          <a:ea typeface="HGP創英角ｺﾞｼｯｸUB" pitchFamily="50" charset="-128"/>
                        </a:rPr>
                        <a:t>USP</a:t>
                      </a:r>
                      <a:r>
                        <a:rPr lang="ja-JP" altLang="en-US" sz="1000" dirty="0">
                          <a:solidFill>
                            <a:srgbClr val="000000"/>
                          </a:solidFill>
                          <a:latin typeface="Arial Black" pitchFamily="34" charset="0"/>
                          <a:ea typeface="HGP創英角ｺﾞｼｯｸUB" pitchFamily="50" charset="-128"/>
                        </a:rPr>
                        <a:t>が持つ附属病院</a:t>
                      </a:r>
                      <a:r>
                        <a:rPr lang="ja-JP" altLang="en-US" sz="900" dirty="0">
                          <a:latin typeface="Arial" panose="020B0604020202020204" pitchFamily="34" charset="0"/>
                          <a:ea typeface="ＭＳ Ｐゴシック" panose="020B0600070205080204" pitchFamily="50" charset="-128"/>
                        </a:rPr>
                        <a:t>の一つ。</a:t>
                      </a:r>
                      <a:endParaRPr lang="en-US" altLang="ja-JP" sz="1000" spc="20" dirty="0">
                        <a:latin typeface="Arial" panose="020B0604020202020204" pitchFamily="34" charset="0"/>
                        <a:ea typeface="ＭＳ Ｐゴシック" panose="020B0600070205080204"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1944</a:t>
                      </a:r>
                      <a:r>
                        <a:rPr lang="ja-JP" altLang="en-US" sz="1000" spc="20" dirty="0">
                          <a:latin typeface="Arial" panose="020B0604020202020204" pitchFamily="34" charset="0"/>
                          <a:ea typeface="ＭＳ Ｐゴシック" panose="020B0600070205080204" pitchFamily="50" charset="-128"/>
                        </a:rPr>
                        <a:t>年に設立。病床数は</a:t>
                      </a:r>
                      <a:r>
                        <a:rPr lang="en-US" altLang="ja-JP" sz="1000" spc="20" dirty="0">
                          <a:latin typeface="Arial" panose="020B0604020202020204" pitchFamily="34" charset="0"/>
                          <a:ea typeface="ＭＳ Ｐゴシック" panose="020B0600070205080204" pitchFamily="50" charset="-128"/>
                        </a:rPr>
                        <a:t>2400</a:t>
                      </a:r>
                      <a:r>
                        <a:rPr lang="ja-JP" altLang="en-US" sz="1000" spc="20" dirty="0">
                          <a:latin typeface="Arial" panose="020B0604020202020204" pitchFamily="34" charset="0"/>
                          <a:ea typeface="ＭＳ Ｐゴシック" panose="020B0600070205080204" pitchFamily="50" charset="-128"/>
                        </a:rPr>
                        <a:t>にとなっている。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4572392"/>
                  </a:ext>
                </a:extLst>
              </a:tr>
              <a:tr h="811532">
                <a:tc>
                  <a:txBody>
                    <a:bodyPr/>
                    <a:lstStyle/>
                    <a:p>
                      <a:pPr algn="ctr" fontAlgn="t"/>
                      <a:r>
                        <a:rPr lang="en-US" altLang="ja-JP" sz="1100" b="1" i="0" u="none" strike="noStrike" dirty="0">
                          <a:solidFill>
                            <a:srgbClr val="000000"/>
                          </a:solidFill>
                          <a:effectLst/>
                          <a:latin typeface="+mj-lt"/>
                        </a:rPr>
                        <a:t>The Sarah </a:t>
                      </a:r>
                      <a:r>
                        <a:rPr lang="en-US" altLang="ja-JP" sz="1100" b="1" i="0" u="none" strike="noStrike" dirty="0" err="1">
                          <a:solidFill>
                            <a:srgbClr val="000000"/>
                          </a:solidFill>
                          <a:effectLst/>
                          <a:latin typeface="+mj-lt"/>
                        </a:rPr>
                        <a:t>Kubitschek</a:t>
                      </a:r>
                      <a:r>
                        <a:rPr lang="en-US" altLang="ja-JP" sz="1100" b="1" i="0" u="none" strike="noStrike" dirty="0">
                          <a:solidFill>
                            <a:srgbClr val="000000"/>
                          </a:solidFill>
                          <a:effectLst/>
                          <a:latin typeface="+mj-lt"/>
                        </a:rPr>
                        <a:t> Hospital Network</a:t>
                      </a:r>
                      <a:endParaRPr lang="ja-JP" altLang="en-US" sz="1100" b="1" i="0" u="none" strike="noStrike" dirty="0">
                        <a:solidFill>
                          <a:srgbClr val="000000"/>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ブラジル国内に</a:t>
                      </a:r>
                      <a:r>
                        <a:rPr lang="en-US" altLang="ja-JP" sz="1050" spc="-30" dirty="0">
                          <a:solidFill>
                            <a:srgbClr val="000000"/>
                          </a:solidFill>
                          <a:latin typeface="Arial Black" pitchFamily="34" charset="0"/>
                          <a:ea typeface="HGP創英角ｺﾞｼｯｸUB" pitchFamily="50" charset="-128"/>
                        </a:rPr>
                        <a:t>9</a:t>
                      </a:r>
                      <a:r>
                        <a:rPr lang="ja-JP" altLang="en-US" sz="1050" spc="-30" dirty="0">
                          <a:solidFill>
                            <a:srgbClr val="000000"/>
                          </a:solidFill>
                          <a:latin typeface="Arial Black" pitchFamily="34" charset="0"/>
                          <a:ea typeface="HGP創英角ｺﾞｼｯｸUB" pitchFamily="50" charset="-128"/>
                        </a:rPr>
                        <a:t>拠点を持つ医療機関ネットワーク。</a:t>
                      </a:r>
                      <a:r>
                        <a:rPr lang="ja-JP" altLang="en-US" sz="1000" spc="-30" dirty="0">
                          <a:latin typeface="Arial" panose="020B0604020202020204" pitchFamily="34" charset="0"/>
                          <a:ea typeface="ＭＳ Ｐゴシック" panose="020B0600070205080204" pitchFamily="50" charset="-128"/>
                        </a:rPr>
                        <a:t>いずれの拠点でも様々な疾病、症状に対するリハビリを提供している。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運営は、民間非営利団体であるサラ協会により行われているが、全運営資金は政府から供給されており、</a:t>
                      </a:r>
                      <a:r>
                        <a:rPr lang="ja-JP" altLang="en-US" sz="1050" spc="-30" dirty="0">
                          <a:solidFill>
                            <a:srgbClr val="000000"/>
                          </a:solidFill>
                          <a:latin typeface="Arial Black" pitchFamily="34" charset="0"/>
                          <a:ea typeface="HGP創英角ｺﾞｼｯｸUB" pitchFamily="50" charset="-128"/>
                        </a:rPr>
                        <a:t>公的医療機関の役割を果たしている。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68889">
                <a:tc>
                  <a:txBody>
                    <a:bodyPr/>
                    <a:lstStyle/>
                    <a:p>
                      <a:pPr algn="ctr" fontAlgn="t"/>
                      <a:r>
                        <a:rPr lang="en-US" altLang="ja-JP" sz="1200" b="1" i="0" u="none" strike="noStrike" dirty="0">
                          <a:solidFill>
                            <a:srgbClr val="000000"/>
                          </a:solidFill>
                          <a:effectLst/>
                          <a:latin typeface="+mj-lt"/>
                        </a:rPr>
                        <a:t>INCA</a:t>
                      </a:r>
                    </a:p>
                    <a:p>
                      <a:pPr algn="ctr" fontAlgn="t"/>
                      <a:r>
                        <a:rPr lang="ja-JP" altLang="en-US" sz="1000" b="1" i="0" u="none" strike="noStrike" dirty="0">
                          <a:solidFill>
                            <a:srgbClr val="000000"/>
                          </a:solidFill>
                          <a:effectLst/>
                          <a:latin typeface="MS Pゴシック"/>
                        </a:rPr>
                        <a:t>（国立ガン研究所）</a:t>
                      </a:r>
                      <a:br>
                        <a:rPr lang="en-US" altLang="ja-JP" sz="1000" b="1" i="0" u="none" strike="noStrike" dirty="0">
                          <a:solidFill>
                            <a:srgbClr val="000000"/>
                          </a:solidFill>
                          <a:effectLst/>
                          <a:latin typeface="MS Pゴシック"/>
                        </a:rPr>
                      </a:b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保健省直轄の機関で、ブラジルの</a:t>
                      </a:r>
                      <a:r>
                        <a:rPr lang="ja-JP" altLang="en-US" sz="1050" dirty="0">
                          <a:solidFill>
                            <a:srgbClr val="000000"/>
                          </a:solidFill>
                          <a:latin typeface="Arial Black" pitchFamily="34" charset="0"/>
                          <a:ea typeface="HGP創英角ｺﾞｼｯｸUB" pitchFamily="50" charset="-128"/>
                        </a:rPr>
                        <a:t>ガン予防・管理のための活動の開発・コーディネート</a:t>
                      </a:r>
                      <a:r>
                        <a:rPr lang="ja-JP" altLang="en-US" sz="1000" dirty="0">
                          <a:latin typeface="Arial" panose="020B0604020202020204" pitchFamily="34" charset="0"/>
                          <a:ea typeface="ＭＳ Ｐゴシック" panose="020B0600070205080204" pitchFamily="50" charset="-128"/>
                        </a:rPr>
                        <a:t>を行っている。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t>公的保険 </a:t>
                      </a:r>
                      <a:r>
                        <a:rPr lang="en-US" altLang="ja-JP" sz="1000" dirty="0"/>
                        <a:t>SUS </a:t>
                      </a:r>
                      <a:r>
                        <a:rPr lang="ja-JP" altLang="en-US" sz="1000" dirty="0"/>
                        <a:t>の下、</a:t>
                      </a:r>
                      <a:r>
                        <a:rPr kumimoji="1" lang="ja-JP" altLang="en-US" sz="1050" kern="1200" spc="-30" dirty="0">
                          <a:solidFill>
                            <a:srgbClr val="000000"/>
                          </a:solidFill>
                          <a:latin typeface="Arial Black" pitchFamily="34" charset="0"/>
                          <a:ea typeface="HGP創英角ｺﾞｼｯｸUB" pitchFamily="50" charset="-128"/>
                          <a:cs typeface="+mn-cs"/>
                        </a:rPr>
                        <a:t>ガン患者に対する無償治療も行 っている。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医療サービスを提供する機能のほか、</a:t>
                      </a:r>
                      <a:r>
                        <a:rPr lang="ja-JP" altLang="en-US" sz="105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12,542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05007">
                <a:tc>
                  <a:txBody>
                    <a:bodyPr/>
                    <a:lstStyle/>
                    <a:p>
                      <a:pPr algn="ctr" fontAlgn="t"/>
                      <a:br>
                        <a:rPr lang="en-US" altLang="ja-JP" sz="1000" b="1" i="0" u="none" strike="noStrike" dirty="0">
                          <a:solidFill>
                            <a:srgbClr val="000000"/>
                          </a:solidFill>
                          <a:effectLst/>
                          <a:latin typeface="MS Pゴシック"/>
                        </a:rPr>
                      </a:br>
                      <a:r>
                        <a:rPr lang="en-US" sz="1000" b="1" i="0" u="none" strike="noStrike" dirty="0">
                          <a:solidFill>
                            <a:srgbClr val="000000"/>
                          </a:solidFill>
                          <a:effectLst/>
                          <a:latin typeface="Arial" panose="020B0604020202020204" pitchFamily="34" charset="0"/>
                        </a:rPr>
                        <a:t>INCOR</a:t>
                      </a:r>
                      <a:endParaRPr lang="en-US" sz="1000" b="1" i="0" u="none" strike="noStrike" dirty="0">
                        <a:solidFill>
                          <a:srgbClr val="000000"/>
                        </a:solidFill>
                        <a:effectLst/>
                        <a:latin typeface="MS Pゴシック"/>
                      </a:endParaRPr>
                    </a:p>
                    <a:p>
                      <a:pPr algn="ctr" fontAlgn="t"/>
                      <a:r>
                        <a:rPr lang="ja-JP" altLang="en-US" sz="1000" b="1" i="0" u="none" strike="noStrike" dirty="0">
                          <a:solidFill>
                            <a:srgbClr val="000000"/>
                          </a:solidFill>
                          <a:effectLst/>
                          <a:latin typeface="MS Pゴシック"/>
                        </a:rPr>
                        <a:t>（心臓研究所）</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サンパウロ大学医学部傘下の公立大学病院。</a:t>
                      </a:r>
                      <a:r>
                        <a:rPr lang="ja-JP" altLang="en-US" sz="1000" dirty="0">
                          <a:solidFill>
                            <a:srgbClr val="000000"/>
                          </a:solidFill>
                          <a:latin typeface="Arial Black" pitchFamily="34" charset="0"/>
                          <a:ea typeface="HGP創英角ｺﾞｼｯｸUB" pitchFamily="50" charset="-128"/>
                        </a:rPr>
                        <a:t>心臓のほか、呼吸器も対象としている。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医療サービスを提供する機能のほか、</a:t>
                      </a:r>
                      <a:r>
                        <a:rPr lang="ja-JP" altLang="en-US" sz="100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2700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845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p>
        </p:txBody>
      </p:sp>
      <p:sp>
        <p:nvSpPr>
          <p:cNvPr id="6" name="テキスト ボックス 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サンパウロでは、シリオ・レバニーズ病院とアルバート・アインシュタイン病院が、人気を二分する有名な私立病院であり、どちらも最新鋭の機器や技術を保有している。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民間医療機関で勤務する多くの医師は、医療機関に所属していない（雇用関係にはない）。</a:t>
            </a:r>
          </a:p>
        </p:txBody>
      </p:sp>
      <p:grpSp>
        <p:nvGrpSpPr>
          <p:cNvPr id="7" name="グループ化 7"/>
          <p:cNvGrpSpPr/>
          <p:nvPr/>
        </p:nvGrpSpPr>
        <p:grpSpPr>
          <a:xfrm>
            <a:off x="416496" y="2098556"/>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grpSp>
      <p:sp>
        <p:nvSpPr>
          <p:cNvPr id="23" name="テキスト ボックス 22"/>
          <p:cNvSpPr txBox="1"/>
          <p:nvPr/>
        </p:nvSpPr>
        <p:spPr>
          <a:xfrm>
            <a:off x="200472" y="6525344"/>
            <a:ext cx="6912768" cy="21602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2022</a:t>
            </a:r>
            <a:r>
              <a:rPr kumimoji="0" lang="ja-JP" altLang="en-US" sz="800" dirty="0" bmk=""/>
              <a:t>）、各医療機関ホームページ、</a:t>
            </a:r>
            <a:r>
              <a:rPr kumimoji="0" lang="en-US" altLang="ja-JP" sz="800" dirty="0" bmk=""/>
              <a:t>NEC </a:t>
            </a:r>
            <a:r>
              <a:rPr kumimoji="0" lang="ja-JP" altLang="en-US" sz="800" dirty="0" bmk=""/>
              <a:t>ホームページ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aphicFrame>
        <p:nvGraphicFramePr>
          <p:cNvPr id="22" name="表 12">
            <a:extLst>
              <a:ext uri="{FF2B5EF4-FFF2-40B4-BE49-F238E27FC236}">
                <a16:creationId xmlns:a16="http://schemas.microsoft.com/office/drawing/2014/main" id="{16A51CD8-13FF-48A3-A1F3-3EAEC9DBD331}"/>
              </a:ext>
            </a:extLst>
          </p:cNvPr>
          <p:cNvGraphicFramePr>
            <a:graphicFrameLocks noGrp="1"/>
          </p:cNvGraphicFramePr>
          <p:nvPr>
            <p:extLst>
              <p:ext uri="{D42A27DB-BD31-4B8C-83A1-F6EECF244321}">
                <p14:modId xmlns:p14="http://schemas.microsoft.com/office/powerpoint/2010/main" val="2380997232"/>
              </p:ext>
            </p:extLst>
          </p:nvPr>
        </p:nvGraphicFramePr>
        <p:xfrm>
          <a:off x="344488" y="2489191"/>
          <a:ext cx="9289029" cy="3532097"/>
        </p:xfrm>
        <a:graphic>
          <a:graphicData uri="http://schemas.openxmlformats.org/drawingml/2006/table">
            <a:tbl>
              <a:tblPr firstRow="1" bandRow="1">
                <a:tableStyleId>{5C22544A-7EE6-4342-B048-85BDC9FD1C3A}</a:tableStyleId>
              </a:tblPr>
              <a:tblGrid>
                <a:gridCol w="1884665">
                  <a:extLst>
                    <a:ext uri="{9D8B030D-6E8A-4147-A177-3AD203B41FA5}">
                      <a16:colId xmlns:a16="http://schemas.microsoft.com/office/drawing/2014/main" val="20001"/>
                    </a:ext>
                  </a:extLst>
                </a:gridCol>
                <a:gridCol w="5163932">
                  <a:extLst>
                    <a:ext uri="{9D8B030D-6E8A-4147-A177-3AD203B41FA5}">
                      <a16:colId xmlns:a16="http://schemas.microsoft.com/office/drawing/2014/main" val="20002"/>
                    </a:ext>
                  </a:extLst>
                </a:gridCol>
                <a:gridCol w="560108">
                  <a:extLst>
                    <a:ext uri="{9D8B030D-6E8A-4147-A177-3AD203B41FA5}">
                      <a16:colId xmlns:a16="http://schemas.microsoft.com/office/drawing/2014/main" val="20004"/>
                    </a:ext>
                  </a:extLst>
                </a:gridCol>
                <a:gridCol w="560108">
                  <a:extLst>
                    <a:ext uri="{9D8B030D-6E8A-4147-A177-3AD203B41FA5}">
                      <a16:colId xmlns:a16="http://schemas.microsoft.com/office/drawing/2014/main" val="20005"/>
                    </a:ext>
                  </a:extLst>
                </a:gridCol>
                <a:gridCol w="560108">
                  <a:extLst>
                    <a:ext uri="{9D8B030D-6E8A-4147-A177-3AD203B41FA5}">
                      <a16:colId xmlns:a16="http://schemas.microsoft.com/office/drawing/2014/main" val="1421179307"/>
                    </a:ext>
                  </a:extLst>
                </a:gridCol>
                <a:gridCol w="560108">
                  <a:extLst>
                    <a:ext uri="{9D8B030D-6E8A-4147-A177-3AD203B41FA5}">
                      <a16:colId xmlns:a16="http://schemas.microsoft.com/office/drawing/2014/main" val="747426486"/>
                    </a:ext>
                  </a:extLst>
                </a:gridCol>
              </a:tblGrid>
              <a:tr h="35444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25283">
                <a:tc>
                  <a:txBody>
                    <a:bodyPr/>
                    <a:lstStyle/>
                    <a:p>
                      <a:pPr algn="ctr" fontAlgn="t"/>
                      <a:r>
                        <a:rPr lang="en-US" altLang="ja-JP" sz="1100" b="1" i="0" u="none" strike="noStrike" dirty="0">
                          <a:solidFill>
                            <a:srgbClr val="000000"/>
                          </a:solidFill>
                          <a:effectLst/>
                          <a:latin typeface="+mj-lt"/>
                        </a:rPr>
                        <a:t>Hospital</a:t>
                      </a:r>
                      <a:r>
                        <a:rPr lang="en-US" altLang="ja-JP" sz="1100" b="1" i="0" u="none" strike="noStrike" dirty="0">
                          <a:solidFill>
                            <a:srgbClr val="000000"/>
                          </a:solidFill>
                          <a:effectLst/>
                          <a:latin typeface="MS Pゴシック"/>
                        </a:rPr>
                        <a:t> </a:t>
                      </a:r>
                      <a:r>
                        <a:rPr lang="en-US" altLang="ja-JP" sz="1100" b="1" i="0" u="none" strike="noStrike" dirty="0" err="1">
                          <a:solidFill>
                            <a:srgbClr val="000000"/>
                          </a:solidFill>
                          <a:effectLst/>
                          <a:latin typeface="Arial" panose="020B0604020202020204" pitchFamily="34" charset="0"/>
                        </a:rPr>
                        <a:t>Sírio-Libanês</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spc="-20" dirty="0">
                          <a:latin typeface="Arial" panose="020B0604020202020204" pitchFamily="34" charset="0"/>
                          <a:ea typeface="ＭＳ Ｐゴシック" panose="020B0600070205080204" pitchFamily="50" charset="-128"/>
                        </a:rPr>
                        <a:t>1921</a:t>
                      </a:r>
                      <a:r>
                        <a:rPr lang="ja-JP" altLang="en-US" sz="1200" spc="-20" dirty="0">
                          <a:latin typeface="Arial" panose="020B0604020202020204" pitchFamily="34" charset="0"/>
                          <a:ea typeface="ＭＳ Ｐゴシック" panose="020B0600070205080204" pitchFamily="50" charset="-128"/>
                        </a:rPr>
                        <a:t>年にサンパウロ市ベラビスタ地区に設立された</a:t>
                      </a:r>
                      <a:r>
                        <a:rPr lang="ja-JP" altLang="en-US" sz="1200" dirty="0">
                          <a:solidFill>
                            <a:srgbClr val="000000"/>
                          </a:solidFill>
                          <a:latin typeface="Arial Black" pitchFamily="34" charset="0"/>
                          <a:ea typeface="HGP創英角ｺﾞｼｯｸUB" pitchFamily="50" charset="-128"/>
                        </a:rPr>
                        <a:t>私立病院。</a:t>
                      </a:r>
                      <a:r>
                        <a:rPr lang="ja-JP" altLang="en-US" sz="1200" spc="-20" dirty="0">
                          <a:latin typeface="Arial" panose="020B0604020202020204" pitchFamily="34" charset="0"/>
                          <a:ea typeface="ＭＳ Ｐゴシック" panose="020B0600070205080204" pitchFamily="50" charset="-128"/>
                        </a:rPr>
                        <a:t>ベッド数は</a:t>
                      </a:r>
                      <a:r>
                        <a:rPr lang="en-US" altLang="ja-JP" sz="1200" spc="-20" dirty="0">
                          <a:latin typeface="Arial" panose="020B0604020202020204" pitchFamily="34" charset="0"/>
                          <a:ea typeface="ＭＳ Ｐゴシック" panose="020B0600070205080204" pitchFamily="50" charset="-128"/>
                        </a:rPr>
                        <a:t>379</a:t>
                      </a:r>
                      <a:r>
                        <a:rPr lang="ja-JP" altLang="en-US" sz="1200" spc="-20" dirty="0">
                          <a:latin typeface="Arial" panose="020B0604020202020204" pitchFamily="34" charset="0"/>
                          <a:ea typeface="ＭＳ Ｐゴシック" panose="020B0600070205080204" pitchFamily="50" charset="-128"/>
                        </a:rPr>
                        <a:t>床。医療スタッフ数は</a:t>
                      </a:r>
                      <a:r>
                        <a:rPr lang="ja-JP" altLang="en-US" sz="1200" dirty="0">
                          <a:latin typeface="Arial" panose="020B0604020202020204" pitchFamily="34" charset="0"/>
                          <a:ea typeface="ＭＳ Ｐゴシック" panose="020B0600070205080204" pitchFamily="50" charset="-128"/>
                        </a:rPr>
                        <a:t>合計</a:t>
                      </a:r>
                      <a:r>
                        <a:rPr lang="en-US" altLang="ja-JP" sz="1200" dirty="0">
                          <a:latin typeface="Arial" panose="020B0604020202020204" pitchFamily="34" charset="0"/>
                          <a:ea typeface="ＭＳ Ｐゴシック" panose="020B0600070205080204" pitchFamily="50" charset="-128"/>
                        </a:rPr>
                        <a:t>3,200</a:t>
                      </a:r>
                      <a:r>
                        <a:rPr lang="ja-JP" altLang="en-US" sz="1200" dirty="0">
                          <a:latin typeface="Arial" panose="020B0604020202020204" pitchFamily="34" charset="0"/>
                          <a:ea typeface="ＭＳ Ｐゴシック" panose="020B0600070205080204" pitchFamily="50" charset="-128"/>
                        </a:rPr>
                        <a:t>人。</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rPr>
                        <a:t>主に</a:t>
                      </a:r>
                      <a:r>
                        <a:rPr lang="ja-JP" altLang="en-US" sz="1200" dirty="0">
                          <a:solidFill>
                            <a:srgbClr val="000000"/>
                          </a:solidFill>
                          <a:latin typeface="Arial Black" pitchFamily="34" charset="0"/>
                          <a:ea typeface="HGP創英角ｺﾞｼｯｸUB" pitchFamily="50" charset="-128"/>
                        </a:rPr>
                        <a:t>富裕層向けの病院</a:t>
                      </a:r>
                      <a:r>
                        <a:rPr lang="ja-JP" altLang="en-US" sz="1200" dirty="0">
                          <a:latin typeface="Arial" panose="020B0604020202020204" pitchFamily="34" charset="0"/>
                          <a:ea typeface="ＭＳ Ｐゴシック" panose="020B0600070205080204" pitchFamily="50" charset="-128"/>
                        </a:rPr>
                        <a:t>であり、</a:t>
                      </a:r>
                      <a:r>
                        <a:rPr lang="en-US" altLang="ja-JP" sz="1200" dirty="0">
                          <a:latin typeface="Arial" panose="020B0604020202020204" pitchFamily="34" charset="0"/>
                          <a:ea typeface="ＭＳ Ｐゴシック" panose="020B0600070205080204" pitchFamily="50" charset="-128"/>
                        </a:rPr>
                        <a:t>JCI</a:t>
                      </a:r>
                      <a:r>
                        <a:rPr lang="ja-JP" altLang="en-US" sz="1200" dirty="0">
                          <a:latin typeface="Arial" panose="020B0604020202020204" pitchFamily="34" charset="0"/>
                          <a:ea typeface="ＭＳ Ｐゴシック" panose="020B0600070205080204" pitchFamily="50" charset="-128"/>
                        </a:rPr>
                        <a:t>認証</a:t>
                      </a:r>
                      <a:r>
                        <a:rPr lang="en-US" altLang="ja-JP" sz="1200" baseline="30000" dirty="0">
                          <a:latin typeface="Arial" panose="020B0604020202020204" pitchFamily="34" charset="0"/>
                          <a:ea typeface="ＭＳ Ｐゴシック" panose="020B0600070205080204" pitchFamily="50" charset="-128"/>
                        </a:rPr>
                        <a:t>1</a:t>
                      </a:r>
                      <a:r>
                        <a:rPr lang="ja-JP" altLang="en-US" sz="1200" dirty="0">
                          <a:latin typeface="Arial" panose="020B0604020202020204" pitchFamily="34" charset="0"/>
                          <a:ea typeface="ＭＳ Ｐゴシック" panose="020B0600070205080204" pitchFamily="50" charset="-128"/>
                        </a:rPr>
                        <a:t>を取得している。ルセフ元大統領やルーラ元大統領も受診したと言われている。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710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9,000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2022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39238">
                <a:tc>
                  <a:txBody>
                    <a:bodyPr/>
                    <a:lstStyle/>
                    <a:p>
                      <a:pPr algn="ctr" fontAlgn="t"/>
                      <a:r>
                        <a:rPr lang="en-US" altLang="ja-JP" sz="1050" b="1" i="0" u="none" strike="noStrike" dirty="0">
                          <a:solidFill>
                            <a:srgbClr val="000000"/>
                          </a:solidFill>
                          <a:effectLst/>
                          <a:latin typeface="+mj-lt"/>
                        </a:rPr>
                        <a:t>Hospital </a:t>
                      </a:r>
                      <a:r>
                        <a:rPr lang="en-US" altLang="ja-JP" sz="1050" b="1" i="0" u="none" strike="noStrike" dirty="0" err="1">
                          <a:solidFill>
                            <a:srgbClr val="000000"/>
                          </a:solidFill>
                          <a:effectLst/>
                          <a:latin typeface="+mj-lt"/>
                        </a:rPr>
                        <a:t>Israelita</a:t>
                      </a:r>
                      <a:r>
                        <a:rPr lang="en-US" altLang="ja-JP" sz="1050" b="1" i="0" u="none" strike="noStrike" dirty="0">
                          <a:solidFill>
                            <a:srgbClr val="000000"/>
                          </a:solidFill>
                          <a:effectLst/>
                          <a:latin typeface="+mj-lt"/>
                        </a:rPr>
                        <a:t> Albert Einstein</a:t>
                      </a:r>
                      <a:endParaRPr lang="ja-JP" altLang="en-US" sz="1050" b="1" i="0" u="none" strike="noStrike" dirty="0">
                        <a:solidFill>
                          <a:srgbClr val="000000"/>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rPr>
                        <a:t>1971</a:t>
                      </a:r>
                      <a:r>
                        <a:rPr lang="ja-JP" altLang="en-US" sz="1200" dirty="0">
                          <a:latin typeface="Arial" panose="020B0604020202020204" pitchFamily="34" charset="0"/>
                          <a:ea typeface="ＭＳ Ｐゴシック" panose="020B0600070205080204" pitchFamily="50" charset="-128"/>
                        </a:rPr>
                        <a:t>年設立にサンパウロ市モルンビー地区に設立された</a:t>
                      </a:r>
                      <a:r>
                        <a:rPr lang="ja-JP" altLang="en-US" sz="1200" dirty="0">
                          <a:solidFill>
                            <a:srgbClr val="000000"/>
                          </a:solidFill>
                          <a:latin typeface="Arial Black" pitchFamily="34" charset="0"/>
                          <a:ea typeface="HGP創英角ｺﾞｼｯｸUB" pitchFamily="50" charset="-128"/>
                        </a:rPr>
                        <a:t>私立病院。</a:t>
                      </a:r>
                      <a:r>
                        <a:rPr lang="ja-JP" altLang="en-US" sz="1200" dirty="0">
                          <a:latin typeface="Arial" panose="020B0604020202020204" pitchFamily="34" charset="0"/>
                          <a:ea typeface="ＭＳ Ｐゴシック" panose="020B0600070205080204" pitchFamily="50" charset="-128"/>
                        </a:rPr>
                        <a:t>ベッド数は約</a:t>
                      </a:r>
                      <a:r>
                        <a:rPr lang="en-US" altLang="ja-JP" sz="1200" dirty="0">
                          <a:latin typeface="Arial" panose="020B0604020202020204" pitchFamily="34" charset="0"/>
                          <a:ea typeface="ＭＳ Ｐゴシック" panose="020B0600070205080204" pitchFamily="50" charset="-128"/>
                        </a:rPr>
                        <a:t>1,000</a:t>
                      </a:r>
                      <a:r>
                        <a:rPr lang="ja-JP" altLang="en-US" sz="1200" dirty="0">
                          <a:latin typeface="Arial" panose="020B0604020202020204" pitchFamily="34" charset="0"/>
                          <a:ea typeface="ＭＳ Ｐゴシック" panose="020B0600070205080204" pitchFamily="50" charset="-128"/>
                        </a:rPr>
                        <a:t>床。</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rPr>
                        <a:t>主に</a:t>
                      </a:r>
                      <a:r>
                        <a:rPr lang="ja-JP" altLang="en-US" sz="1200" dirty="0">
                          <a:solidFill>
                            <a:srgbClr val="000000"/>
                          </a:solidFill>
                          <a:latin typeface="Arial Black" pitchFamily="34" charset="0"/>
                          <a:ea typeface="HGP創英角ｺﾞｼｯｸUB" pitchFamily="50" charset="-128"/>
                        </a:rPr>
                        <a:t>富裕層が来院する病院</a:t>
                      </a:r>
                      <a:r>
                        <a:rPr lang="ja-JP" altLang="en-US" sz="1200" dirty="0">
                          <a:latin typeface="Arial" panose="020B0604020202020204" pitchFamily="34" charset="0"/>
                          <a:ea typeface="ＭＳ Ｐゴシック" panose="020B0600070205080204" pitchFamily="50" charset="-128"/>
                        </a:rPr>
                        <a:t>であり、</a:t>
                      </a:r>
                      <a:r>
                        <a:rPr lang="en-US" altLang="ja-JP" sz="1200" dirty="0">
                          <a:latin typeface="Arial" panose="020B0604020202020204" pitchFamily="34" charset="0"/>
                          <a:ea typeface="ＭＳ Ｐゴシック" panose="020B0600070205080204" pitchFamily="50" charset="-128"/>
                        </a:rPr>
                        <a:t>JCI</a:t>
                      </a:r>
                      <a:r>
                        <a:rPr lang="ja-JP" altLang="en-US" sz="1200" dirty="0">
                          <a:latin typeface="Arial" panose="020B0604020202020204" pitchFamily="34" charset="0"/>
                          <a:ea typeface="ＭＳ Ｐゴシック" panose="020B0600070205080204" pitchFamily="50" charset="-128"/>
                        </a:rPr>
                        <a:t>認証</a:t>
                      </a:r>
                      <a:r>
                        <a:rPr lang="en-US" altLang="ja-JP" sz="1200" baseline="30000" dirty="0">
                          <a:latin typeface="Arial" panose="020B0604020202020204" pitchFamily="34" charset="0"/>
                          <a:ea typeface="ＭＳ Ｐゴシック" panose="020B0600070205080204" pitchFamily="50" charset="-128"/>
                        </a:rPr>
                        <a:t>1</a:t>
                      </a:r>
                      <a:r>
                        <a:rPr lang="ja-JP" altLang="en-US" sz="1200" dirty="0">
                          <a:latin typeface="Arial" panose="020B0604020202020204" pitchFamily="34" charset="0"/>
                          <a:ea typeface="ＭＳ Ｐゴシック" panose="020B0600070205080204" pitchFamily="50" charset="-128"/>
                        </a:rPr>
                        <a:t>を取得している。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spc="-40" dirty="0">
                          <a:latin typeface="Arial" panose="020B0604020202020204" pitchFamily="34" charset="0"/>
                          <a:ea typeface="ＭＳ Ｐゴシック" panose="020B0600070205080204" pitchFamily="50" charset="-128"/>
                        </a:rPr>
                        <a:t>2009</a:t>
                      </a:r>
                      <a:r>
                        <a:rPr lang="ja-JP" altLang="en-US" sz="1200" spc="-40" dirty="0">
                          <a:latin typeface="Arial" panose="020B0604020202020204" pitchFamily="34" charset="0"/>
                          <a:ea typeface="ＭＳ Ｐゴシック" panose="020B0600070205080204" pitchFamily="50" charset="-128"/>
                        </a:rPr>
                        <a:t>年頃から、院内無線</a:t>
                      </a:r>
                      <a:r>
                        <a:rPr lang="en-US" altLang="ja-JP" sz="1200" spc="-40" dirty="0">
                          <a:latin typeface="Arial" panose="020B0604020202020204" pitchFamily="34" charset="0"/>
                          <a:ea typeface="ＭＳ Ｐゴシック" panose="020B0600070205080204" pitchFamily="50" charset="-128"/>
                        </a:rPr>
                        <a:t>LAN</a:t>
                      </a:r>
                      <a:r>
                        <a:rPr lang="ja-JP" altLang="en-US" sz="1200" spc="-40" dirty="0">
                          <a:latin typeface="Arial" panose="020B0604020202020204" pitchFamily="34" charset="0"/>
                          <a:ea typeface="ＭＳ Ｐゴシック" panose="020B0600070205080204" pitchFamily="50" charset="-128"/>
                        </a:rPr>
                        <a:t>の構築に合わせて、</a:t>
                      </a:r>
                      <a:r>
                        <a:rPr lang="en-US" altLang="ja-JP" sz="1200" dirty="0">
                          <a:solidFill>
                            <a:srgbClr val="000000"/>
                          </a:solidFill>
                          <a:latin typeface="Arial Black" pitchFamily="34" charset="0"/>
                          <a:ea typeface="HGP創英角ｺﾞｼｯｸUB" pitchFamily="50" charset="-128"/>
                        </a:rPr>
                        <a:t>NEC</a:t>
                      </a:r>
                      <a:r>
                        <a:rPr lang="ja-JP" altLang="en-US" sz="1200" dirty="0">
                          <a:solidFill>
                            <a:srgbClr val="000000"/>
                          </a:solidFill>
                          <a:latin typeface="Arial Black" pitchFamily="34" charset="0"/>
                          <a:ea typeface="HGP創英角ｺﾞｼｯｸUB" pitchFamily="50" charset="-128"/>
                        </a:rPr>
                        <a:t>の位置管理ソリューションを導入</a:t>
                      </a:r>
                      <a:r>
                        <a:rPr lang="ja-JP" altLang="en-US" sz="1200" dirty="0">
                          <a:latin typeface="Arial" panose="020B0604020202020204" pitchFamily="34" charset="0"/>
                          <a:ea typeface="ＭＳ Ｐゴシック" panose="020B0600070205080204" pitchFamily="50" charset="-128"/>
                        </a:rPr>
                        <a:t>した。</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1,268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18,263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86,600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3133">
                <a:tc>
                  <a:txBody>
                    <a:bodyPr/>
                    <a:lstStyle/>
                    <a:p>
                      <a:pPr algn="ctr" fontAlgn="t"/>
                      <a:r>
                        <a:rPr lang="en-US" altLang="ja-JP" sz="1100" b="1" i="0" u="none" strike="noStrike" dirty="0">
                          <a:solidFill>
                            <a:srgbClr val="000000"/>
                          </a:solidFill>
                          <a:effectLst/>
                          <a:latin typeface="+mj-lt"/>
                        </a:rPr>
                        <a:t>Ivo </a:t>
                      </a:r>
                      <a:r>
                        <a:rPr lang="en-US" altLang="ja-JP" sz="1100" b="1" i="0" u="none" strike="noStrike" dirty="0" err="1">
                          <a:solidFill>
                            <a:srgbClr val="000000"/>
                          </a:solidFill>
                          <a:effectLst/>
                          <a:latin typeface="+mj-lt"/>
                        </a:rPr>
                        <a:t>Pitanguy</a:t>
                      </a:r>
                      <a:r>
                        <a:rPr lang="en-US" altLang="ja-JP" sz="1100" b="1" i="0" u="none" strike="noStrike" dirty="0">
                          <a:solidFill>
                            <a:srgbClr val="000000"/>
                          </a:solidFill>
                          <a:effectLst/>
                          <a:latin typeface="+mj-lt"/>
                        </a:rPr>
                        <a:t> </a:t>
                      </a:r>
                      <a:r>
                        <a:rPr lang="en-US" altLang="ja-JP" sz="1100" b="1" i="0" u="none" strike="noStrike" dirty="0" err="1">
                          <a:solidFill>
                            <a:srgbClr val="000000"/>
                          </a:solidFill>
                          <a:effectLst/>
                          <a:latin typeface="+mj-lt"/>
                        </a:rPr>
                        <a:t>Cinic</a:t>
                      </a:r>
                      <a:endParaRPr lang="ja-JP" altLang="en-US" sz="1100" b="1" i="0" u="none" strike="noStrike" dirty="0">
                        <a:solidFill>
                          <a:srgbClr val="000000"/>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rPr>
                        <a:t>1963</a:t>
                      </a:r>
                      <a:r>
                        <a:rPr lang="ja-JP" altLang="en-US" sz="1200" dirty="0">
                          <a:latin typeface="Arial" panose="020B0604020202020204" pitchFamily="34" charset="0"/>
                          <a:ea typeface="ＭＳ Ｐゴシック" panose="020B0600070205080204" pitchFamily="50" charset="-128"/>
                        </a:rPr>
                        <a:t>年設立の</a:t>
                      </a:r>
                      <a:r>
                        <a:rPr lang="ja-JP" altLang="en-US" sz="1200" dirty="0">
                          <a:solidFill>
                            <a:srgbClr val="000000"/>
                          </a:solidFill>
                          <a:latin typeface="Arial Black" pitchFamily="34" charset="0"/>
                          <a:ea typeface="HGP創英角ｺﾞｼｯｸUB" pitchFamily="50" charset="-128"/>
                        </a:rPr>
                        <a:t>民間の整形外科クリニック。</a:t>
                      </a:r>
                      <a:endParaRPr lang="en-US" altLang="ja-JP" sz="1200" dirty="0">
                        <a:solidFill>
                          <a:srgbClr val="000000"/>
                        </a:solidFill>
                        <a:latin typeface="Arial Black" pitchFamily="34" charset="0"/>
                        <a:ea typeface="HGP創英角ｺﾞｼｯｸUB"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rPr>
                        <a:t>整形外科分野の世界的権威であるイヴォ・ピタングイ博士により設立された。</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solidFill>
                            <a:srgbClr val="000000"/>
                          </a:solidFill>
                          <a:latin typeface="Arial Black" pitchFamily="34" charset="0"/>
                          <a:ea typeface="HGP創英角ｺﾞｼｯｸUB" pitchFamily="50" charset="-128"/>
                        </a:rPr>
                        <a:t>整形外科手術の大学院コースも</a:t>
                      </a:r>
                      <a:r>
                        <a:rPr lang="en-US" altLang="ja-JP" sz="1200" dirty="0">
                          <a:solidFill>
                            <a:srgbClr val="000000"/>
                          </a:solidFill>
                          <a:latin typeface="Arial Black" pitchFamily="34" charset="0"/>
                          <a:ea typeface="HGP創英角ｺﾞｼｯｸUB" pitchFamily="50" charset="-128"/>
                        </a:rPr>
                        <a:t>1960</a:t>
                      </a:r>
                      <a:r>
                        <a:rPr lang="ja-JP" altLang="en-US" sz="1200" dirty="0">
                          <a:solidFill>
                            <a:srgbClr val="000000"/>
                          </a:solidFill>
                          <a:latin typeface="Arial Black" pitchFamily="34" charset="0"/>
                          <a:ea typeface="HGP創英角ｺﾞｼｯｸUB" pitchFamily="50" charset="-128"/>
                        </a:rPr>
                        <a:t>年に設立</a:t>
                      </a:r>
                      <a:r>
                        <a:rPr lang="ja-JP" altLang="en-US" sz="1200" dirty="0">
                          <a:latin typeface="Arial" panose="020B0604020202020204" pitchFamily="34" charset="0"/>
                          <a:ea typeface="ＭＳ Ｐゴシック" panose="020B0600070205080204" pitchFamily="50" charset="-128"/>
                        </a:rPr>
                        <a:t>しており、これまで約</a:t>
                      </a:r>
                      <a:r>
                        <a:rPr lang="en-US" altLang="ja-JP" sz="1200" dirty="0">
                          <a:latin typeface="Arial" panose="020B0604020202020204" pitchFamily="34" charset="0"/>
                          <a:ea typeface="ＭＳ Ｐゴシック" panose="020B0600070205080204" pitchFamily="50" charset="-128"/>
                        </a:rPr>
                        <a:t>500</a:t>
                      </a:r>
                      <a:r>
                        <a:rPr lang="ja-JP" altLang="en-US" sz="1200" dirty="0">
                          <a:latin typeface="Arial" panose="020B0604020202020204" pitchFamily="34" charset="0"/>
                          <a:ea typeface="ＭＳ Ｐゴシック" panose="020B0600070205080204" pitchFamily="50" charset="-128"/>
                        </a:rPr>
                        <a:t>名の卒業生を輩出している。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a:solidFill>
                            <a:srgbClr val="000000"/>
                          </a:solidFill>
                          <a:effectLst/>
                          <a:latin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a:solidFill>
                            <a:srgbClr val="000000"/>
                          </a:solidFill>
                          <a:effectLst/>
                          <a:latin typeface="Arial" panose="020B0604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テキスト ボックス 20">
            <a:extLst>
              <a:ext uri="{FF2B5EF4-FFF2-40B4-BE49-F238E27FC236}">
                <a16:creationId xmlns:a16="http://schemas.microsoft.com/office/drawing/2014/main" id="{5157A665-4FA4-4615-BED4-D03A87D48E5F}"/>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94748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1"/>
            </p:custDataLst>
            <p:extLst>
              <p:ext uri="{D42A27DB-BD31-4B8C-83A1-F6EECF244321}">
                <p14:modId xmlns:p14="http://schemas.microsoft.com/office/powerpoint/2010/main" val="31894470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9" imgW="360" imgH="360" progId="TCLayout.ActiveDocument.1">
                  <p:embed/>
                </p:oleObj>
              </mc:Choice>
              <mc:Fallback>
                <p:oleObj name="think-cellスライド" r:id="rId119" imgW="360" imgH="360" progId="TCLayout.ActiveDocument.1">
                  <p:embed/>
                  <p:pic>
                    <p:nvPicPr>
                      <p:cNvPr id="12" name="Object 11" hidden="1"/>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2" name="タイトル 1"/>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p>
          </p:txBody>
        </p:sp>
      </p:grpSp>
      <p:sp>
        <p:nvSpPr>
          <p:cNvPr id="16" name="テキスト ボックス 15"/>
          <p:cNvSpPr txBox="1"/>
          <p:nvPr/>
        </p:nvSpPr>
        <p:spPr>
          <a:xfrm>
            <a:off x="300446" y="6412489"/>
            <a:ext cx="9001000" cy="144016"/>
          </a:xfrm>
          <a:prstGeom prst="rect">
            <a:avLst/>
          </a:prstGeom>
          <a:noFill/>
        </p:spPr>
        <p:txBody>
          <a:bodyPr wrap="square" lIns="0" tIns="0" rIns="0" bIns="0" rtlCol="0">
            <a:noAutofit/>
          </a:bodyPr>
          <a:lstStyle/>
          <a:p>
            <a:pPr>
              <a:spcAft>
                <a:spcPts val="600"/>
              </a:spcAft>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米州には、アルゼンチン、ブラジル、カナダ、チリ、コロンビア、キューバ、メキシコ、ペルー、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p>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highlight>
                <a:srgbClr val="00FF00"/>
              </a:highlight>
            </a:endParaRPr>
          </a:p>
        </p:txBody>
      </p:sp>
      <p:sp>
        <p:nvSpPr>
          <p:cNvPr id="17" name="テキスト ボックス 16"/>
          <p:cNvSpPr txBox="1"/>
          <p:nvPr/>
        </p:nvSpPr>
        <p:spPr>
          <a:xfrm>
            <a:off x="560512" y="2204864"/>
            <a:ext cx="394518" cy="137640"/>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 name="テキスト ボックス 17"/>
          <p:cNvSpPr txBox="1"/>
          <p:nvPr/>
        </p:nvSpPr>
        <p:spPr>
          <a:xfrm>
            <a:off x="5313040" y="2211240"/>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万人当たり医療従事者数は、医師が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ただし、米州</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人」であるため、医師は地域水準を下回っている。</a:t>
            </a:r>
          </a:p>
        </p:txBody>
      </p:sp>
      <p:sp>
        <p:nvSpPr>
          <p:cNvPr id="4" name="Rectangle 3" hidden="1">
            <a:extLst>
              <a:ext uri="{FF2B5EF4-FFF2-40B4-BE49-F238E27FC236}">
                <a16:creationId xmlns:a16="http://schemas.microsoft.com/office/drawing/2014/main" id="{B7D9C3AE-E50A-4B19-8A86-0FC79D0FED7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49" name="Rectangle 48" hidden="1">
            <a:extLst>
              <a:ext uri="{FF2B5EF4-FFF2-40B4-BE49-F238E27FC236}">
                <a16:creationId xmlns:a16="http://schemas.microsoft.com/office/drawing/2014/main" id="{977D1362-09C5-43E6-A218-7F8E2AC50A0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graphicFrame>
        <p:nvGraphicFramePr>
          <p:cNvPr id="346" name="Chart 345">
            <a:extLst>
              <a:ext uri="{FF2B5EF4-FFF2-40B4-BE49-F238E27FC236}">
                <a16:creationId xmlns:a16="http://schemas.microsoft.com/office/drawing/2014/main" id="{891F5448-063F-B1AC-828D-CF4F9C3B15CA}"/>
              </a:ext>
            </a:extLst>
          </p:cNvPr>
          <p:cNvGraphicFramePr/>
          <p:nvPr>
            <p:custDataLst>
              <p:tags r:id="rId3"/>
            </p:custDataLst>
            <p:extLst>
              <p:ext uri="{D42A27DB-BD31-4B8C-83A1-F6EECF244321}">
                <p14:modId xmlns:p14="http://schemas.microsoft.com/office/powerpoint/2010/main" val="1451900734"/>
              </p:ext>
            </p:extLst>
          </p:nvPr>
        </p:nvGraphicFramePr>
        <p:xfrm>
          <a:off x="700088" y="2441575"/>
          <a:ext cx="4119562" cy="3014663"/>
        </p:xfrm>
        <a:graphic>
          <a:graphicData uri="http://schemas.openxmlformats.org/drawingml/2006/chart">
            <c:chart xmlns:c="http://schemas.openxmlformats.org/drawingml/2006/chart" xmlns:r="http://schemas.openxmlformats.org/officeDocument/2006/relationships" r:id="rId121"/>
          </a:graphicData>
        </a:graphic>
      </p:graphicFrame>
      <p:sp>
        <p:nvSpPr>
          <p:cNvPr id="234" name="テキスト プレースホルダ 9">
            <a:extLst>
              <a:ext uri="{FF2B5EF4-FFF2-40B4-BE49-F238E27FC236}">
                <a16:creationId xmlns:a16="http://schemas.microsoft.com/office/drawing/2014/main" id="{D93F09E7-4936-5033-48E8-D1F25740CF2F}"/>
              </a:ext>
            </a:extLst>
          </p:cNvPr>
          <p:cNvSpPr>
            <a:spLocks/>
          </p:cNvSpPr>
          <p:nvPr>
            <p:custDataLst>
              <p:tags r:id="rId4"/>
            </p:custDataLst>
          </p:nvPr>
        </p:nvSpPr>
        <p:spPr bwMode="gray">
          <a:xfrm>
            <a:off x="584200" y="52974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7919B0-B184-4580-8B16-FFE299A99700}"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D59AE05E-AB43-031A-B232-57152DE69B69}"/>
              </a:ext>
            </a:extLst>
          </p:cNvPr>
          <p:cNvSpPr>
            <a:spLocks/>
          </p:cNvSpPr>
          <p:nvPr>
            <p:custDataLst>
              <p:tags r:id="rId5"/>
            </p:custDataLst>
          </p:nvPr>
        </p:nvSpPr>
        <p:spPr bwMode="gray">
          <a:xfrm>
            <a:off x="444500" y="5038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6D8858-937A-47A8-8A59-B01AE92BA278}"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DBF043B-A06B-5982-25BA-A4E5E9204F21}"/>
              </a:ext>
            </a:extLst>
          </p:cNvPr>
          <p:cNvSpPr>
            <a:spLocks/>
          </p:cNvSpPr>
          <p:nvPr>
            <p:custDataLst>
              <p:tags r:id="rId6"/>
            </p:custDataLst>
          </p:nvPr>
        </p:nvSpPr>
        <p:spPr bwMode="gray">
          <a:xfrm>
            <a:off x="444500" y="4778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ECC9B0-7015-4241-8FB7-6BA7198780E1}" type="datetime'''''''''''''4''0''''''0'''''''''''''''''''''''''''">
              <a:rPr lang="ja-JP" altLang="en-US" sz="1000" smtClean="0">
                <a:effectLst/>
                <a:sym typeface="+mn-lt"/>
              </a:rPr>
              <a:pPr marL="0" lvl="0" indent="0" algn="r">
                <a:spcBef>
                  <a:spcPct val="0"/>
                </a:spcBef>
                <a:buNone/>
              </a:pPr>
              <a:t>400</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027FCFBB-1C1E-71BE-C85F-CC45154D3E88}"/>
              </a:ext>
            </a:extLst>
          </p:cNvPr>
          <p:cNvSpPr>
            <a:spLocks/>
          </p:cNvSpPr>
          <p:nvPr>
            <p:custDataLst>
              <p:tags r:id="rId7"/>
            </p:custDataLst>
          </p:nvPr>
        </p:nvSpPr>
        <p:spPr bwMode="gray">
          <a:xfrm>
            <a:off x="444500" y="4519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6EE5159-51D7-4A90-9E69-89EF800F7B90}" type="datetime'''''6''''''''''''''''''''''''0''''0'''''''''''''''''''''''''''">
              <a:rPr lang="ja-JP" altLang="en-US" sz="1000" smtClean="0">
                <a:effectLst/>
                <a:sym typeface="+mn-lt"/>
              </a:rPr>
              <a:pPr marL="0" lvl="0" indent="0" algn="r">
                <a:spcBef>
                  <a:spcPct val="0"/>
                </a:spcBef>
                <a:buNone/>
              </a:pPr>
              <a:t>600</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0BF576AA-3D42-F493-14E6-B235841A94C1}"/>
              </a:ext>
            </a:extLst>
          </p:cNvPr>
          <p:cNvSpPr>
            <a:spLocks/>
          </p:cNvSpPr>
          <p:nvPr>
            <p:custDataLst>
              <p:tags r:id="rId8"/>
            </p:custDataLst>
          </p:nvPr>
        </p:nvSpPr>
        <p:spPr bwMode="gray">
          <a:xfrm>
            <a:off x="444500" y="4260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D68BD6-7ADC-412E-82EE-78D65CD71849}" type="datetime'''''''''8''0''''''''''''''''''''0'''''''''''''''''''''''''''">
              <a:rPr lang="ja-JP" altLang="en-US" sz="1000" smtClean="0">
                <a:effectLst/>
                <a:sym typeface="+mn-lt"/>
              </a:rPr>
              <a:pPr marL="0" lvl="0" indent="0" algn="r">
                <a:spcBef>
                  <a:spcPct val="0"/>
                </a:spcBef>
                <a:buNone/>
              </a:pPr>
              <a:t>800</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BB366A56-036E-693F-2993-137169128183}"/>
              </a:ext>
            </a:extLst>
          </p:cNvPr>
          <p:cNvSpPr>
            <a:spLocks/>
          </p:cNvSpPr>
          <p:nvPr>
            <p:custDataLst>
              <p:tags r:id="rId9"/>
            </p:custDataLst>
          </p:nvPr>
        </p:nvSpPr>
        <p:spPr bwMode="gray">
          <a:xfrm>
            <a:off x="339725" y="40020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F90EAD9-2FF5-49C7-B669-D9737BE26503}" type="datetime'''''1'',''''''0''''''''''''''0''''''''''0'''''''''''''''''">
              <a:rPr lang="ja-JP" altLang="en-US" sz="1000" smtClean="0">
                <a:effectLst/>
                <a:sym typeface="+mn-lt"/>
              </a:rPr>
              <a:pPr marL="0" lvl="0" indent="0" algn="r">
                <a:spcBef>
                  <a:spcPct val="0"/>
                </a:spcBef>
                <a:buNone/>
              </a:pPr>
              <a:t>1,000</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45061730-7898-3996-9C40-483AA029ED92}"/>
              </a:ext>
            </a:extLst>
          </p:cNvPr>
          <p:cNvSpPr>
            <a:spLocks/>
          </p:cNvSpPr>
          <p:nvPr>
            <p:custDataLst>
              <p:tags r:id="rId10"/>
            </p:custDataLst>
          </p:nvPr>
        </p:nvSpPr>
        <p:spPr bwMode="gray">
          <a:xfrm>
            <a:off x="339725" y="37433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45EFCDF-F6CD-4F55-8B81-AB3241600563}" type="datetime'''''''''''''1'',''''''''''''''''''''''''''2''''''''0''0'">
              <a:rPr lang="ja-JP" altLang="en-US" sz="1000" smtClean="0">
                <a:effectLst/>
                <a:sym typeface="+mn-lt"/>
              </a:rPr>
              <a:pPr marL="0" lvl="0" indent="0" algn="r">
                <a:spcBef>
                  <a:spcPct val="0"/>
                </a:spcBef>
                <a:buNone/>
              </a:pPr>
              <a:t>1,200</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6246915C-B2B1-91C2-9648-023347EA48DA}"/>
              </a:ext>
            </a:extLst>
          </p:cNvPr>
          <p:cNvSpPr>
            <a:spLocks/>
          </p:cNvSpPr>
          <p:nvPr>
            <p:custDataLst>
              <p:tags r:id="rId11"/>
            </p:custDataLst>
          </p:nvPr>
        </p:nvSpPr>
        <p:spPr bwMode="gray">
          <a:xfrm>
            <a:off x="339725" y="34845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64CFD3A-E074-428E-AE9E-B1DBBEF635E3}" type="datetime'''''1,''''''''''''''''''''40''''''''0'">
              <a:rPr lang="ja-JP" altLang="en-US" sz="1000" smtClean="0">
                <a:effectLst/>
                <a:sym typeface="+mn-lt"/>
              </a:rPr>
              <a:pPr marL="0" lvl="0" indent="0" algn="r">
                <a:spcBef>
                  <a:spcPct val="0"/>
                </a:spcBef>
                <a:buNone/>
              </a:pPr>
              <a:t>1,400</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C418428F-E5B4-0F6F-F5CA-D8B7A664FC81}"/>
              </a:ext>
            </a:extLst>
          </p:cNvPr>
          <p:cNvSpPr>
            <a:spLocks/>
          </p:cNvSpPr>
          <p:nvPr>
            <p:custDataLst>
              <p:tags r:id="rId12"/>
            </p:custDataLst>
          </p:nvPr>
        </p:nvSpPr>
        <p:spPr bwMode="gray">
          <a:xfrm>
            <a:off x="339725" y="3225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D5EB6D6-3C35-4F92-9FF3-A6B526D3D83D}" type="datetime'''''''''1,6''''''0''''''0'''''''''''''''''''''''">
              <a:rPr lang="ja-JP" altLang="en-US" sz="1000" smtClean="0">
                <a:effectLst/>
                <a:sym typeface="+mn-lt"/>
              </a:rPr>
              <a:pPr marL="0" lvl="0" indent="0" algn="r">
                <a:spcBef>
                  <a:spcPct val="0"/>
                </a:spcBef>
                <a:buNone/>
              </a:pPr>
              <a:t>1,600</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3EFAFB88-B8C0-E33B-EECC-F984DBC0C64B}"/>
              </a:ext>
            </a:extLst>
          </p:cNvPr>
          <p:cNvSpPr>
            <a:spLocks/>
          </p:cNvSpPr>
          <p:nvPr>
            <p:custDataLst>
              <p:tags r:id="rId13"/>
            </p:custDataLst>
          </p:nvPr>
        </p:nvSpPr>
        <p:spPr bwMode="gray">
          <a:xfrm>
            <a:off x="339725" y="29654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4834F09-619E-489C-9E26-D8021BC203B4}" type="datetime'1'''''''''''''',''''''8''''00'''''''''''">
              <a:rPr lang="ja-JP" altLang="en-US" sz="1000" smtClean="0">
                <a:effectLst/>
                <a:sym typeface="+mn-lt"/>
              </a:rPr>
              <a:pPr marL="0" lvl="0" indent="0" algn="r">
                <a:spcBef>
                  <a:spcPct val="0"/>
                </a:spcBef>
                <a:buNone/>
              </a:pPr>
              <a:t>1,800</a:t>
            </a:fld>
            <a:endParaRPr kumimoji="1" lang="ja-JP" altLang="en-US" sz="1000" dirty="0">
              <a:sym typeface="+mn-lt"/>
            </a:endParaRPr>
          </a:p>
        </p:txBody>
      </p:sp>
      <p:sp>
        <p:nvSpPr>
          <p:cNvPr id="244" name="テキスト プレースホルダ 9">
            <a:extLst>
              <a:ext uri="{FF2B5EF4-FFF2-40B4-BE49-F238E27FC236}">
                <a16:creationId xmlns:a16="http://schemas.microsoft.com/office/drawing/2014/main" id="{99353B1D-0C17-EDE1-3E3D-0B29C7A53C3C}"/>
              </a:ext>
            </a:extLst>
          </p:cNvPr>
          <p:cNvSpPr>
            <a:spLocks/>
          </p:cNvSpPr>
          <p:nvPr>
            <p:custDataLst>
              <p:tags r:id="rId14"/>
            </p:custDataLst>
          </p:nvPr>
        </p:nvSpPr>
        <p:spPr bwMode="gray">
          <a:xfrm>
            <a:off x="339725" y="27066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A2904BF-5E43-4028-9A3A-9063DD90818B}" type="datetime'''''''''2'''''',''''00''''0'''''''''''''''''''''">
              <a:rPr lang="ja-JP" altLang="en-US" sz="1000" smtClean="0">
                <a:effectLst/>
                <a:sym typeface="+mn-lt"/>
              </a:rPr>
              <a:pPr marL="0" lvl="0" indent="0" algn="r">
                <a:spcBef>
                  <a:spcPct val="0"/>
                </a:spcBef>
                <a:buNone/>
              </a:pPr>
              <a:t>2,000</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94487F61-B81A-A94C-C4C4-713C6F6A4749}"/>
              </a:ext>
            </a:extLst>
          </p:cNvPr>
          <p:cNvSpPr>
            <a:spLocks/>
          </p:cNvSpPr>
          <p:nvPr>
            <p:custDataLst>
              <p:tags r:id="rId15"/>
            </p:custDataLst>
          </p:nvPr>
        </p:nvSpPr>
        <p:spPr bwMode="gray">
          <a:xfrm>
            <a:off x="339725" y="24479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EB23134-E046-4949-BED3-2BC61968F665}" type="datetime'''2'',2''''''''''''''''0''''''''''0'''''''''''''''''''''''''''">
              <a:rPr lang="ja-JP" altLang="en-US" sz="1000" smtClean="0">
                <a:effectLst/>
                <a:sym typeface="+mn-lt"/>
              </a:rPr>
              <a:pPr marL="0" lvl="0" indent="0" algn="r">
                <a:spcBef>
                  <a:spcPct val="0"/>
                </a:spcBef>
                <a:buNone/>
              </a:pPr>
              <a:t>2,200</a:t>
            </a:fld>
            <a:endParaRPr kumimoji="1" lang="ja-JP" altLang="en-US" sz="1000" dirty="0">
              <a:sym typeface="+mn-lt"/>
            </a:endParaRPr>
          </a:p>
        </p:txBody>
      </p:sp>
      <p:cxnSp>
        <p:nvCxnSpPr>
          <p:cNvPr id="26" name="Straight Connector 25">
            <a:extLst>
              <a:ext uri="{FF2B5EF4-FFF2-40B4-BE49-F238E27FC236}">
                <a16:creationId xmlns:a16="http://schemas.microsoft.com/office/drawing/2014/main" id="{026B6231-9225-A10A-A515-887EC98BA05C}"/>
              </a:ext>
            </a:extLst>
          </p:cNvPr>
          <p:cNvCxnSpPr/>
          <p:nvPr>
            <p:custDataLst>
              <p:tags r:id="rId16"/>
            </p:custDataLst>
          </p:nvPr>
        </p:nvCxnSpPr>
        <p:spPr bwMode="auto">
          <a:xfrm flipH="1">
            <a:off x="1179514" y="4762500"/>
            <a:ext cx="252413" cy="1095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254C6DC-CC9B-89B5-DB6F-9E03CBBF5C05}"/>
              </a:ext>
            </a:extLst>
          </p:cNvPr>
          <p:cNvCxnSpPr/>
          <p:nvPr>
            <p:custDataLst>
              <p:tags r:id="rId17"/>
            </p:custDataLst>
          </p:nvPr>
        </p:nvCxnSpPr>
        <p:spPr bwMode="auto">
          <a:xfrm flipH="1">
            <a:off x="854075" y="5184775"/>
            <a:ext cx="139700"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5ACBF1D-1869-7FF9-1F5C-D427F882695C}"/>
              </a:ext>
            </a:extLst>
          </p:cNvPr>
          <p:cNvCxnSpPr/>
          <p:nvPr>
            <p:custDataLst>
              <p:tags r:id="rId18"/>
            </p:custDataLst>
          </p:nvPr>
        </p:nvCxnSpPr>
        <p:spPr bwMode="auto">
          <a:xfrm>
            <a:off x="3089275" y="4943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A2CF3D0-48EA-32FC-E425-9445E097F610}"/>
              </a:ext>
            </a:extLst>
          </p:cNvPr>
          <p:cNvCxnSpPr/>
          <p:nvPr>
            <p:custDataLst>
              <p:tags r:id="rId19"/>
            </p:custDataLst>
          </p:nvPr>
        </p:nvCxnSpPr>
        <p:spPr bwMode="auto">
          <a:xfrm flipH="1">
            <a:off x="854075" y="5026025"/>
            <a:ext cx="18891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2058BF4-4F08-BE20-3ADD-469AF2AAAC47}"/>
              </a:ext>
            </a:extLst>
          </p:cNvPr>
          <p:cNvCxnSpPr/>
          <p:nvPr>
            <p:custDataLst>
              <p:tags r:id="rId20"/>
            </p:custDataLst>
          </p:nvPr>
        </p:nvCxnSpPr>
        <p:spPr bwMode="auto">
          <a:xfrm flipH="1">
            <a:off x="1831975" y="4740275"/>
            <a:ext cx="144463"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07F96EAF-E8F6-9CD2-A844-3BB77973411F}"/>
              </a:ext>
            </a:extLst>
          </p:cNvPr>
          <p:cNvCxnSpPr/>
          <p:nvPr>
            <p:custDataLst>
              <p:tags r:id="rId21"/>
            </p:custDataLst>
          </p:nvPr>
        </p:nvCxnSpPr>
        <p:spPr bwMode="auto">
          <a:xfrm flipV="1">
            <a:off x="2430463" y="3035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6B804AC8-CB19-E0A5-4C15-8D6C95A03351}"/>
              </a:ext>
            </a:extLst>
          </p:cNvPr>
          <p:cNvCxnSpPr/>
          <p:nvPr>
            <p:custDataLst>
              <p:tags r:id="rId22"/>
            </p:custDataLst>
          </p:nvPr>
        </p:nvCxnSpPr>
        <p:spPr bwMode="auto">
          <a:xfrm flipV="1">
            <a:off x="2760663" y="2949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129561C5-1047-B22E-716E-A366638AE248}"/>
              </a:ext>
            </a:extLst>
          </p:cNvPr>
          <p:cNvCxnSpPr/>
          <p:nvPr>
            <p:custDataLst>
              <p:tags r:id="rId23"/>
            </p:custDataLst>
          </p:nvPr>
        </p:nvCxnSpPr>
        <p:spPr bwMode="auto">
          <a:xfrm flipV="1">
            <a:off x="3089275" y="282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BA3A1765-A498-873C-7FC4-27D068B715F0}"/>
              </a:ext>
            </a:extLst>
          </p:cNvPr>
          <p:cNvCxnSpPr/>
          <p:nvPr>
            <p:custDataLst>
              <p:tags r:id="rId24"/>
            </p:custDataLst>
          </p:nvPr>
        </p:nvCxnSpPr>
        <p:spPr bwMode="auto">
          <a:xfrm>
            <a:off x="3419475" y="5103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E8AF00C-7B4B-5A7F-0701-48EBEACBAE2A}"/>
              </a:ext>
            </a:extLst>
          </p:cNvPr>
          <p:cNvCxnSpPr/>
          <p:nvPr>
            <p:custDataLst>
              <p:tags r:id="rId25"/>
            </p:custDataLst>
          </p:nvPr>
        </p:nvCxnSpPr>
        <p:spPr bwMode="auto">
          <a:xfrm flipV="1">
            <a:off x="4078288" y="3916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1316AB01-4AC6-44C3-B65C-6A47CCB5B36D}"/>
              </a:ext>
            </a:extLst>
          </p:cNvPr>
          <p:cNvCxnSpPr/>
          <p:nvPr>
            <p:custDataLst>
              <p:tags r:id="rId26"/>
            </p:custDataLst>
          </p:nvPr>
        </p:nvCxnSpPr>
        <p:spPr bwMode="auto">
          <a:xfrm flipV="1">
            <a:off x="4737100" y="3844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8" name="テキスト プレースホルダ 9">
            <a:extLst>
              <a:ext uri="{FF2B5EF4-FFF2-40B4-BE49-F238E27FC236}">
                <a16:creationId xmlns:a16="http://schemas.microsoft.com/office/drawing/2014/main" id="{BEAF0505-904F-57BA-013C-1C7662D3DF54}"/>
              </a:ext>
            </a:extLst>
          </p:cNvPr>
          <p:cNvSpPr>
            <a:spLocks/>
          </p:cNvSpPr>
          <p:nvPr>
            <p:custDataLst>
              <p:tags r:id="rId27"/>
            </p:custDataLst>
          </p:nvPr>
        </p:nvSpPr>
        <p:spPr bwMode="gray">
          <a:xfrm>
            <a:off x="1544638" y="3498850"/>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17FB16-680C-468D-BB8C-B099FB2B908C}" type="datetime'''''''''1'''''''''''''',''''''5''''2''''0''''''''.5'''">
              <a:rPr lang="ja-JP" altLang="en-US" sz="1000" smtClean="0"/>
              <a:pPr/>
              <a:t>1,520.5</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7CACAB8B-A46E-BBC5-7D87-DA0B26327234}"/>
              </a:ext>
            </a:extLst>
          </p:cNvPr>
          <p:cNvSpPr>
            <a:spLocks/>
          </p:cNvSpPr>
          <p:nvPr>
            <p:custDataLst>
              <p:tags r:id="rId28"/>
            </p:custDataLst>
          </p:nvPr>
        </p:nvSpPr>
        <p:spPr bwMode="auto">
          <a:xfrm>
            <a:off x="16954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6CB025-1308-45C4-8844-522BB55B2200}"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18D78811-A133-87A1-6F64-64DD49B6D4B2}"/>
              </a:ext>
            </a:extLst>
          </p:cNvPr>
          <p:cNvSpPr>
            <a:spLocks/>
          </p:cNvSpPr>
          <p:nvPr>
            <p:custDataLst>
              <p:tags r:id="rId29"/>
            </p:custDataLst>
          </p:nvPr>
        </p:nvSpPr>
        <p:spPr bwMode="auto">
          <a:xfrm>
            <a:off x="20240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50377-7FEA-42B0-BE18-6AF281A22A92}"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636136EC-93D4-97FD-A6F5-A01D2BD575BA}"/>
              </a:ext>
            </a:extLst>
          </p:cNvPr>
          <p:cNvSpPr>
            <a:spLocks/>
          </p:cNvSpPr>
          <p:nvPr>
            <p:custDataLst>
              <p:tags r:id="rId30"/>
            </p:custDataLst>
          </p:nvPr>
        </p:nvSpPr>
        <p:spPr bwMode="gray">
          <a:xfrm>
            <a:off x="2203450" y="3057525"/>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4A5F67-19CF-4763-8711-DAF9F97D17B2}" type="datetime'''''''''''1'''''''''',''''8''''''''6''''''''2''''.''''4'''">
              <a:rPr lang="ja-JP" altLang="en-US" sz="1000" smtClean="0"/>
              <a:pPr/>
              <a:t>1,862.4</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79C6327F-A29C-964F-56F9-C30D4C760492}"/>
              </a:ext>
            </a:extLst>
          </p:cNvPr>
          <p:cNvSpPr>
            <a:spLocks/>
          </p:cNvSpPr>
          <p:nvPr>
            <p:custDataLst>
              <p:tags r:id="rId31"/>
            </p:custDataLst>
          </p:nvPr>
        </p:nvSpPr>
        <p:spPr bwMode="auto">
          <a:xfrm>
            <a:off x="23542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47DDB4-3C47-4ED5-9043-0F1AD393A0B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7F403B2E-1B31-440D-3B08-0D8F67BC22AF}"/>
              </a:ext>
            </a:extLst>
          </p:cNvPr>
          <p:cNvSpPr>
            <a:spLocks/>
          </p:cNvSpPr>
          <p:nvPr>
            <p:custDataLst>
              <p:tags r:id="rId32"/>
            </p:custDataLst>
          </p:nvPr>
        </p:nvSpPr>
        <p:spPr bwMode="gray">
          <a:xfrm>
            <a:off x="1909762" y="4587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F61A78-9410-42BD-9600-463186DA548A}" type="datetime'''''''''''''''''''''3''''''7''''''''''8''''''''''.''4'''''">
              <a:rPr lang="ja-JP" altLang="en-US" sz="1000" smtClean="0"/>
              <a:pPr/>
              <a:t>378.4</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80E5DB3A-BC0D-A18C-E56C-20ABC78079C4}"/>
              </a:ext>
            </a:extLst>
          </p:cNvPr>
          <p:cNvSpPr>
            <a:spLocks/>
          </p:cNvSpPr>
          <p:nvPr>
            <p:custDataLst>
              <p:tags r:id="rId33"/>
            </p:custDataLst>
          </p:nvPr>
        </p:nvSpPr>
        <p:spPr bwMode="gray">
          <a:xfrm>
            <a:off x="993774" y="50673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B415C47-88C9-48FF-B2A3-B14907300AAB}" type="datetime'''''''1''''07''''.''''''''''''''''''6'''''''''">
              <a:rPr lang="ja-JP" altLang="en-US" sz="1000" smtClean="0"/>
              <a:pPr/>
              <a:t>107.6</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2BB5B540-1290-CB7B-7878-AB2A604283B7}"/>
              </a:ext>
            </a:extLst>
          </p:cNvPr>
          <p:cNvSpPr>
            <a:spLocks/>
          </p:cNvSpPr>
          <p:nvPr>
            <p:custDataLst>
              <p:tags r:id="rId34"/>
            </p:custDataLst>
          </p:nvPr>
        </p:nvSpPr>
        <p:spPr bwMode="auto">
          <a:xfrm>
            <a:off x="26844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D85F33-AAB1-4B17-86F5-699C849A81FD}"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378F4F4C-7CAF-51AD-93B4-5AA2D6BC8BB0}"/>
              </a:ext>
            </a:extLst>
          </p:cNvPr>
          <p:cNvSpPr>
            <a:spLocks/>
          </p:cNvSpPr>
          <p:nvPr>
            <p:custDataLst>
              <p:tags r:id="rId35"/>
            </p:custDataLst>
          </p:nvPr>
        </p:nvSpPr>
        <p:spPr bwMode="gray">
          <a:xfrm>
            <a:off x="2862263" y="2847975"/>
            <a:ext cx="4540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1280A-852F-422E-A332-D29AAA99E4AB}" type="datetime'''''''''''''''''''''''''''''''''2,''''''02''''''3''.''''''''7'">
              <a:rPr lang="ja-JP" altLang="en-US" sz="1000" smtClean="0"/>
              <a:pPr/>
              <a:t>2,023.7</a:t>
            </a:fld>
            <a:endParaRPr kumimoji="1" lang="ja-JP" altLang="en-US" sz="1000" dirty="0">
              <a:sym typeface="+mn-lt"/>
            </a:endParaRPr>
          </a:p>
        </p:txBody>
      </p:sp>
      <p:sp useBgFill="1">
        <p:nvSpPr>
          <p:cNvPr id="216" name="テキスト プレースホルダ 9">
            <a:extLst>
              <a:ext uri="{FF2B5EF4-FFF2-40B4-BE49-F238E27FC236}">
                <a16:creationId xmlns:a16="http://schemas.microsoft.com/office/drawing/2014/main" id="{E091BC26-8AAD-A29E-489D-00ADEE789038}"/>
              </a:ext>
            </a:extLst>
          </p:cNvPr>
          <p:cNvSpPr>
            <a:spLocks/>
          </p:cNvSpPr>
          <p:nvPr>
            <p:custDataLst>
              <p:tags r:id="rId36"/>
            </p:custDataLst>
          </p:nvPr>
        </p:nvSpPr>
        <p:spPr bwMode="gray">
          <a:xfrm>
            <a:off x="1042987" y="491172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A9B45F9-BE1F-4BB3-8D53-97E3C23B4BB9}" type="datetime'''''''''''''''''2''''''''''''''''2''''''''3.''0'''''''">
              <a:rPr lang="ja-JP" altLang="en-US" sz="1000" smtClean="0"/>
              <a:pPr/>
              <a:t>223.0</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141A31A9-D0A5-04A3-A1BD-888FE56CE5DA}"/>
              </a:ext>
            </a:extLst>
          </p:cNvPr>
          <p:cNvSpPr>
            <a:spLocks/>
          </p:cNvSpPr>
          <p:nvPr>
            <p:custDataLst>
              <p:tags r:id="rId37"/>
            </p:custDataLst>
          </p:nvPr>
        </p:nvSpPr>
        <p:spPr bwMode="gray">
          <a:xfrm>
            <a:off x="2914649" y="45434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F3F00B-361E-40A4-9C9E-8A0CC65369A3}" type="datetime'4''''''''''''''''''''''50.0'''''''''''''''''''">
              <a:rPr lang="ja-JP" altLang="en-US" sz="1000" smtClean="0"/>
              <a:pPr/>
              <a:t>450.0</a:t>
            </a:fld>
            <a:endParaRPr kumimoji="1" lang="ja-JP" altLang="en-US" sz="1000" dirty="0">
              <a:sym typeface="+mn-lt"/>
            </a:endParaRPr>
          </a:p>
        </p:txBody>
      </p:sp>
      <p:sp useBgFill="1">
        <p:nvSpPr>
          <p:cNvPr id="223" name="テキスト プレースホルダ 9">
            <a:extLst>
              <a:ext uri="{FF2B5EF4-FFF2-40B4-BE49-F238E27FC236}">
                <a16:creationId xmlns:a16="http://schemas.microsoft.com/office/drawing/2014/main" id="{6F516ABE-8470-9D31-6035-DE61D21D7D23}"/>
              </a:ext>
            </a:extLst>
          </p:cNvPr>
          <p:cNvSpPr>
            <a:spLocks/>
          </p:cNvSpPr>
          <p:nvPr>
            <p:custDataLst>
              <p:tags r:id="rId38"/>
            </p:custDataLst>
          </p:nvPr>
        </p:nvSpPr>
        <p:spPr bwMode="gray">
          <a:xfrm>
            <a:off x="2914649" y="47910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FEBAF-05F4-445A-84BE-05046D9853CE}" type="datetime'2''5''''''''''''''''''''''''''8''.''''''''''8'''''''''">
              <a:rPr lang="ja-JP" altLang="en-US" sz="1000" smtClean="0"/>
              <a:pPr/>
              <a:t>258.8</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B7B080C9-2055-22CA-CD29-A66A62959D0C}"/>
              </a:ext>
            </a:extLst>
          </p:cNvPr>
          <p:cNvSpPr>
            <a:spLocks/>
          </p:cNvSpPr>
          <p:nvPr>
            <p:custDataLst>
              <p:tags r:id="rId39"/>
            </p:custDataLst>
          </p:nvPr>
        </p:nvSpPr>
        <p:spPr bwMode="gray">
          <a:xfrm>
            <a:off x="2533650" y="2971800"/>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B34F71-70F6-44A4-AFE4-293C1526140D}" type="datetime'''''1'''',''''''''''''9''''''2''''''7''''''.''8'''">
              <a:rPr lang="ja-JP" altLang="en-US" sz="1000" smtClean="0"/>
              <a:pPr/>
              <a:t>1,927.8</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A4AB39AE-8DA3-BE13-C25B-D0D27CD363BF}"/>
              </a:ext>
            </a:extLst>
          </p:cNvPr>
          <p:cNvSpPr>
            <a:spLocks/>
          </p:cNvSpPr>
          <p:nvPr>
            <p:custDataLst>
              <p:tags r:id="rId40"/>
            </p:custDataLst>
          </p:nvPr>
        </p:nvSpPr>
        <p:spPr bwMode="auto">
          <a:xfrm>
            <a:off x="30130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F2814A-85B6-40F4-9D4C-0597BAAE066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B18C9EE8-06B2-A903-0A98-2D756155ADC3}"/>
              </a:ext>
            </a:extLst>
          </p:cNvPr>
          <p:cNvSpPr>
            <a:spLocks/>
          </p:cNvSpPr>
          <p:nvPr>
            <p:custDataLst>
              <p:tags r:id="rId41"/>
            </p:custDataLst>
          </p:nvPr>
        </p:nvSpPr>
        <p:spPr bwMode="gray">
          <a:xfrm>
            <a:off x="3244849" y="495141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961805-9E0A-4B96-A59B-05727A0468A4}" type="datetime'''''1''''''''''''''''''3''''4''''''''''''.''''''''''''1'''''">
              <a:rPr lang="ja-JP" altLang="en-US" sz="1000" smtClean="0"/>
              <a:pPr/>
              <a:t>134.1</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6D0C3549-CE9D-AC26-5CA0-74E7BACEF180}"/>
              </a:ext>
            </a:extLst>
          </p:cNvPr>
          <p:cNvSpPr>
            <a:spLocks/>
          </p:cNvSpPr>
          <p:nvPr>
            <p:custDataLst>
              <p:tags r:id="rId42"/>
            </p:custDataLst>
          </p:nvPr>
        </p:nvSpPr>
        <p:spPr bwMode="auto">
          <a:xfrm>
            <a:off x="636588" y="54594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2D17AD-3A2E-4A3D-9CFB-2BC6E934A5B0}"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A1A8ED30-BCF1-2F01-1FFF-D0FAFC20CD0F}"/>
              </a:ext>
            </a:extLst>
          </p:cNvPr>
          <p:cNvSpPr>
            <a:spLocks/>
          </p:cNvSpPr>
          <p:nvPr>
            <p:custDataLst>
              <p:tags r:id="rId43"/>
            </p:custDataLst>
          </p:nvPr>
        </p:nvSpPr>
        <p:spPr bwMode="auto">
          <a:xfrm>
            <a:off x="33432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69733F-6407-4CFC-A6DE-EA1CC27C8EB5}"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EEFC104C-F48C-4647-1614-3729B7BEC494}"/>
              </a:ext>
            </a:extLst>
          </p:cNvPr>
          <p:cNvSpPr>
            <a:spLocks/>
          </p:cNvSpPr>
          <p:nvPr>
            <p:custDataLst>
              <p:tags r:id="rId44"/>
            </p:custDataLst>
          </p:nvPr>
        </p:nvSpPr>
        <p:spPr bwMode="gray">
          <a:xfrm>
            <a:off x="3573462" y="43068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0AD14B-CEDF-46B8-A547-EC3409EBA73C}" type="datetime'''''''''''8''''9''''''6''''.''''''''''''''4'''''''''''''''">
              <a:rPr lang="ja-JP" altLang="en-US" sz="1000" smtClean="0"/>
              <a:pPr/>
              <a:t>896.4</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78505287-3CED-9D24-05E1-5E934BFB3291}"/>
              </a:ext>
            </a:extLst>
          </p:cNvPr>
          <p:cNvSpPr>
            <a:spLocks/>
          </p:cNvSpPr>
          <p:nvPr>
            <p:custDataLst>
              <p:tags r:id="rId45"/>
            </p:custDataLst>
          </p:nvPr>
        </p:nvSpPr>
        <p:spPr bwMode="gray">
          <a:xfrm>
            <a:off x="3573462" y="44942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97305D-3462-49EE-9FF1-77181FE588C7}" type="datetime'''''''4''''8''''''7''''''''''''.''''''7'''''''''''''">
              <a:rPr lang="ja-JP" altLang="en-US" sz="1000" smtClean="0"/>
              <a:pPr/>
              <a:t>487.7</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955CCC7E-72BE-30A7-30CD-2F69CE1276D8}"/>
              </a:ext>
            </a:extLst>
          </p:cNvPr>
          <p:cNvSpPr>
            <a:spLocks/>
          </p:cNvSpPr>
          <p:nvPr>
            <p:custDataLst>
              <p:tags r:id="rId46"/>
            </p:custDataLst>
          </p:nvPr>
        </p:nvSpPr>
        <p:spPr bwMode="auto">
          <a:xfrm>
            <a:off x="367188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7D8EF-3548-48CE-9869-1F1C49FA0F9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232D6A7A-5FA2-22A0-85FE-A18EAB48D016}"/>
              </a:ext>
            </a:extLst>
          </p:cNvPr>
          <p:cNvSpPr>
            <a:spLocks/>
          </p:cNvSpPr>
          <p:nvPr>
            <p:custDataLst>
              <p:tags r:id="rId47"/>
            </p:custDataLst>
          </p:nvPr>
        </p:nvSpPr>
        <p:spPr bwMode="gray">
          <a:xfrm>
            <a:off x="1431924" y="46101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1705681-23D0-4699-8B46-554852E100A3}" type="datetime'''3''''''6''''''''''''5.''''''''''''''''''''2'''''''">
              <a:rPr lang="ja-JP" altLang="en-US" sz="1000" smtClean="0"/>
              <a:pPr/>
              <a:t>365.2</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535AE4E5-52BA-D30C-8D24-25909246EC07}"/>
              </a:ext>
            </a:extLst>
          </p:cNvPr>
          <p:cNvSpPr>
            <a:spLocks/>
          </p:cNvSpPr>
          <p:nvPr>
            <p:custDataLst>
              <p:tags r:id="rId48"/>
            </p:custDataLst>
          </p:nvPr>
        </p:nvSpPr>
        <p:spPr bwMode="auto">
          <a:xfrm>
            <a:off x="103663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AC2E1E-C581-4C02-AE5E-DE2611C46FF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26" name="テキスト プレースホルダ 9">
            <a:extLst>
              <a:ext uri="{FF2B5EF4-FFF2-40B4-BE49-F238E27FC236}">
                <a16:creationId xmlns:a16="http://schemas.microsoft.com/office/drawing/2014/main" id="{B3C585ED-765C-BDC5-C230-76D74568DB37}"/>
              </a:ext>
            </a:extLst>
          </p:cNvPr>
          <p:cNvSpPr>
            <a:spLocks/>
          </p:cNvSpPr>
          <p:nvPr>
            <p:custDataLst>
              <p:tags r:id="rId49"/>
            </p:custDataLst>
          </p:nvPr>
        </p:nvSpPr>
        <p:spPr bwMode="gray">
          <a:xfrm>
            <a:off x="3903662" y="45307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F7B2A9-C539-49D7-B224-85D5934C03D9}" type="datetime'''''''''''''''''''''''''''''''4''''''''59.1'''''''''''">
              <a:rPr lang="ja-JP" altLang="en-US" sz="1000" smtClean="0"/>
              <a:pPr/>
              <a:t>459.1</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55301B3D-8AEA-2C6E-2539-9F61CF152859}"/>
              </a:ext>
            </a:extLst>
          </p:cNvPr>
          <p:cNvSpPr>
            <a:spLocks/>
          </p:cNvSpPr>
          <p:nvPr>
            <p:custDataLst>
              <p:tags r:id="rId50"/>
            </p:custDataLst>
          </p:nvPr>
        </p:nvSpPr>
        <p:spPr bwMode="gray">
          <a:xfrm>
            <a:off x="3903662" y="49403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6575D-067B-4678-AC24-83C2B0B545F2}" type="datetime'''1''''''''''''''''''''''''''''''''''''43''''''''.2'''''''''''">
              <a:rPr lang="ja-JP" altLang="en-US" sz="1000" smtClean="0"/>
              <a:pPr/>
              <a:t>143.2</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D3E9C49C-D7F4-CBA3-2F8F-FBE25C21C077}"/>
              </a:ext>
            </a:extLst>
          </p:cNvPr>
          <p:cNvSpPr>
            <a:spLocks/>
          </p:cNvSpPr>
          <p:nvPr>
            <p:custDataLst>
              <p:tags r:id="rId51"/>
            </p:custDataLst>
          </p:nvPr>
        </p:nvSpPr>
        <p:spPr bwMode="auto">
          <a:xfrm>
            <a:off x="400208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8F9F99-8816-43E0-A6AD-76780DD9787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93EE332E-9E91-CF58-0771-1B0C5B9BFD4C}"/>
              </a:ext>
            </a:extLst>
          </p:cNvPr>
          <p:cNvSpPr>
            <a:spLocks/>
          </p:cNvSpPr>
          <p:nvPr>
            <p:custDataLst>
              <p:tags r:id="rId52"/>
            </p:custDataLst>
          </p:nvPr>
        </p:nvSpPr>
        <p:spPr bwMode="gray">
          <a:xfrm>
            <a:off x="4179888" y="3963988"/>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781320-C38A-4E84-9160-4B31D0F4E888}" type="datetime'''''''''''''''''''1'''''''''''',1''''''6''''''''1''.''7'''''">
              <a:rPr lang="ja-JP" altLang="en-US" sz="1000" smtClean="0"/>
              <a:pPr/>
              <a:t>1,161.7</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95445297-4376-CA2D-4160-7F968CFA70E1}"/>
              </a:ext>
            </a:extLst>
          </p:cNvPr>
          <p:cNvSpPr>
            <a:spLocks/>
          </p:cNvSpPr>
          <p:nvPr>
            <p:custDataLst>
              <p:tags r:id="rId53"/>
            </p:custDataLst>
          </p:nvPr>
        </p:nvSpPr>
        <p:spPr bwMode="gray">
          <a:xfrm>
            <a:off x="4232274" y="44815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0C614D-F909-421F-8902-7AD30F372B25}" type="datetime'49''7''''''''.''6'''''''''''''''''''''''''''''''''''''''''''''">
              <a:rPr lang="ja-JP" altLang="en-US" sz="1000" smtClean="0"/>
              <a:pPr/>
              <a:t>497.6</a:t>
            </a:fld>
            <a:endParaRPr kumimoji="1" lang="ja-JP" altLang="en-US" sz="1000" dirty="0">
              <a:sym typeface="+mn-lt"/>
            </a:endParaRPr>
          </a:p>
        </p:txBody>
      </p:sp>
      <p:sp useBgFill="1">
        <p:nvSpPr>
          <p:cNvPr id="113" name="テキスト プレースホルダ 9">
            <a:extLst>
              <a:ext uri="{FF2B5EF4-FFF2-40B4-BE49-F238E27FC236}">
                <a16:creationId xmlns:a16="http://schemas.microsoft.com/office/drawing/2014/main" id="{AA11D5A0-9EC2-D32B-C800-0D1148570F18}"/>
              </a:ext>
            </a:extLst>
          </p:cNvPr>
          <p:cNvSpPr>
            <a:spLocks/>
          </p:cNvSpPr>
          <p:nvPr>
            <p:custDataLst>
              <p:tags r:id="rId54"/>
            </p:custDataLst>
          </p:nvPr>
        </p:nvSpPr>
        <p:spPr bwMode="gray">
          <a:xfrm>
            <a:off x="3851275" y="3938588"/>
            <a:ext cx="4540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2B2488-669E-4E30-A42B-D7730320700B}" type="datetime'''1'''''',''''''''''''18''''''1''''''''''''''.''5'''''''''">
              <a:rPr lang="ja-JP" altLang="en-US" sz="1000" smtClean="0">
                <a:effectLst/>
              </a:rPr>
              <a:pPr/>
              <a:t>1,181.5</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412969DF-47B5-0E9D-6BC7-A7CC96303A9D}"/>
              </a:ext>
            </a:extLst>
          </p:cNvPr>
          <p:cNvSpPr>
            <a:spLocks/>
          </p:cNvSpPr>
          <p:nvPr>
            <p:custDataLst>
              <p:tags r:id="rId55"/>
            </p:custDataLst>
          </p:nvPr>
        </p:nvSpPr>
        <p:spPr bwMode="auto">
          <a:xfrm>
            <a:off x="43307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326561-909F-41B4-A30B-B83642EA4F9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D79F1917-2769-15F0-23F8-A82C7AE3B591}"/>
              </a:ext>
            </a:extLst>
          </p:cNvPr>
          <p:cNvSpPr>
            <a:spLocks/>
          </p:cNvSpPr>
          <p:nvPr>
            <p:custDataLst>
              <p:tags r:id="rId56"/>
            </p:custDataLst>
          </p:nvPr>
        </p:nvSpPr>
        <p:spPr bwMode="gray">
          <a:xfrm>
            <a:off x="4510088" y="3867150"/>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98B273-0ADC-4B3C-BA03-94DF52AB53E6}" type="datetime'1,''''''''''2''''''''''''''''3''6''''''''.''''''3'''''''''''''">
              <a:rPr lang="ja-JP" altLang="en-US" sz="1000" smtClean="0"/>
              <a:pPr/>
              <a:t>1,236.3</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97B19426-0C29-C907-CFBD-DE512BD8D7DF}"/>
              </a:ext>
            </a:extLst>
          </p:cNvPr>
          <p:cNvSpPr>
            <a:spLocks/>
          </p:cNvSpPr>
          <p:nvPr>
            <p:custDataLst>
              <p:tags r:id="rId57"/>
            </p:custDataLst>
          </p:nvPr>
        </p:nvSpPr>
        <p:spPr bwMode="auto">
          <a:xfrm>
            <a:off x="13652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563989-6AD9-4F97-8776-A2F66AD3D00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8C3635D4-6273-3B5B-D3AE-5B214CE4D6B5}"/>
              </a:ext>
            </a:extLst>
          </p:cNvPr>
          <p:cNvSpPr>
            <a:spLocks/>
          </p:cNvSpPr>
          <p:nvPr>
            <p:custDataLst>
              <p:tags r:id="rId58"/>
            </p:custDataLst>
          </p:nvPr>
        </p:nvSpPr>
        <p:spPr bwMode="gray">
          <a:xfrm>
            <a:off x="4562474" y="44402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B329B7-6047-4327-A4F7-BB3B5B6E6673}" type="datetime'52''''''''''''''''''''''''''9''''''''''''.''7'''''''''''''">
              <a:rPr lang="ja-JP" altLang="en-US" sz="1000" smtClean="0"/>
              <a:pPr/>
              <a:t>529.7</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9B347EF9-66D9-5D5B-249A-F9D2564D4507}"/>
              </a:ext>
            </a:extLst>
          </p:cNvPr>
          <p:cNvSpPr>
            <a:spLocks/>
          </p:cNvSpPr>
          <p:nvPr>
            <p:custDataLst>
              <p:tags r:id="rId59"/>
            </p:custDataLst>
          </p:nvPr>
        </p:nvSpPr>
        <p:spPr bwMode="gray">
          <a:xfrm>
            <a:off x="4562474" y="49101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D02B3-1134-4073-8C27-13110C629595}" type="datetime'1''''''6''''''''''''''''''''''''''''6''''.''''4'''''">
              <a:rPr lang="ja-JP" altLang="en-US" sz="1000" smtClean="0"/>
              <a:pPr/>
              <a:t>166.4</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8BF97564-077D-B905-027C-9B6A3872784D}"/>
              </a:ext>
            </a:extLst>
          </p:cNvPr>
          <p:cNvSpPr>
            <a:spLocks/>
          </p:cNvSpPr>
          <p:nvPr>
            <p:custDataLst>
              <p:tags r:id="rId60"/>
            </p:custDataLst>
          </p:nvPr>
        </p:nvSpPr>
        <p:spPr bwMode="auto">
          <a:xfrm>
            <a:off x="46609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475CDD-DD30-46EF-8ADF-A7F91FD96C4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7BC09A42-5F4E-9E73-B9E9-E154701080E7}"/>
              </a:ext>
            </a:extLst>
          </p:cNvPr>
          <p:cNvSpPr>
            <a:spLocks/>
          </p:cNvSpPr>
          <p:nvPr>
            <p:custDataLst>
              <p:tags r:id="rId61"/>
            </p:custDataLst>
          </p:nvPr>
        </p:nvSpPr>
        <p:spPr bwMode="gray">
          <a:xfrm>
            <a:off x="4232274" y="49212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11F1E6-7B4D-42AF-8049-F3E0B89F0C65}" type="datetime'''''''1''5''''7''''''''''''.''''''''''''''2'''''''">
              <a:rPr lang="ja-JP" altLang="en-US" sz="1000" smtClean="0"/>
              <a:pPr/>
              <a:t>157.2</a:t>
            </a:fld>
            <a:endParaRPr kumimoji="1" lang="ja-JP" altLang="en-US" sz="1000" dirty="0">
              <a:sym typeface="+mn-lt"/>
            </a:endParaRPr>
          </a:p>
        </p:txBody>
      </p:sp>
      <p:graphicFrame>
        <p:nvGraphicFramePr>
          <p:cNvPr id="347" name="Chart 346">
            <a:extLst>
              <a:ext uri="{FF2B5EF4-FFF2-40B4-BE49-F238E27FC236}">
                <a16:creationId xmlns:a16="http://schemas.microsoft.com/office/drawing/2014/main" id="{36399C9E-3842-C3A8-D04D-C0388477ADEE}"/>
              </a:ext>
            </a:extLst>
          </p:cNvPr>
          <p:cNvGraphicFramePr/>
          <p:nvPr>
            <p:custDataLst>
              <p:tags r:id="rId62"/>
            </p:custDataLst>
            <p:extLst>
              <p:ext uri="{D42A27DB-BD31-4B8C-83A1-F6EECF244321}">
                <p14:modId xmlns:p14="http://schemas.microsoft.com/office/powerpoint/2010/main" val="1907473120"/>
              </p:ext>
            </p:extLst>
          </p:nvPr>
        </p:nvGraphicFramePr>
        <p:xfrm>
          <a:off x="5094288" y="2298700"/>
          <a:ext cx="4635500" cy="3300413"/>
        </p:xfrm>
        <a:graphic>
          <a:graphicData uri="http://schemas.openxmlformats.org/drawingml/2006/chart">
            <c:chart xmlns:c="http://schemas.openxmlformats.org/drawingml/2006/chart" xmlns:r="http://schemas.openxmlformats.org/officeDocument/2006/relationships" r:id="rId122"/>
          </a:graphicData>
        </a:graphic>
      </p:graphicFrame>
      <p:cxnSp>
        <p:nvCxnSpPr>
          <p:cNvPr id="305" name="Straight Connector 304">
            <a:extLst>
              <a:ext uri="{FF2B5EF4-FFF2-40B4-BE49-F238E27FC236}">
                <a16:creationId xmlns:a16="http://schemas.microsoft.com/office/drawing/2014/main" id="{BFC0651F-E759-7F00-F9D5-409048A0D552}"/>
              </a:ext>
            </a:extLst>
          </p:cNvPr>
          <p:cNvCxnSpPr/>
          <p:nvPr>
            <p:custDataLst>
              <p:tags r:id="rId63"/>
            </p:custDataLst>
          </p:nvPr>
        </p:nvCxnSpPr>
        <p:spPr bwMode="auto">
          <a:xfrm flipH="1">
            <a:off x="5581650" y="513556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E0295B0F-A65E-9D80-97DA-7F5AB10E3F0F}"/>
              </a:ext>
            </a:extLst>
          </p:cNvPr>
          <p:cNvCxnSpPr/>
          <p:nvPr>
            <p:custDataLst>
              <p:tags r:id="rId64"/>
            </p:custDataLst>
          </p:nvPr>
        </p:nvCxnSpPr>
        <p:spPr bwMode="auto">
          <a:xfrm flipH="1">
            <a:off x="5588000" y="4979988"/>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81935861-EDD5-482E-D4FF-43554DEA3E8A}"/>
              </a:ext>
            </a:extLst>
          </p:cNvPr>
          <p:cNvCxnSpPr/>
          <p:nvPr>
            <p:custDataLst>
              <p:tags r:id="rId65"/>
            </p:custDataLst>
          </p:nvPr>
        </p:nvCxnSpPr>
        <p:spPr bwMode="auto">
          <a:xfrm>
            <a:off x="7883525" y="5097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B1BEB955-4F37-B3F4-A5D3-732D89A00EBC}"/>
              </a:ext>
            </a:extLst>
          </p:cNvPr>
          <p:cNvCxnSpPr/>
          <p:nvPr>
            <p:custDataLst>
              <p:tags r:id="rId66"/>
            </p:custDataLst>
          </p:nvPr>
        </p:nvCxnSpPr>
        <p:spPr bwMode="auto">
          <a:xfrm>
            <a:off x="7883525" y="4949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7D3366FD-D824-70CF-E235-46FF2585D55C}"/>
              </a:ext>
            </a:extLst>
          </p:cNvPr>
          <p:cNvCxnSpPr/>
          <p:nvPr>
            <p:custDataLst>
              <p:tags r:id="rId67"/>
            </p:custDataLst>
          </p:nvPr>
        </p:nvCxnSpPr>
        <p:spPr bwMode="auto">
          <a:xfrm>
            <a:off x="8220075" y="5110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658DE271-CF8A-C696-0746-7E67E14B88E4}"/>
              </a:ext>
            </a:extLst>
          </p:cNvPr>
          <p:cNvCxnSpPr/>
          <p:nvPr>
            <p:custDataLst>
              <p:tags r:id="rId68"/>
            </p:custDataLst>
          </p:nvPr>
        </p:nvCxnSpPr>
        <p:spPr bwMode="auto">
          <a:xfrm>
            <a:off x="8890000" y="5189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07411195-B13A-A75C-7627-B152415234BA}"/>
              </a:ext>
            </a:extLst>
          </p:cNvPr>
          <p:cNvCxnSpPr/>
          <p:nvPr>
            <p:custDataLst>
              <p:tags r:id="rId69"/>
            </p:custDataLst>
          </p:nvPr>
        </p:nvCxnSpPr>
        <p:spPr bwMode="auto">
          <a:xfrm>
            <a:off x="9226550" y="5170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4C80D036-6652-0EBD-EA0C-9339FDA2667A}"/>
              </a:ext>
            </a:extLst>
          </p:cNvPr>
          <p:cNvCxnSpPr/>
          <p:nvPr>
            <p:custDataLst>
              <p:tags r:id="rId70"/>
            </p:custDataLst>
          </p:nvPr>
        </p:nvCxnSpPr>
        <p:spPr bwMode="auto">
          <a:xfrm>
            <a:off x="9561513" y="5180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0" name="テキスト プレースホルダ 9">
            <a:extLst>
              <a:ext uri="{FF2B5EF4-FFF2-40B4-BE49-F238E27FC236}">
                <a16:creationId xmlns:a16="http://schemas.microsoft.com/office/drawing/2014/main" id="{2A000266-AA7D-1591-A56B-7505431037CC}"/>
              </a:ext>
            </a:extLst>
          </p:cNvPr>
          <p:cNvSpPr>
            <a:spLocks/>
          </p:cNvSpPr>
          <p:nvPr>
            <p:custDataLst>
              <p:tags r:id="rId71"/>
            </p:custDataLst>
          </p:nvPr>
        </p:nvSpPr>
        <p:spPr bwMode="auto">
          <a:xfrm>
            <a:off x="5389563" y="54594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E760E-D718-4080-9EB8-E9C3716FA4FA}"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FE54EE6B-64C7-A7C5-95F5-0A47B9098113}"/>
              </a:ext>
            </a:extLst>
          </p:cNvPr>
          <p:cNvSpPr>
            <a:spLocks/>
          </p:cNvSpPr>
          <p:nvPr>
            <p:custDataLst>
              <p:tags r:id="rId72"/>
            </p:custDataLst>
          </p:nvPr>
        </p:nvSpPr>
        <p:spPr bwMode="auto">
          <a:xfrm>
            <a:off x="57943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D6B80-65AE-45EE-BAB6-58C8DAD929BF}"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876B57A6-C260-EF06-7FF6-A7CB86EBCEE4}"/>
              </a:ext>
            </a:extLst>
          </p:cNvPr>
          <p:cNvSpPr>
            <a:spLocks/>
          </p:cNvSpPr>
          <p:nvPr>
            <p:custDataLst>
              <p:tags r:id="rId73"/>
            </p:custDataLst>
          </p:nvPr>
        </p:nvSpPr>
        <p:spPr bwMode="auto">
          <a:xfrm>
            <a:off x="613092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A5574E-8663-4909-938F-DED0221BF6FC}"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8BE78A7B-3374-5CEC-FD5F-5B8BF9A58DE7}"/>
              </a:ext>
            </a:extLst>
          </p:cNvPr>
          <p:cNvSpPr>
            <a:spLocks/>
          </p:cNvSpPr>
          <p:nvPr>
            <p:custDataLst>
              <p:tags r:id="rId74"/>
            </p:custDataLst>
          </p:nvPr>
        </p:nvSpPr>
        <p:spPr bwMode="auto">
          <a:xfrm>
            <a:off x="646588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6D7E7-0877-488D-B4D0-4854F6779EA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F8D067A6-4B2B-E6A0-402F-6CA969C01DBD}"/>
              </a:ext>
            </a:extLst>
          </p:cNvPr>
          <p:cNvSpPr>
            <a:spLocks/>
          </p:cNvSpPr>
          <p:nvPr>
            <p:custDataLst>
              <p:tags r:id="rId75"/>
            </p:custDataLst>
          </p:nvPr>
        </p:nvSpPr>
        <p:spPr bwMode="auto">
          <a:xfrm>
            <a:off x="68008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6CDA34-9B8B-40CD-B45C-EE2257F175FF}"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78F2CC0D-9E80-9DC1-38A2-BB4CB67F962E}"/>
              </a:ext>
            </a:extLst>
          </p:cNvPr>
          <p:cNvSpPr>
            <a:spLocks/>
          </p:cNvSpPr>
          <p:nvPr>
            <p:custDataLst>
              <p:tags r:id="rId76"/>
            </p:custDataLst>
          </p:nvPr>
        </p:nvSpPr>
        <p:spPr bwMode="auto">
          <a:xfrm>
            <a:off x="71374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E09C8B-DF47-424A-8523-8B6A157D7177}"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19E03260-B75C-BCE7-8621-464148A760BC}"/>
              </a:ext>
            </a:extLst>
          </p:cNvPr>
          <p:cNvSpPr>
            <a:spLocks/>
          </p:cNvSpPr>
          <p:nvPr>
            <p:custDataLst>
              <p:tags r:id="rId77"/>
            </p:custDataLst>
          </p:nvPr>
        </p:nvSpPr>
        <p:spPr bwMode="auto">
          <a:xfrm>
            <a:off x="74723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AE024-8050-4F53-8415-1201B41F1FD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7A058D5D-0D4D-CFEE-E247-A6854362361D}"/>
              </a:ext>
            </a:extLst>
          </p:cNvPr>
          <p:cNvSpPr>
            <a:spLocks/>
          </p:cNvSpPr>
          <p:nvPr>
            <p:custDataLst>
              <p:tags r:id="rId78"/>
            </p:custDataLst>
          </p:nvPr>
        </p:nvSpPr>
        <p:spPr bwMode="auto">
          <a:xfrm>
            <a:off x="780732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6914B-0C4D-4BAB-92A9-CEB593C2CDA3}"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C288A132-99BF-5B8B-063D-E6FB4A9A3CA0}"/>
              </a:ext>
            </a:extLst>
          </p:cNvPr>
          <p:cNvSpPr>
            <a:spLocks/>
          </p:cNvSpPr>
          <p:nvPr>
            <p:custDataLst>
              <p:tags r:id="rId79"/>
            </p:custDataLst>
          </p:nvPr>
        </p:nvSpPr>
        <p:spPr bwMode="auto">
          <a:xfrm>
            <a:off x="81438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E15419-709F-475B-B828-3743FF588F17}"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C83BBF6D-C6F9-E772-4C64-9C476ED30EB9}"/>
              </a:ext>
            </a:extLst>
          </p:cNvPr>
          <p:cNvSpPr>
            <a:spLocks/>
          </p:cNvSpPr>
          <p:nvPr>
            <p:custDataLst>
              <p:tags r:id="rId80"/>
            </p:custDataLst>
          </p:nvPr>
        </p:nvSpPr>
        <p:spPr bwMode="auto">
          <a:xfrm>
            <a:off x="847883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AF6BEB-4F58-44A2-942F-6109D26B33CE}"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0A54C9D7-C186-4D9E-656D-E2FEFBAE431C}"/>
              </a:ext>
            </a:extLst>
          </p:cNvPr>
          <p:cNvSpPr>
            <a:spLocks/>
          </p:cNvSpPr>
          <p:nvPr>
            <p:custDataLst>
              <p:tags r:id="rId81"/>
            </p:custDataLst>
          </p:nvPr>
        </p:nvSpPr>
        <p:spPr bwMode="auto">
          <a:xfrm>
            <a:off x="88138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407C59-F2EA-4E4E-8F6B-E3E53B82505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C5CA44D6-4569-F32C-0CA9-9CE4FE238111}"/>
              </a:ext>
            </a:extLst>
          </p:cNvPr>
          <p:cNvSpPr>
            <a:spLocks/>
          </p:cNvSpPr>
          <p:nvPr>
            <p:custDataLst>
              <p:tags r:id="rId82"/>
            </p:custDataLst>
          </p:nvPr>
        </p:nvSpPr>
        <p:spPr bwMode="auto">
          <a:xfrm>
            <a:off x="91503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1DEAC-A581-47A2-90FB-FABACB4D6E15}"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0546DAC6-021D-B393-8D9A-E442A1823637}"/>
              </a:ext>
            </a:extLst>
          </p:cNvPr>
          <p:cNvSpPr>
            <a:spLocks/>
          </p:cNvSpPr>
          <p:nvPr>
            <p:custDataLst>
              <p:tags r:id="rId83"/>
            </p:custDataLst>
          </p:nvPr>
        </p:nvSpPr>
        <p:spPr bwMode="auto">
          <a:xfrm>
            <a:off x="948531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C895B2-2EF5-484A-A7CE-CD7C787FE53F}"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useBgFill="1">
        <p:nvSpPr>
          <p:cNvPr id="297" name="テキスト プレースホルダ 9">
            <a:extLst>
              <a:ext uri="{FF2B5EF4-FFF2-40B4-BE49-F238E27FC236}">
                <a16:creationId xmlns:a16="http://schemas.microsoft.com/office/drawing/2014/main" id="{4FA8713F-9DE1-1F9F-83AC-D71E8B6E8096}"/>
              </a:ext>
            </a:extLst>
          </p:cNvPr>
          <p:cNvSpPr>
            <a:spLocks/>
          </p:cNvSpPr>
          <p:nvPr>
            <p:custDataLst>
              <p:tags r:id="rId84"/>
            </p:custDataLst>
          </p:nvPr>
        </p:nvSpPr>
        <p:spPr bwMode="gray">
          <a:xfrm>
            <a:off x="5567363" y="49831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97BBA0-3C63-4CA2-8CC7-639E0BDBEA01}" type="datetime'''''''''''''''''''''''''''''''''5''''''''''''''''''.''''''''5'">
              <a:rPr lang="ja-JP" altLang="en-US" sz="1000" smtClean="0">
                <a:effectLst/>
                <a:sym typeface="+mn-lt"/>
              </a:rPr>
              <a:pPr marL="0" lvl="0" indent="0" algn="ctr">
                <a:spcBef>
                  <a:spcPct val="0"/>
                </a:spcBef>
                <a:buNone/>
              </a:pPr>
              <a:t>5.5</a:t>
            </a:fld>
            <a:endParaRPr kumimoji="1" lang="ja-JP" altLang="en-US" sz="1000" dirty="0">
              <a:sym typeface="+mn-lt"/>
            </a:endParaRPr>
          </a:p>
        </p:txBody>
      </p:sp>
      <p:sp useBgFill="1">
        <p:nvSpPr>
          <p:cNvPr id="298" name="テキスト プレースホルダ 9">
            <a:extLst>
              <a:ext uri="{FF2B5EF4-FFF2-40B4-BE49-F238E27FC236}">
                <a16:creationId xmlns:a16="http://schemas.microsoft.com/office/drawing/2014/main" id="{F2AF8B5B-14B3-A23D-00A7-04D43BD2B88C}"/>
              </a:ext>
            </a:extLst>
          </p:cNvPr>
          <p:cNvSpPr>
            <a:spLocks/>
          </p:cNvSpPr>
          <p:nvPr>
            <p:custDataLst>
              <p:tags r:id="rId85"/>
            </p:custDataLst>
          </p:nvPr>
        </p:nvSpPr>
        <p:spPr bwMode="gray">
          <a:xfrm>
            <a:off x="5567363" y="48275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A69E0-2BE2-4A43-90BA-BDC281F21F39}" type="datetime'''''''1''1''''''.''''''''''''''''5'''''''''''''''''''">
              <a:rPr lang="ja-JP" altLang="en-US" sz="1000" smtClean="0">
                <a:effectLst/>
                <a:sym typeface="+mn-lt"/>
              </a:rPr>
              <a:pPr marL="0" lvl="0" indent="0" algn="ctr">
                <a:spcBef>
                  <a:spcPct val="0"/>
                </a:spcBef>
                <a:buNone/>
              </a:pPr>
              <a:t>11.5</a:t>
            </a:fld>
            <a:endParaRPr kumimoji="1" lang="ja-JP" altLang="en-US" sz="1000" dirty="0">
              <a:sym typeface="+mn-lt"/>
            </a:endParaRPr>
          </a:p>
        </p:txBody>
      </p:sp>
      <p:sp useBgFill="1">
        <p:nvSpPr>
          <p:cNvPr id="299" name="テキスト プレースホルダ 9">
            <a:extLst>
              <a:ext uri="{FF2B5EF4-FFF2-40B4-BE49-F238E27FC236}">
                <a16:creationId xmlns:a16="http://schemas.microsoft.com/office/drawing/2014/main" id="{B94F601B-1536-EB76-6321-0CB195768B26}"/>
              </a:ext>
            </a:extLst>
          </p:cNvPr>
          <p:cNvSpPr>
            <a:spLocks/>
          </p:cNvSpPr>
          <p:nvPr>
            <p:custDataLst>
              <p:tags r:id="rId86"/>
            </p:custDataLst>
          </p:nvPr>
        </p:nvSpPr>
        <p:spPr bwMode="gray">
          <a:xfrm>
            <a:off x="6402388" y="31416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A66C23-8CED-4261-9B6E-BA18B7FBF130}" type="datetime'''''''''''''''''''''''7''''6''''''''''.''''6'''''''''''''">
              <a:rPr lang="ja-JP" altLang="en-US" sz="1000" smtClean="0">
                <a:effectLst/>
                <a:sym typeface="+mn-lt"/>
              </a:rPr>
              <a:pPr marL="0" lvl="0" indent="0" algn="ctr">
                <a:spcBef>
                  <a:spcPct val="0"/>
                </a:spcBef>
                <a:buNone/>
              </a:pPr>
              <a:t>76.6</a:t>
            </a:fld>
            <a:endParaRPr kumimoji="1" lang="ja-JP" altLang="en-US" sz="1000" dirty="0">
              <a:sym typeface="+mn-lt"/>
            </a:endParaRPr>
          </a:p>
        </p:txBody>
      </p:sp>
      <p:sp useBgFill="1">
        <p:nvSpPr>
          <p:cNvPr id="300" name="テキスト プレースホルダ 9">
            <a:extLst>
              <a:ext uri="{FF2B5EF4-FFF2-40B4-BE49-F238E27FC236}">
                <a16:creationId xmlns:a16="http://schemas.microsoft.com/office/drawing/2014/main" id="{7D9A7A6D-4BC0-609A-A6DA-C47E74CDAA4C}"/>
              </a:ext>
            </a:extLst>
          </p:cNvPr>
          <p:cNvSpPr>
            <a:spLocks/>
          </p:cNvSpPr>
          <p:nvPr>
            <p:custDataLst>
              <p:tags r:id="rId87"/>
            </p:custDataLst>
          </p:nvPr>
        </p:nvSpPr>
        <p:spPr bwMode="gray">
          <a:xfrm>
            <a:off x="7778750" y="49450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BC4013-17A3-47DF-85FE-76456E0BE8E6}"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useBgFill="1">
        <p:nvSpPr>
          <p:cNvPr id="301" name="テキスト プレースホルダ 9">
            <a:extLst>
              <a:ext uri="{FF2B5EF4-FFF2-40B4-BE49-F238E27FC236}">
                <a16:creationId xmlns:a16="http://schemas.microsoft.com/office/drawing/2014/main" id="{53E64E6F-7C43-3807-6036-7A4DB27E2FB8}"/>
              </a:ext>
            </a:extLst>
          </p:cNvPr>
          <p:cNvSpPr>
            <a:spLocks/>
          </p:cNvSpPr>
          <p:nvPr>
            <p:custDataLst>
              <p:tags r:id="rId88"/>
            </p:custDataLst>
          </p:nvPr>
        </p:nvSpPr>
        <p:spPr bwMode="gray">
          <a:xfrm>
            <a:off x="8415338" y="40068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DDAD85-1B4F-4C86-9198-38C0F021009D}" type="datetime'''4''''3''''''''.2'''''''''''">
              <a:rPr lang="ja-JP" altLang="en-US" sz="1000" smtClean="0">
                <a:effectLst/>
                <a:sym typeface="+mn-lt"/>
              </a:rPr>
              <a:pPr marL="0" lvl="0" indent="0" algn="ctr">
                <a:spcBef>
                  <a:spcPct val="0"/>
                </a:spcBef>
                <a:buNone/>
              </a:pPr>
              <a:t>43.2</a:t>
            </a:fld>
            <a:endParaRPr kumimoji="1" lang="ja-JP" altLang="en-US" sz="1000" dirty="0">
              <a:sym typeface="+mn-lt"/>
            </a:endParaRPr>
          </a:p>
        </p:txBody>
      </p:sp>
      <p:sp useBgFill="1">
        <p:nvSpPr>
          <p:cNvPr id="302" name="テキスト プレースホルダ 9">
            <a:extLst>
              <a:ext uri="{FF2B5EF4-FFF2-40B4-BE49-F238E27FC236}">
                <a16:creationId xmlns:a16="http://schemas.microsoft.com/office/drawing/2014/main" id="{C1B1F81B-C489-3AB3-9AE2-A878BB12D1C6}"/>
              </a:ext>
            </a:extLst>
          </p:cNvPr>
          <p:cNvSpPr>
            <a:spLocks/>
          </p:cNvSpPr>
          <p:nvPr>
            <p:custDataLst>
              <p:tags r:id="rId89"/>
            </p:custDataLst>
          </p:nvPr>
        </p:nvSpPr>
        <p:spPr bwMode="gray">
          <a:xfrm>
            <a:off x="8785225" y="5037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689551-EF8B-42A4-9882-BE7C5D6F802E}"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useBgFill="1">
        <p:nvSpPr>
          <p:cNvPr id="303" name="テキスト プレースホルダ 9">
            <a:extLst>
              <a:ext uri="{FF2B5EF4-FFF2-40B4-BE49-F238E27FC236}">
                <a16:creationId xmlns:a16="http://schemas.microsoft.com/office/drawing/2014/main" id="{85D77E85-D8AF-3429-FED9-FF9E0EF7E942}"/>
              </a:ext>
            </a:extLst>
          </p:cNvPr>
          <p:cNvSpPr>
            <a:spLocks/>
          </p:cNvSpPr>
          <p:nvPr>
            <p:custDataLst>
              <p:tags r:id="rId90"/>
            </p:custDataLst>
          </p:nvPr>
        </p:nvSpPr>
        <p:spPr bwMode="gray">
          <a:xfrm>
            <a:off x="9121775" y="50180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09CB75-00D5-4242-826A-2C80D1230C36}"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useBgFill="1">
        <p:nvSpPr>
          <p:cNvPr id="304" name="テキスト プレースホルダ 9">
            <a:extLst>
              <a:ext uri="{FF2B5EF4-FFF2-40B4-BE49-F238E27FC236}">
                <a16:creationId xmlns:a16="http://schemas.microsoft.com/office/drawing/2014/main" id="{68FAD399-0180-2CED-F386-466FE4B11225}"/>
              </a:ext>
            </a:extLst>
          </p:cNvPr>
          <p:cNvSpPr>
            <a:spLocks/>
          </p:cNvSpPr>
          <p:nvPr>
            <p:custDataLst>
              <p:tags r:id="rId91"/>
            </p:custDataLst>
          </p:nvPr>
        </p:nvSpPr>
        <p:spPr bwMode="gray">
          <a:xfrm>
            <a:off x="9456738" y="5027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4A17F-C3F1-4E93-9474-89C0FA6EF982}" type="datetime'''''3''''''.''''''''''''''''8'''''''''''''''''''''''''''">
              <a:rPr lang="ja-JP" altLang="en-US" sz="1000" smtClean="0">
                <a:effectLst/>
                <a:sym typeface="+mn-lt"/>
              </a:rPr>
              <a:pPr marL="0" lvl="0" indent="0" algn="ctr">
                <a:spcBef>
                  <a:spcPct val="0"/>
                </a:spcBef>
                <a:buNone/>
              </a:pPr>
              <a:t>3.8</a:t>
            </a:fld>
            <a:endParaRPr kumimoji="1" lang="ja-JP" altLang="en-US" sz="1000" dirty="0">
              <a:sym typeface="+mn-lt"/>
            </a:endParaRPr>
          </a:p>
        </p:txBody>
      </p:sp>
      <p:sp useBgFill="1">
        <p:nvSpPr>
          <p:cNvPr id="315" name="テキスト プレースホルダ 9">
            <a:extLst>
              <a:ext uri="{FF2B5EF4-FFF2-40B4-BE49-F238E27FC236}">
                <a16:creationId xmlns:a16="http://schemas.microsoft.com/office/drawing/2014/main" id="{68D7D9B2-B735-1F31-B97C-44D49098999F}"/>
              </a:ext>
            </a:extLst>
          </p:cNvPr>
          <p:cNvSpPr>
            <a:spLocks/>
          </p:cNvSpPr>
          <p:nvPr>
            <p:custDataLst>
              <p:tags r:id="rId92"/>
            </p:custDataLst>
          </p:nvPr>
        </p:nvSpPr>
        <p:spPr bwMode="gray">
          <a:xfrm>
            <a:off x="7743825" y="47974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2D7487-2D97-476B-86AE-5D4AA9558198}"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cxnSp>
        <p:nvCxnSpPr>
          <p:cNvPr id="323" name="Straight Connector 322">
            <a:extLst>
              <a:ext uri="{FF2B5EF4-FFF2-40B4-BE49-F238E27FC236}">
                <a16:creationId xmlns:a16="http://schemas.microsoft.com/office/drawing/2014/main" id="{1AB86E8B-EDEF-026C-3A65-EF9425117D76}"/>
              </a:ext>
            </a:extLst>
          </p:cNvPr>
          <p:cNvCxnSpPr/>
          <p:nvPr>
            <p:custDataLst>
              <p:tags r:id="rId93"/>
            </p:custDataLst>
          </p:nvPr>
        </p:nvCxnSpPr>
        <p:spPr bwMode="gray">
          <a:xfrm>
            <a:off x="838199"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5399C17D-2344-6A05-D132-C6A67E4DD003}"/>
              </a:ext>
            </a:extLst>
          </p:cNvPr>
          <p:cNvCxnSpPr/>
          <p:nvPr>
            <p:custDataLst>
              <p:tags r:id="rId94"/>
            </p:custDataLst>
          </p:nvPr>
        </p:nvCxnSpPr>
        <p:spPr bwMode="gray">
          <a:xfrm>
            <a:off x="838199"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FE56F285-EC48-CC0E-EA0B-A1BA9E1D5A73}"/>
              </a:ext>
            </a:extLst>
          </p:cNvPr>
          <p:cNvCxnSpPr/>
          <p:nvPr>
            <p:custDataLst>
              <p:tags r:id="rId95"/>
            </p:custDataLst>
          </p:nvPr>
        </p:nvCxnSpPr>
        <p:spPr bwMode="gray">
          <a:xfrm>
            <a:off x="838199"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19CDC75B-DFD9-A858-4B32-7D3CB33125B2}"/>
              </a:ext>
            </a:extLst>
          </p:cNvPr>
          <p:cNvCxnSpPr/>
          <p:nvPr>
            <p:custDataLst>
              <p:tags r:id="rId96"/>
            </p:custDataLst>
          </p:nvPr>
        </p:nvCxnSpPr>
        <p:spPr bwMode="gray">
          <a:xfrm>
            <a:off x="838199"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24" name="Oval 323">
            <a:extLst>
              <a:ext uri="{FF2B5EF4-FFF2-40B4-BE49-F238E27FC236}">
                <a16:creationId xmlns:a16="http://schemas.microsoft.com/office/drawing/2014/main" id="{4E0A8BF3-86BE-B534-8B16-A0032BE9E5E8}"/>
              </a:ext>
            </a:extLst>
          </p:cNvPr>
          <p:cNvSpPr/>
          <p:nvPr>
            <p:custDataLst>
              <p:tags r:id="rId97"/>
            </p:custDataLst>
          </p:nvPr>
        </p:nvSpPr>
        <p:spPr bwMode="auto">
          <a:xfrm>
            <a:off x="927100" y="3873500"/>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Rectangle 325">
            <a:extLst>
              <a:ext uri="{FF2B5EF4-FFF2-40B4-BE49-F238E27FC236}">
                <a16:creationId xmlns:a16="http://schemas.microsoft.com/office/drawing/2014/main" id="{D74E8984-250A-2DB6-CFA6-E2AB7FD4AC23}"/>
              </a:ext>
            </a:extLst>
          </p:cNvPr>
          <p:cNvSpPr/>
          <p:nvPr>
            <p:custDataLst>
              <p:tags r:id="rId98"/>
            </p:custDataLst>
          </p:nvPr>
        </p:nvSpPr>
        <p:spPr bwMode="auto">
          <a:xfrm>
            <a:off x="927100" y="4076700"/>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Isosceles Triangle 327">
            <a:extLst>
              <a:ext uri="{FF2B5EF4-FFF2-40B4-BE49-F238E27FC236}">
                <a16:creationId xmlns:a16="http://schemas.microsoft.com/office/drawing/2014/main" id="{6BD964BD-B70E-3EEC-F39D-DE80B1E69476}"/>
              </a:ext>
            </a:extLst>
          </p:cNvPr>
          <p:cNvSpPr/>
          <p:nvPr>
            <p:custDataLst>
              <p:tags r:id="rId99"/>
            </p:custDataLst>
          </p:nvPr>
        </p:nvSpPr>
        <p:spPr bwMode="auto">
          <a:xfrm>
            <a:off x="927100" y="4279900"/>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Diamond 329">
            <a:extLst>
              <a:ext uri="{FF2B5EF4-FFF2-40B4-BE49-F238E27FC236}">
                <a16:creationId xmlns:a16="http://schemas.microsoft.com/office/drawing/2014/main" id="{93E3259A-BAA1-A0C0-79D1-A29F440BED69}"/>
              </a:ext>
            </a:extLst>
          </p:cNvPr>
          <p:cNvSpPr/>
          <p:nvPr>
            <p:custDataLst>
              <p:tags r:id="rId100"/>
            </p:custDataLst>
          </p:nvPr>
        </p:nvSpPr>
        <p:spPr bwMode="auto">
          <a:xfrm>
            <a:off x="927100" y="4483100"/>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7" name="テキスト プレースホルダ 9">
            <a:extLst>
              <a:ext uri="{FF2B5EF4-FFF2-40B4-BE49-F238E27FC236}">
                <a16:creationId xmlns:a16="http://schemas.microsoft.com/office/drawing/2014/main" id="{A8193C1B-4E70-7F36-E821-E0E8B52E45F5}"/>
              </a:ext>
            </a:extLst>
          </p:cNvPr>
          <p:cNvSpPr>
            <a:spLocks/>
          </p:cNvSpPr>
          <p:nvPr>
            <p:custDataLst>
              <p:tags r:id="rId101"/>
            </p:custDataLst>
          </p:nvPr>
        </p:nvSpPr>
        <p:spPr bwMode="auto">
          <a:xfrm>
            <a:off x="1149350"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BDF683B-5A7C-401F-A3E4-E7188F70DECD}"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E5976B3F-5D60-5C38-3295-7D91A45D6A97}"/>
              </a:ext>
            </a:extLst>
          </p:cNvPr>
          <p:cNvSpPr>
            <a:spLocks/>
          </p:cNvSpPr>
          <p:nvPr>
            <p:custDataLst>
              <p:tags r:id="rId102"/>
            </p:custDataLst>
          </p:nvPr>
        </p:nvSpPr>
        <p:spPr bwMode="auto">
          <a:xfrm>
            <a:off x="1149350" y="38401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684F120-592E-4BF3-9CB9-75886865CCBA}"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CFD10BFF-CBC4-1F6E-400B-ADB6C6E9F6C4}"/>
              </a:ext>
            </a:extLst>
          </p:cNvPr>
          <p:cNvSpPr>
            <a:spLocks/>
          </p:cNvSpPr>
          <p:nvPr>
            <p:custDataLst>
              <p:tags r:id="rId103"/>
            </p:custDataLst>
          </p:nvPr>
        </p:nvSpPr>
        <p:spPr bwMode="auto">
          <a:xfrm>
            <a:off x="1149350" y="4043363"/>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FF2CDA-D882-4EF7-BDAF-57E782C2D373}"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EAC371FB-3208-E2A8-A2E9-03B0DAB0AAD2}"/>
              </a:ext>
            </a:extLst>
          </p:cNvPr>
          <p:cNvSpPr>
            <a:spLocks/>
          </p:cNvSpPr>
          <p:nvPr>
            <p:custDataLst>
              <p:tags r:id="rId104"/>
            </p:custDataLst>
          </p:nvPr>
        </p:nvSpPr>
        <p:spPr bwMode="auto">
          <a:xfrm>
            <a:off x="1149350"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849DA83-41AE-4764-AB2B-A1DA7FC55497}"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cxnSp>
        <p:nvCxnSpPr>
          <p:cNvPr id="337" name="Straight Connector 336">
            <a:extLst>
              <a:ext uri="{FF2B5EF4-FFF2-40B4-BE49-F238E27FC236}">
                <a16:creationId xmlns:a16="http://schemas.microsoft.com/office/drawing/2014/main" id="{CE92533C-628E-2F00-2B05-1A009466BFB6}"/>
              </a:ext>
            </a:extLst>
          </p:cNvPr>
          <p:cNvCxnSpPr/>
          <p:nvPr>
            <p:custDataLst>
              <p:tags r:id="rId105"/>
            </p:custDataLst>
          </p:nvPr>
        </p:nvCxnSpPr>
        <p:spPr bwMode="gray">
          <a:xfrm>
            <a:off x="5591175"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id="{9B590D02-C5B8-53F4-C6D9-316DF7D9CF61}"/>
              </a:ext>
            </a:extLst>
          </p:cNvPr>
          <p:cNvCxnSpPr/>
          <p:nvPr>
            <p:custDataLst>
              <p:tags r:id="rId106"/>
            </p:custDataLst>
          </p:nvPr>
        </p:nvCxnSpPr>
        <p:spPr bwMode="gray">
          <a:xfrm>
            <a:off x="5591175"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FC4EB9B2-B121-516E-3453-A20854934956}"/>
              </a:ext>
            </a:extLst>
          </p:cNvPr>
          <p:cNvCxnSpPr/>
          <p:nvPr>
            <p:custDataLst>
              <p:tags r:id="rId107"/>
            </p:custDataLst>
          </p:nvPr>
        </p:nvCxnSpPr>
        <p:spPr bwMode="gray">
          <a:xfrm>
            <a:off x="5591175"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B0CDA4FF-461F-1F35-FFCC-13EC252BEB32}"/>
              </a:ext>
            </a:extLst>
          </p:cNvPr>
          <p:cNvCxnSpPr/>
          <p:nvPr>
            <p:custDataLst>
              <p:tags r:id="rId108"/>
            </p:custDataLst>
          </p:nvPr>
        </p:nvCxnSpPr>
        <p:spPr bwMode="gray">
          <a:xfrm>
            <a:off x="5591175"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8" name="Oval 337">
            <a:extLst>
              <a:ext uri="{FF2B5EF4-FFF2-40B4-BE49-F238E27FC236}">
                <a16:creationId xmlns:a16="http://schemas.microsoft.com/office/drawing/2014/main" id="{CDF18567-4FAC-6253-56E5-EF4AE87CA72F}"/>
              </a:ext>
            </a:extLst>
          </p:cNvPr>
          <p:cNvSpPr/>
          <p:nvPr>
            <p:custDataLst>
              <p:tags r:id="rId109"/>
            </p:custDataLst>
          </p:nvPr>
        </p:nvSpPr>
        <p:spPr bwMode="auto">
          <a:xfrm>
            <a:off x="5680075" y="3873500"/>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Rectangle 339">
            <a:extLst>
              <a:ext uri="{FF2B5EF4-FFF2-40B4-BE49-F238E27FC236}">
                <a16:creationId xmlns:a16="http://schemas.microsoft.com/office/drawing/2014/main" id="{DCAFC87E-5D65-A234-D109-16B2D82BEF34}"/>
              </a:ext>
            </a:extLst>
          </p:cNvPr>
          <p:cNvSpPr/>
          <p:nvPr>
            <p:custDataLst>
              <p:tags r:id="rId110"/>
            </p:custDataLst>
          </p:nvPr>
        </p:nvSpPr>
        <p:spPr bwMode="auto">
          <a:xfrm>
            <a:off x="5680075" y="4076700"/>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Isosceles Triangle 341">
            <a:extLst>
              <a:ext uri="{FF2B5EF4-FFF2-40B4-BE49-F238E27FC236}">
                <a16:creationId xmlns:a16="http://schemas.microsoft.com/office/drawing/2014/main" id="{EBA7EAD3-EE79-C5B2-D1D6-9090F445E72B}"/>
              </a:ext>
            </a:extLst>
          </p:cNvPr>
          <p:cNvSpPr/>
          <p:nvPr>
            <p:custDataLst>
              <p:tags r:id="rId111"/>
            </p:custDataLst>
          </p:nvPr>
        </p:nvSpPr>
        <p:spPr bwMode="auto">
          <a:xfrm>
            <a:off x="5680075" y="4279900"/>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4" name="Diamond 343">
            <a:extLst>
              <a:ext uri="{FF2B5EF4-FFF2-40B4-BE49-F238E27FC236}">
                <a16:creationId xmlns:a16="http://schemas.microsoft.com/office/drawing/2014/main" id="{10059247-DCAF-A563-7F12-ABE1D9B3ACC6}"/>
              </a:ext>
            </a:extLst>
          </p:cNvPr>
          <p:cNvSpPr/>
          <p:nvPr>
            <p:custDataLst>
              <p:tags r:id="rId112"/>
            </p:custDataLst>
          </p:nvPr>
        </p:nvSpPr>
        <p:spPr bwMode="auto">
          <a:xfrm>
            <a:off x="5680075" y="4483100"/>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1" name="テキスト プレースホルダ 9">
            <a:extLst>
              <a:ext uri="{FF2B5EF4-FFF2-40B4-BE49-F238E27FC236}">
                <a16:creationId xmlns:a16="http://schemas.microsoft.com/office/drawing/2014/main" id="{CC10241E-BD2F-F2AF-688C-8D248A5F2F2B}"/>
              </a:ext>
            </a:extLst>
          </p:cNvPr>
          <p:cNvSpPr>
            <a:spLocks/>
          </p:cNvSpPr>
          <p:nvPr>
            <p:custDataLst>
              <p:tags r:id="rId113"/>
            </p:custDataLst>
          </p:nvPr>
        </p:nvSpPr>
        <p:spPr bwMode="auto">
          <a:xfrm>
            <a:off x="5902325"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1310189-EDBF-49CA-B1D2-07020BDB4D29}"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FDB68182-C4C0-B56C-7CF0-E06771568192}"/>
              </a:ext>
            </a:extLst>
          </p:cNvPr>
          <p:cNvSpPr>
            <a:spLocks/>
          </p:cNvSpPr>
          <p:nvPr>
            <p:custDataLst>
              <p:tags r:id="rId114"/>
            </p:custDataLst>
          </p:nvPr>
        </p:nvSpPr>
        <p:spPr bwMode="auto">
          <a:xfrm>
            <a:off x="5902325" y="38401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33888AE-4BA8-40C9-814C-F87428F1E423}"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4D87AE5D-2C5F-8DD8-43B5-33A9A469E501}"/>
              </a:ext>
            </a:extLst>
          </p:cNvPr>
          <p:cNvSpPr>
            <a:spLocks/>
          </p:cNvSpPr>
          <p:nvPr>
            <p:custDataLst>
              <p:tags r:id="rId115"/>
            </p:custDataLst>
          </p:nvPr>
        </p:nvSpPr>
        <p:spPr bwMode="auto">
          <a:xfrm>
            <a:off x="5902325" y="4043363"/>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B58A9F-C4D1-4599-A550-627768E685E6}"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9A4D6CDD-FB3E-F023-0F31-13DDA82EB56F}"/>
              </a:ext>
            </a:extLst>
          </p:cNvPr>
          <p:cNvSpPr>
            <a:spLocks/>
          </p:cNvSpPr>
          <p:nvPr>
            <p:custDataLst>
              <p:tags r:id="rId116"/>
            </p:custDataLst>
          </p:nvPr>
        </p:nvSpPr>
        <p:spPr bwMode="auto">
          <a:xfrm>
            <a:off x="5902325"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3482524-EA58-49DC-BD67-5FAEADAE971F}"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348" name="テキスト ボックス 15">
            <a:extLst>
              <a:ext uri="{FF2B5EF4-FFF2-40B4-BE49-F238E27FC236}">
                <a16:creationId xmlns:a16="http://schemas.microsoft.com/office/drawing/2014/main" id="{A2200A36-E39A-7DE0-5409-561778AC9BF7}"/>
              </a:ext>
            </a:extLst>
          </p:cNvPr>
          <p:cNvSpPr txBox="1"/>
          <p:nvPr/>
        </p:nvSpPr>
        <p:spPr>
          <a:xfrm>
            <a:off x="300446" y="5783709"/>
            <a:ext cx="9001000" cy="501204"/>
          </a:xfrm>
          <a:prstGeom prst="rect">
            <a:avLst/>
          </a:prstGeom>
          <a:noFill/>
        </p:spPr>
        <p:txBody>
          <a:bodyPr wrap="square" lIns="0" tIns="0" rIns="0" bIns="0" rtlCol="0">
            <a:noAutofit/>
          </a:bodyPr>
          <a:lstStyle/>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看護師に関するデータは、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年については利用できません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医師に関するデータは、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年については利用できません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薬剤師に関するデータは、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歯科医師に関するデータは、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30805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p:cNvGraphicFramePr>
          <p:nvPr>
            <p:custDataLst>
              <p:tags r:id="rId1"/>
            </p:custDataLst>
            <p:extLst>
              <p:ext uri="{D42A27DB-BD31-4B8C-83A1-F6EECF244321}">
                <p14:modId xmlns:p14="http://schemas.microsoft.com/office/powerpoint/2010/main" val="340471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ブラジル／医療関連／医療・公衆衛生</a:t>
            </a:r>
            <a:endParaRPr kumimoji="1" lang="ja-JP" altLang="en-US" dirty="0"/>
          </a:p>
        </p:txBody>
      </p:sp>
      <p:sp>
        <p:nvSpPr>
          <p:cNvPr id="5" name="テキスト ボックス 45">
            <a:extLst>
              <a:ext uri="{FF2B5EF4-FFF2-40B4-BE49-F238E27FC236}">
                <a16:creationId xmlns:a16="http://schemas.microsoft.com/office/drawing/2014/main" id="{581225DB-61B2-4DBE-9347-8410A00BD5D8}"/>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ブラジルでは、理学療法士や作業療法士などの資格制度が存在しているが、職種別の登録状況の詳細は不明。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世界理学療法連盟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 name="テキスト ボックス 45">
            <a:extLst>
              <a:ext uri="{FF2B5EF4-FFF2-40B4-BE49-F238E27FC236}">
                <a16:creationId xmlns:a16="http://schemas.microsoft.com/office/drawing/2014/main" id="{7647EEFB-136F-434D-B5C6-D878AF6A0A7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ホームページ、</a:t>
            </a:r>
            <a:r>
              <a:rPr kumimoji="0" lang="zh-TW" altLang="en-US" sz="800" dirty="0" bmk=""/>
              <a:t>世界理学療法連盟</a:t>
            </a:r>
            <a:r>
              <a:rPr kumimoji="0" lang="ja-JP" altLang="en-US" sz="800" dirty="0" bmk=""/>
              <a:t>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45D75E6C-5271-4653-90AA-1F2002C51123}"/>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853F5027-472C-45A7-962C-65F1B2B70C7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162C94C-C156-4A07-9CF4-127B4E70D41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D6E273C7-FF60-4ED7-90F8-B99C9AB104D4}"/>
              </a:ext>
            </a:extLst>
          </p:cNvPr>
          <p:cNvSpPr txBox="1"/>
          <p:nvPr/>
        </p:nvSpPr>
        <p:spPr>
          <a:xfrm>
            <a:off x="1389765" y="3597069"/>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4" name="テキスト ボックス 45">
            <a:extLst>
              <a:ext uri="{FF2B5EF4-FFF2-40B4-BE49-F238E27FC236}">
                <a16:creationId xmlns:a16="http://schemas.microsoft.com/office/drawing/2014/main" id="{4484B08D-212D-40B3-850C-A42A757EABDC}"/>
              </a:ext>
            </a:extLst>
          </p:cNvPr>
          <p:cNvSpPr txBox="1"/>
          <p:nvPr/>
        </p:nvSpPr>
        <p:spPr>
          <a:xfrm>
            <a:off x="4460169" y="359706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kumimoji="1" lang="en-US" altLang="ja-JP" sz="1400" noProof="1"/>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0CAC536-3983-4E60-94E7-E7794C535454}"/>
              </a:ext>
            </a:extLst>
          </p:cNvPr>
          <p:cNvSpPr txBox="1"/>
          <p:nvPr/>
        </p:nvSpPr>
        <p:spPr>
          <a:xfrm>
            <a:off x="1373548" y="270814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2FD1C035-DFEA-44E3-934C-FEB12DA61253}"/>
              </a:ext>
            </a:extLst>
          </p:cNvPr>
          <p:cNvSpPr txBox="1"/>
          <p:nvPr/>
        </p:nvSpPr>
        <p:spPr>
          <a:xfrm>
            <a:off x="4445115" y="272368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A9FC155C-4E17-4951-AEDB-DA1F8CEC9AC3}"/>
              </a:ext>
            </a:extLst>
          </p:cNvPr>
          <p:cNvSpPr txBox="1"/>
          <p:nvPr/>
        </p:nvSpPr>
        <p:spPr>
          <a:xfrm>
            <a:off x="1388602" y="3134634"/>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02B42000-BCD7-45B8-9393-1980AD2A9F49}"/>
              </a:ext>
            </a:extLst>
          </p:cNvPr>
          <p:cNvSpPr txBox="1"/>
          <p:nvPr/>
        </p:nvSpPr>
        <p:spPr>
          <a:xfrm>
            <a:off x="4460169" y="313463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kumimoji="1" lang="en-US" altLang="ja-JP" sz="1400" noProof="1"/>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6542B6CE-38B2-4289-8CDD-8EF11468D639}"/>
              </a:ext>
            </a:extLst>
          </p:cNvPr>
          <p:cNvSpPr txBox="1"/>
          <p:nvPr/>
        </p:nvSpPr>
        <p:spPr>
          <a:xfrm>
            <a:off x="1388602" y="4148963"/>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DCDEAC1-B6CF-4532-A849-14921CB7ED90}"/>
              </a:ext>
            </a:extLst>
          </p:cNvPr>
          <p:cNvSpPr txBox="1"/>
          <p:nvPr/>
        </p:nvSpPr>
        <p:spPr>
          <a:xfrm>
            <a:off x="4448944" y="414896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4BD9C2E5-640E-4D44-B636-DAF9DF0428A2}"/>
              </a:ext>
            </a:extLst>
          </p:cNvPr>
          <p:cNvSpPr txBox="1"/>
          <p:nvPr/>
        </p:nvSpPr>
        <p:spPr>
          <a:xfrm>
            <a:off x="6069124" y="3601440"/>
            <a:ext cx="87531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43,744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8DF8469E-2ED1-45A7-88BD-E36564CFDCB0}"/>
              </a:ext>
            </a:extLst>
          </p:cNvPr>
          <p:cNvSpPr txBox="1"/>
          <p:nvPr/>
        </p:nvSpPr>
        <p:spPr>
          <a:xfrm>
            <a:off x="5993285" y="2726979"/>
            <a:ext cx="87531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127,571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800E809D-B8EA-4611-BE74-CBA08E68CFE2}"/>
              </a:ext>
            </a:extLst>
          </p:cNvPr>
          <p:cNvSpPr txBox="1"/>
          <p:nvPr/>
        </p:nvSpPr>
        <p:spPr>
          <a:xfrm>
            <a:off x="5961111" y="3139005"/>
            <a:ext cx="839315" cy="216662"/>
          </a:xfrm>
          <a:prstGeom prst="rect">
            <a:avLst/>
          </a:prstGeom>
          <a:noFill/>
        </p:spPr>
        <p:txBody>
          <a:bodyPr wrap="square" lIns="0" tIns="0" rIns="0" bIns="0" rtlCol="0">
            <a:spAutoFit/>
          </a:bodyPr>
          <a:lstStyle/>
          <a:p>
            <a:pPr algn="r">
              <a:lnSpc>
                <a:spcPct val="110000"/>
              </a:lnSpc>
              <a:spcAft>
                <a:spcPts val="200"/>
              </a:spcAft>
              <a:buClr>
                <a:srgbClr val="5F8AC3"/>
              </a:buClr>
            </a:pPr>
            <a:r>
              <a:rPr kumimoji="1" lang="en-US" altLang="ja-JP" sz="1400" noProof="1"/>
              <a:t>80,603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27D81A05-BEB4-4566-92D9-18B3899F695D}"/>
              </a:ext>
            </a:extLst>
          </p:cNvPr>
          <p:cNvSpPr txBox="1"/>
          <p:nvPr/>
        </p:nvSpPr>
        <p:spPr>
          <a:xfrm>
            <a:off x="6220307" y="413075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D39DDB8-D55B-437F-B173-505759EFC703}"/>
              </a:ext>
            </a:extLst>
          </p:cNvPr>
          <p:cNvGraphicFramePr>
            <a:graphicFrameLocks/>
          </p:cNvGraphicFramePr>
          <p:nvPr>
            <p:custDataLst>
              <p:tags r:id="rId1"/>
            </p:custDataLst>
            <p:extLst>
              <p:ext uri="{D42A27DB-BD31-4B8C-83A1-F6EECF244321}">
                <p14:modId xmlns:p14="http://schemas.microsoft.com/office/powerpoint/2010/main" val="73396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395" imgH="396" progId="TCLayout.ActiveDocument.1">
                  <p:embed/>
                </p:oleObj>
              </mc:Choice>
              <mc:Fallback>
                <p:oleObj name="think-cellスライド" r:id="rId10" imgW="395" imgH="396" progId="TCLayout.ActiveDocument.1">
                  <p:embed/>
                  <p:pic>
                    <p:nvPicPr>
                      <p:cNvPr id="16" name="Object 15" hidden="1">
                        <a:extLst>
                          <a:ext uri="{FF2B5EF4-FFF2-40B4-BE49-F238E27FC236}">
                            <a16:creationId xmlns:a16="http://schemas.microsoft.com/office/drawing/2014/main" id="{1D39DDB8-D55B-437F-B173-505759EFC70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04" name="フリーフォーム 13">
            <a:extLst>
              <a:ext uri="{FF2B5EF4-FFF2-40B4-BE49-F238E27FC236}">
                <a16:creationId xmlns:a16="http://schemas.microsoft.com/office/drawing/2014/main" id="{7A6DF24C-B327-41EE-804D-BC26F492D0B7}"/>
              </a:ext>
            </a:extLst>
          </p:cNvPr>
          <p:cNvSpPr/>
          <p:nvPr/>
        </p:nvSpPr>
        <p:spPr>
          <a:xfrm>
            <a:off x="6969224" y="4137425"/>
            <a:ext cx="1785430" cy="1031423"/>
          </a:xfrm>
          <a:custGeom>
            <a:avLst/>
            <a:gdLst>
              <a:gd name="connsiteX0" fmla="*/ 442912 w 1545431"/>
              <a:gd name="connsiteY0" fmla="*/ 0 h 378619"/>
              <a:gd name="connsiteX1" fmla="*/ 1545431 w 1545431"/>
              <a:gd name="connsiteY1" fmla="*/ 0 h 378619"/>
              <a:gd name="connsiteX2" fmla="*/ 0 w 1545431"/>
              <a:gd name="connsiteY2" fmla="*/ 378619 h 378619"/>
              <a:gd name="connsiteX3" fmla="*/ 442912 w 1545431"/>
              <a:gd name="connsiteY3" fmla="*/ 0 h 378619"/>
              <a:gd name="connsiteX0" fmla="*/ 442912 w 1522570"/>
              <a:gd name="connsiteY0" fmla="*/ 0 h 378619"/>
              <a:gd name="connsiteX1" fmla="*/ 1522570 w 1522570"/>
              <a:gd name="connsiteY1" fmla="*/ 15779 h 378619"/>
              <a:gd name="connsiteX2" fmla="*/ 0 w 1522570"/>
              <a:gd name="connsiteY2" fmla="*/ 378619 h 378619"/>
              <a:gd name="connsiteX3" fmla="*/ 442912 w 1522570"/>
              <a:gd name="connsiteY3" fmla="*/ 0 h 378619"/>
              <a:gd name="connsiteX0" fmla="*/ 394902 w 1522570"/>
              <a:gd name="connsiteY0" fmla="*/ 0 h 398906"/>
              <a:gd name="connsiteX1" fmla="*/ 1522570 w 1522570"/>
              <a:gd name="connsiteY1" fmla="*/ 36066 h 398906"/>
              <a:gd name="connsiteX2" fmla="*/ 0 w 1522570"/>
              <a:gd name="connsiteY2" fmla="*/ 398906 h 398906"/>
              <a:gd name="connsiteX3" fmla="*/ 394902 w 1522570"/>
              <a:gd name="connsiteY3" fmla="*/ 0 h 398906"/>
              <a:gd name="connsiteX0" fmla="*/ 394902 w 1522570"/>
              <a:gd name="connsiteY0" fmla="*/ 0 h 398906"/>
              <a:gd name="connsiteX1" fmla="*/ 1522570 w 1522570"/>
              <a:gd name="connsiteY1" fmla="*/ 36066 h 398906"/>
              <a:gd name="connsiteX2" fmla="*/ 0 w 1522570"/>
              <a:gd name="connsiteY2" fmla="*/ 398906 h 398906"/>
              <a:gd name="connsiteX3" fmla="*/ 97851 w 1522570"/>
              <a:gd name="connsiteY3" fmla="*/ 302050 h 398906"/>
              <a:gd name="connsiteX4" fmla="*/ 394902 w 1522570"/>
              <a:gd name="connsiteY4" fmla="*/ 0 h 398906"/>
              <a:gd name="connsiteX0" fmla="*/ 1117776 w 2245444"/>
              <a:gd name="connsiteY0" fmla="*/ 0 h 403484"/>
              <a:gd name="connsiteX1" fmla="*/ 2245444 w 2245444"/>
              <a:gd name="connsiteY1" fmla="*/ 36066 h 403484"/>
              <a:gd name="connsiteX2" fmla="*/ 722874 w 2245444"/>
              <a:gd name="connsiteY2" fmla="*/ 398906 h 403484"/>
              <a:gd name="connsiteX3" fmla="*/ 0 w 2245444"/>
              <a:gd name="connsiteY3" fmla="*/ 403484 h 403484"/>
              <a:gd name="connsiteX4" fmla="*/ 1117776 w 2245444"/>
              <a:gd name="connsiteY4" fmla="*/ 0 h 403484"/>
              <a:gd name="connsiteX0" fmla="*/ 1117776 w 2245444"/>
              <a:gd name="connsiteY0" fmla="*/ 0 h 405668"/>
              <a:gd name="connsiteX1" fmla="*/ 2245444 w 2245444"/>
              <a:gd name="connsiteY1" fmla="*/ 36066 h 405668"/>
              <a:gd name="connsiteX2" fmla="*/ 729732 w 2245444"/>
              <a:gd name="connsiteY2" fmla="*/ 405668 h 405668"/>
              <a:gd name="connsiteX3" fmla="*/ 0 w 2245444"/>
              <a:gd name="connsiteY3" fmla="*/ 403484 h 405668"/>
              <a:gd name="connsiteX4" fmla="*/ 1117776 w 2245444"/>
              <a:gd name="connsiteY4" fmla="*/ 0 h 405668"/>
              <a:gd name="connsiteX0" fmla="*/ 1126920 w 2245444"/>
              <a:gd name="connsiteY0" fmla="*/ 0 h 806898"/>
              <a:gd name="connsiteX1" fmla="*/ 2245444 w 2245444"/>
              <a:gd name="connsiteY1" fmla="*/ 437296 h 806898"/>
              <a:gd name="connsiteX2" fmla="*/ 729732 w 2245444"/>
              <a:gd name="connsiteY2" fmla="*/ 806898 h 806898"/>
              <a:gd name="connsiteX3" fmla="*/ 0 w 2245444"/>
              <a:gd name="connsiteY3" fmla="*/ 804714 h 806898"/>
              <a:gd name="connsiteX4" fmla="*/ 1126920 w 2245444"/>
              <a:gd name="connsiteY4" fmla="*/ 0 h 80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444" h="806898">
                <a:moveTo>
                  <a:pt x="1126920" y="0"/>
                </a:moveTo>
                <a:lnTo>
                  <a:pt x="2245444" y="437296"/>
                </a:lnTo>
                <a:lnTo>
                  <a:pt x="729732" y="806898"/>
                </a:lnTo>
                <a:lnTo>
                  <a:pt x="0" y="804714"/>
                </a:lnTo>
                <a:lnTo>
                  <a:pt x="1126920" y="0"/>
                </a:lnTo>
                <a:close/>
              </a:path>
            </a:pathLst>
          </a:custGeom>
          <a:gradFill flip="none" rotWithShape="1">
            <a:gsLst>
              <a:gs pos="0">
                <a:srgbClr val="FEDACA"/>
              </a:gs>
              <a:gs pos="100000">
                <a:srgbClr val="FFFFFF"/>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角丸四角形 59">
            <a:extLst>
              <a:ext uri="{FF2B5EF4-FFF2-40B4-BE49-F238E27FC236}">
                <a16:creationId xmlns:a16="http://schemas.microsoft.com/office/drawing/2014/main" id="{1C4ECA42-5877-4D90-9F99-2178E14C2C63}"/>
              </a:ext>
            </a:extLst>
          </p:cNvPr>
          <p:cNvSpPr/>
          <p:nvPr/>
        </p:nvSpPr>
        <p:spPr>
          <a:xfrm>
            <a:off x="7548999" y="4175765"/>
            <a:ext cx="1214741" cy="494461"/>
          </a:xfrm>
          <a:prstGeom prst="roundRect">
            <a:avLst>
              <a:gd name="adj" fmla="val 10431"/>
            </a:avLst>
          </a:prstGeom>
          <a:solidFill>
            <a:srgbClr val="FCAE91"/>
          </a:solidFill>
        </p:spPr>
        <p:txBody>
          <a:bodyPr wrap="square" lIns="0" tIns="36000" rIns="0" bIns="36000" anchor="ctr" anchorCtr="0">
            <a:noAutofit/>
          </a:bodyPr>
          <a:lstStyle/>
          <a:p>
            <a:pPr algn="ctr"/>
            <a:r>
              <a:rPr lang="ja-JP" altLang="en-US" dirty="0">
                <a:solidFill>
                  <a:srgbClr val="000000"/>
                </a:solidFill>
                <a:latin typeface="Arial Black" pitchFamily="34" charset="0"/>
                <a:ea typeface="HGP創英角ｺﾞｼｯｸUB" pitchFamily="50" charset="-128"/>
              </a:rPr>
              <a:t>世界</a:t>
            </a:r>
            <a:r>
              <a:rPr lang="en-US" altLang="ja-JP" sz="2400" dirty="0">
                <a:solidFill>
                  <a:srgbClr val="000000"/>
                </a:solidFill>
                <a:latin typeface="Arial Black" pitchFamily="34" charset="0"/>
                <a:ea typeface="HGP創英角ｺﾞｼｯｸUB" pitchFamily="50" charset="-128"/>
              </a:rPr>
              <a:t>3</a:t>
            </a:r>
            <a:r>
              <a:rPr lang="ja-JP" altLang="en-US" dirty="0">
                <a:solidFill>
                  <a:srgbClr val="000000"/>
                </a:solidFill>
                <a:latin typeface="Arial Black" pitchFamily="34" charset="0"/>
                <a:ea typeface="HGP創英角ｺﾞｼｯｸUB" pitchFamily="50" charset="-128"/>
              </a:rPr>
              <a:t>位</a:t>
            </a:r>
            <a:endParaRPr lang="ja-JP" altLang="en-US" sz="24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9" name="円/楕円 48"/>
          <p:cNvSpPr/>
          <p:nvPr/>
        </p:nvSpPr>
        <p:spPr>
          <a:xfrm>
            <a:off x="301600" y="5517232"/>
            <a:ext cx="2387516" cy="792088"/>
          </a:xfrm>
          <a:prstGeom prst="ellipse">
            <a:avLst/>
          </a:prstGeom>
          <a:gradFill flip="none" rotWithShape="1">
            <a:gsLst>
              <a:gs pos="0">
                <a:srgbClr val="FB8265"/>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3000"/>
              </a:lnSpc>
            </a:pPr>
            <a:r>
              <a:rPr lang="ja-JP" altLang="en-US" sz="1050" dirty="0">
                <a:solidFill>
                  <a:schemeClr val="tx1"/>
                </a:solidFill>
              </a:rPr>
              <a:t>民間の著名な医療機関は、欧米の医療機関に劣らないほど</a:t>
            </a:r>
            <a:r>
              <a:rPr lang="ja-JP" altLang="en-US" sz="1050" dirty="0">
                <a:solidFill>
                  <a:schemeClr val="tx1"/>
                </a:solidFill>
                <a:latin typeface="Arial Black" pitchFamily="34" charset="0"/>
                <a:ea typeface="HGP創英角ｺﾞｼｯｸUB" pitchFamily="50" charset="-128"/>
              </a:rPr>
              <a:t>医療水準は高い。</a:t>
            </a:r>
            <a:endParaRPr lang="en-US" altLang="ja-JP" sz="1050" dirty="0">
              <a:solidFill>
                <a:schemeClr val="tx1"/>
              </a:solidFill>
              <a:latin typeface="Arial Black" pitchFamily="34" charset="0"/>
              <a:ea typeface="HGP創英角ｺﾞｼｯｸUB" pitchFamily="50" charset="-128"/>
            </a:endParaRPr>
          </a:p>
        </p:txBody>
      </p:sp>
      <p:sp>
        <p:nvSpPr>
          <p:cNvPr id="52" name="正方形/長方形 51"/>
          <p:cNvSpPr/>
          <p:nvPr/>
        </p:nvSpPr>
        <p:spPr>
          <a:xfrm>
            <a:off x="829064" y="4928464"/>
            <a:ext cx="1163987"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民間医療機関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118" name="上矢印 117"/>
          <p:cNvSpPr/>
          <p:nvPr/>
        </p:nvSpPr>
        <p:spPr>
          <a:xfrm flipV="1">
            <a:off x="3417200" y="3460291"/>
            <a:ext cx="216024" cy="533166"/>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上矢印 57"/>
          <p:cNvSpPr/>
          <p:nvPr/>
        </p:nvSpPr>
        <p:spPr>
          <a:xfrm flipV="1">
            <a:off x="1308359" y="3463186"/>
            <a:ext cx="216024" cy="566385"/>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0" name="グループ化 69"/>
          <p:cNvGrpSpPr/>
          <p:nvPr/>
        </p:nvGrpSpPr>
        <p:grpSpPr>
          <a:xfrm>
            <a:off x="627533" y="4069454"/>
            <a:ext cx="1564132" cy="864095"/>
            <a:chOff x="5313040" y="1437455"/>
            <a:chExt cx="1512168" cy="835392"/>
          </a:xfrm>
        </p:grpSpPr>
        <p:sp>
          <p:nvSpPr>
            <p:cNvPr id="71" name="フリーフォーム 7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72" name="正方形/長方形 71"/>
            <p:cNvSpPr/>
            <p:nvPr/>
          </p:nvSpPr>
          <p:spPr>
            <a:xfrm>
              <a:off x="5345913" y="1700814"/>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5345913" y="1837556"/>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345913" y="197429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345913" y="211103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 name="グループ化 103"/>
          <p:cNvGrpSpPr/>
          <p:nvPr/>
        </p:nvGrpSpPr>
        <p:grpSpPr>
          <a:xfrm>
            <a:off x="2898942" y="4014991"/>
            <a:ext cx="1263016" cy="918558"/>
            <a:chOff x="4232920" y="1124744"/>
            <a:chExt cx="1584176" cy="1152128"/>
          </a:xfrm>
        </p:grpSpPr>
        <p:sp>
          <p:nvSpPr>
            <p:cNvPr id="10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6" name="正方形/長方形 105"/>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17" name="正方形/長方形 116"/>
          <p:cNvSpPr/>
          <p:nvPr/>
        </p:nvSpPr>
        <p:spPr>
          <a:xfrm>
            <a:off x="2856148" y="4928464"/>
            <a:ext cx="1296144"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公的医療機関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vert="horz"/>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医療水準</a:t>
            </a:r>
          </a:p>
        </p:txBody>
      </p:sp>
      <p:grpSp>
        <p:nvGrpSpPr>
          <p:cNvPr id="4" name="グループ化 7"/>
          <p:cNvGrpSpPr/>
          <p:nvPr/>
        </p:nvGrpSpPr>
        <p:grpSpPr>
          <a:xfrm>
            <a:off x="200471" y="177339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と</a:t>
              </a:r>
              <a:r>
                <a:rPr lang="zh-TW" altLang="en-US" sz="1400" dirty="0">
                  <a:solidFill>
                    <a:srgbClr val="000000"/>
                  </a:solidFill>
                  <a:latin typeface="Arial Black" pitchFamily="34" charset="0"/>
                  <a:ea typeface="HGP創英角ｺﾞｼｯｸUB" pitchFamily="50" charset="-128"/>
                </a:rPr>
                <a:t>公的医療機関</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社会格差が大きいため、様々な水準の医療機関が存在する。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ブラジルの整形外科と歯科の水準は総じて高いとされている。</a:t>
            </a:r>
          </a:p>
        </p:txBody>
      </p:sp>
      <p:grpSp>
        <p:nvGrpSpPr>
          <p:cNvPr id="8" name="グループ化 7"/>
          <p:cNvGrpSpPr/>
          <p:nvPr/>
        </p:nvGrpSpPr>
        <p:grpSpPr>
          <a:xfrm>
            <a:off x="5169024" y="1773396"/>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ブラジルの医療水準</a:t>
              </a:r>
            </a:p>
          </p:txBody>
        </p:sp>
      </p:grpSp>
      <p:grpSp>
        <p:nvGrpSpPr>
          <p:cNvPr id="63" name="Group 6"/>
          <p:cNvGrpSpPr>
            <a:grpSpLocks noChangeAspect="1"/>
          </p:cNvGrpSpPr>
          <p:nvPr/>
        </p:nvGrpSpPr>
        <p:grpSpPr bwMode="auto">
          <a:xfrm>
            <a:off x="1192053" y="2708920"/>
            <a:ext cx="434507" cy="720080"/>
            <a:chOff x="1261" y="1689"/>
            <a:chExt cx="318" cy="527"/>
          </a:xfrm>
        </p:grpSpPr>
        <p:sp>
          <p:nvSpPr>
            <p:cNvPr id="6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テキスト ボックス 91"/>
          <p:cNvSpPr txBox="1"/>
          <p:nvPr/>
        </p:nvSpPr>
        <p:spPr>
          <a:xfrm>
            <a:off x="99265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pPr algn="ct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富裕層</a:t>
            </a:r>
          </a:p>
        </p:txBody>
      </p:sp>
      <p:grpSp>
        <p:nvGrpSpPr>
          <p:cNvPr id="93" name="Group 6"/>
          <p:cNvGrpSpPr>
            <a:grpSpLocks noChangeAspect="1"/>
          </p:cNvGrpSpPr>
          <p:nvPr/>
        </p:nvGrpSpPr>
        <p:grpSpPr bwMode="auto">
          <a:xfrm>
            <a:off x="3313196" y="2708920"/>
            <a:ext cx="434507" cy="720080"/>
            <a:chOff x="1261" y="1689"/>
            <a:chExt cx="318" cy="527"/>
          </a:xfrm>
        </p:grpSpPr>
        <p:sp>
          <p:nvSpPr>
            <p:cNvPr id="9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6" name="テキスト ボックス 95"/>
          <p:cNvSpPr txBox="1"/>
          <p:nvPr/>
        </p:nvSpPr>
        <p:spPr>
          <a:xfrm>
            <a:off x="309597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低所得者層</a:t>
            </a:r>
          </a:p>
        </p:txBody>
      </p:sp>
      <p:sp>
        <p:nvSpPr>
          <p:cNvPr id="56" name="正方形/長方形 55"/>
          <p:cNvSpPr/>
          <p:nvPr/>
        </p:nvSpPr>
        <p:spPr>
          <a:xfrm>
            <a:off x="834275" y="5193197"/>
            <a:ext cx="1161770" cy="396043"/>
          </a:xfrm>
          <a:prstGeom prst="rect">
            <a:avLst/>
          </a:prstGeom>
        </p:spPr>
        <p:txBody>
          <a:bodyPr wrap="square" anchor="ctr" anchorCtr="0">
            <a:noAutofit/>
          </a:bodyPr>
          <a:lstStyle/>
          <a:p>
            <a:pPr algn="ctr"/>
            <a:r>
              <a:rPr lang="ja-JP" altLang="en-US" sz="1050" dirty="0"/>
              <a:t>様々な装置が揃う民間医療機関</a:t>
            </a:r>
          </a:p>
        </p:txBody>
      </p:sp>
      <p:sp>
        <p:nvSpPr>
          <p:cNvPr id="119" name="正方形/長方形 118"/>
          <p:cNvSpPr/>
          <p:nvPr/>
        </p:nvSpPr>
        <p:spPr>
          <a:xfrm>
            <a:off x="2943116" y="5193197"/>
            <a:ext cx="1161770" cy="396043"/>
          </a:xfrm>
          <a:prstGeom prst="rect">
            <a:avLst/>
          </a:prstGeom>
        </p:spPr>
        <p:txBody>
          <a:bodyPr wrap="square" anchor="ctr" anchorCtr="0">
            <a:noAutofit/>
          </a:bodyPr>
          <a:lstStyle/>
          <a:p>
            <a:pPr algn="ctr"/>
            <a:r>
              <a:rPr lang="ja-JP" altLang="en-US" sz="1050" dirty="0"/>
              <a:t>公的保険（</a:t>
            </a:r>
            <a:r>
              <a:rPr lang="en-US" altLang="ja-JP" sz="1050" dirty="0"/>
              <a:t>SUS</a:t>
            </a:r>
            <a:r>
              <a:rPr lang="ja-JP" altLang="en-US" sz="1050" dirty="0"/>
              <a:t>）提携</a:t>
            </a:r>
          </a:p>
        </p:txBody>
      </p:sp>
      <p:sp>
        <p:nvSpPr>
          <p:cNvPr id="122" name="テキスト ボックス 121"/>
          <p:cNvSpPr txBox="1"/>
          <p:nvPr/>
        </p:nvSpPr>
        <p:spPr>
          <a:xfrm>
            <a:off x="115093" y="2104655"/>
            <a:ext cx="4996881" cy="276999"/>
          </a:xfrm>
          <a:prstGeom prst="rect">
            <a:avLst/>
          </a:prstGeom>
          <a:noFill/>
        </p:spPr>
        <p:txBody>
          <a:bodyPr wrap="none" rtlCol="0">
            <a:spAutoFit/>
          </a:bodyPr>
          <a:lstStyle/>
          <a:p>
            <a:pPr marL="130175" indent="-130175">
              <a:buClr>
                <a:srgbClr val="3D6AA7"/>
              </a:buClr>
              <a:buSzPct val="80000"/>
              <a:buFont typeface="Wingdings" panose="05000000000000000000" pitchFamily="2" charset="2"/>
              <a:buChar char="l"/>
            </a:pPr>
            <a:r>
              <a:rPr lang="ja-JP" altLang="en-US" sz="1200" dirty="0"/>
              <a:t>社会格差が大きく、医療機関は</a:t>
            </a:r>
            <a:r>
              <a:rPr lang="ja-JP" altLang="en-US" sz="1200" dirty="0">
                <a:solidFill>
                  <a:srgbClr val="000000"/>
                </a:solidFill>
                <a:latin typeface="Arial Black" pitchFamily="34" charset="0"/>
                <a:ea typeface="HGP創英角ｺﾞｼｯｸUB" pitchFamily="50" charset="-128"/>
              </a:rPr>
              <a:t>公的なものから民間のものまで様々</a:t>
            </a:r>
            <a:r>
              <a:rPr lang="ja-JP" altLang="en-US" sz="1200" dirty="0"/>
              <a:t>ある。</a:t>
            </a:r>
          </a:p>
        </p:txBody>
      </p:sp>
      <p:sp>
        <p:nvSpPr>
          <p:cNvPr id="124" name="テキスト ボックス 123"/>
          <p:cNvSpPr txBox="1"/>
          <p:nvPr/>
        </p:nvSpPr>
        <p:spPr>
          <a:xfrm>
            <a:off x="5220147" y="2153761"/>
            <a:ext cx="4341366" cy="738023"/>
          </a:xfrm>
          <a:prstGeom prst="rect">
            <a:avLst/>
          </a:prstGeom>
          <a:noFill/>
        </p:spPr>
        <p:txBody>
          <a:bodyPr wrap="square" rtlCol="0">
            <a:spAutoFit/>
          </a:bodyPr>
          <a:lstStyle/>
          <a:p>
            <a:pPr marL="130175" indent="-130175">
              <a:lnSpc>
                <a:spcPct val="113000"/>
              </a:lnSpc>
              <a:spcAft>
                <a:spcPts val="300"/>
              </a:spcAft>
              <a:buClr>
                <a:srgbClr val="3D6AA7"/>
              </a:buClr>
              <a:buSzPct val="80000"/>
              <a:buFont typeface="Wingdings" panose="05000000000000000000" pitchFamily="2" charset="2"/>
              <a:buChar char="l"/>
            </a:pPr>
            <a:r>
              <a:rPr lang="ja-JP" altLang="en-US" sz="1200" dirty="0"/>
              <a:t>ブラジルの</a:t>
            </a:r>
            <a:r>
              <a:rPr lang="ja-JP" altLang="en-US" sz="1200" dirty="0">
                <a:solidFill>
                  <a:srgbClr val="000000"/>
                </a:solidFill>
                <a:latin typeface="Arial Black" pitchFamily="34" charset="0"/>
                <a:ea typeface="HGP創英角ｺﾞｼｯｸUB" pitchFamily="50" charset="-128"/>
              </a:rPr>
              <a:t>整形外科と歯科の水準は総じて高い</a:t>
            </a:r>
            <a:r>
              <a:rPr lang="ja-JP" altLang="en-US" sz="1200" dirty="0"/>
              <a:t>とされている。</a:t>
            </a:r>
            <a:endParaRPr lang="en-US" altLang="ja-JP" sz="1200" dirty="0"/>
          </a:p>
          <a:p>
            <a:pPr marL="130175" indent="-130175">
              <a:lnSpc>
                <a:spcPct val="113000"/>
              </a:lnSpc>
              <a:spcAft>
                <a:spcPts val="300"/>
              </a:spcAft>
              <a:buClr>
                <a:srgbClr val="3D6AA7"/>
              </a:buClr>
              <a:buSzPct val="80000"/>
              <a:buFont typeface="Wingdings" panose="05000000000000000000" pitchFamily="2" charset="2"/>
              <a:buChar char="l"/>
            </a:pPr>
            <a:r>
              <a:rPr lang="ja-JP" altLang="en-US" sz="1200" dirty="0">
                <a:solidFill>
                  <a:srgbClr val="000000"/>
                </a:solidFill>
                <a:latin typeface="Arial Black" pitchFamily="34" charset="0"/>
                <a:ea typeface="HGP創英角ｺﾞｼｯｸUB" pitchFamily="50" charset="-128"/>
              </a:rPr>
              <a:t>心臓やがんの治療の手技レベルが高い</a:t>
            </a:r>
            <a:r>
              <a:rPr lang="ja-JP" altLang="en-US" sz="1200" dirty="0"/>
              <a:t>医療機関もあり、海外から患者が訪れるほどである。</a:t>
            </a:r>
            <a:endParaRPr lang="en-US" altLang="ja-JP" sz="1200" dirty="0"/>
          </a:p>
        </p:txBody>
      </p:sp>
      <p:sp>
        <p:nvSpPr>
          <p:cNvPr id="51" name="Rectangle 6"/>
          <p:cNvSpPr>
            <a:spLocks noChangeArrowheads="1"/>
          </p:cNvSpPr>
          <p:nvPr/>
        </p:nvSpPr>
        <p:spPr bwMode="auto">
          <a:xfrm>
            <a:off x="5457825" y="3203549"/>
            <a:ext cx="3787775" cy="513484"/>
          </a:xfrm>
          <a:prstGeom prst="roundRect">
            <a:avLst>
              <a:gd name="adj" fmla="val 12030"/>
            </a:avLst>
          </a:prstGeom>
          <a:noFill/>
          <a:ln w="19050" cap="flat" cmpd="sng" algn="ctr">
            <a:solidFill>
              <a:srgbClr val="5F8AC3"/>
            </a:solidFill>
            <a:prstDash val="solid"/>
            <a:miter lim="800000"/>
            <a:headEnd type="none" w="med" len="med"/>
            <a:tailEnd type="none" w="med" len="med"/>
          </a:ln>
        </p:spPr>
        <p:txBody>
          <a:bodyPr wrap="square" lIns="0" tIns="46800" rIns="0" bIns="468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b="1" dirty="0">
                <a:solidFill>
                  <a:srgbClr val="000000"/>
                </a:solidFill>
                <a:latin typeface="Arial Black" pitchFamily="34" charset="0"/>
                <a:ea typeface="HGP創英角ｺﾞｼｯｸUB" pitchFamily="50" charset="-128"/>
              </a:rPr>
              <a:t>歯科医師数（</a:t>
            </a:r>
            <a:r>
              <a:rPr lang="en-US" altLang="ja-JP" sz="1400" b="1" dirty="0">
                <a:solidFill>
                  <a:srgbClr val="000000"/>
                </a:solidFill>
                <a:latin typeface="Arial Black" pitchFamily="34" charset="0"/>
                <a:ea typeface="HGP創英角ｺﾞｼｯｸUB" pitchFamily="50" charset="-128"/>
              </a:rPr>
              <a:t>2018</a:t>
            </a:r>
            <a:r>
              <a:rPr lang="ja-JP" altLang="en-US" sz="1400" b="1" dirty="0">
                <a:solidFill>
                  <a:srgbClr val="000000"/>
                </a:solidFill>
                <a:latin typeface="Arial Black" pitchFamily="34" charset="0"/>
                <a:ea typeface="HGP創英角ｺﾞｼｯｸUB" pitchFamily="50" charset="-128"/>
              </a:rPr>
              <a:t>年）</a:t>
            </a:r>
            <a:endParaRPr lang="en-US" altLang="ko-KR" sz="1400" b="1" dirty="0">
              <a:solidFill>
                <a:srgbClr val="000000"/>
              </a:solidFill>
              <a:latin typeface="Arial Black" pitchFamily="34" charset="0"/>
              <a:ea typeface="HGP創英角ｺﾞｼｯｸUB" pitchFamily="50" charset="-128"/>
            </a:endParaRPr>
          </a:p>
        </p:txBody>
      </p:sp>
      <p:sp>
        <p:nvSpPr>
          <p:cNvPr id="23" name="Freeform 14"/>
          <p:cNvSpPr>
            <a:spLocks/>
          </p:cNvSpPr>
          <p:nvPr/>
        </p:nvSpPr>
        <p:spPr bwMode="auto">
          <a:xfrm>
            <a:off x="4910138" y="2759075"/>
            <a:ext cx="44450" cy="4763"/>
          </a:xfrm>
          <a:custGeom>
            <a:avLst/>
            <a:gdLst>
              <a:gd name="T0" fmla="*/ 28 w 28"/>
              <a:gd name="T1" fmla="*/ 0 h 3"/>
              <a:gd name="T2" fmla="*/ 0 w 28"/>
              <a:gd name="T3" fmla="*/ 3 h 3"/>
              <a:gd name="T4" fmla="*/ 28 w 28"/>
              <a:gd name="T5" fmla="*/ 0 h 3"/>
            </a:gdLst>
            <a:ahLst/>
            <a:cxnLst>
              <a:cxn ang="0">
                <a:pos x="T0" y="T1"/>
              </a:cxn>
              <a:cxn ang="0">
                <a:pos x="T2" y="T3"/>
              </a:cxn>
              <a:cxn ang="0">
                <a:pos x="T4" y="T5"/>
              </a:cxn>
            </a:cxnLst>
            <a:rect l="0" t="0" r="r" b="b"/>
            <a:pathLst>
              <a:path w="28" h="3">
                <a:moveTo>
                  <a:pt x="28" y="0"/>
                </a:moveTo>
                <a:lnTo>
                  <a:pt x="0"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8"/>
          <p:cNvSpPr>
            <a:spLocks/>
          </p:cNvSpPr>
          <p:nvPr/>
        </p:nvSpPr>
        <p:spPr bwMode="auto">
          <a:xfrm>
            <a:off x="4954588" y="2527300"/>
            <a:ext cx="49213" cy="3175"/>
          </a:xfrm>
          <a:custGeom>
            <a:avLst/>
            <a:gdLst>
              <a:gd name="T0" fmla="*/ 0 w 31"/>
              <a:gd name="T1" fmla="*/ 0 h 2"/>
              <a:gd name="T2" fmla="*/ 31 w 31"/>
              <a:gd name="T3" fmla="*/ 2 h 2"/>
              <a:gd name="T4" fmla="*/ 0 w 31"/>
              <a:gd name="T5" fmla="*/ 0 h 2"/>
            </a:gdLst>
            <a:ahLst/>
            <a:cxnLst>
              <a:cxn ang="0">
                <a:pos x="T0" y="T1"/>
              </a:cxn>
              <a:cxn ang="0">
                <a:pos x="T2" y="T3"/>
              </a:cxn>
              <a:cxn ang="0">
                <a:pos x="T4" y="T5"/>
              </a:cxn>
            </a:cxnLst>
            <a:rect l="0" t="0" r="r" b="b"/>
            <a:pathLst>
              <a:path w="31" h="2">
                <a:moveTo>
                  <a:pt x="0" y="0"/>
                </a:moveTo>
                <a:lnTo>
                  <a:pt x="31"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0"/>
          <p:cNvSpPr>
            <a:spLocks/>
          </p:cNvSpPr>
          <p:nvPr/>
        </p:nvSpPr>
        <p:spPr bwMode="auto">
          <a:xfrm>
            <a:off x="4910138" y="3532188"/>
            <a:ext cx="93663" cy="0"/>
          </a:xfrm>
          <a:custGeom>
            <a:avLst/>
            <a:gdLst>
              <a:gd name="T0" fmla="*/ 59 w 59"/>
              <a:gd name="T1" fmla="*/ 0 w 59"/>
              <a:gd name="T2" fmla="*/ 59 w 59"/>
            </a:gdLst>
            <a:ahLst/>
            <a:cxnLst>
              <a:cxn ang="0">
                <a:pos x="T0" y="0"/>
              </a:cxn>
              <a:cxn ang="0">
                <a:pos x="T1" y="0"/>
              </a:cxn>
              <a:cxn ang="0">
                <a:pos x="T2" y="0"/>
              </a:cxn>
            </a:cxnLst>
            <a:rect l="0" t="0" r="r" b="b"/>
            <a:pathLst>
              <a:path w="59">
                <a:moveTo>
                  <a:pt x="59" y="0"/>
                </a:moveTo>
                <a:lnTo>
                  <a:pt x="0" y="0"/>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6"/>
          <p:cNvSpPr>
            <a:spLocks/>
          </p:cNvSpPr>
          <p:nvPr/>
        </p:nvSpPr>
        <p:spPr bwMode="auto">
          <a:xfrm>
            <a:off x="4954588" y="2759075"/>
            <a:ext cx="49213" cy="4763"/>
          </a:xfrm>
          <a:custGeom>
            <a:avLst/>
            <a:gdLst>
              <a:gd name="T0" fmla="*/ 0 w 31"/>
              <a:gd name="T1" fmla="*/ 0 h 3"/>
              <a:gd name="T2" fmla="*/ 31 w 31"/>
              <a:gd name="T3" fmla="*/ 3 h 3"/>
              <a:gd name="T4" fmla="*/ 0 w 31"/>
              <a:gd name="T5" fmla="*/ 0 h 3"/>
            </a:gdLst>
            <a:ahLst/>
            <a:cxnLst>
              <a:cxn ang="0">
                <a:pos x="T0" y="T1"/>
              </a:cxn>
              <a:cxn ang="0">
                <a:pos x="T2" y="T3"/>
              </a:cxn>
              <a:cxn ang="0">
                <a:pos x="T4" y="T5"/>
              </a:cxn>
            </a:cxnLst>
            <a:rect l="0" t="0" r="r" b="b"/>
            <a:pathLst>
              <a:path w="31" h="3">
                <a:moveTo>
                  <a:pt x="0" y="0"/>
                </a:moveTo>
                <a:lnTo>
                  <a:pt x="31"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1" name="グループ化 40"/>
          <p:cNvGrpSpPr/>
          <p:nvPr/>
        </p:nvGrpSpPr>
        <p:grpSpPr>
          <a:xfrm>
            <a:off x="5701186" y="3289882"/>
            <a:ext cx="357683" cy="365185"/>
            <a:chOff x="3897313" y="2343150"/>
            <a:chExt cx="2119313" cy="2163763"/>
          </a:xfrm>
        </p:grpSpPr>
        <p:sp>
          <p:nvSpPr>
            <p:cNvPr id="39" name="Freeform 32"/>
            <p:cNvSpPr>
              <a:spLocks/>
            </p:cNvSpPr>
            <p:nvPr/>
          </p:nvSpPr>
          <p:spPr bwMode="auto">
            <a:xfrm>
              <a:off x="3897313" y="2343150"/>
              <a:ext cx="2119313" cy="2163763"/>
            </a:xfrm>
            <a:custGeom>
              <a:avLst/>
              <a:gdLst>
                <a:gd name="T0" fmla="*/ 284 w 565"/>
                <a:gd name="T1" fmla="*/ 314 h 577"/>
                <a:gd name="T2" fmla="*/ 393 w 565"/>
                <a:gd name="T3" fmla="*/ 566 h 577"/>
                <a:gd name="T4" fmla="*/ 413 w 565"/>
                <a:gd name="T5" fmla="*/ 567 h 577"/>
                <a:gd name="T6" fmla="*/ 499 w 565"/>
                <a:gd name="T7" fmla="*/ 367 h 577"/>
                <a:gd name="T8" fmla="*/ 546 w 565"/>
                <a:gd name="T9" fmla="*/ 117 h 577"/>
                <a:gd name="T10" fmla="*/ 512 w 565"/>
                <a:gd name="T11" fmla="*/ 54 h 577"/>
                <a:gd name="T12" fmla="*/ 413 w 565"/>
                <a:gd name="T13" fmla="*/ 11 h 577"/>
                <a:gd name="T14" fmla="*/ 362 w 565"/>
                <a:gd name="T15" fmla="*/ 26 h 577"/>
                <a:gd name="T16" fmla="*/ 289 w 565"/>
                <a:gd name="T17" fmla="*/ 33 h 577"/>
                <a:gd name="T18" fmla="*/ 284 w 565"/>
                <a:gd name="T19" fmla="*/ 33 h 577"/>
                <a:gd name="T20" fmla="*/ 281 w 565"/>
                <a:gd name="T21" fmla="*/ 33 h 577"/>
                <a:gd name="T22" fmla="*/ 276 w 565"/>
                <a:gd name="T23" fmla="*/ 33 h 577"/>
                <a:gd name="T24" fmla="*/ 203 w 565"/>
                <a:gd name="T25" fmla="*/ 26 h 577"/>
                <a:gd name="T26" fmla="*/ 152 w 565"/>
                <a:gd name="T27" fmla="*/ 11 h 577"/>
                <a:gd name="T28" fmla="*/ 53 w 565"/>
                <a:gd name="T29" fmla="*/ 54 h 577"/>
                <a:gd name="T30" fmla="*/ 19 w 565"/>
                <a:gd name="T31" fmla="*/ 117 h 577"/>
                <a:gd name="T32" fmla="*/ 66 w 565"/>
                <a:gd name="T33" fmla="*/ 367 h 577"/>
                <a:gd name="T34" fmla="*/ 152 w 565"/>
                <a:gd name="T35" fmla="*/ 567 h 577"/>
                <a:gd name="T36" fmla="*/ 172 w 565"/>
                <a:gd name="T37" fmla="*/ 566 h 577"/>
                <a:gd name="T38" fmla="*/ 281 w 565"/>
                <a:gd name="T39" fmla="*/ 314 h 577"/>
                <a:gd name="T40" fmla="*/ 284 w 565"/>
                <a:gd name="T41" fmla="*/ 31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5" h="577">
                  <a:moveTo>
                    <a:pt x="284" y="314"/>
                  </a:moveTo>
                  <a:cubicBezTo>
                    <a:pt x="344" y="309"/>
                    <a:pt x="390" y="469"/>
                    <a:pt x="393" y="566"/>
                  </a:cubicBezTo>
                  <a:cubicBezTo>
                    <a:pt x="393" y="577"/>
                    <a:pt x="408" y="576"/>
                    <a:pt x="413" y="567"/>
                  </a:cubicBezTo>
                  <a:cubicBezTo>
                    <a:pt x="443" y="501"/>
                    <a:pt x="471" y="434"/>
                    <a:pt x="499" y="367"/>
                  </a:cubicBezTo>
                  <a:cubicBezTo>
                    <a:pt x="528" y="295"/>
                    <a:pt x="565" y="204"/>
                    <a:pt x="546" y="117"/>
                  </a:cubicBezTo>
                  <a:cubicBezTo>
                    <a:pt x="542" y="96"/>
                    <a:pt x="524" y="70"/>
                    <a:pt x="512" y="54"/>
                  </a:cubicBezTo>
                  <a:cubicBezTo>
                    <a:pt x="486" y="18"/>
                    <a:pt x="451" y="0"/>
                    <a:pt x="413" y="11"/>
                  </a:cubicBezTo>
                  <a:cubicBezTo>
                    <a:pt x="396" y="16"/>
                    <a:pt x="379" y="22"/>
                    <a:pt x="362" y="26"/>
                  </a:cubicBezTo>
                  <a:cubicBezTo>
                    <a:pt x="339" y="31"/>
                    <a:pt x="313" y="31"/>
                    <a:pt x="289" y="33"/>
                  </a:cubicBezTo>
                  <a:cubicBezTo>
                    <a:pt x="288" y="33"/>
                    <a:pt x="286" y="33"/>
                    <a:pt x="284" y="33"/>
                  </a:cubicBezTo>
                  <a:cubicBezTo>
                    <a:pt x="281" y="33"/>
                    <a:pt x="281" y="33"/>
                    <a:pt x="281" y="33"/>
                  </a:cubicBezTo>
                  <a:cubicBezTo>
                    <a:pt x="279" y="33"/>
                    <a:pt x="277" y="33"/>
                    <a:pt x="276" y="33"/>
                  </a:cubicBezTo>
                  <a:cubicBezTo>
                    <a:pt x="252" y="31"/>
                    <a:pt x="226" y="31"/>
                    <a:pt x="203" y="26"/>
                  </a:cubicBezTo>
                  <a:cubicBezTo>
                    <a:pt x="186" y="22"/>
                    <a:pt x="169" y="16"/>
                    <a:pt x="152" y="11"/>
                  </a:cubicBezTo>
                  <a:cubicBezTo>
                    <a:pt x="114" y="0"/>
                    <a:pt x="79" y="18"/>
                    <a:pt x="53" y="54"/>
                  </a:cubicBezTo>
                  <a:cubicBezTo>
                    <a:pt x="41" y="70"/>
                    <a:pt x="23" y="96"/>
                    <a:pt x="19" y="117"/>
                  </a:cubicBezTo>
                  <a:cubicBezTo>
                    <a:pt x="0" y="204"/>
                    <a:pt x="37" y="295"/>
                    <a:pt x="66" y="367"/>
                  </a:cubicBezTo>
                  <a:cubicBezTo>
                    <a:pt x="94" y="434"/>
                    <a:pt x="122" y="501"/>
                    <a:pt x="152" y="567"/>
                  </a:cubicBezTo>
                  <a:cubicBezTo>
                    <a:pt x="157" y="576"/>
                    <a:pt x="172" y="577"/>
                    <a:pt x="172" y="566"/>
                  </a:cubicBezTo>
                  <a:cubicBezTo>
                    <a:pt x="175" y="469"/>
                    <a:pt x="221" y="309"/>
                    <a:pt x="281" y="314"/>
                  </a:cubicBezTo>
                  <a:lnTo>
                    <a:pt x="284" y="314"/>
                  </a:lnTo>
                  <a:close/>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3"/>
            <p:cNvSpPr>
              <a:spLocks/>
            </p:cNvSpPr>
            <p:nvPr/>
          </p:nvSpPr>
          <p:spPr bwMode="auto">
            <a:xfrm>
              <a:off x="4583113" y="2711450"/>
              <a:ext cx="709613" cy="96838"/>
            </a:xfrm>
            <a:custGeom>
              <a:avLst/>
              <a:gdLst>
                <a:gd name="T0" fmla="*/ 189 w 189"/>
                <a:gd name="T1" fmla="*/ 0 h 26"/>
                <a:gd name="T2" fmla="*/ 95 w 189"/>
                <a:gd name="T3" fmla="*/ 26 h 26"/>
                <a:gd name="T4" fmla="*/ 0 w 189"/>
                <a:gd name="T5" fmla="*/ 0 h 26"/>
              </a:gdLst>
              <a:ahLst/>
              <a:cxnLst>
                <a:cxn ang="0">
                  <a:pos x="T0" y="T1"/>
                </a:cxn>
                <a:cxn ang="0">
                  <a:pos x="T2" y="T3"/>
                </a:cxn>
                <a:cxn ang="0">
                  <a:pos x="T4" y="T5"/>
                </a:cxn>
              </a:cxnLst>
              <a:rect l="0" t="0" r="r" b="b"/>
              <a:pathLst>
                <a:path w="189" h="26">
                  <a:moveTo>
                    <a:pt x="189" y="0"/>
                  </a:moveTo>
                  <a:cubicBezTo>
                    <a:pt x="165" y="16"/>
                    <a:pt x="132" y="26"/>
                    <a:pt x="95" y="26"/>
                  </a:cubicBezTo>
                  <a:cubicBezTo>
                    <a:pt x="58" y="26"/>
                    <a:pt x="24" y="16"/>
                    <a:pt x="0" y="0"/>
                  </a:cubicBezTo>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216" name="Chart 215">
            <a:extLst>
              <a:ext uri="{FF2B5EF4-FFF2-40B4-BE49-F238E27FC236}">
                <a16:creationId xmlns:a16="http://schemas.microsoft.com/office/drawing/2014/main" id="{55AA8003-2115-4FFD-9091-E05B1894990F}"/>
              </a:ext>
            </a:extLst>
          </p:cNvPr>
          <p:cNvGraphicFramePr/>
          <p:nvPr>
            <p:custDataLst>
              <p:tags r:id="rId2"/>
            </p:custDataLst>
            <p:extLst>
              <p:ext uri="{D42A27DB-BD31-4B8C-83A1-F6EECF244321}">
                <p14:modId xmlns:p14="http://schemas.microsoft.com/office/powerpoint/2010/main" val="3204464805"/>
              </p:ext>
            </p:extLst>
          </p:nvPr>
        </p:nvGraphicFramePr>
        <p:xfrm>
          <a:off x="5375275" y="4252913"/>
          <a:ext cx="3981450" cy="1971675"/>
        </p:xfrm>
        <a:graphic>
          <a:graphicData uri="http://schemas.openxmlformats.org/drawingml/2006/chart">
            <c:chart xmlns:c="http://schemas.openxmlformats.org/drawingml/2006/chart" xmlns:r="http://schemas.openxmlformats.org/officeDocument/2006/relationships" r:id="rId12"/>
          </a:graphicData>
        </a:graphic>
      </p:graphicFrame>
      <p:sp>
        <p:nvSpPr>
          <p:cNvPr id="168" name="テキスト プレースホルダ 9">
            <a:extLst>
              <a:ext uri="{FF2B5EF4-FFF2-40B4-BE49-F238E27FC236}">
                <a16:creationId xmlns:a16="http://schemas.microsoft.com/office/drawing/2014/main" id="{14FAA30D-9020-4C74-BBF2-9981B608BA4D}"/>
              </a:ext>
            </a:extLst>
          </p:cNvPr>
          <p:cNvSpPr>
            <a:spLocks/>
          </p:cNvSpPr>
          <p:nvPr>
            <p:custDataLst>
              <p:tags r:id="rId3"/>
            </p:custDataLst>
          </p:nvPr>
        </p:nvSpPr>
        <p:spPr bwMode="gray">
          <a:xfrm>
            <a:off x="6183313" y="41878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20</a:t>
            </a:r>
            <a:r>
              <a:rPr lang="ja-JP" altLang="en-US" sz="1400" dirty="0"/>
              <a:t>万人</a:t>
            </a:r>
          </a:p>
        </p:txBody>
      </p:sp>
      <p:sp>
        <p:nvSpPr>
          <p:cNvPr id="158" name="テキスト プレースホルダ 9">
            <a:extLst>
              <a:ext uri="{FF2B5EF4-FFF2-40B4-BE49-F238E27FC236}">
                <a16:creationId xmlns:a16="http://schemas.microsoft.com/office/drawing/2014/main" id="{730DA7E2-C892-438D-865E-E8584DC0778B}"/>
              </a:ext>
            </a:extLst>
          </p:cNvPr>
          <p:cNvSpPr>
            <a:spLocks/>
          </p:cNvSpPr>
          <p:nvPr>
            <p:custDataLst>
              <p:tags r:id="rId4"/>
            </p:custDataLst>
          </p:nvPr>
        </p:nvSpPr>
        <p:spPr bwMode="gray">
          <a:xfrm>
            <a:off x="5351463" y="40354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22</a:t>
            </a:r>
            <a:r>
              <a:rPr lang="ja-JP" altLang="en-US" sz="1400" dirty="0"/>
              <a:t>万人</a:t>
            </a:r>
          </a:p>
        </p:txBody>
      </p:sp>
      <p:sp>
        <p:nvSpPr>
          <p:cNvPr id="69" name="テキスト プレースホルダ 9">
            <a:extLst>
              <a:ext uri="{FF2B5EF4-FFF2-40B4-BE49-F238E27FC236}">
                <a16:creationId xmlns:a16="http://schemas.microsoft.com/office/drawing/2014/main" id="{1BA9D75B-91AC-4EDE-B009-62CB210CA55E}"/>
              </a:ext>
            </a:extLst>
          </p:cNvPr>
          <p:cNvSpPr>
            <a:spLocks/>
          </p:cNvSpPr>
          <p:nvPr>
            <p:custDataLst>
              <p:tags r:id="rId5"/>
            </p:custDataLst>
          </p:nvPr>
        </p:nvSpPr>
        <p:spPr bwMode="auto">
          <a:xfrm>
            <a:off x="5619750" y="6200775"/>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F93C02-FBAB-4441-BC1E-A1988E2CCE8A}" type="datetime'''''''''イ''''''''ンド'">
              <a:rPr lang="ja-JP" altLang="en-US" sz="1400" smtClean="0"/>
              <a:pPr/>
              <a:t>インド</a:t>
            </a:fld>
            <a:endParaRPr lang="ja-JP" altLang="en-US" sz="1400" dirty="0"/>
          </a:p>
        </p:txBody>
      </p:sp>
      <p:sp>
        <p:nvSpPr>
          <p:cNvPr id="88" name="テキスト プレースホルダ 9">
            <a:extLst>
              <a:ext uri="{FF2B5EF4-FFF2-40B4-BE49-F238E27FC236}">
                <a16:creationId xmlns:a16="http://schemas.microsoft.com/office/drawing/2014/main" id="{8602CF14-B867-4730-89D8-0C1564197CF7}"/>
              </a:ext>
            </a:extLst>
          </p:cNvPr>
          <p:cNvSpPr>
            <a:spLocks/>
          </p:cNvSpPr>
          <p:nvPr>
            <p:custDataLst>
              <p:tags r:id="rId6"/>
            </p:custDataLst>
          </p:nvPr>
        </p:nvSpPr>
        <p:spPr bwMode="auto">
          <a:xfrm>
            <a:off x="6311900" y="6200775"/>
            <a:ext cx="5810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5DBEEB-04D2-4A7E-BB2E-EAC5FDF88D07}" type="datetime'''''''''''''''''''ア''''''''''''''''''''''''メリ''''カ'">
              <a:rPr lang="ja-JP" altLang="en-US" sz="1400" smtClean="0"/>
              <a:pPr/>
              <a:t>アメリカ</a:t>
            </a:fld>
            <a:endParaRPr lang="ja-JP" altLang="en-US" sz="1400" dirty="0"/>
          </a:p>
        </p:txBody>
      </p:sp>
      <p:sp>
        <p:nvSpPr>
          <p:cNvPr id="90" name="テキスト プレースホルダ 9">
            <a:extLst>
              <a:ext uri="{FF2B5EF4-FFF2-40B4-BE49-F238E27FC236}">
                <a16:creationId xmlns:a16="http://schemas.microsoft.com/office/drawing/2014/main" id="{F45E3ADA-FF30-4E26-928B-D02B8C31E21A}"/>
              </a:ext>
            </a:extLst>
          </p:cNvPr>
          <p:cNvSpPr>
            <a:spLocks/>
          </p:cNvSpPr>
          <p:nvPr>
            <p:custDataLst>
              <p:tags r:id="rId7"/>
            </p:custDataLst>
          </p:nvPr>
        </p:nvSpPr>
        <p:spPr bwMode="auto">
          <a:xfrm>
            <a:off x="7040563" y="6200775"/>
            <a:ext cx="6524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22E43C-2BA1-415F-BF0E-C734E6DDBF87}" type="datetime'''ブ''''ラ''''''''''ジ''''''''ル'''''''''''''''''''''''''''">
              <a:rPr lang="ja-JP" altLang="en-US" sz="1400" smtClean="0"/>
              <a:pPr/>
              <a:t>ブラジル</a:t>
            </a:fld>
            <a:endParaRPr lang="ja-JP" altLang="en-US" sz="1400" dirty="0"/>
          </a:p>
        </p:txBody>
      </p:sp>
      <p:sp>
        <p:nvSpPr>
          <p:cNvPr id="173" name="テキスト プレースホルダ 9">
            <a:extLst>
              <a:ext uri="{FF2B5EF4-FFF2-40B4-BE49-F238E27FC236}">
                <a16:creationId xmlns:a16="http://schemas.microsoft.com/office/drawing/2014/main" id="{54D28697-3F97-419D-A52B-0DE26BD67790}"/>
              </a:ext>
            </a:extLst>
          </p:cNvPr>
          <p:cNvSpPr>
            <a:spLocks/>
          </p:cNvSpPr>
          <p:nvPr>
            <p:custDataLst>
              <p:tags r:id="rId8"/>
            </p:custDataLst>
          </p:nvPr>
        </p:nvSpPr>
        <p:spPr bwMode="gray">
          <a:xfrm>
            <a:off x="6946900" y="4730749"/>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13</a:t>
            </a:r>
            <a:r>
              <a:rPr lang="ja-JP" altLang="en-US" sz="1400" dirty="0"/>
              <a:t>万人</a:t>
            </a:r>
          </a:p>
        </p:txBody>
      </p:sp>
    </p:spTree>
    <p:extLst>
      <p:ext uri="{BB962C8B-B14F-4D97-AF65-F5344CB8AC3E}">
        <p14:creationId xmlns:p14="http://schemas.microsoft.com/office/powerpoint/2010/main" val="1802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398023-07C4-4DA8-8343-D53E3E71EC3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FB398023-07C4-4DA8-8343-D53E3E71EC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dirty="0"/>
              <a:t>目次 （</a:t>
            </a:r>
            <a:r>
              <a:rPr lang="en-US" altLang="ja-JP" dirty="0"/>
              <a:t>2/2</a:t>
            </a:r>
            <a:r>
              <a:rPr lang="ja-JP" altLang="en-US" dirty="0"/>
              <a:t>）</a:t>
            </a:r>
          </a:p>
        </p:txBody>
      </p:sp>
      <p:graphicFrame>
        <p:nvGraphicFramePr>
          <p:cNvPr id="5" name="表 4"/>
          <p:cNvGraphicFramePr>
            <a:graphicFrameLocks noGrp="1"/>
          </p:cNvGraphicFramePr>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2313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619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12962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344786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285015371"/>
              </p:ext>
            </p:extLst>
          </p:nvPr>
        </p:nvGraphicFramePr>
        <p:xfrm>
          <a:off x="5205600" y="1152000"/>
          <a:ext cx="4500000" cy="556219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5237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1297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9356">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lnL w="12700" cmpd="sng">
                      <a:noFill/>
                    </a:lnL>
                    <a:lnT w="12700" cmpd="sng">
                      <a:noFill/>
                    </a:lnT>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健康長寿に関する主な取り組み</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06529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169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厚生労働省とブラジル</a:t>
                      </a:r>
                      <a:r>
                        <a:rPr lang="ja-JP" altLang="en-US" sz="1050" dirty="0">
                          <a:latin typeface="+mn-lt"/>
                        </a:rPr>
                        <a:t>保健省の協力覚書（</a:t>
                      </a:r>
                      <a:r>
                        <a:rPr lang="en-US" altLang="ja-JP" sz="1050" dirty="0">
                          <a:latin typeface="+mn-lt"/>
                        </a:rPr>
                        <a:t>MOC</a:t>
                      </a:r>
                      <a:r>
                        <a:rPr lang="ja-JP" altLang="en-US" sz="1050" dirty="0">
                          <a:latin typeface="+mn-lt"/>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093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1695">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E87DE143-EC65-444C-9BDD-908FBEC88ED3}"/>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45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008784" y="2496920"/>
            <a:ext cx="3096344" cy="933649"/>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Arial" panose="020B0604020202020204" pitchFamily="34" charset="0"/>
              <a:ea typeface="ＭＳ Ｐゴシック" panose="020B0600070205080204" pitchFamily="50" charset="-128"/>
            </a:endParaRPr>
          </a:p>
        </p:txBody>
      </p:sp>
      <p:sp>
        <p:nvSpPr>
          <p:cNvPr id="14" name="台形 13"/>
          <p:cNvSpPr/>
          <p:nvPr/>
        </p:nvSpPr>
        <p:spPr>
          <a:xfrm rot="5400000">
            <a:off x="5922313" y="2608396"/>
            <a:ext cx="1004221" cy="638592"/>
          </a:xfrm>
          <a:prstGeom prst="trapezoid">
            <a:avLst>
              <a:gd name="adj" fmla="val 20814"/>
            </a:avLst>
          </a:prstGeom>
          <a:gradFill flip="none" rotWithShape="1">
            <a:gsLst>
              <a:gs pos="0">
                <a:srgbClr val="D2F0FA"/>
              </a:gs>
              <a:gs pos="100000">
                <a:schemeClr val="bg1"/>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rgbClr val="77D4ED"/>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76536" y="2793931"/>
            <a:ext cx="2081014" cy="564432"/>
          </a:xfrm>
          <a:prstGeom prst="ellipse">
            <a:avLst/>
          </a:prstGeom>
          <a:gradFill flip="none" rotWithShape="1">
            <a:gsLst>
              <a:gs pos="0">
                <a:srgbClr val="E15C21"/>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Arial" panose="020B0604020202020204" pitchFamily="34" charset="0"/>
                <a:ea typeface="ＭＳ Ｐゴシック" panose="020B0600070205080204" pitchFamily="50" charset="-128"/>
              </a:rPr>
              <a:t>全国民が対象</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632520" y="3740121"/>
            <a:ext cx="1006016" cy="1163051"/>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財 源</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 （</a:t>
            </a:r>
            <a:r>
              <a:rPr lang="en-US" altLang="ja-JP" dirty="0"/>
              <a:t>SUS</a:t>
            </a:r>
            <a:r>
              <a:rPr lang="ja-JP" altLang="en-US" dirty="0"/>
              <a:t>）</a:t>
            </a:r>
          </a:p>
        </p:txBody>
      </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G20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Deigital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access to technologies under discussion at G20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50" name="グループ化 7"/>
          <p:cNvGrpSpPr/>
          <p:nvPr/>
        </p:nvGrpSpPr>
        <p:grpSpPr>
          <a:xfrm>
            <a:off x="488504" y="2083290"/>
            <a:ext cx="8928992" cy="288032"/>
            <a:chOff x="4944173" y="2241605"/>
            <a:chExt cx="5861371" cy="288032"/>
          </a:xfrm>
        </p:grpSpPr>
        <p:cxnSp>
          <p:nvCxnSpPr>
            <p:cNvPr id="51" name="直線コネクタ 50"/>
            <p:cNvCxnSpPr/>
            <p:nvPr/>
          </p:nvCxnSpPr>
          <p:spPr>
            <a:xfrm>
              <a:off x="4944173" y="2494857"/>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241605"/>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SUS</a:t>
              </a:r>
              <a:r>
                <a:rPr lang="ja-JP" altLang="en-US" dirty="0">
                  <a:solidFill>
                    <a:srgbClr val="000000"/>
                  </a:solidFill>
                  <a:latin typeface="Arial Black" pitchFamily="34" charset="0"/>
                  <a:ea typeface="HGP創英角ｺﾞｼｯｸUB" pitchFamily="50" charset="-128"/>
                </a:rPr>
                <a:t>：統一保健医療システム）</a:t>
              </a:r>
            </a:p>
          </p:txBody>
        </p:sp>
      </p:grpSp>
      <p:sp>
        <p:nvSpPr>
          <p:cNvPr id="25" name="角丸四角形 24"/>
          <p:cNvSpPr/>
          <p:nvPr/>
        </p:nvSpPr>
        <p:spPr>
          <a:xfrm>
            <a:off x="6862102" y="2421726"/>
            <a:ext cx="2411378" cy="986308"/>
          </a:xfrm>
          <a:prstGeom prst="roundRect">
            <a:avLst>
              <a:gd name="adj" fmla="val 4929"/>
            </a:avLst>
          </a:prstGeom>
          <a:gradFill flip="none" rotWithShape="1">
            <a:gsLst>
              <a:gs pos="0">
                <a:srgbClr val="AFE6F7"/>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48000" tIns="0" rIns="108000" bIns="0" rtlCol="0" anchor="ctr"/>
          <a:lstStyle/>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一般的な</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予防医療</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や</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風邪</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から臓器移植のような</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高度な医療技術を要する診療</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まで、全ての水準の医療サービスが対象</a:t>
            </a:r>
            <a:endParaRPr lang="ja-JP" altLang="en-US" sz="1050" dirty="0">
              <a:latin typeface="Arial" panose="020B0604020202020204" pitchFamily="34" charset="0"/>
              <a:ea typeface="ＭＳ Ｐゴシック" panose="020B0600070205080204" pitchFamily="50" charset="-128"/>
            </a:endParaRPr>
          </a:p>
        </p:txBody>
      </p:sp>
      <p:cxnSp>
        <p:nvCxnSpPr>
          <p:cNvPr id="26" name="直線コネクタ 25"/>
          <p:cNvCxnSpPr/>
          <p:nvPr/>
        </p:nvCxnSpPr>
        <p:spPr>
          <a:xfrm>
            <a:off x="702776" y="2388549"/>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32520" y="2496921"/>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843791" y="2421725"/>
            <a:ext cx="2020977" cy="288032"/>
          </a:xfrm>
          <a:prstGeom prst="rect">
            <a:avLst/>
          </a:prstGeom>
        </p:spPr>
        <p:txBody>
          <a:bodyPr wrap="none" lIns="0" rIns="0" anchor="ctr" anchorCtr="0">
            <a:noAutofit/>
          </a:bodyPr>
          <a:lstStyle/>
          <a:p>
            <a:pPr>
              <a:buClr>
                <a:srgbClr val="3D6AA7"/>
              </a:buClr>
            </a:pP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年、政府によって導入・運営</a:t>
            </a:r>
          </a:p>
        </p:txBody>
      </p:sp>
      <p:sp>
        <p:nvSpPr>
          <p:cNvPr id="4" name="角丸四角形 3"/>
          <p:cNvSpPr/>
          <p:nvPr/>
        </p:nvSpPr>
        <p:spPr>
          <a:xfrm>
            <a:off x="3152800" y="2860124"/>
            <a:ext cx="1229013" cy="432048"/>
          </a:xfrm>
          <a:prstGeom prst="roundRect">
            <a:avLst>
              <a:gd name="adj" fmla="val 954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rPr>
              <a:t>公的医療機関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4658933" y="2860123"/>
            <a:ext cx="1230171" cy="432048"/>
          </a:xfrm>
          <a:prstGeom prst="roundRect">
            <a:avLst>
              <a:gd name="adj" fmla="val 865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rPr>
              <a:t>政府と契約を結んだ</a:t>
            </a:r>
            <a:br>
              <a:rPr lang="en-US" altLang="ja-JP" sz="1000" dirty="0">
                <a:solidFill>
                  <a:schemeClr val="tx1"/>
                </a:solidFill>
                <a:latin typeface="Arial" panose="020B0604020202020204" pitchFamily="34" charset="0"/>
                <a:ea typeface="ＭＳ Ｐゴシック" panose="020B0600070205080204" pitchFamily="50" charset="-128"/>
              </a:rPr>
            </a:br>
            <a:r>
              <a:rPr lang="ja-JP" altLang="en-US" sz="1200" b="1" dirty="0">
                <a:solidFill>
                  <a:schemeClr val="tx1"/>
                </a:solidFill>
                <a:latin typeface="Arial" panose="020B0604020202020204" pitchFamily="34" charset="0"/>
                <a:ea typeface="ＭＳ Ｐゴシック" panose="020B0600070205080204" pitchFamily="50" charset="-128"/>
              </a:rPr>
              <a:t>民間医療機関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10"/>
          <p:cNvGrpSpPr/>
          <p:nvPr/>
        </p:nvGrpSpPr>
        <p:grpSpPr>
          <a:xfrm>
            <a:off x="6425419" y="2422458"/>
            <a:ext cx="985575" cy="985575"/>
            <a:chOff x="6049558" y="3728246"/>
            <a:chExt cx="1017383" cy="1017383"/>
          </a:xfrm>
        </p:grpSpPr>
        <p:sp>
          <p:nvSpPr>
            <p:cNvPr id="30" name="角丸四角形 29"/>
            <p:cNvSpPr/>
            <p:nvPr/>
          </p:nvSpPr>
          <p:spPr>
            <a:xfrm>
              <a:off x="6049558" y="3728246"/>
              <a:ext cx="1017383" cy="1017383"/>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square" lIns="0" tIns="0" rIns="0" bIns="0" anchor="ctr" anchorCtr="0">
              <a:noAutofit/>
            </a:bodyPr>
            <a:lstStyle/>
            <a:p>
              <a:pPr algn="ctr" fontAlgn="b">
                <a:lnSpc>
                  <a:spcPts val="1800"/>
                </a:lnSpc>
                <a:spcAft>
                  <a:spcPts val="300"/>
                </a:spcAft>
                <a:buClr>
                  <a:srgbClr val="3D6AA7"/>
                </a:buClr>
              </a:pP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国民の</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a:p>
              <a:pPr algn="ctr" fontAlgn="b">
                <a:lnSpc>
                  <a:spcPts val="1800"/>
                </a:lnSpc>
                <a:spcAft>
                  <a:spcPts val="300"/>
                </a:spcAft>
                <a:buClr>
                  <a:srgbClr val="3D6AA7"/>
                </a:buClr>
              </a:pP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  　　　</a:t>
              </a: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a:t>
              </a:r>
              <a:br>
                <a:rPr lang="en-US" altLang="ja-JP" sz="105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が利用</a:t>
              </a:r>
            </a:p>
          </p:txBody>
        </p:sp>
        <p:sp>
          <p:nvSpPr>
            <p:cNvPr id="44" name="正方形/長方形 43"/>
            <p:cNvSpPr/>
            <p:nvPr/>
          </p:nvSpPr>
          <p:spPr>
            <a:xfrm>
              <a:off x="6388347" y="4089911"/>
              <a:ext cx="314402" cy="317710"/>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000" spc="-150" dirty="0">
                  <a:latin typeface="Arial Black" panose="020B0A04020102020204" pitchFamily="34" charset="0"/>
                  <a:ea typeface="ＭＳ Ｐゴシック" panose="020B0600070205080204" pitchFamily="50" charset="-128"/>
                  <a:cs typeface="Arial" panose="020B0604020202020204" pitchFamily="34" charset="0"/>
                </a:rPr>
                <a:t>75</a:t>
              </a:r>
            </a:p>
          </p:txBody>
        </p:sp>
      </p:grpSp>
      <p:graphicFrame>
        <p:nvGraphicFramePr>
          <p:cNvPr id="13" name="表 12"/>
          <p:cNvGraphicFramePr>
            <a:graphicFrameLocks noGrp="1"/>
          </p:cNvGraphicFramePr>
          <p:nvPr>
            <p:extLst>
              <p:ext uri="{D42A27DB-BD31-4B8C-83A1-F6EECF244321}">
                <p14:modId xmlns:p14="http://schemas.microsoft.com/office/powerpoint/2010/main" val="1088467678"/>
              </p:ext>
            </p:extLst>
          </p:nvPr>
        </p:nvGraphicFramePr>
        <p:xfrm>
          <a:off x="1421578" y="3738890"/>
          <a:ext cx="7851902" cy="1164282"/>
        </p:xfrm>
        <a:graphic>
          <a:graphicData uri="http://schemas.openxmlformats.org/drawingml/2006/table">
            <a:tbl>
              <a:tblPr firstRow="1" bandRow="1">
                <a:tableStyleId>{5C22544A-7EE6-4342-B048-85BDC9FD1C3A}</a:tableStyleId>
              </a:tblPr>
              <a:tblGrid>
                <a:gridCol w="621950">
                  <a:extLst>
                    <a:ext uri="{9D8B030D-6E8A-4147-A177-3AD203B41FA5}">
                      <a16:colId xmlns:a16="http://schemas.microsoft.com/office/drawing/2014/main" val="20000"/>
                    </a:ext>
                  </a:extLst>
                </a:gridCol>
                <a:gridCol w="7229952">
                  <a:extLst>
                    <a:ext uri="{9D8B030D-6E8A-4147-A177-3AD203B41FA5}">
                      <a16:colId xmlns:a16="http://schemas.microsoft.com/office/drawing/2014/main" val="20001"/>
                    </a:ext>
                  </a:extLst>
                </a:gridCol>
              </a:tblGrid>
              <a:tr h="5099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連邦</a:t>
                      </a:r>
                    </a:p>
                  </a:txBody>
                  <a:tcPr anchor="ctr">
                    <a:lnL w="12700" cmpd="sng">
                      <a:noFill/>
                    </a:lnL>
                    <a:lnT w="12700" cmpd="sng">
                      <a:noFill/>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13000"/>
                        </a:lnSpc>
                        <a:spcBef>
                          <a:spcPts val="0"/>
                        </a:spcBef>
                        <a:spcAft>
                          <a:spcPts val="0"/>
                        </a:spcAft>
                        <a:buClrTx/>
                        <a:buSzTx/>
                        <a:buFontTx/>
                        <a:buNone/>
                        <a:tabLst/>
                        <a:defRPr/>
                      </a:pPr>
                      <a:r>
                        <a:rPr lang="ja-JP" altLang="en-US" sz="1050" b="0" spc="20" baseline="0" dirty="0">
                          <a:solidFill>
                            <a:schemeClr val="tx1"/>
                          </a:solidFill>
                          <a:latin typeface="Arial" panose="020B0604020202020204" pitchFamily="34" charset="0"/>
                          <a:ea typeface="ＭＳ Ｐゴシック" panose="020B0600070205080204" pitchFamily="50" charset="-128"/>
                        </a:rPr>
                        <a:t>国家予算は一般会計と社会保障会計から成り、</a:t>
                      </a:r>
                      <a:r>
                        <a:rPr lang="en-US" altLang="ja-JP" sz="1050" b="0" spc="20" baseline="0" dirty="0">
                          <a:solidFill>
                            <a:schemeClr val="tx1"/>
                          </a:solidFill>
                          <a:latin typeface="Arial" panose="020B0604020202020204" pitchFamily="34" charset="0"/>
                          <a:ea typeface="ＭＳ Ｐゴシック" panose="020B0600070205080204" pitchFamily="50" charset="-128"/>
                        </a:rPr>
                        <a:t>SUS</a:t>
                      </a:r>
                      <a:r>
                        <a:rPr lang="ja-JP" altLang="en-US" sz="1050" b="0" spc="20" baseline="0" dirty="0">
                          <a:solidFill>
                            <a:schemeClr val="tx1"/>
                          </a:solidFill>
                          <a:latin typeface="Arial" panose="020B0604020202020204" pitchFamily="34" charset="0"/>
                          <a:ea typeface="ＭＳ Ｐゴシック" panose="020B0600070205080204" pitchFamily="50" charset="-128"/>
                        </a:rPr>
                        <a:t>に関する予算は前年実績額に</a:t>
                      </a:r>
                      <a:br>
                        <a:rPr lang="en-US" altLang="ja-JP" sz="1050" b="0" spc="20" baseline="0" dirty="0">
                          <a:solidFill>
                            <a:schemeClr val="tx1"/>
                          </a:solidFill>
                          <a:latin typeface="Arial" panose="020B0604020202020204" pitchFamily="34" charset="0"/>
                          <a:ea typeface="ＭＳ Ｐゴシック" panose="020B0600070205080204" pitchFamily="50" charset="-128"/>
                        </a:rPr>
                      </a:br>
                      <a:r>
                        <a:rPr kumimoji="1" lang="ja-JP" altLang="en-US" sz="1050" b="0" kern="1200" spc="20" dirty="0">
                          <a:solidFill>
                            <a:schemeClr val="tx1"/>
                          </a:solidFill>
                          <a:latin typeface="Arial Black" panose="020B0A04020102020204" pitchFamily="34" charset="0"/>
                          <a:ea typeface="HGP創英角ｺﾞｼｯｸUB" panose="020B0900000000000000" pitchFamily="50" charset="-128"/>
                          <a:cs typeface="+mn-cs"/>
                        </a:rPr>
                        <a:t>名目</a:t>
                      </a:r>
                      <a:r>
                        <a:rPr kumimoji="1" lang="en-US" altLang="ja-JP" sz="1050" b="0" kern="1200" spc="20" dirty="0">
                          <a:solidFill>
                            <a:schemeClr val="tx1"/>
                          </a:solidFill>
                          <a:latin typeface="Arial Black" panose="020B0A04020102020204" pitchFamily="34" charset="0"/>
                          <a:ea typeface="HGP創英角ｺﾞｼｯｸUB" panose="020B0900000000000000" pitchFamily="50" charset="-128"/>
                          <a:cs typeface="+mn-cs"/>
                        </a:rPr>
                        <a:t>GDP</a:t>
                      </a:r>
                      <a:r>
                        <a:rPr kumimoji="1" lang="ja-JP" altLang="en-US" sz="1050" b="0" kern="1200" spc="20" dirty="0">
                          <a:solidFill>
                            <a:schemeClr val="tx1"/>
                          </a:solidFill>
                          <a:latin typeface="Arial Black" panose="020B0A04020102020204" pitchFamily="34" charset="0"/>
                          <a:ea typeface="HGP創英角ｺﾞｼｯｸUB" panose="020B0900000000000000" pitchFamily="50" charset="-128"/>
                          <a:cs typeface="+mn-cs"/>
                        </a:rPr>
                        <a:t>の変化率を乗じて算出した額</a:t>
                      </a:r>
                      <a:r>
                        <a:rPr lang="ja-JP" altLang="en-US" sz="1050" b="0" spc="20" baseline="0" dirty="0">
                          <a:solidFill>
                            <a:schemeClr val="tx1"/>
                          </a:solidFill>
                          <a:latin typeface="Arial" panose="020B0604020202020204" pitchFamily="34" charset="0"/>
                          <a:ea typeface="ＭＳ Ｐゴシック" panose="020B0600070205080204" pitchFamily="50" charset="-128"/>
                        </a:rPr>
                        <a:t>を社会保障会計から歳出している。</a:t>
                      </a:r>
                    </a:p>
                  </a:txBody>
                  <a:tcPr marL="144000" anchor="ctr">
                    <a:lnT w="12700" cmpd="sng">
                      <a:noFill/>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州</a:t>
                      </a:r>
                    </a:p>
                  </a:txBody>
                  <a:tcPr anchor="ctr">
                    <a:lnL w="381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州独自財源に連邦からの移転を加えた総歳入に</a:t>
                      </a:r>
                      <a:r>
                        <a:rPr kumimoji="1" lang="en-US" altLang="ja-JP" sz="1050" kern="1200" dirty="0">
                          <a:solidFill>
                            <a:schemeClr val="tx1"/>
                          </a:solidFill>
                          <a:latin typeface="Arial Black" panose="020B0A04020102020204" pitchFamily="34" charset="0"/>
                          <a:ea typeface="HGP創英角ｺﾞｼｯｸUB" panose="020B0900000000000000" pitchFamily="50" charset="-128"/>
                          <a:cs typeface="+mn-cs"/>
                        </a:rPr>
                        <a:t>0.12</a:t>
                      </a: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a:t>
                      </a:r>
                      <a:r>
                        <a:rPr kumimoji="1" lang="en-US" altLang="ja-JP" sz="1050" b="0" kern="1200" baseline="0" dirty="0">
                          <a:solidFill>
                            <a:schemeClr val="tx1"/>
                          </a:solidFill>
                          <a:latin typeface="Arial" panose="020B0604020202020204" pitchFamily="34" charset="0"/>
                          <a:ea typeface="ＭＳ Ｐゴシック" panose="020B0600070205080204" pitchFamily="50" charset="-128"/>
                          <a:cs typeface="+mn-cs"/>
                        </a:rPr>
                        <a:t>SUS</a:t>
                      </a:r>
                      <a:r>
                        <a:rPr kumimoji="1" lang="ja-JP" altLang="en-US" sz="1050" b="0" kern="1200" baseline="0" dirty="0" err="1">
                          <a:solidFill>
                            <a:schemeClr val="tx1"/>
                          </a:solidFill>
                          <a:latin typeface="Arial" panose="020B0604020202020204" pitchFamily="34" charset="0"/>
                          <a:ea typeface="ＭＳ Ｐゴシック" panose="020B0600070205080204" pitchFamily="50" charset="-128"/>
                          <a:cs typeface="+mn-cs"/>
                        </a:rPr>
                        <a:t>の拠</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出する</a:t>
                      </a:r>
                      <a:r>
                        <a:rPr lang="ja-JP" altLang="en-US" sz="1050" b="0" baseline="0" dirty="0">
                          <a:solidFill>
                            <a:schemeClr val="tx1"/>
                          </a:solidFill>
                          <a:latin typeface="Arial" panose="020B0604020202020204" pitchFamily="34" charset="0"/>
                          <a:ea typeface="ＭＳ Ｐゴシック" panose="020B0600070205080204" pitchFamily="50" charset="-128"/>
                        </a:rPr>
                        <a:t>ことが定められている。</a:t>
                      </a:r>
                    </a:p>
                  </a:txBody>
                  <a:tcPr marL="14400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市</a:t>
                      </a:r>
                    </a:p>
                  </a:txBody>
                  <a:tcPr anchor="ctr">
                    <a:lnL w="38100" cmpd="sng">
                      <a:noFill/>
                    </a:lnL>
                    <a:lnT w="12700" cap="flat" cmpd="sng" algn="ctr">
                      <a:solidFill>
                        <a:schemeClr val="bg1"/>
                      </a:solidFill>
                      <a:prstDash val="solid"/>
                      <a:round/>
                      <a:headEnd type="none" w="med" len="med"/>
                      <a:tailEnd type="none" w="med" len="med"/>
                    </a:lnT>
                    <a:lnB w="12700" cmpd="sng">
                      <a:noFill/>
                    </a:lnB>
                    <a:solidFill>
                      <a:srgbClr val="CCDAEC"/>
                    </a:solidFill>
                  </a:tcPr>
                </a:tc>
                <a:tc>
                  <a:txBody>
                    <a:bodyPr/>
                    <a:lstStyle/>
                    <a:p>
                      <a:pPr marL="0" indent="0">
                        <a:buClr>
                          <a:srgbClr val="3D6AA7"/>
                        </a:buClr>
                        <a:buSzPct val="80000"/>
                        <a:buFont typeface="Wingdings" panose="05000000000000000000" pitchFamily="2" charset="2"/>
                        <a:buNone/>
                      </a:pP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市の独自財源に連邦・州からの移転を加えた総歳入に</a:t>
                      </a:r>
                      <a:r>
                        <a:rPr kumimoji="1" lang="en-US" altLang="ja-JP" sz="1050" kern="1200" dirty="0">
                          <a:solidFill>
                            <a:schemeClr val="tx1"/>
                          </a:solidFill>
                          <a:latin typeface="Arial Black" panose="020B0A04020102020204" pitchFamily="34" charset="0"/>
                          <a:ea typeface="HGP創英角ｺﾞｼｯｸUB" panose="020B0900000000000000" pitchFamily="50" charset="-128"/>
                          <a:cs typeface="+mn-cs"/>
                        </a:rPr>
                        <a:t>0.15</a:t>
                      </a: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を拠出するとされている</a:t>
                      </a:r>
                      <a:r>
                        <a:rPr lang="ja-JP" altLang="en-US" sz="1050" b="0" baseline="0" dirty="0">
                          <a:solidFill>
                            <a:schemeClr val="tx1"/>
                          </a:solidFill>
                          <a:latin typeface="Arial" panose="020B0604020202020204" pitchFamily="34" charset="0"/>
                          <a:ea typeface="ＭＳ Ｐゴシック" panose="020B0600070205080204" pitchFamily="50" charset="-128"/>
                        </a:rPr>
                        <a:t>。</a:t>
                      </a:r>
                    </a:p>
                  </a:txBody>
                  <a:tcPr marL="144000" anchor="ctr">
                    <a:lnT w="12700" cap="flat" cmpd="sng" algn="ctr">
                      <a:solidFill>
                        <a:schemeClr val="bg1">
                          <a:lumMod val="75000"/>
                        </a:schemeClr>
                      </a:solidFill>
                      <a:prstDash val="solid"/>
                      <a:round/>
                      <a:headEnd type="none" w="med" len="med"/>
                      <a:tailEnd type="none" w="med" len="med"/>
                    </a:lnT>
                    <a:lnB w="12700" cmpd="sng">
                      <a:noFill/>
                    </a:lnB>
                    <a:solidFill>
                      <a:srgbClr val="FFFFFF"/>
                    </a:solidFill>
                  </a:tcPr>
                </a:tc>
                <a:extLst>
                  <a:ext uri="{0D108BD9-81ED-4DB2-BD59-A6C34878D82A}">
                    <a16:rowId xmlns:a16="http://schemas.microsoft.com/office/drawing/2014/main" val="10002"/>
                  </a:ext>
                </a:extLst>
              </a:tr>
            </a:tbl>
          </a:graphicData>
        </a:graphic>
      </p:graphicFrame>
      <p:sp>
        <p:nvSpPr>
          <p:cNvPr id="54" name="角丸四角形 53"/>
          <p:cNvSpPr/>
          <p:nvPr/>
        </p:nvSpPr>
        <p:spPr>
          <a:xfrm>
            <a:off x="632520" y="4990326"/>
            <a:ext cx="1006016" cy="1463003"/>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課 題</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108" name="片側の 2 つの角を丸めた四角形 107"/>
          <p:cNvSpPr/>
          <p:nvPr/>
        </p:nvSpPr>
        <p:spPr>
          <a:xfrm rot="5400000">
            <a:off x="4616027" y="1795883"/>
            <a:ext cx="1463000" cy="7851905"/>
          </a:xfrm>
          <a:prstGeom prst="round2SameRect">
            <a:avLst>
              <a:gd name="adj1" fmla="val 4884"/>
              <a:gd name="adj2" fmla="val 0"/>
            </a:avLst>
          </a:prstGeom>
          <a:solidFill>
            <a:srgbClr val="FFFFFF"/>
          </a:solidFill>
          <a:ln w="12700"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公的医療機関、および、政府と契約している民間医療機関が少ない。そのため、これらの医療機関が混雑している。</a:t>
            </a: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Bef>
                <a:spcPts val="400"/>
              </a:spcBef>
              <a:spcAft>
                <a:spcPts val="200"/>
              </a:spcAft>
              <a:buClr>
                <a:srgbClr val="3D6AA7"/>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によって政府から医療機関に支払われる給付額は、民間保険の給付額の平均より低い。</a:t>
            </a:r>
            <a:endParaRPr lang="en-US" altLang="ja-JP" sz="1050" dirty="0">
              <a:latin typeface="Arial" panose="020B0604020202020204" pitchFamily="34" charset="0"/>
              <a:ea typeface="ＭＳ Ｐゴシック" panose="020B0600070205080204" pitchFamily="50" charset="-128"/>
            </a:endParaRPr>
          </a:p>
          <a:p>
            <a:pPr lvl="1" indent="-134938">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医療機関によっては、</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を利用する患者に医療サービスを提供することで、赤字になることもる。</a:t>
            </a:r>
          </a:p>
        </p:txBody>
      </p:sp>
      <p:sp>
        <p:nvSpPr>
          <p:cNvPr id="48" name="片側の 2 つの角を丸めた四角形 47"/>
          <p:cNvSpPr/>
          <p:nvPr/>
        </p:nvSpPr>
        <p:spPr>
          <a:xfrm rot="5400000">
            <a:off x="4766001" y="395695"/>
            <a:ext cx="1163051" cy="7851903"/>
          </a:xfrm>
          <a:prstGeom prst="round2SameRect">
            <a:avLst>
              <a:gd name="adj1" fmla="val 6863"/>
              <a:gd name="adj2" fmla="val 0"/>
            </a:avLst>
          </a:prstGeom>
          <a:noFill/>
          <a:ln w="12700"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vert270" wrap="square" lIns="36000" rIns="36000" rtlCol="0" anchor="ctr" anchorCtr="0">
            <a:noAutofit/>
          </a:bodyPr>
          <a:lstStyle/>
          <a:p>
            <a:pPr marL="301625" indent="-171450">
              <a:lnSpc>
                <a:spcPct val="113000"/>
              </a:lnSpc>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
        <p:nvSpPr>
          <p:cNvPr id="5" name="テキスト ボックス 4"/>
          <p:cNvSpPr txBox="1"/>
          <p:nvPr/>
        </p:nvSpPr>
        <p:spPr>
          <a:xfrm>
            <a:off x="3008784" y="2424599"/>
            <a:ext cx="3096344" cy="302080"/>
          </a:xfrm>
          <a:prstGeom prst="round2SameRect">
            <a:avLst/>
          </a:prstGeom>
          <a:solidFill>
            <a:srgbClr val="83A4D1"/>
          </a:solidFill>
        </p:spPr>
        <p:txBody>
          <a:bodyPr wrap="square" lIns="36000" tIns="36000" rIns="36000" bIns="36000" rtlCol="0">
            <a:sp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全国民</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は</a:t>
            </a:r>
            <a:r>
              <a:rPr lang="ja-JP" altLang="en-US" sz="1400" dirty="0">
                <a:latin typeface="HGP創英角ｺﾞｼｯｸUB" panose="020B0900000000000000" pitchFamily="50" charset="-128"/>
                <a:ea typeface="HGP創英角ｺﾞｼｯｸUB" panose="020B0900000000000000" pitchFamily="50" charset="-128"/>
              </a:rPr>
              <a:t>無償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で医療サービスを受けることが可能</a:t>
            </a:r>
          </a:p>
        </p:txBody>
      </p:sp>
      <p:sp>
        <p:nvSpPr>
          <p:cNvPr id="15" name="テキスト ボックス 14"/>
          <p:cNvSpPr txBox="1"/>
          <p:nvPr/>
        </p:nvSpPr>
        <p:spPr>
          <a:xfrm>
            <a:off x="848544" y="3505377"/>
            <a:ext cx="8357682" cy="253916"/>
          </a:xfrm>
          <a:prstGeom prst="rect">
            <a:avLst/>
          </a:prstGeom>
          <a:noFill/>
        </p:spPr>
        <p:txBody>
          <a:bodyPr wrap="square" lIns="0" rIns="0" rtlCol="0">
            <a:spAutoFit/>
          </a:bodyPr>
          <a:lstStyle/>
          <a:p>
            <a:pPr marL="0" lvl="1"/>
            <a:r>
              <a:rPr lang="en-US" altLang="ja-JP" sz="1050" dirty="0"/>
              <a:t>※ SUS</a:t>
            </a:r>
            <a:r>
              <a:rPr lang="ja-JP" altLang="en-US" sz="1050" dirty="0"/>
              <a:t>によって政府から医療機関に支払われる給付額は、各医療機関、各地方自治体が保健省と交渉して決めるため、</a:t>
            </a:r>
            <a:r>
              <a:rPr lang="ja-JP" altLang="en-US" sz="1050" dirty="0">
                <a:solidFill>
                  <a:srgbClr val="000000"/>
                </a:solidFill>
                <a:latin typeface="Arial Black" pitchFamily="34" charset="0"/>
                <a:ea typeface="HGP創英角ｺﾞｼｯｸUB" pitchFamily="50" charset="-128"/>
              </a:rPr>
              <a:t>給付額は一律ではない</a:t>
            </a:r>
            <a:endParaRPr lang="en-US" altLang="ja-JP" sz="1050" dirty="0">
              <a:solidFill>
                <a:srgbClr val="000000"/>
              </a:solidFill>
              <a:latin typeface="Arial Black" pitchFamily="34" charset="0"/>
              <a:ea typeface="HGP創英角ｺﾞｼｯｸUB" pitchFamily="50" charset="-128"/>
            </a:endParaRPr>
          </a:p>
        </p:txBody>
      </p:sp>
      <p:sp>
        <p:nvSpPr>
          <p:cNvPr id="36" name="テキスト ボックス 35"/>
          <p:cNvSpPr txBox="1"/>
          <p:nvPr/>
        </p:nvSpPr>
        <p:spPr>
          <a:xfrm>
            <a:off x="200472" y="10193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「統一保健医療システム（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Sistema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Único</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Saúde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年に導入された公的保険であり、国民は無償で医療サービスを受けることができる。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j-lt"/>
                <a:ea typeface="ＭＳ Ｐゴシック" panose="020B0600070205080204" pitchFamily="50" charset="-128"/>
                <a:cs typeface="Times New Roman" panose="02020603050405020304" pitchFamily="18"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年、ブラジル政府は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Digital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プログラムを開始し、その下で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の自治体がブラジルの医療システムのデジタルトランスフォーメーションを推進している。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1816175" y="5361284"/>
            <a:ext cx="4968552" cy="507242"/>
          </a:xfrm>
          <a:prstGeom prst="rect">
            <a:avLst/>
          </a:prstGeom>
          <a:gradFill flip="none" rotWithShape="1">
            <a:gsLst>
              <a:gs pos="26000">
                <a:srgbClr val="DDE6F3"/>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中間層以上</a:t>
            </a:r>
          </a:p>
        </p:txBody>
      </p:sp>
      <p:sp>
        <p:nvSpPr>
          <p:cNvPr id="38" name="片側の 2 つの角を丸めた四角形 37"/>
          <p:cNvSpPr/>
          <p:nvPr/>
        </p:nvSpPr>
        <p:spPr>
          <a:xfrm rot="16200000">
            <a:off x="1540323" y="5592046"/>
            <a:ext cx="507242" cy="45719"/>
          </a:xfrm>
          <a:prstGeom prst="round2SameRect">
            <a:avLst>
              <a:gd name="adj1" fmla="val 0"/>
              <a:gd name="adj2" fmla="val 0"/>
            </a:avLst>
          </a:prstGeom>
          <a:solidFill>
            <a:srgbClr val="83A4D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spc="13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2655094" y="5397288"/>
            <a:ext cx="6474370" cy="435234"/>
          </a:xfrm>
          <a:prstGeom prst="rect">
            <a:avLst/>
          </a:prstGeom>
          <a:solidFill>
            <a:srgbClr val="FFFFFF"/>
          </a:solidFill>
          <a:ln cmpd="sng">
            <a:noFill/>
          </a:ln>
        </p:spPr>
        <p:txBody>
          <a:bodyPr wrap="square" lIns="36000" tIns="36000" rIns="36000" bIns="36000" rtlCol="0" anchor="ctr" anchorCtr="0">
            <a:noAutofit/>
          </a:bodyPr>
          <a:lstStyle/>
          <a:p>
            <a:pPr marL="184150" indent="-133350" fontAlgn="ctr">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一般的な傾向として、</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は活用せずに、</a:t>
            </a:r>
            <a:r>
              <a:rPr lang="ja-JP" altLang="en-US" sz="1050" dirty="0">
                <a:latin typeface="HGP創英角ｺﾞｼｯｸUB" panose="020B0900000000000000" pitchFamily="50" charset="-128"/>
                <a:ea typeface="HGP創英角ｺﾞｼｯｸUB" panose="020B0900000000000000" pitchFamily="50" charset="-128"/>
              </a:rPr>
              <a:t>民間病院に直接行くことが多い</a:t>
            </a:r>
            <a:r>
              <a:rPr lang="ja-JP" altLang="en-US" sz="1100" dirty="0">
                <a:latin typeface="Arial" panose="020B0604020202020204" pitchFamily="34" charset="0"/>
                <a:ea typeface="ＭＳ Ｐゴシック" panose="020B0600070205080204" pitchFamily="50" charset="-128"/>
              </a:rPr>
              <a:t>。</a:t>
            </a:r>
            <a:endParaRPr lang="en-US" altLang="ja-JP" sz="1100" dirty="0">
              <a:latin typeface="Arial" panose="020B0604020202020204" pitchFamily="34" charset="0"/>
              <a:ea typeface="ＭＳ Ｐゴシック" panose="020B0600070205080204" pitchFamily="50" charset="-128"/>
            </a:endParaRPr>
          </a:p>
          <a:p>
            <a:pPr marL="184150" indent="-133350" fontAlgn="ctr">
              <a:lnSpc>
                <a:spcPct val="113000"/>
              </a:lnSpc>
              <a:spcAft>
                <a:spcPts val="200"/>
              </a:spcAft>
              <a:buClr>
                <a:srgbClr val="868686"/>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で活用できる無料サービスのうち、</a:t>
            </a:r>
            <a:r>
              <a:rPr lang="ja-JP" altLang="en-US" sz="1050" dirty="0">
                <a:latin typeface="HGP創英角ｺﾞｼｯｸUB" panose="020B0900000000000000" pitchFamily="50" charset="-128"/>
                <a:ea typeface="HGP創英角ｺﾞｼｯｸUB" panose="020B0900000000000000" pitchFamily="50" charset="-128"/>
              </a:rPr>
              <a:t>健康診断、母乳バンク、血液バンク等のみを使う</a:t>
            </a:r>
            <a:r>
              <a:rPr lang="ja-JP" altLang="en-US" sz="1050" dirty="0">
                <a:latin typeface="Arial" panose="020B0604020202020204" pitchFamily="34" charset="0"/>
                <a:ea typeface="ＭＳ Ｐゴシック" panose="020B0600070205080204" pitchFamily="50" charset="-128"/>
              </a:rPr>
              <a:t>と言われている。</a:t>
            </a:r>
          </a:p>
        </p:txBody>
      </p:sp>
    </p:spTree>
    <p:extLst>
      <p:ext uri="{BB962C8B-B14F-4D97-AF65-F5344CB8AC3E}">
        <p14:creationId xmlns:p14="http://schemas.microsoft.com/office/powerpoint/2010/main" val="91562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88504" y="3889671"/>
            <a:ext cx="4416802" cy="1411537"/>
          </a:xfrm>
          <a:prstGeom prst="roundRect">
            <a:avLst>
              <a:gd name="adj" fmla="val 4649"/>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角丸四角形 174"/>
          <p:cNvSpPr/>
          <p:nvPr/>
        </p:nvSpPr>
        <p:spPr>
          <a:xfrm>
            <a:off x="2713490" y="4186978"/>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20" dirty="0">
                <a:solidFill>
                  <a:schemeClr val="tx1"/>
                </a:solidFill>
                <a:latin typeface="Arial" panose="020B0604020202020204" pitchFamily="34" charset="0"/>
                <a:ea typeface="ＭＳ Ｐゴシック" panose="020B0600070205080204" pitchFamily="50" charset="-128"/>
              </a:rPr>
              <a:t>受診できる</a:t>
            </a:r>
            <a:r>
              <a:rPr lang="ja-JP" altLang="en-US" sz="10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医療機関数が多くなり、医療機関のレベルも高くなる</a:t>
            </a:r>
          </a:p>
        </p:txBody>
      </p:sp>
      <p:sp>
        <p:nvSpPr>
          <p:cNvPr id="13" name="角丸四角形 12"/>
          <p:cNvSpPr/>
          <p:nvPr/>
        </p:nvSpPr>
        <p:spPr>
          <a:xfrm>
            <a:off x="759732" y="4186978"/>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10" dirty="0">
                <a:solidFill>
                  <a:schemeClr val="tx1"/>
                </a:solidFill>
                <a:latin typeface="Arial" panose="020B0604020202020204" pitchFamily="34" charset="0"/>
                <a:ea typeface="ＭＳ Ｐゴシック" panose="020B0600070205080204" pitchFamily="50" charset="-128"/>
              </a:rPr>
              <a:t>額により医療サービスを受けることのできる</a:t>
            </a:r>
            <a:r>
              <a:rPr lang="ja-JP" altLang="en-US" sz="1000" spc="-1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医療機関が決まる</a:t>
            </a:r>
          </a:p>
        </p:txBody>
      </p:sp>
      <p:sp>
        <p:nvSpPr>
          <p:cNvPr id="12" name="角丸四角形 11"/>
          <p:cNvSpPr/>
          <p:nvPr/>
        </p:nvSpPr>
        <p:spPr>
          <a:xfrm>
            <a:off x="5417206" y="5301704"/>
            <a:ext cx="3772215" cy="863600"/>
          </a:xfrm>
          <a:prstGeom prst="roundRect">
            <a:avLst>
              <a:gd name="adj" fmla="val 6715"/>
            </a:avLst>
          </a:prstGeom>
          <a:solidFill>
            <a:srgbClr val="DDE6F3"/>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70"/>
          <p:cNvSpPr/>
          <p:nvPr/>
        </p:nvSpPr>
        <p:spPr>
          <a:xfrm>
            <a:off x="1359132" y="6111001"/>
            <a:ext cx="1656184" cy="293187"/>
          </a:xfrm>
          <a:prstGeom prst="ellipse">
            <a:avLst/>
          </a:prstGeom>
          <a:gradFill flip="none" rotWithShape="1">
            <a:gsLst>
              <a:gs pos="0">
                <a:srgbClr val="A2A2A2"/>
              </a:gs>
              <a:gs pos="100000">
                <a:schemeClr val="bg1"/>
              </a:gs>
            </a:gsLst>
            <a:path path="shape">
              <a:fillToRect l="50000" t="50000" r="50000" b="50000"/>
            </a:path>
            <a:tileRect/>
          </a:gradFill>
        </p:spPr>
        <p:txBody>
          <a:bodyPr wrap="square" anchor="ctr">
            <a:noAutofit/>
          </a:bodyPr>
          <a:lstStyle/>
          <a:p>
            <a:pPr algn="ctr"/>
            <a:endParaRPr lang="ja-JP" altLang="en-US" sz="1600" dirty="0">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704528" y="6054960"/>
            <a:ext cx="3917170" cy="216024"/>
          </a:xfrm>
          <a:prstGeom prst="rect">
            <a:avLst/>
          </a:prstGeom>
          <a:noFill/>
          <a:ln cmpd="sng">
            <a:noFill/>
          </a:ln>
        </p:spPr>
        <p:txBody>
          <a:bodyPr wrap="square" lIns="0" rIns="0" rtlCol="0" anchor="ctr" anchorCtr="0">
            <a:noAutofit/>
          </a:bodyPr>
          <a:lstStyle/>
          <a:p>
            <a:pPr algn="ctr">
              <a:lnSpc>
                <a:spcPct val="113000"/>
              </a:lnSpc>
              <a:spcAft>
                <a:spcPts val="300"/>
              </a:spcAft>
              <a:buClr>
                <a:srgbClr val="3D6AA7"/>
              </a:buClr>
              <a:buSzPct val="80000"/>
            </a:pPr>
            <a:r>
              <a:rPr lang="ja-JP" altLang="en-US" sz="1050" dirty="0">
                <a:latin typeface="Arial" panose="020B0604020202020204" pitchFamily="34" charset="0"/>
                <a:ea typeface="ＭＳ Ｐゴシック" panose="020B0600070205080204" pitchFamily="50" charset="-128"/>
              </a:rPr>
              <a:t>自分が加入している保険を使って</a:t>
            </a: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無料で受診できる病院が、</a:t>
            </a:r>
            <a:br>
              <a:rPr lang="en-US" altLang="ja-JP"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短期間の間に何度も変わってしまう</a:t>
            </a:r>
            <a:r>
              <a:rPr lang="ja-JP" altLang="en-US" sz="1050" spc="-20" dirty="0">
                <a:latin typeface="Arial" panose="020B0604020202020204" pitchFamily="34" charset="0"/>
                <a:ea typeface="ＭＳ Ｐゴシック" panose="020B0600070205080204" pitchFamily="50" charset="-128"/>
              </a:rPr>
              <a:t>といった事態も起こっている。</a:t>
            </a: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dirty="0"/>
              <a:t>ブラジル／医療関連／制度</a:t>
            </a:r>
          </a:p>
        </p:txBody>
      </p:sp>
      <p:sp>
        <p:nvSpPr>
          <p:cNvPr id="3" name="テキスト プレースホルダー 2"/>
          <p:cNvSpPr>
            <a:spLocks noGrp="1"/>
          </p:cNvSpPr>
          <p:nvPr>
            <p:ph type="body" sz="quarter" idx="15"/>
          </p:nvPr>
        </p:nvSpPr>
        <p:spPr/>
        <p:txBody>
          <a:bodyPr/>
          <a:lstStyle/>
          <a:p>
            <a:r>
              <a:rPr lang="zh-TW" altLang="en-US" dirty="0"/>
              <a:t>民間保険制度 </a:t>
            </a:r>
            <a:r>
              <a:rPr lang="ja-JP" altLang="en-US" dirty="0"/>
              <a:t>（</a:t>
            </a:r>
            <a:r>
              <a:rPr lang="en-US" altLang="ja-JP" dirty="0"/>
              <a:t>1/4</a:t>
            </a:r>
            <a:r>
              <a:rPr lang="ja-JP" altLang="en-US" dirty="0"/>
              <a:t>）</a:t>
            </a:r>
            <a:endParaRPr lang="zh-TW" altLang="en-US" dirty="0"/>
          </a:p>
        </p:txBody>
      </p:sp>
      <p:sp>
        <p:nvSpPr>
          <p:cNvPr id="87" name="テキスト ボックス 86"/>
          <p:cNvSpPr txBox="1"/>
          <p:nvPr/>
        </p:nvSpPr>
        <p:spPr>
          <a:xfrm>
            <a:off x="200472"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）、ブラジル心臓疾患削減戦略コンソーシアム「ブラジルにおける日本式心臓健診システム提供プロジェクト（ブラジル心臓疾患削減戦略）報告書」（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50" name="グループ化 7"/>
          <p:cNvGrpSpPr/>
          <p:nvPr/>
        </p:nvGrpSpPr>
        <p:grpSpPr>
          <a:xfrm>
            <a:off x="488504" y="1969790"/>
            <a:ext cx="8928992"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民間健康保険</a:t>
              </a:r>
              <a:r>
                <a:rPr lang="zh-TW" altLang="en-US" dirty="0">
                  <a:solidFill>
                    <a:srgbClr val="000000"/>
                  </a:solidFill>
                  <a:latin typeface="Arial Black" pitchFamily="34" charset="0"/>
                  <a:ea typeface="HGP創英角ｺﾞｼｯｸUB" pitchFamily="50" charset="-128"/>
                </a:rPr>
                <a:t>（</a:t>
              </a:r>
              <a:r>
                <a:rPr lang="en-US" altLang="zh-TW" dirty="0">
                  <a:solidFill>
                    <a:srgbClr val="000000"/>
                  </a:solidFill>
                  <a:latin typeface="Arial Black" pitchFamily="34" charset="0"/>
                  <a:ea typeface="HGP創英角ｺﾞｼｯｸUB" pitchFamily="50" charset="-128"/>
                </a:rPr>
                <a:t>SHI</a:t>
              </a:r>
              <a:r>
                <a:rPr lang="zh-TW" altLang="en-US" dirty="0">
                  <a:solidFill>
                    <a:srgbClr val="000000"/>
                  </a:solidFill>
                  <a:latin typeface="Arial Black" pitchFamily="34" charset="0"/>
                  <a:ea typeface="HGP創英角ｺﾞｼｯｸUB" pitchFamily="50" charset="-128"/>
                </a:rPr>
                <a:t>）</a:t>
              </a:r>
              <a:endParaRPr lang="ja-JP" altLang="en-US"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800777" y="2612329"/>
            <a:ext cx="1754071"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48.5</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百万人</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3418943" y="2612329"/>
            <a:ext cx="2592289"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2,342</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億レアル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b="1" dirty="0">
                <a:latin typeface="Arial" panose="020B0604020202020204" pitchFamily="34" charset="0"/>
                <a:ea typeface="ＭＳ Ｐゴシック" panose="020B0600070205080204" pitchFamily="50" charset="-128"/>
                <a:cs typeface="Arial" panose="020B0604020202020204" pitchFamily="34" charset="0"/>
              </a:rPr>
              <a:t>4.7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兆円）</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3"/>
          <p:cNvGrpSpPr/>
          <p:nvPr/>
        </p:nvGrpSpPr>
        <p:grpSpPr>
          <a:xfrm>
            <a:off x="3313585" y="2911406"/>
            <a:ext cx="2428401" cy="936207"/>
            <a:chOff x="3089137" y="2852936"/>
            <a:chExt cx="2812625" cy="1084335"/>
          </a:xfrm>
        </p:grpSpPr>
        <p:sp>
          <p:nvSpPr>
            <p:cNvPr id="36" name="角丸四角形 35"/>
            <p:cNvSpPr/>
            <p:nvPr/>
          </p:nvSpPr>
          <p:spPr>
            <a:xfrm>
              <a:off x="4065447" y="2942395"/>
              <a:ext cx="1814251" cy="798511"/>
            </a:xfrm>
            <a:prstGeom prst="roundRect">
              <a:avLst>
                <a:gd name="adj" fmla="val 4909"/>
              </a:avLst>
            </a:prstGeom>
            <a:solidFill>
              <a:srgbClr val="D2F0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4406253" y="2943387"/>
              <a:ext cx="1495509" cy="797518"/>
            </a:xfrm>
            <a:prstGeom prst="rect">
              <a:avLst/>
            </a:prstGeom>
          </p:spPr>
          <p:txBody>
            <a:bodyPr wrap="none" anchor="ctr" anchorCtr="0">
              <a:noAutofit/>
            </a:bodyPr>
            <a:lstStyle/>
            <a:p>
              <a:pPr algn="r">
                <a:lnSpc>
                  <a:spcPct val="113000"/>
                </a:lnSpc>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ブラジル</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保険市場の</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最大品目</a:t>
              </a:r>
              <a:endParaRPr lang="ja-JP" altLang="en-US" sz="1600" dirty="0">
                <a:latin typeface="Arial Black" panose="020B0A04020102020204" pitchFamily="34" charset="0"/>
                <a:ea typeface="ＭＳ Ｐゴシック" panose="020B0600070205080204" pitchFamily="50" charset="-128"/>
                <a:cs typeface="Arial" panose="020B0604020202020204" pitchFamily="34" charset="0"/>
              </a:endParaRPr>
            </a:p>
          </p:txBody>
        </p:sp>
        <p:graphicFrame>
          <p:nvGraphicFramePr>
            <p:cNvPr id="34" name="グラフ 33"/>
            <p:cNvGraphicFramePr/>
            <p:nvPr>
              <p:extLst>
                <p:ext uri="{D42A27DB-BD31-4B8C-83A1-F6EECF244321}">
                  <p14:modId xmlns:p14="http://schemas.microsoft.com/office/powerpoint/2010/main" val="808402502"/>
                </p:ext>
              </p:extLst>
            </p:nvPr>
          </p:nvGraphicFramePr>
          <p:xfrm>
            <a:off x="3089137" y="2852936"/>
            <a:ext cx="1820996" cy="1084335"/>
          </p:xfrm>
          <a:graphic>
            <a:graphicData uri="http://schemas.openxmlformats.org/drawingml/2006/chart">
              <c:chart xmlns:c="http://schemas.openxmlformats.org/drawingml/2006/chart" xmlns:r="http://schemas.openxmlformats.org/officeDocument/2006/relationships" r:id="rId2"/>
            </a:graphicData>
          </a:graphic>
        </p:graphicFrame>
        <p:sp>
          <p:nvSpPr>
            <p:cNvPr id="35" name="テキスト ボックス 34"/>
            <p:cNvSpPr txBox="1"/>
            <p:nvPr/>
          </p:nvSpPr>
          <p:spPr>
            <a:xfrm>
              <a:off x="3821572" y="3046261"/>
              <a:ext cx="1151608"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31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1" name="テキスト ボックス 40"/>
          <p:cNvSpPr txBox="1"/>
          <p:nvPr/>
        </p:nvSpPr>
        <p:spPr>
          <a:xfrm>
            <a:off x="7110221" y="2612329"/>
            <a:ext cx="1754071" cy="369332"/>
          </a:xfrm>
          <a:prstGeom prst="rect">
            <a:avLst/>
          </a:prstGeom>
          <a:noFill/>
        </p:spPr>
        <p:txBody>
          <a:bodyPr wrap="square" rtlCol="0">
            <a:spAutoFit/>
          </a:bodyPr>
          <a:lstStyle/>
          <a:p>
            <a:pPr algn="ct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1.5</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億人</a:t>
            </a:r>
          </a:p>
        </p:txBody>
      </p:sp>
      <p:grpSp>
        <p:nvGrpSpPr>
          <p:cNvPr id="5" name="グループ化 4"/>
          <p:cNvGrpSpPr/>
          <p:nvPr/>
        </p:nvGrpSpPr>
        <p:grpSpPr>
          <a:xfrm>
            <a:off x="6594102" y="2924839"/>
            <a:ext cx="2398361" cy="936207"/>
            <a:chOff x="6373728" y="2866369"/>
            <a:chExt cx="2777832" cy="1084335"/>
          </a:xfrm>
        </p:grpSpPr>
        <p:sp>
          <p:nvSpPr>
            <p:cNvPr id="44" name="角丸四角形 43"/>
            <p:cNvSpPr/>
            <p:nvPr/>
          </p:nvSpPr>
          <p:spPr>
            <a:xfrm>
              <a:off x="7295781" y="2947156"/>
              <a:ext cx="1855779" cy="940594"/>
            </a:xfrm>
            <a:prstGeom prst="roundRect">
              <a:avLst>
                <a:gd name="adj" fmla="val 490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2" name="グラフ 41"/>
            <p:cNvGraphicFramePr/>
            <p:nvPr>
              <p:extLst>
                <p:ext uri="{D42A27DB-BD31-4B8C-83A1-F6EECF244321}">
                  <p14:modId xmlns:p14="http://schemas.microsoft.com/office/powerpoint/2010/main" val="3895127553"/>
                </p:ext>
              </p:extLst>
            </p:nvPr>
          </p:nvGraphicFramePr>
          <p:xfrm>
            <a:off x="6373728" y="2866369"/>
            <a:ext cx="1820996" cy="1084335"/>
          </p:xfrm>
          <a:graphic>
            <a:graphicData uri="http://schemas.openxmlformats.org/drawingml/2006/chart">
              <c:chart xmlns:c="http://schemas.openxmlformats.org/drawingml/2006/chart" xmlns:r="http://schemas.openxmlformats.org/officeDocument/2006/relationships" r:id="rId3"/>
            </a:graphicData>
          </a:graphic>
        </p:graphicFrame>
        <p:sp>
          <p:nvSpPr>
            <p:cNvPr id="43" name="テキスト ボックス 42"/>
            <p:cNvSpPr txBox="1"/>
            <p:nvPr/>
          </p:nvSpPr>
          <p:spPr>
            <a:xfrm>
              <a:off x="6874136" y="3348685"/>
              <a:ext cx="1155776"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77</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algn="r"/>
              <a:r>
                <a:rPr lang="ja-JP" altLang="en-US" sz="10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億人）</a:t>
              </a:r>
              <a:endPar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5" name="正方形/長方形 44"/>
            <p:cNvSpPr/>
            <p:nvPr/>
          </p:nvSpPr>
          <p:spPr>
            <a:xfrm>
              <a:off x="7386649" y="2946224"/>
              <a:ext cx="1756411" cy="936413"/>
            </a:xfrm>
            <a:prstGeom prst="rect">
              <a:avLst/>
            </a:prstGeom>
          </p:spPr>
          <p:txBody>
            <a:bodyPr wrap="square" tIns="0" bIns="0" anchor="ctr" anchorCtr="0">
              <a:noAutofit/>
            </a:bodyPr>
            <a:lstStyle/>
            <a:p>
              <a:pPr algn="r">
                <a:lnSpc>
                  <a:spcPct val="113000"/>
                </a:lnSpc>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加入者</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以外は</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公共医療</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のみに依存</a:t>
              </a:r>
            </a:p>
          </p:txBody>
        </p:sp>
      </p:grpSp>
      <p:sp>
        <p:nvSpPr>
          <p:cNvPr id="52" name="角丸四角形 51"/>
          <p:cNvSpPr/>
          <p:nvPr/>
        </p:nvSpPr>
        <p:spPr>
          <a:xfrm>
            <a:off x="628634" y="2324297"/>
            <a:ext cx="2070230"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加入者数</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年末）</a:t>
            </a:r>
          </a:p>
        </p:txBody>
      </p:sp>
      <p:sp>
        <p:nvSpPr>
          <p:cNvPr id="55" name="角丸四角形 54"/>
          <p:cNvSpPr/>
          <p:nvPr/>
        </p:nvSpPr>
        <p:spPr>
          <a:xfrm>
            <a:off x="3418943" y="2324297"/>
            <a:ext cx="2592289"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市場の</a:t>
            </a: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収入保険料</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2020</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p>
        </p:txBody>
      </p:sp>
      <p:sp>
        <p:nvSpPr>
          <p:cNvPr id="56" name="角丸四角形 55"/>
          <p:cNvSpPr/>
          <p:nvPr/>
        </p:nvSpPr>
        <p:spPr>
          <a:xfrm>
            <a:off x="6753199" y="2324297"/>
            <a:ext cx="2448273"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公的保険制度のみの加入者数</a:t>
            </a:r>
          </a:p>
        </p:txBody>
      </p:sp>
      <p:sp>
        <p:nvSpPr>
          <p:cNvPr id="38" name="テキスト ボックス 3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t>Supplementary Health Insurance and Plans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年代から半世紀をかけてブラジル独自の様式で発展してきた。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に加入できるということが中間所得層のステータスともされており、ブラジルの多くの国民の憧れの商品であり続けている。</a:t>
            </a:r>
          </a:p>
        </p:txBody>
      </p:sp>
      <p:grpSp>
        <p:nvGrpSpPr>
          <p:cNvPr id="6" name="グループ化 5"/>
          <p:cNvGrpSpPr/>
          <p:nvPr/>
        </p:nvGrpSpPr>
        <p:grpSpPr>
          <a:xfrm>
            <a:off x="871528" y="2924839"/>
            <a:ext cx="1585404" cy="936209"/>
            <a:chOff x="683731" y="2866369"/>
            <a:chExt cx="1836249" cy="1084335"/>
          </a:xfrm>
        </p:grpSpPr>
        <p:graphicFrame>
          <p:nvGraphicFramePr>
            <p:cNvPr id="28" name="グラフ 27"/>
            <p:cNvGraphicFramePr/>
            <p:nvPr>
              <p:extLst>
                <p:ext uri="{D42A27DB-BD31-4B8C-83A1-F6EECF244321}">
                  <p14:modId xmlns:p14="http://schemas.microsoft.com/office/powerpoint/2010/main" val="141413699"/>
                </p:ext>
              </p:extLst>
            </p:nvPr>
          </p:nvGraphicFramePr>
          <p:xfrm>
            <a:off x="683731" y="2866369"/>
            <a:ext cx="1820996" cy="1084335"/>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p:cNvSpPr txBox="1"/>
            <p:nvPr/>
          </p:nvSpPr>
          <p:spPr>
            <a:xfrm>
              <a:off x="1483940" y="3001742"/>
              <a:ext cx="1036040"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23</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0" name="正方形/長方形 39"/>
            <p:cNvSpPr/>
            <p:nvPr/>
          </p:nvSpPr>
          <p:spPr>
            <a:xfrm>
              <a:off x="1531480" y="2879578"/>
              <a:ext cx="852820" cy="285178"/>
            </a:xfrm>
            <a:prstGeom prst="rect">
              <a:avLst/>
            </a:prstGeom>
          </p:spPr>
          <p:txBody>
            <a:bodyPr wrap="squar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全国民の</a:t>
              </a:r>
            </a:p>
          </p:txBody>
        </p:sp>
      </p:grpSp>
      <p:sp>
        <p:nvSpPr>
          <p:cNvPr id="60" name="正方形/長方形 59"/>
          <p:cNvSpPr/>
          <p:nvPr/>
        </p:nvSpPr>
        <p:spPr>
          <a:xfrm>
            <a:off x="753405" y="4757763"/>
            <a:ext cx="3787800" cy="416737"/>
          </a:xfrm>
          <a:prstGeom prst="rect">
            <a:avLst/>
          </a:prstGeom>
          <a:noFill/>
          <a:ln cmpd="sng">
            <a:noFill/>
          </a:ln>
          <a:extLst>
            <a:ext uri="{909E8E84-426E-40DD-AFC4-6F175D3DCCD1}">
              <a14:hiddenFill xmlns:a14="http://schemas.microsoft.com/office/drawing/2010/main">
                <a:solidFill>
                  <a:srgbClr val="FFEEE7"/>
                </a:solidFill>
              </a14:hiddenFill>
            </a:ext>
          </a:extLst>
        </p:spPr>
        <p:txBody>
          <a:bodyPr wrap="square" lIns="0" rIns="0" rtlCol="0" anchor="t" anchorCtr="0">
            <a:noAutofit/>
          </a:bodyPr>
          <a:lstStyle/>
          <a:p>
            <a:pPr marL="138113" indent="-138113" algn="just">
              <a:lnSpc>
                <a:spcPct val="113000"/>
              </a:lnSpc>
              <a:buClr>
                <a:srgbClr val="3D6AA7"/>
              </a:buClr>
              <a:buSzPct val="80000"/>
            </a:pPr>
            <a:r>
              <a:rPr lang="en-US" altLang="ja-JP" sz="900" spc="-30" dirty="0">
                <a:latin typeface="Arial" panose="020B0604020202020204" pitchFamily="34" charset="0"/>
                <a:ea typeface="ＭＳ Ｐゴシック" panose="020B0600070205080204" pitchFamily="50" charset="-128"/>
              </a:rPr>
              <a:t>※ </a:t>
            </a:r>
            <a:r>
              <a:rPr lang="ja-JP" altLang="en-US" sz="900" spc="-30" dirty="0">
                <a:latin typeface="Arial" panose="020B0604020202020204" pitchFamily="34" charset="0"/>
                <a:ea typeface="ＭＳ Ｐゴシック" panose="020B0600070205080204" pitchFamily="50" charset="-128"/>
              </a:rPr>
              <a:t>国民健康保険庁により、民間保険がカバーしなくてはいけない医療サービスは定められている。支払保険料の金額に関わらず同じ医療サービスのメニューを受けることができる。</a:t>
            </a:r>
          </a:p>
        </p:txBody>
      </p:sp>
      <p:sp>
        <p:nvSpPr>
          <p:cNvPr id="49" name="片側の 2 つの角を丸めた四角形 48"/>
          <p:cNvSpPr/>
          <p:nvPr/>
        </p:nvSpPr>
        <p:spPr>
          <a:xfrm>
            <a:off x="759731" y="4002757"/>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支払う保険料による差</a:t>
            </a:r>
          </a:p>
        </p:txBody>
      </p:sp>
      <p:sp>
        <p:nvSpPr>
          <p:cNvPr id="62" name="片側の 2 つの角を丸めた四角形 61"/>
          <p:cNvSpPr/>
          <p:nvPr/>
        </p:nvSpPr>
        <p:spPr>
          <a:xfrm>
            <a:off x="2706837" y="4002757"/>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高い保険料を払うメリット</a:t>
            </a:r>
          </a:p>
        </p:txBody>
      </p:sp>
      <p:sp>
        <p:nvSpPr>
          <p:cNvPr id="66" name="正方形/長方形 65"/>
          <p:cNvSpPr/>
          <p:nvPr/>
        </p:nvSpPr>
        <p:spPr>
          <a:xfrm>
            <a:off x="779672" y="4362083"/>
            <a:ext cx="1800000" cy="288746"/>
          </a:xfrm>
          <a:prstGeom prst="rect">
            <a:avLst/>
          </a:prstGeom>
          <a:noFill/>
          <a:ln cmpd="sng">
            <a:noFill/>
          </a:ln>
        </p:spPr>
        <p:txBody>
          <a:bodyPr wrap="square" lIns="0" tIns="36000" rIns="0" bIns="0" rtlCol="0" anchor="t" anchorCtr="0">
            <a:noAutofit/>
          </a:bodyPr>
          <a:lstStyle/>
          <a:p>
            <a:pPr algn="ctr">
              <a:lnSpc>
                <a:spcPct val="113000"/>
              </a:lnSpc>
              <a:buClr>
                <a:srgbClr val="3D6AA7"/>
              </a:buClr>
              <a:buSzPct val="80000"/>
            </a:pP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5" name="角丸四角形 64"/>
          <p:cNvSpPr/>
          <p:nvPr/>
        </p:nvSpPr>
        <p:spPr>
          <a:xfrm>
            <a:off x="2792210" y="5445125"/>
            <a:ext cx="1681174" cy="432147"/>
          </a:xfrm>
          <a:prstGeom prst="roundRect">
            <a:avLst>
              <a:gd name="adj" fmla="val 11523"/>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00" dirty="0">
                <a:latin typeface="Arial" panose="020B0604020202020204" pitchFamily="34" charset="0"/>
                <a:ea typeface="ＭＳ Ｐゴシック" panose="020B0600070205080204" pitchFamily="50" charset="-128"/>
              </a:rPr>
              <a:t>保険会社による</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加盟病院の</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奪い合い</a:t>
            </a:r>
            <a:r>
              <a:rPr lang="ja-JP" altLang="en-US" sz="1000" dirty="0">
                <a:latin typeface="Arial" panose="020B0604020202020204" pitchFamily="34" charset="0"/>
                <a:ea typeface="ＭＳ Ｐゴシック" panose="020B0600070205080204" pitchFamily="50" charset="-128"/>
              </a:rPr>
              <a:t>が起こっている</a:t>
            </a:r>
          </a:p>
        </p:txBody>
      </p:sp>
      <p:sp>
        <p:nvSpPr>
          <p:cNvPr id="72" name="角丸四角形 71"/>
          <p:cNvSpPr/>
          <p:nvPr/>
        </p:nvSpPr>
        <p:spPr>
          <a:xfrm>
            <a:off x="852171" y="5445125"/>
            <a:ext cx="1681200" cy="432147"/>
          </a:xfrm>
          <a:prstGeom prst="roundRect">
            <a:avLst>
              <a:gd name="adj" fmla="val 10788"/>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民間保険の競争は熾烈</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rPr>
              <a:t>（低所得者向けを含む）</a:t>
            </a:r>
          </a:p>
        </p:txBody>
      </p:sp>
      <p:sp>
        <p:nvSpPr>
          <p:cNvPr id="9" name="角丸四角形 8"/>
          <p:cNvSpPr/>
          <p:nvPr/>
        </p:nvSpPr>
        <p:spPr>
          <a:xfrm>
            <a:off x="6801932" y="5439777"/>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Sul</a:t>
            </a: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 America</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角丸四角形 115"/>
          <p:cNvSpPr/>
          <p:nvPr/>
        </p:nvSpPr>
        <p:spPr>
          <a:xfrm>
            <a:off x="6801932" y="5771473"/>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BRADESCO</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8001768" y="5439777"/>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OMINT</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角丸四角形 117"/>
          <p:cNvSpPr/>
          <p:nvPr/>
        </p:nvSpPr>
        <p:spPr>
          <a:xfrm>
            <a:off x="8001768" y="5771473"/>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AMIL</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8631218" y="5882293"/>
            <a:ext cx="449964" cy="170571"/>
          </a:xfrm>
          <a:prstGeom prst="rect">
            <a:avLst/>
          </a:prstGeom>
          <a:noFill/>
          <a:ln cmpd="sng">
            <a:noFill/>
          </a:ln>
        </p:spPr>
        <p:txBody>
          <a:bodyPr wrap="square" lIns="36000" rIns="36000" rtlCol="0" anchor="ctr" anchorCtr="0">
            <a:noAutofit/>
          </a:bodyPr>
          <a:lstStyle/>
          <a:p>
            <a:pPr marL="130175">
              <a:lnSpc>
                <a:spcPct val="113000"/>
              </a:lnSpc>
              <a:buClr>
                <a:srgbClr val="3D6AA7"/>
              </a:buClr>
              <a:buSzPct val="80000"/>
            </a:pPr>
            <a:r>
              <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rPr>
              <a:t>など</a:t>
            </a:r>
          </a:p>
        </p:txBody>
      </p:sp>
      <p:sp>
        <p:nvSpPr>
          <p:cNvPr id="11" name="片側の 2 つの角を丸めた四角形 10"/>
          <p:cNvSpPr/>
          <p:nvPr/>
        </p:nvSpPr>
        <p:spPr>
          <a:xfrm rot="16200000">
            <a:off x="5623829" y="5094684"/>
            <a:ext cx="864000" cy="1277239"/>
          </a:xfrm>
          <a:prstGeom prst="round2SameRect">
            <a:avLst>
              <a:gd name="adj1" fmla="val 7789"/>
              <a:gd name="adj2" fmla="val 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108000" tIns="72000" rIns="108000" bIns="72000" rtlCol="0" anchor="ctr"/>
          <a:lstStyle/>
          <a:p>
            <a:pPr algn="ctr">
              <a:lnSpc>
                <a:spcPct val="113000"/>
              </a:lnSpc>
              <a:buClr>
                <a:srgbClr val="3D6AA7"/>
              </a:buClr>
              <a:buSzPct val="80000"/>
            </a:pPr>
            <a:r>
              <a:rPr lang="ja-JP" altLang="en-US" sz="1050" dirty="0">
                <a:solidFill>
                  <a:schemeClr val="tx1"/>
                </a:solidFill>
                <a:latin typeface="Arial Black" panose="020B0A04020102020204" pitchFamily="34" charset="0"/>
              </a:rPr>
              <a:t>ブラジルで</a:t>
            </a:r>
            <a:br>
              <a:rPr lang="en-US" altLang="ja-JP" sz="1050" dirty="0">
                <a:solidFill>
                  <a:schemeClr val="tx1"/>
                </a:solidFill>
                <a:latin typeface="Arial Black" panose="020B0A04020102020204" pitchFamily="34" charset="0"/>
              </a:rPr>
            </a:br>
            <a:r>
              <a:rPr lang="ja-JP" altLang="en-US" sz="1050" dirty="0">
                <a:solidFill>
                  <a:schemeClr val="tx1"/>
                </a:solidFill>
                <a:latin typeface="Arial Black" panose="020B0A04020102020204" pitchFamily="34" charset="0"/>
              </a:rPr>
              <a:t>事業を展開する</a:t>
            </a:r>
            <a:br>
              <a:rPr lang="en-US" altLang="ja-JP" sz="1050" dirty="0">
                <a:solidFill>
                  <a:schemeClr val="tx1"/>
                </a:solidFill>
                <a:latin typeface="Arial Black" panose="020B0A040201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主要日系企業の</a:t>
            </a:r>
            <a:br>
              <a:rPr lang="en-US" altLang="ja-JP"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加入先保険会社</a:t>
            </a:r>
          </a:p>
        </p:txBody>
      </p:sp>
      <p:sp>
        <p:nvSpPr>
          <p:cNvPr id="115" name="円/楕円 114"/>
          <p:cNvSpPr/>
          <p:nvPr/>
        </p:nvSpPr>
        <p:spPr>
          <a:xfrm>
            <a:off x="7905329" y="4207019"/>
            <a:ext cx="1238226" cy="917978"/>
          </a:xfrm>
          <a:prstGeom prst="ellipse">
            <a:avLst/>
          </a:prstGeom>
          <a:gradFill flip="none" rotWithShape="1">
            <a:gsLst>
              <a:gs pos="0">
                <a:srgbClr val="77D4ED"/>
              </a:gs>
              <a:gs pos="100000">
                <a:schemeClr val="bg1"/>
              </a:gs>
            </a:gsLst>
            <a:path path="shape">
              <a:fillToRect l="50000" t="50000" r="50000" b="50000"/>
            </a:path>
            <a:tileRect/>
          </a:gradFill>
          <a:ln cmpd="sng">
            <a:noFill/>
          </a:ln>
        </p:spPr>
        <p:txBody>
          <a:bodyPr wrap="none" lIns="36000" rIns="36000" rtlCol="0" anchor="ctr" anchorCtr="0">
            <a:noAutofit/>
          </a:bodyPr>
          <a:lstStyle/>
          <a:p>
            <a:pPr algn="ctr">
              <a:lnSpc>
                <a:spcPct val="113000"/>
              </a:lnSpc>
              <a:buClr>
                <a:srgbClr val="3D6AA7"/>
              </a:buClr>
              <a:buSzPct val="80000"/>
            </a:pPr>
            <a:r>
              <a:rPr lang="ja-JP" altLang="en-US" sz="1400" dirty="0">
                <a:latin typeface="HGP創英角ｺﾞｼｯｸUB" panose="020B0900000000000000" pitchFamily="50" charset="-128"/>
                <a:ea typeface="HGP創英角ｺﾞｼｯｸUB" panose="020B0900000000000000" pitchFamily="50" charset="-128"/>
              </a:rPr>
              <a:t>民間保険</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131" name="Group 5"/>
          <p:cNvGrpSpPr>
            <a:grpSpLocks noChangeAspect="1"/>
          </p:cNvGrpSpPr>
          <p:nvPr/>
        </p:nvGrpSpPr>
        <p:grpSpPr bwMode="auto">
          <a:xfrm>
            <a:off x="5779401" y="4063003"/>
            <a:ext cx="306849" cy="503388"/>
            <a:chOff x="537" y="888"/>
            <a:chExt cx="548" cy="899"/>
          </a:xfrm>
        </p:grpSpPr>
        <p:sp>
          <p:nvSpPr>
            <p:cNvPr id="132" name="Oval 6"/>
            <p:cNvSpPr>
              <a:spLocks noChangeArrowheads="1"/>
            </p:cNvSpPr>
            <p:nvPr/>
          </p:nvSpPr>
          <p:spPr bwMode="auto">
            <a:xfrm>
              <a:off x="641" y="888"/>
              <a:ext cx="341" cy="343"/>
            </a:xfrm>
            <a:prstGeom prst="ellipse">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5"/>
          <p:cNvGrpSpPr>
            <a:grpSpLocks noChangeAspect="1"/>
          </p:cNvGrpSpPr>
          <p:nvPr/>
        </p:nvGrpSpPr>
        <p:grpSpPr bwMode="auto">
          <a:xfrm>
            <a:off x="5532264" y="4163474"/>
            <a:ext cx="306849" cy="503388"/>
            <a:chOff x="537" y="888"/>
            <a:chExt cx="548" cy="899"/>
          </a:xfrm>
        </p:grpSpPr>
        <p:sp>
          <p:nvSpPr>
            <p:cNvPr id="47" name="Oval 6"/>
            <p:cNvSpPr>
              <a:spLocks noChangeArrowheads="1"/>
            </p:cNvSpPr>
            <p:nvPr/>
          </p:nvSpPr>
          <p:spPr bwMode="auto">
            <a:xfrm>
              <a:off x="641" y="888"/>
              <a:ext cx="341" cy="343"/>
            </a:xfrm>
            <a:prstGeom prst="ellipse">
              <a:avLst/>
            </a:pr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4" name="正方形/長方形 53"/>
          <p:cNvSpPr/>
          <p:nvPr/>
        </p:nvSpPr>
        <p:spPr>
          <a:xfrm>
            <a:off x="5633238" y="4940998"/>
            <a:ext cx="738421" cy="216692"/>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dirty="0">
                <a:latin typeface="Arial Black" panose="020B0A04020102020204" pitchFamily="34" charset="0"/>
              </a:rPr>
              <a:t>従業員</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8" name="正方形/長方形 57"/>
          <p:cNvSpPr/>
          <p:nvPr/>
        </p:nvSpPr>
        <p:spPr>
          <a:xfrm>
            <a:off x="6379783" y="4256088"/>
            <a:ext cx="1711849" cy="288746"/>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spc="-20" dirty="0">
                <a:latin typeface="+mn-ea"/>
                <a:cs typeface="Arial" panose="020B0604020202020204" pitchFamily="34" charset="0"/>
              </a:rPr>
              <a:t>従業員向け</a:t>
            </a:r>
            <a:r>
              <a:rPr lang="ja-JP" altLang="en-US" sz="1100" spc="-20" dirty="0">
                <a:latin typeface="Arial Black" panose="020B0A04020102020204" pitchFamily="34" charset="0"/>
                <a:ea typeface="HGP創英角ｺﾞｼｯｸUB" panose="020B0900000000000000" pitchFamily="50" charset="-128"/>
                <a:cs typeface="Arial" panose="020B0604020202020204" pitchFamily="34" charset="0"/>
              </a:rPr>
              <a:t>福利厚生の一環</a:t>
            </a:r>
            <a:endParaRPr lang="en-US" altLang="ja-JP" sz="1100" spc="-20" dirty="0">
              <a:latin typeface="Arial Black" panose="020B0A04020102020204" pitchFamily="34" charset="0"/>
              <a:ea typeface="HGP創英角ｺﾞｼｯｸUB" panose="020B0900000000000000" pitchFamily="50" charset="-128"/>
              <a:cs typeface="Arial" panose="020B0604020202020204" pitchFamily="34" charset="0"/>
            </a:endParaRPr>
          </a:p>
          <a:p>
            <a:pPr algn="ctr">
              <a:lnSpc>
                <a:spcPct val="113000"/>
              </a:lnSpc>
              <a:buClr>
                <a:srgbClr val="3D6AA7"/>
              </a:buClr>
              <a:buSzPct val="80000"/>
            </a:pPr>
            <a:r>
              <a:rPr lang="ja-JP" altLang="en-US" sz="1100" dirty="0">
                <a:latin typeface="Arial Black" panose="020B0A04020102020204" pitchFamily="34" charset="0"/>
              </a:rPr>
              <a:t>として民間保険に加入</a:t>
            </a:r>
            <a:endPar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9" name="右矢印 58"/>
          <p:cNvSpPr/>
          <p:nvPr/>
        </p:nvSpPr>
        <p:spPr>
          <a:xfrm>
            <a:off x="6446751" y="4567059"/>
            <a:ext cx="1486108"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2" name="Group 5"/>
          <p:cNvGrpSpPr>
            <a:grpSpLocks noChangeAspect="1"/>
          </p:cNvGrpSpPr>
          <p:nvPr/>
        </p:nvGrpSpPr>
        <p:grpSpPr bwMode="auto">
          <a:xfrm>
            <a:off x="5987372" y="4213338"/>
            <a:ext cx="306849" cy="503389"/>
            <a:chOff x="863" y="619"/>
            <a:chExt cx="548" cy="899"/>
          </a:xfrm>
        </p:grpSpPr>
        <p:sp>
          <p:nvSpPr>
            <p:cNvPr id="123" name="Oval 6"/>
            <p:cNvSpPr>
              <a:spLocks noChangeArrowheads="1"/>
            </p:cNvSpPr>
            <p:nvPr/>
          </p:nvSpPr>
          <p:spPr bwMode="auto">
            <a:xfrm>
              <a:off x="967" y="619"/>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7"/>
            <p:cNvSpPr>
              <a:spLocks/>
            </p:cNvSpPr>
            <p:nvPr/>
          </p:nvSpPr>
          <p:spPr bwMode="auto">
            <a:xfrm>
              <a:off x="863" y="948"/>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5" name="Group 5"/>
          <p:cNvGrpSpPr>
            <a:grpSpLocks noChangeAspect="1"/>
          </p:cNvGrpSpPr>
          <p:nvPr/>
        </p:nvGrpSpPr>
        <p:grpSpPr bwMode="auto">
          <a:xfrm>
            <a:off x="5625977" y="4342324"/>
            <a:ext cx="306849" cy="503388"/>
            <a:chOff x="537" y="888"/>
            <a:chExt cx="548" cy="899"/>
          </a:xfrm>
        </p:grpSpPr>
        <p:sp>
          <p:nvSpPr>
            <p:cNvPr id="126" name="Oval 6"/>
            <p:cNvSpPr>
              <a:spLocks noChangeArrowheads="1"/>
            </p:cNvSpPr>
            <p:nvPr/>
          </p:nvSpPr>
          <p:spPr bwMode="auto">
            <a:xfrm>
              <a:off x="641" y="888"/>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8" name="Group 5"/>
          <p:cNvGrpSpPr>
            <a:grpSpLocks noChangeAspect="1"/>
          </p:cNvGrpSpPr>
          <p:nvPr/>
        </p:nvGrpSpPr>
        <p:grpSpPr bwMode="auto">
          <a:xfrm>
            <a:off x="6116002" y="4333561"/>
            <a:ext cx="306849" cy="503388"/>
            <a:chOff x="537" y="888"/>
            <a:chExt cx="548" cy="899"/>
          </a:xfrm>
        </p:grpSpPr>
        <p:sp>
          <p:nvSpPr>
            <p:cNvPr id="129" name="Oval 6"/>
            <p:cNvSpPr>
              <a:spLocks noChangeArrowheads="1"/>
            </p:cNvSpPr>
            <p:nvPr/>
          </p:nvSpPr>
          <p:spPr bwMode="auto">
            <a:xfrm>
              <a:off x="641" y="888"/>
              <a:ext cx="341" cy="343"/>
            </a:xfrm>
            <a:prstGeom prst="ellipse">
              <a:avLst/>
            </a:pr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4" name="Group 5"/>
          <p:cNvGrpSpPr>
            <a:grpSpLocks noChangeAspect="1"/>
          </p:cNvGrpSpPr>
          <p:nvPr/>
        </p:nvGrpSpPr>
        <p:grpSpPr bwMode="auto">
          <a:xfrm>
            <a:off x="5804499" y="4314234"/>
            <a:ext cx="369210" cy="605692"/>
            <a:chOff x="537" y="888"/>
            <a:chExt cx="548" cy="899"/>
          </a:xfrm>
        </p:grpSpPr>
        <p:sp>
          <p:nvSpPr>
            <p:cNvPr id="135" name="Oval 6"/>
            <p:cNvSpPr>
              <a:spLocks noChangeArrowheads="1"/>
            </p:cNvSpPr>
            <p:nvPr/>
          </p:nvSpPr>
          <p:spPr bwMode="auto">
            <a:xfrm>
              <a:off x="641" y="888"/>
              <a:ext cx="341" cy="343"/>
            </a:xfrm>
            <a:prstGeom prst="ellipse">
              <a:avLst/>
            </a:pr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4987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ブラジル／医療関連／制度</a:t>
            </a:r>
          </a:p>
        </p:txBody>
      </p:sp>
      <p:sp>
        <p:nvSpPr>
          <p:cNvPr id="6" name="テキスト プレースホルダー 5"/>
          <p:cNvSpPr>
            <a:spLocks noGrp="1"/>
          </p:cNvSpPr>
          <p:nvPr>
            <p:ph type="body" sz="quarter" idx="15"/>
          </p:nvPr>
        </p:nvSpPr>
        <p:spPr>
          <a:xfrm>
            <a:off x="200025" y="548680"/>
            <a:ext cx="9505950" cy="359445"/>
          </a:xfrm>
        </p:spPr>
        <p:txBody>
          <a:bodyPr/>
          <a:lstStyle/>
          <a:p>
            <a:r>
              <a:rPr lang="en-US" altLang="ja-JP" sz="2000" noProof="1"/>
              <a:t>民間保険</a:t>
            </a:r>
            <a:r>
              <a:rPr lang="ja-JP" altLang="en-US" sz="2000" noProof="1"/>
              <a:t>制度 </a:t>
            </a:r>
            <a:r>
              <a:rPr lang="ja-JP" altLang="en-US" noProof="1"/>
              <a:t>（</a:t>
            </a:r>
            <a:r>
              <a:rPr lang="en-US" altLang="ja-JP" noProof="1"/>
              <a:t>2/4</a:t>
            </a:r>
            <a:r>
              <a:rPr lang="ja-JP" altLang="en-US" noProof="1"/>
              <a:t>）</a:t>
            </a:r>
            <a:endParaRPr lang="en-US" altLang="ja-JP" sz="2000" noProof="1"/>
          </a:p>
        </p:txBody>
      </p:sp>
      <p:sp>
        <p:nvSpPr>
          <p:cNvPr id="3" name="テキスト ボックス 46">
            <a:extLst>
              <a:ext uri="{FF2B5EF4-FFF2-40B4-BE49-F238E27FC236}">
                <a16:creationId xmlns:a16="http://schemas.microsoft.com/office/drawing/2014/main" id="{A45233D6-D69B-D945-A599-128BBDCFAFF1}"/>
              </a:ext>
            </a:extLst>
          </p:cNvPr>
          <p:cNvSpPr txBox="1"/>
          <p:nvPr/>
        </p:nvSpPr>
        <p:spPr>
          <a:xfrm>
            <a:off x="200472" y="1095058"/>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noProof="1">
                <a:solidFill>
                  <a:srgbClr val="0E0500"/>
                </a:solidFill>
                <a:latin typeface="Arial" panose="020B0604020202020204" pitchFamily="34" charset="0"/>
                <a:cs typeface="Arial" panose="020B0604020202020204" pitchFamily="34" charset="0"/>
              </a:rPr>
              <a:t>2022年12月</a:t>
            </a:r>
            <a:r>
              <a:rPr lang="ja-JP" altLang="en-US" sz="1400" noProof="1">
                <a:solidFill>
                  <a:srgbClr val="0E0500"/>
                </a:solidFill>
                <a:latin typeface="Arial" panose="020B0604020202020204" pitchFamily="34" charset="0"/>
                <a:cs typeface="Arial" panose="020B0604020202020204" pitchFamily="34" charset="0"/>
              </a:rPr>
              <a:t>時点では</a:t>
            </a:r>
            <a:r>
              <a:rPr lang="en-US" sz="1400" noProof="1">
                <a:solidFill>
                  <a:srgbClr val="0E0500"/>
                </a:solidFill>
                <a:latin typeface="Arial" panose="020B0604020202020204" pitchFamily="34" charset="0"/>
                <a:cs typeface="Arial" panose="020B0604020202020204" pitchFamily="34" charset="0"/>
              </a:rPr>
              <a:t>、個人保険</a:t>
            </a:r>
            <a:r>
              <a:rPr lang="ja-JP" altLang="en-US" sz="1400" noProof="1">
                <a:solidFill>
                  <a:srgbClr val="0E0500"/>
                </a:solidFill>
                <a:latin typeface="Arial" panose="020B0604020202020204" pitchFamily="34" charset="0"/>
                <a:cs typeface="Arial" panose="020B0604020202020204" pitchFamily="34" charset="0"/>
              </a:rPr>
              <a:t>の受益者は</a:t>
            </a:r>
            <a:r>
              <a:rPr lang="en-US" sz="1400" noProof="1">
                <a:solidFill>
                  <a:srgbClr val="0E0500"/>
                </a:solidFill>
                <a:latin typeface="Arial" panose="020B0604020202020204" pitchFamily="34" charset="0"/>
                <a:cs typeface="Arial" panose="020B0604020202020204" pitchFamily="34" charset="0"/>
              </a:rPr>
              <a:t>9歳までが最も多く、</a:t>
            </a:r>
            <a:r>
              <a:rPr lang="ja-JP" altLang="en-US" sz="1400" noProof="1">
                <a:solidFill>
                  <a:srgbClr val="0E0500"/>
                </a:solidFill>
                <a:latin typeface="Arial" panose="020B0604020202020204" pitchFamily="34" charset="0"/>
                <a:cs typeface="Arial" panose="020B0604020202020204" pitchFamily="34" charset="0"/>
              </a:rPr>
              <a:t>団体</a:t>
            </a:r>
            <a:r>
              <a:rPr lang="en-US" sz="1400" noProof="1">
                <a:solidFill>
                  <a:srgbClr val="0E0500"/>
                </a:solidFill>
                <a:latin typeface="Arial" panose="020B0604020202020204" pitchFamily="34" charset="0"/>
                <a:cs typeface="Arial" panose="020B0604020202020204" pitchFamily="34" charset="0"/>
              </a:rPr>
              <a:t>保険は30</a:t>
            </a:r>
            <a:r>
              <a:rPr lang="ja-JP" altLang="en-US" sz="1400" noProof="1">
                <a:solidFill>
                  <a:srgbClr val="0E0500"/>
                </a:solidFill>
                <a:latin typeface="Arial" panose="020B0604020202020204" pitchFamily="34" charset="0"/>
                <a:cs typeface="Arial" panose="020B0604020202020204" pitchFamily="34" charset="0"/>
              </a:rPr>
              <a:t>～</a:t>
            </a:r>
            <a:r>
              <a:rPr lang="en-US" sz="1400" noProof="1">
                <a:solidFill>
                  <a:srgbClr val="0E0500"/>
                </a:solidFill>
                <a:latin typeface="Arial" panose="020B0604020202020204" pitchFamily="34" charset="0"/>
                <a:cs typeface="Arial" panose="020B0604020202020204" pitchFamily="34" charset="0"/>
              </a:rPr>
              <a:t>39歳までの人が最も多い。</a:t>
            </a:r>
          </a:p>
        </p:txBody>
      </p:sp>
      <p:sp>
        <p:nvSpPr>
          <p:cNvPr id="2" name="テキスト ボックス 65">
            <a:extLst>
              <a:ext uri="{FF2B5EF4-FFF2-40B4-BE49-F238E27FC236}">
                <a16:creationId xmlns:a16="http://schemas.microsoft.com/office/drawing/2014/main" id="{58E555CF-A5B9-5C7E-5A9A-EB10B1DAB412}"/>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quali</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Supplementary Health Market in Brazil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更新データ無し</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aphicFrame>
        <p:nvGraphicFramePr>
          <p:cNvPr id="11" name="Chart 10">
            <a:extLst>
              <a:ext uri="{FF2B5EF4-FFF2-40B4-BE49-F238E27FC236}">
                <a16:creationId xmlns:a16="http://schemas.microsoft.com/office/drawing/2014/main" id="{7C82CDB3-9A65-B47B-60CC-B4F80C6456D2}"/>
              </a:ext>
            </a:extLst>
          </p:cNvPr>
          <p:cNvGraphicFramePr/>
          <p:nvPr>
            <p:extLst>
              <p:ext uri="{D42A27DB-BD31-4B8C-83A1-F6EECF244321}">
                <p14:modId xmlns:p14="http://schemas.microsoft.com/office/powerpoint/2010/main" val="590073236"/>
              </p:ext>
            </p:extLst>
          </p:nvPr>
        </p:nvGraphicFramePr>
        <p:xfrm>
          <a:off x="199709" y="1821558"/>
          <a:ext cx="9289795" cy="46317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F6D6C8B-26D5-BF4A-80F2-7D257FBAD9B5}"/>
              </a:ext>
            </a:extLst>
          </p:cNvPr>
          <p:cNvSpPr txBox="1"/>
          <p:nvPr/>
        </p:nvSpPr>
        <p:spPr>
          <a:xfrm>
            <a:off x="9213532" y="5624442"/>
            <a:ext cx="492443" cy="276999"/>
          </a:xfrm>
          <a:prstGeom prst="rect">
            <a:avLst/>
          </a:prstGeom>
          <a:noFill/>
        </p:spPr>
        <p:txBody>
          <a:bodyPr wrap="none" rtlCol="0">
            <a:spAutoFit/>
          </a:bodyPr>
          <a:lstStyle/>
          <a:p>
            <a:r>
              <a:rPr kumimoji="1" lang="ja-JP" altLang="en-US" sz="1200" dirty="0">
                <a:latin typeface="MingLiU_HKSCS-ExtB" panose="02020500000000000000" pitchFamily="18" charset="-120"/>
                <a:ea typeface="ＭＳ Ｐゴシック" panose="020B0600070205080204" pitchFamily="50" charset="-128"/>
                <a:cs typeface="Arial" panose="020B0604020202020204" pitchFamily="34" charset="0"/>
              </a:rPr>
              <a:t>（歳）</a:t>
            </a:r>
          </a:p>
        </p:txBody>
      </p:sp>
    </p:spTree>
    <p:extLst>
      <p:ext uri="{BB962C8B-B14F-4D97-AF65-F5344CB8AC3E}">
        <p14:creationId xmlns:p14="http://schemas.microsoft.com/office/powerpoint/2010/main" val="355999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259195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4868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 （</a:t>
            </a:r>
            <a:r>
              <a:rPr lang="en-US" altLang="ja-JP" dirty="0"/>
              <a:t>3/4</a:t>
            </a:r>
            <a:r>
              <a:rPr lang="ja-JP" altLang="en-US" dirty="0"/>
              <a:t>）</a:t>
            </a:r>
          </a:p>
        </p:txBody>
      </p:sp>
      <p:graphicFrame>
        <p:nvGraphicFramePr>
          <p:cNvPr id="41" name="Chart 40">
            <a:extLst>
              <a:ext uri="{FF2B5EF4-FFF2-40B4-BE49-F238E27FC236}">
                <a16:creationId xmlns:a16="http://schemas.microsoft.com/office/drawing/2014/main" id="{BCCB4C3B-6B9F-4150-8D53-3EF2B7D3D5F1}"/>
              </a:ext>
            </a:extLst>
          </p:cNvPr>
          <p:cNvGraphicFramePr/>
          <p:nvPr>
            <p:custDataLst>
              <p:tags r:id="rId2"/>
            </p:custDataLst>
            <p:extLst>
              <p:ext uri="{D42A27DB-BD31-4B8C-83A1-F6EECF244321}">
                <p14:modId xmlns:p14="http://schemas.microsoft.com/office/powerpoint/2010/main" val="3875845514"/>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33700"/>
            <a:ext cx="8293100" cy="25431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4"/>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5"/>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7"/>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11"/>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17"/>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p:cNvSpPr>
          <p:nvPr>
            <p:custDataLst>
              <p:tags r:id="rId26"/>
            </p:custDataLst>
          </p:nvPr>
        </p:nvSpPr>
        <p:spPr bwMode="auto">
          <a:xfrm>
            <a:off x="4192972" y="3967979"/>
            <a:ext cx="1039838" cy="495301"/>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b="1" dirty="0"/>
              <a:t>CAGR:</a:t>
            </a:r>
          </a:p>
          <a:p>
            <a:pPr marL="0" indent="0" algn="ctr">
              <a:spcBef>
                <a:spcPct val="0"/>
              </a:spcBef>
              <a:buNone/>
            </a:pPr>
            <a:r>
              <a:rPr lang="en-US" altLang="ja-JP" sz="1400" b="1" dirty="0"/>
              <a:t>11.1%</a:t>
            </a:r>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Government, ANS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Anuario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SUSEP</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ブラジルにおける民間医療保険の保険料収入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r>
              <a:rPr lang="ja-JP" altLang="en-US" sz="1000" dirty="0">
                <a:latin typeface="HGP創英角ｺﾞｼｯｸUB" pitchFamily="50" charset="-128"/>
                <a:ea typeface="HGP創英角ｺﾞｼｯｸUB" pitchFamily="50" charset="-128"/>
              </a:rPr>
              <a:t>）</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ブラジルでは民間医療保険の７割近くは会社負担による加入であり、経済状況の影響を大きく受けるが、全体的な市場としては順調に成長している。</a:t>
            </a:r>
          </a:p>
        </p:txBody>
      </p:sp>
    </p:spTree>
    <p:extLst>
      <p:ext uri="{BB962C8B-B14F-4D97-AF65-F5344CB8AC3E}">
        <p14:creationId xmlns:p14="http://schemas.microsoft.com/office/powerpoint/2010/main" val="1013125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ブラジル／医療関連</a:t>
            </a:r>
            <a:r>
              <a:rPr lang="ja-JP" altLang="en-US" noProof="1"/>
              <a:t>／制度</a:t>
            </a:r>
            <a:endParaRPr lang="ja-JP" altLang="en-US" sz="1400" noProof="1"/>
          </a:p>
        </p:txBody>
      </p:sp>
      <p:sp>
        <p:nvSpPr>
          <p:cNvPr id="6" name="テキスト プレースホルダー 5"/>
          <p:cNvSpPr>
            <a:spLocks noGrp="1"/>
          </p:cNvSpPr>
          <p:nvPr>
            <p:ph type="body" sz="quarter" idx="15"/>
          </p:nvPr>
        </p:nvSpPr>
        <p:spPr/>
        <p:txBody>
          <a:bodyPr/>
          <a:lstStyle/>
          <a:p>
            <a:r>
              <a:rPr lang="en-US" altLang="ja-JP" sz="2000" noProof="1"/>
              <a:t>民間保険</a:t>
            </a:r>
            <a:r>
              <a:rPr lang="ja-JP" altLang="en-US" sz="2000" noProof="1"/>
              <a:t>制度 </a:t>
            </a:r>
            <a:r>
              <a:rPr lang="ja-JP" altLang="en-US" noProof="1"/>
              <a:t>（</a:t>
            </a:r>
            <a:r>
              <a:rPr lang="en-US" altLang="ja-JP" sz="2000" noProof="1"/>
              <a:t>4/4</a:t>
            </a:r>
            <a:r>
              <a:rPr lang="ja-JP" altLang="en-US" noProof="1"/>
              <a:t>）</a:t>
            </a:r>
            <a:endParaRPr lang="en-US" altLang="ja-JP" sz="2000" noProof="1"/>
          </a:p>
        </p:txBody>
      </p:sp>
      <p:sp>
        <p:nvSpPr>
          <p:cNvPr id="3" name="テキスト ボックス 46">
            <a:extLst>
              <a:ext uri="{FF2B5EF4-FFF2-40B4-BE49-F238E27FC236}">
                <a16:creationId xmlns:a16="http://schemas.microsoft.com/office/drawing/2014/main" id="{A45233D6-D69B-D945-A599-128BBDCFAFF1}"/>
              </a:ext>
            </a:extLst>
          </p:cNvPr>
          <p:cNvSpPr txBox="1"/>
          <p:nvPr/>
        </p:nvSpPr>
        <p:spPr>
          <a:xfrm>
            <a:off x="200472" y="1095058"/>
            <a:ext cx="9505056" cy="69063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noProof="1">
                <a:solidFill>
                  <a:srgbClr val="0E0500"/>
                </a:solidFill>
                <a:latin typeface="Arial" panose="020B0604020202020204" pitchFamily="34" charset="0"/>
                <a:cs typeface="Arial" panose="020B0604020202020204" pitchFamily="34" charset="0"/>
              </a:rPr>
              <a:t>ブラジルの民間医療保険市場は、医療保険プランに固有の規則を規定する</a:t>
            </a:r>
            <a:r>
              <a:rPr lang="ja-JP" altLang="en-US" sz="1400" b="0" i="0" dirty="0">
                <a:solidFill>
                  <a:srgbClr val="222222"/>
                </a:solidFill>
                <a:effectLst/>
                <a:latin typeface="Verdana" panose="020B0604030504040204" pitchFamily="34" charset="0"/>
              </a:rPr>
              <a:t>国家医療サービス監督庁（</a:t>
            </a:r>
            <a:r>
              <a:rPr lang="en-US" altLang="ja-JP" sz="1400" b="0" i="0" dirty="0">
                <a:solidFill>
                  <a:srgbClr val="222222"/>
                </a:solidFill>
                <a:effectLst/>
                <a:latin typeface="Verdana" panose="020B0604030504040204" pitchFamily="34" charset="0"/>
              </a:rPr>
              <a:t>ANS</a:t>
            </a:r>
            <a:r>
              <a:rPr lang="ja-JP" altLang="en-US" sz="1400" b="0" i="0" dirty="0">
                <a:solidFill>
                  <a:srgbClr val="222222"/>
                </a:solidFill>
                <a:effectLst/>
                <a:latin typeface="Verdana" panose="020B0604030504040204" pitchFamily="34" charset="0"/>
              </a:rPr>
              <a:t>）</a:t>
            </a:r>
            <a:r>
              <a:rPr lang="en-US" sz="1400" noProof="1">
                <a:solidFill>
                  <a:srgbClr val="0E0500"/>
                </a:solidFill>
                <a:latin typeface="Arial" panose="020B0604020202020204" pitchFamily="34" charset="0"/>
                <a:cs typeface="Arial" panose="020B0604020202020204" pitchFamily="34" charset="0"/>
              </a:rPr>
              <a:t>によって規制されている。</a:t>
            </a:r>
            <a:r>
              <a:rPr lang="en-US" sz="1400" dirty="0">
                <a:solidFill>
                  <a:srgbClr val="0E0500"/>
                </a:solidFill>
                <a:latin typeface="Arial" panose="020B0604020202020204" pitchFamily="34" charset="0"/>
                <a:cs typeface="Arial" panose="020B0604020202020204" pitchFamily="34" charset="0"/>
              </a:rPr>
              <a:t> </a:t>
            </a:r>
            <a:r>
              <a:rPr lang="en-US" sz="1400" noProof="1">
                <a:solidFill>
                  <a:srgbClr val="0E0500"/>
                </a:solidFill>
                <a:latin typeface="Arial" panose="020B0604020202020204" pitchFamily="34" charset="0"/>
                <a:cs typeface="Arial" panose="020B0604020202020204" pitchFamily="34" charset="0"/>
              </a:rPr>
              <a:t>個人（または家族）プランはより厳格な規制の対象となり、この市場の事業者はANSによ</a:t>
            </a:r>
            <a:r>
              <a:rPr lang="ja-JP" altLang="en-US" sz="1400" noProof="1">
                <a:solidFill>
                  <a:srgbClr val="0E0500"/>
                </a:solidFill>
                <a:latin typeface="Arial" panose="020B0604020202020204" pitchFamily="34" charset="0"/>
                <a:cs typeface="Arial" panose="020B0604020202020204" pitchFamily="34" charset="0"/>
              </a:rPr>
              <a:t>る</a:t>
            </a:r>
            <a:r>
              <a:rPr lang="en-US" sz="1400" noProof="1">
                <a:solidFill>
                  <a:srgbClr val="0E0500"/>
                </a:solidFill>
                <a:latin typeface="Arial" panose="020B0604020202020204" pitchFamily="34" charset="0"/>
                <a:cs typeface="Arial" panose="020B0604020202020204" pitchFamily="34" charset="0"/>
              </a:rPr>
              <a:t>価格調整に</a:t>
            </a:r>
            <a:r>
              <a:rPr lang="ja-JP" altLang="en-US" sz="1400" noProof="1">
                <a:solidFill>
                  <a:srgbClr val="0E0500"/>
                </a:solidFill>
                <a:latin typeface="Arial" panose="020B0604020202020204" pitchFamily="34" charset="0"/>
                <a:cs typeface="Arial" panose="020B0604020202020204" pitchFamily="34" charset="0"/>
              </a:rPr>
              <a:t>関する</a:t>
            </a:r>
            <a:r>
              <a:rPr lang="en-US" sz="1400" noProof="1">
                <a:solidFill>
                  <a:srgbClr val="0E0500"/>
                </a:solidFill>
                <a:latin typeface="Arial" panose="020B0604020202020204" pitchFamily="34" charset="0"/>
                <a:cs typeface="Arial" panose="020B0604020202020204" pitchFamily="34" charset="0"/>
              </a:rPr>
              <a:t>強力な規制の対象となる。</a:t>
            </a:r>
          </a:p>
        </p:txBody>
      </p:sp>
      <p:graphicFrame>
        <p:nvGraphicFramePr>
          <p:cNvPr id="8" name="Chart 7">
            <a:extLst>
              <a:ext uri="{FF2B5EF4-FFF2-40B4-BE49-F238E27FC236}">
                <a16:creationId xmlns:a16="http://schemas.microsoft.com/office/drawing/2014/main" id="{BECD00B7-7BAC-4F99-819A-317FD6CFCEB8}"/>
              </a:ext>
            </a:extLst>
          </p:cNvPr>
          <p:cNvGraphicFramePr/>
          <p:nvPr>
            <p:extLst>
              <p:ext uri="{D42A27DB-BD31-4B8C-83A1-F6EECF244321}">
                <p14:modId xmlns:p14="http://schemas.microsoft.com/office/powerpoint/2010/main" val="1868348100"/>
              </p:ext>
            </p:extLst>
          </p:nvPr>
        </p:nvGraphicFramePr>
        <p:xfrm>
          <a:off x="488504" y="1906058"/>
          <a:ext cx="8712968"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65">
            <a:extLst>
              <a:ext uri="{FF2B5EF4-FFF2-40B4-BE49-F238E27FC236}">
                <a16:creationId xmlns:a16="http://schemas.microsoft.com/office/drawing/2014/main" id="{7FD6208E-2351-C510-7D8C-B8419F901A25}"/>
              </a:ext>
            </a:extLst>
          </p:cNvPr>
          <p:cNvSpPr txBox="1"/>
          <p:nvPr/>
        </p:nvSpPr>
        <p:spPr>
          <a:xfrm>
            <a:off x="199710" y="6597442"/>
            <a:ext cx="5616624" cy="144016"/>
          </a:xfrm>
          <a:prstGeom prst="rect">
            <a:avLst/>
          </a:prstGeom>
          <a:noFill/>
        </p:spPr>
        <p:txBody>
          <a:bodyPr wrap="square" lIns="0" tIns="0" rIns="0" bIns="0" rtlCol="0">
            <a:noAutofit/>
          </a:bodyPr>
          <a:lstStyle/>
          <a:p>
            <a:pPr lvl="0">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quali</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Supplementary Health Market in Brazil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38687834-7DCC-872D-E18E-20ADC72213E0}"/>
              </a:ext>
            </a:extLst>
          </p:cNvPr>
          <p:cNvSpPr txBox="1"/>
          <p:nvPr/>
        </p:nvSpPr>
        <p:spPr>
          <a:xfrm>
            <a:off x="8888288" y="5877272"/>
            <a:ext cx="914400" cy="307777"/>
          </a:xfrm>
          <a:prstGeom prst="rect">
            <a:avLst/>
          </a:prstGeom>
          <a:noFill/>
        </p:spPr>
        <p:txBody>
          <a:bodyPr wrap="square" rtlCol="0">
            <a:spAutoFit/>
          </a:bodyPr>
          <a:lstStyle/>
          <a:p>
            <a:pPr algn="ct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72318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HGP創英角ｺﾞｼｯｸUB"/>
                <a:ea typeface="HGP創英角ｺﾞｼｯｸUB"/>
              </a:rPr>
              <a:t>医薬品規制 </a:t>
            </a:r>
            <a:r>
              <a:rPr lang="ja-JP" altLang="en-US" noProof="1"/>
              <a:t>（</a:t>
            </a:r>
            <a:r>
              <a:rPr lang="en-US" altLang="ja-JP" noProof="1"/>
              <a:t>1/2</a:t>
            </a:r>
            <a:r>
              <a:rPr lang="ja-JP" altLang="en-US" noProof="1"/>
              <a:t>）</a:t>
            </a:r>
            <a:endParaRPr lang="ja-JP" altLang="en-US" dirty="0">
              <a:solidFill>
                <a:srgbClr val="000000"/>
              </a:solidFill>
              <a:latin typeface="HGP創英角ｺﾞｼｯｸUB"/>
              <a:ea typeface="HGP創英角ｺﾞｼｯｸUB"/>
            </a:endParaRPr>
          </a:p>
        </p:txBody>
      </p:sp>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「ブラジル国家衛生監督庁の認証・登録制度の概要」（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61" name="グループ化 7"/>
          <p:cNvGrpSpPr/>
          <p:nvPr/>
        </p:nvGrpSpPr>
        <p:grpSpPr>
          <a:xfrm>
            <a:off x="488504" y="1844824"/>
            <a:ext cx="8928992" cy="288032"/>
            <a:chOff x="4944173" y="2113806"/>
            <a:chExt cx="5861371" cy="288032"/>
          </a:xfrm>
        </p:grpSpPr>
        <p:cxnSp>
          <p:nvCxnSpPr>
            <p:cNvPr id="62" name="直線コネクタ 6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「化学合成・半合成による有効成分を含有する医薬品</a:t>
              </a:r>
              <a:r>
                <a:rPr lang="en-US" altLang="ja-JP" sz="1400" baseline="30000" dirty="0">
                  <a:solidFill>
                    <a:srgbClr val="000000"/>
                  </a:solidFill>
                  <a:latin typeface="Arial Black" pitchFamily="34" charset="0"/>
                  <a:ea typeface="HGP創英角ｺﾞｼｯｸUB" pitchFamily="50" charset="-128"/>
                </a:rPr>
                <a:t>※2</a:t>
              </a:r>
              <a:r>
                <a:rPr lang="ja-JP" altLang="en-US" sz="1400" dirty="0">
                  <a:solidFill>
                    <a:srgbClr val="000000"/>
                  </a:solidFill>
                  <a:latin typeface="Arial Black" pitchFamily="34" charset="0"/>
                  <a:ea typeface="HGP創英角ｺﾞｼｯｸUB" pitchFamily="50" charset="-128"/>
                </a:rPr>
                <a:t>」に必要な書類</a:t>
              </a:r>
            </a:p>
          </p:txBody>
        </p:sp>
      </p:grpSp>
      <p:graphicFrame>
        <p:nvGraphicFramePr>
          <p:cNvPr id="66" name="表 65"/>
          <p:cNvGraphicFramePr>
            <a:graphicFrameLocks noGrp="1"/>
          </p:cNvGraphicFramePr>
          <p:nvPr>
            <p:extLst>
              <p:ext uri="{D42A27DB-BD31-4B8C-83A1-F6EECF244321}">
                <p14:modId xmlns:p14="http://schemas.microsoft.com/office/powerpoint/2010/main" val="1100104039"/>
              </p:ext>
            </p:extLst>
          </p:nvPr>
        </p:nvGraphicFramePr>
        <p:xfrm>
          <a:off x="1208584" y="2500526"/>
          <a:ext cx="8208912" cy="3638678"/>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320480">
                  <a:extLst>
                    <a:ext uri="{9D8B030D-6E8A-4147-A177-3AD203B41FA5}">
                      <a16:colId xmlns:a16="http://schemas.microsoft.com/office/drawing/2014/main" val="2865270560"/>
                    </a:ext>
                  </a:extLst>
                </a:gridCol>
              </a:tblGrid>
              <a:tr h="2538367">
                <a:tc>
                  <a:txBody>
                    <a:bodyPr/>
                    <a:lstStyle/>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 正規登録書類関連情報フォーマット（</a:t>
                      </a:r>
                      <a:r>
                        <a:rPr kumimoji="1" lang="en-US" altLang="ja-JP" sz="1000" b="0" kern="1200" dirty="0">
                          <a:solidFill>
                            <a:srgbClr val="000000"/>
                          </a:solidFill>
                          <a:latin typeface="+mj-ea"/>
                          <a:ea typeface="+mj-ea"/>
                          <a:cs typeface="Arial" pitchFamily="34" charset="0"/>
                        </a:rPr>
                        <a:t>FIDR</a:t>
                      </a:r>
                      <a:r>
                        <a:rPr kumimoji="1" lang="ja-JP" altLang="en-US" sz="1000" b="0" kern="1200" dirty="0">
                          <a:solidFill>
                            <a:srgbClr val="000000"/>
                          </a:solidFill>
                          <a:latin typeface="+mj-ea"/>
                          <a:ea typeface="+mj-ea"/>
                          <a:cs typeface="Arial" pitchFamily="34" charset="0"/>
                        </a:rPr>
                        <a:t>）、申請フォーマット（</a:t>
                      </a:r>
                      <a:r>
                        <a:rPr kumimoji="1" lang="en-US" altLang="ja-JP" sz="1000" b="0" kern="1200" dirty="0">
                          <a:solidFill>
                            <a:srgbClr val="000000"/>
                          </a:solidFill>
                          <a:latin typeface="+mj-ea"/>
                          <a:ea typeface="+mj-ea"/>
                          <a:cs typeface="Arial" pitchFamily="34" charset="0"/>
                        </a:rPr>
                        <a:t>FP</a:t>
                      </a:r>
                      <a:r>
                        <a:rPr kumimoji="1" lang="ja-JP" altLang="en-US" sz="1000" b="0" kern="1200" dirty="0">
                          <a:solidFill>
                            <a:srgbClr val="000000"/>
                          </a:solidFill>
                          <a:latin typeface="+mj-ea"/>
                          <a:ea typeface="+mj-ea"/>
                          <a:cs typeface="Arial" pitchFamily="34" charset="0"/>
                        </a:rPr>
                        <a:t>） </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zh-TW" altLang="en-US" sz="1000" b="0" kern="1200" dirty="0">
                          <a:solidFill>
                            <a:srgbClr val="000000"/>
                          </a:solidFill>
                          <a:latin typeface="+mj-ea"/>
                          <a:ea typeface="+mj-ea"/>
                          <a:cs typeface="Arial" pitchFamily="34" charset="0"/>
                        </a:rPr>
                        <a:t>申請手数料払込証明書</a:t>
                      </a:r>
                      <a:endParaRPr kumimoji="1" lang="en-US" altLang="zh-TW"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en-US" altLang="ja-JP" sz="1000" b="0" kern="1200" dirty="0">
                          <a:solidFill>
                            <a:srgbClr val="000000"/>
                          </a:solidFill>
                          <a:latin typeface="+mj-ea"/>
                          <a:ea typeface="+mj-ea"/>
                          <a:cs typeface="Arial" pitchFamily="34" charset="0"/>
                        </a:rPr>
                        <a:t>GMP </a:t>
                      </a:r>
                      <a:r>
                        <a:rPr kumimoji="1" lang="ja-JP" altLang="en-US" sz="1000" b="0" kern="1200" dirty="0">
                          <a:solidFill>
                            <a:srgbClr val="000000"/>
                          </a:solidFill>
                          <a:latin typeface="+mj-ea"/>
                          <a:ea typeface="+mj-ea"/>
                          <a:cs typeface="Arial" pitchFamily="34" charset="0"/>
                        </a:rPr>
                        <a:t>認証書（国産品の場合）</a:t>
                      </a:r>
                      <a:r>
                        <a:rPr kumimoji="1" lang="zh-TW" altLang="en-US" sz="1000" b="0" kern="1200" dirty="0">
                          <a:solidFill>
                            <a:srgbClr val="000000"/>
                          </a:solidFill>
                          <a:latin typeface="+mj-ea"/>
                          <a:ea typeface="+mj-ea"/>
                          <a:cs typeface="Arial" pitchFamily="34" charset="0"/>
                        </a:rPr>
                        <a:t>（中間製品）（輸入品） </a:t>
                      </a:r>
                      <a:r>
                        <a:rPr kumimoji="1" lang="ja-JP" altLang="en-US" sz="1000" b="0" kern="1200" dirty="0">
                          <a:solidFill>
                            <a:srgbClr val="000000"/>
                          </a:solidFill>
                          <a:latin typeface="+mj-ea"/>
                          <a:ea typeface="+mj-ea"/>
                          <a:cs typeface="Arial" pitchFamily="34" charset="0"/>
                        </a:rPr>
                        <a:t>（バルク・一次包装状態の輸入品） </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医薬品の製造段階状態の明示（輸入品）</a:t>
                      </a: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原産国での登録証明書、同公証翻訳（輸入品）</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安全性・有効性に関する報告書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製剤開発に関する報告書</a:t>
                      </a: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最終製品に関する技術報告書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 最終製品の生産に関する技術報告書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原料の品質管理、最終製品の品質管理の追加情報</a:t>
                      </a:r>
                      <a:endParaRPr kumimoji="1" lang="en-US" altLang="ja-JP" sz="1000" b="0" kern="1200" dirty="0">
                        <a:solidFill>
                          <a:srgbClr val="000000"/>
                        </a:solidFill>
                        <a:latin typeface="+mj-ea"/>
                        <a:ea typeface="+mj-ea"/>
                        <a:cs typeface="Arial" pitchFamily="34" charset="0"/>
                      </a:endParaRP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DAEC"/>
                    </a:solidFill>
                  </a:tcPr>
                </a:tc>
                <a:tc>
                  <a:txBody>
                    <a:bodyPr/>
                    <a:lstStyle/>
                    <a:p>
                      <a:pPr marL="171450" marR="0" lvl="0" indent="-171450" algn="l" defTabSz="914400" rtl="0" eaLnBrk="1" fontAlgn="auto"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000" b="0" kern="1200" dirty="0">
                          <a:solidFill>
                            <a:srgbClr val="000000"/>
                          </a:solidFill>
                          <a:latin typeface="+mj-ea"/>
                          <a:ea typeface="+mn-ea"/>
                          <a:cs typeface="Arial" pitchFamily="34" charset="0"/>
                        </a:rPr>
                        <a:t>輸入業者の品質管理方法および分析見解書（輸入品）</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包装材料の説明、包装の特性・分析方法・品質管理結果の説明書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材料、特性、品質管理結果の報告書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付属品の素材およびその特性の説明書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希釈剤を用いる場合、その登録番号もしくは特定法規に基づく書類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最終製品の安定性試験の結果</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製剤の合理性に関する技術的正当性を示す書類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医薬品有効成分（</a:t>
                      </a:r>
                      <a:r>
                        <a:rPr kumimoji="1" lang="en-US" altLang="ja-JP" sz="1000" b="0" kern="1200" dirty="0">
                          <a:solidFill>
                            <a:srgbClr val="000000"/>
                          </a:solidFill>
                          <a:latin typeface="+mj-ea"/>
                          <a:ea typeface="+mn-ea"/>
                          <a:cs typeface="Arial" pitchFamily="34" charset="0"/>
                        </a:rPr>
                        <a:t>IFA</a:t>
                      </a:r>
                      <a:r>
                        <a:rPr kumimoji="1" lang="ja-JP" altLang="en-US" sz="1000" b="0" kern="1200" dirty="0">
                          <a:solidFill>
                            <a:srgbClr val="000000"/>
                          </a:solidFill>
                          <a:latin typeface="+mj-ea"/>
                          <a:ea typeface="+mn-ea"/>
                          <a:cs typeface="Arial" pitchFamily="34" charset="0"/>
                        </a:rPr>
                        <a:t>）に関する書類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全ての濃縮に対する分解プロファイル試験</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分解生成物の識別データ </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書類提出に関する宣誓書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優先審査申請の理由書</a:t>
                      </a: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DAEC"/>
                    </a:solidFill>
                  </a:tcPr>
                </a:tc>
                <a:extLst>
                  <a:ext uri="{0D108BD9-81ED-4DB2-BD59-A6C34878D82A}">
                    <a16:rowId xmlns:a16="http://schemas.microsoft.com/office/drawing/2014/main" val="10000"/>
                  </a:ext>
                </a:extLst>
              </a:tr>
              <a:tr h="860035">
                <a:tc gridSpan="2">
                  <a:txBody>
                    <a:bodyPr/>
                    <a:lstStyle/>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参照医薬品との同等性の証明書類</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溶解プロファイル証明書 </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剤形のバイオウェーバー</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Arial" pitchFamily="34" charset="0"/>
                        </a:rPr>
                        <a:t>その他の投与量におけるバイオウェーバー</a:t>
                      </a:r>
                      <a:endParaRPr kumimoji="1" lang="en-US" altLang="ja-JP" sz="1000" b="0" kern="1200" dirty="0">
                        <a:solidFill>
                          <a:schemeClr val="tx1"/>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生物医薬品分類 システム（</a:t>
                      </a:r>
                      <a:r>
                        <a:rPr kumimoji="1" lang="en-US" altLang="ja-JP" sz="1000" b="0" kern="1200" dirty="0">
                          <a:solidFill>
                            <a:schemeClr val="tx1"/>
                          </a:solidFill>
                          <a:latin typeface="+mj-ea"/>
                          <a:ea typeface="+mn-ea"/>
                          <a:cs typeface="+mn-cs"/>
                        </a:rPr>
                        <a:t>SCB</a:t>
                      </a:r>
                      <a:r>
                        <a:rPr kumimoji="1" lang="ja-JP" altLang="en-US" sz="1000" b="0" kern="1200" dirty="0">
                          <a:solidFill>
                            <a:schemeClr val="tx1"/>
                          </a:solidFill>
                          <a:latin typeface="+mj-ea"/>
                          <a:ea typeface="+mn-ea"/>
                          <a:cs typeface="+mn-cs"/>
                        </a:rPr>
                        <a:t>）に基づく生物学的同等性又はバイオウェーバーに関する最終報告書</a:t>
                      </a:r>
                      <a:endParaRPr kumimoji="1" lang="en-US" altLang="ja-JP" sz="1000" b="0" kern="1200" dirty="0">
                        <a:solidFill>
                          <a:schemeClr val="tx1"/>
                        </a:solidFill>
                        <a:latin typeface="+mj-ea"/>
                        <a:ea typeface="+mn-ea"/>
                        <a:cs typeface="Arial" pitchFamily="34" charset="0"/>
                      </a:endParaRP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BAE4D9"/>
                    </a:solidFill>
                  </a:tcPr>
                </a:tc>
                <a:tc hMerge="1">
                  <a:txBody>
                    <a:bodyPr/>
                    <a:lstStyle/>
                    <a:p>
                      <a:endParaRPr kumimoji="1" lang="ja-JP" altLang="en-US"/>
                    </a:p>
                  </a:txBody>
                  <a:tcPr/>
                </a:tc>
                <a:extLst>
                  <a:ext uri="{0D108BD9-81ED-4DB2-BD59-A6C34878D82A}">
                    <a16:rowId xmlns:a16="http://schemas.microsoft.com/office/drawing/2014/main" val="2961274652"/>
                  </a:ext>
                </a:extLst>
              </a:tr>
            </a:tbl>
          </a:graphicData>
        </a:graphic>
      </p:graphicFrame>
      <p:sp>
        <p:nvSpPr>
          <p:cNvPr id="70" name="片側の 2 つの角を丸めた四角形 69"/>
          <p:cNvSpPr/>
          <p:nvPr/>
        </p:nvSpPr>
        <p:spPr>
          <a:xfrm>
            <a:off x="1208584" y="2233239"/>
            <a:ext cx="8209042" cy="259657"/>
          </a:xfrm>
          <a:prstGeom prst="round2SameRect">
            <a:avLst>
              <a:gd name="adj1" fmla="val 18184"/>
              <a:gd name="adj2" fmla="val 0"/>
            </a:avLst>
          </a:prstGeom>
          <a:solidFill>
            <a:srgbClr val="BEBEBE"/>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tIns="0" bIns="10800" rtlCol="0" anchor="ctr"/>
          <a:lstStyle/>
          <a:p>
            <a:pPr algn="ctr" defTabSz="955675">
              <a:buSzPct val="120000"/>
            </a:pPr>
            <a:r>
              <a:rPr lang="ja-JP" altLang="en-US" sz="1200" dirty="0">
                <a:solidFill>
                  <a:srgbClr val="000000"/>
                </a:solidFill>
                <a:latin typeface="Arial Black" pitchFamily="34" charset="0"/>
                <a:ea typeface="HGP創英角ｺﾞｼｯｸUB" pitchFamily="50" charset="-128"/>
              </a:rPr>
              <a:t>必要な書類</a:t>
            </a:r>
            <a:endParaRPr lang="en-US" altLang="ko-KR" sz="1200" dirty="0">
              <a:solidFill>
                <a:srgbClr val="000000"/>
              </a:solidFill>
              <a:latin typeface="Arial Black" pitchFamily="34" charset="0"/>
              <a:ea typeface="HGP創英角ｺﾞｼｯｸUB" pitchFamily="50" charset="-128"/>
            </a:endParaRPr>
          </a:p>
        </p:txBody>
      </p:sp>
      <p:sp>
        <p:nvSpPr>
          <p:cNvPr id="71" name="テキスト ボックス 70"/>
          <p:cNvSpPr txBox="1"/>
          <p:nvPr/>
        </p:nvSpPr>
        <p:spPr>
          <a:xfrm>
            <a:off x="834767" y="6309320"/>
            <a:ext cx="7476317" cy="144016"/>
          </a:xfrm>
          <a:prstGeom prst="rect">
            <a:avLst/>
          </a:prstGeom>
          <a:noFill/>
        </p:spPr>
        <p:txBody>
          <a:bodyPr wrap="square" lIns="0" tIns="0" rIns="0" bIns="0" rtlCol="0" anchor="b" anchorCtr="0">
            <a:noAutofit/>
          </a:bodyPr>
          <a:lstStyle>
            <a:defPPr>
              <a:defRPr lang="ja-JP"/>
            </a:defPPr>
            <a:lvl1pPr>
              <a:defRPr kumimoji="0" sz="800" bmk="">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a:t>
            </a:r>
            <a:r>
              <a:rPr lang="ja-JP" altLang="en-US" dirty="0"/>
              <a:t>　類似医薬品とは、新薬の特許や独占権が切れる（または放棄される）前に、医薬品の大きさや形状等を変えることで販売が可能となる医薬品のことである</a:t>
            </a:r>
          </a:p>
          <a:p>
            <a:r>
              <a:rPr lang="en-US" altLang="ja-JP" dirty="0"/>
              <a:t>※2</a:t>
            </a:r>
            <a:r>
              <a:rPr lang="ja-JP" altLang="en-US" dirty="0"/>
              <a:t>　製造法・製品由来によるカテゴリーが「化学合成・半合成による有効成分を含有する医薬品」の場合を例として取り上げた</a:t>
            </a:r>
          </a:p>
        </p:txBody>
      </p:sp>
      <p:sp>
        <p:nvSpPr>
          <p:cNvPr id="72" name="テキスト ボックス 71"/>
          <p:cNvSpPr txBox="1"/>
          <p:nvPr/>
        </p:nvSpPr>
        <p:spPr>
          <a:xfrm>
            <a:off x="200472" y="1124744"/>
            <a:ext cx="9505056" cy="70275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医薬品の新規性（新薬、類似医薬品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、ジェネリック医薬品、など）のカテゴリーのほか、製造法・製品由来によるカテゴリーの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観点により、分類される。</a:t>
            </a:r>
          </a:p>
          <a:p>
            <a:pPr marL="617538" lvl="2" indent="-160338" algn="just" fontAlgn="ctr">
              <a:lnSpc>
                <a:spcPct val="110000"/>
              </a:lnSpc>
              <a:spcAft>
                <a:spcPts val="200"/>
              </a:spcAft>
              <a:buClr>
                <a:srgbClr val="868686"/>
              </a:buClr>
              <a:buSzPct val="80000"/>
              <a:buFont typeface="Wingdings" panose="05000000000000000000" pitchFamily="2" charset="2"/>
              <a:buChar char="l"/>
            </a:pPr>
            <a:r>
              <a:rPr lang="ja-JP" altLang="en-US" sz="1200" dirty="0"/>
              <a:t>どのような製品がどの分類となるかについて、明確に示された法令や資料はない。</a:t>
            </a:r>
          </a:p>
        </p:txBody>
      </p:sp>
      <p:sp>
        <p:nvSpPr>
          <p:cNvPr id="17" name="片側の 2 つの角を丸めた四角形 16"/>
          <p:cNvSpPr/>
          <p:nvPr/>
        </p:nvSpPr>
        <p:spPr>
          <a:xfrm rot="16200000">
            <a:off x="-432434" y="3407726"/>
            <a:ext cx="2534400" cy="720000"/>
          </a:xfrm>
          <a:prstGeom prst="round2SameRect">
            <a:avLst>
              <a:gd name="adj1" fmla="val 5501"/>
              <a:gd name="adj2" fmla="val 0"/>
            </a:avLst>
          </a:prstGeom>
          <a:solidFill>
            <a:srgbClr val="5F8AC3"/>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 薬</a:t>
            </a:r>
          </a:p>
        </p:txBody>
      </p:sp>
      <p:sp>
        <p:nvSpPr>
          <p:cNvPr id="18" name="片側の 2 つの角を丸めた四角形 17"/>
          <p:cNvSpPr/>
          <p:nvPr/>
        </p:nvSpPr>
        <p:spPr>
          <a:xfrm rot="16200000">
            <a:off x="301967" y="5242479"/>
            <a:ext cx="1065600" cy="720000"/>
          </a:xfrm>
          <a:prstGeom prst="round2SameRect">
            <a:avLst>
              <a:gd name="adj1" fmla="val 4405"/>
              <a:gd name="adj2" fmla="val 0"/>
            </a:avLst>
          </a:prstGeom>
          <a:solidFill>
            <a:srgbClr val="26A287"/>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類似医薬品</a:t>
            </a:r>
            <a:r>
              <a:rPr kumimoji="0" lang="en-US" altLang="ja-JP" sz="1200" spc="-30" baseline="30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ジェネリック医薬品</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74701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医薬品</a:t>
            </a:r>
            <a:r>
              <a:rPr lang="en-US" altLang="ja-JP" noProof="1"/>
              <a:t>規制 </a:t>
            </a:r>
            <a:r>
              <a:rPr lang="ja-JP" altLang="en-US" noProof="1"/>
              <a:t>（</a:t>
            </a:r>
            <a:r>
              <a:rPr lang="en-US" altLang="ja-JP" noProof="1"/>
              <a:t>2/2</a:t>
            </a:r>
            <a:r>
              <a:rPr lang="ja-JP" altLang="en-US" noProof="1"/>
              <a:t>）</a:t>
            </a:r>
            <a:endParaRPr lang="en-US" altLang="ja-JP" noProof="1"/>
          </a:p>
        </p:txBody>
      </p:sp>
      <p:sp>
        <p:nvSpPr>
          <p:cNvPr id="72" name="テキスト ボックス 71"/>
          <p:cNvSpPr txBox="1"/>
          <p:nvPr/>
        </p:nvSpPr>
        <p:spPr>
          <a:xfrm>
            <a:off x="200472" y="1047433"/>
            <a:ext cx="9505056" cy="1077218"/>
          </a:xfrm>
          <a:prstGeom prst="rect">
            <a:avLst/>
          </a:prstGeom>
          <a:noFill/>
        </p:spPr>
        <p:txBody>
          <a:bodyPr wrap="square" lIns="0" tIns="0" rIns="0" bIns="0" rtlCol="0">
            <a:spAutoFit/>
          </a:bodyPr>
          <a:lstStyle/>
          <a:p>
            <a:pPr marL="190500" marR="0" lvl="0" indent="-190500" algn="just" defTabSz="914400" rtl="0" eaLnBrk="1" fontAlgn="ctr" latinLnBrk="0" hangingPunct="1">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Agencia Nacional de Vigilancia Sanitaria</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は、保健省</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傘下の全</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医薬品の登録プロセスを監督する規制機関である。</a:t>
            </a:r>
          </a:p>
          <a:p>
            <a:pPr marL="190500" marR="0" lvl="0" indent="-190500" algn="just" defTabSz="914400" rtl="0" eaLnBrk="1" fontAlgn="ctr" latinLnBrk="0" hangingPunct="1">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外国の医薬品製造業者は、ANVISAに医薬品を登録するための現地代理人を任命しなければならない。</a:t>
            </a:r>
          </a:p>
          <a:p>
            <a:pPr marL="190500" marR="0" lvl="0" indent="-190500" algn="just" defTabSz="914400" rtl="0" eaLnBrk="1" fontAlgn="ctr" latinLnBrk="0" hangingPunct="1">
              <a:buClr>
                <a:srgbClr val="5F8AC3"/>
              </a:buClr>
              <a:buSzTx/>
              <a:buFont typeface="Wingdings" panose="05000000000000000000" pitchFamily="2" charset="2"/>
              <a:buChar char="n"/>
              <a:tabLst/>
              <a:defRPr/>
            </a:pPr>
            <a:r>
              <a:rPr kumimoji="1" lang="en-US" altLang="ja-JP" sz="14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2024年3月、ANVISAは、</a:t>
            </a:r>
            <a:r>
              <a:rPr lang="en-US" altLang="ja-JP" sz="1400" b="0" i="0" dirty="0">
                <a:solidFill>
                  <a:srgbClr val="212529"/>
                </a:solidFill>
                <a:effectLst/>
              </a:rPr>
              <a:t> </a:t>
            </a:r>
            <a:r>
              <a:rPr lang="ja-JP" altLang="en-US" sz="1400" b="0" i="0" dirty="0">
                <a:solidFill>
                  <a:srgbClr val="212529"/>
                </a:solidFill>
                <a:effectLst/>
              </a:rPr>
              <a:t>他国の規制機関である</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AREE</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i="0" dirty="0" err="1">
                <a:solidFill>
                  <a:srgbClr val="212529"/>
                </a:solidFill>
                <a:effectLst/>
              </a:rPr>
              <a:t>Autoridade</a:t>
            </a:r>
            <a:r>
              <a:rPr lang="en-US" altLang="ja-JP" sz="1400" b="0" i="0" dirty="0">
                <a:solidFill>
                  <a:srgbClr val="212529"/>
                </a:solidFill>
                <a:effectLst/>
              </a:rPr>
              <a:t> </a:t>
            </a:r>
            <a:r>
              <a:rPr lang="en-US" altLang="ja-JP" sz="1400" b="0" i="0" dirty="0" err="1">
                <a:solidFill>
                  <a:srgbClr val="212529"/>
                </a:solidFill>
                <a:effectLst/>
              </a:rPr>
              <a:t>Reguladora</a:t>
            </a:r>
            <a:r>
              <a:rPr lang="en-US" altLang="ja-JP" sz="1400" b="0" i="0" dirty="0">
                <a:solidFill>
                  <a:srgbClr val="212529"/>
                </a:solidFill>
                <a:effectLst/>
              </a:rPr>
              <a:t> </a:t>
            </a:r>
            <a:r>
              <a:rPr lang="en-US" altLang="ja-JP" sz="1400" b="0" i="0" dirty="0" err="1">
                <a:solidFill>
                  <a:srgbClr val="212529"/>
                </a:solidFill>
                <a:effectLst/>
              </a:rPr>
              <a:t>Estrangeira</a:t>
            </a:r>
            <a:r>
              <a:rPr lang="en-US" altLang="ja-JP" sz="1400" b="0" i="0" dirty="0">
                <a:solidFill>
                  <a:srgbClr val="212529"/>
                </a:solidFill>
                <a:effectLst/>
              </a:rPr>
              <a:t> </a:t>
            </a:r>
            <a:r>
              <a:rPr lang="en-US" altLang="ja-JP" sz="1400" b="0" i="0" dirty="0" err="1">
                <a:solidFill>
                  <a:srgbClr val="212529"/>
                </a:solidFill>
                <a:effectLst/>
              </a:rPr>
              <a:t>Equivalente</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によって実施される評価の使用に関する規則を公表した。この規則は、AREEがそれぞれの国で以前に承認した製品のための合理化された分析プロセスを確立している。</a:t>
            </a:r>
            <a:endPar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65">
            <a:extLst>
              <a:ext uri="{FF2B5EF4-FFF2-40B4-BE49-F238E27FC236}">
                <a16:creationId xmlns:a16="http://schemas.microsoft.com/office/drawing/2014/main" id="{CA759F65-E2D8-1084-6C0A-639965685429}"/>
              </a:ext>
            </a:extLst>
          </p:cNvPr>
          <p:cNvSpPr txBox="1"/>
          <p:nvPr/>
        </p:nvSpPr>
        <p:spPr>
          <a:xfrm>
            <a:off x="273050" y="6602809"/>
            <a:ext cx="9001762" cy="1925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Regulation of Pharmaceuticals in Brazil by ANVISA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Journal of Medical Pharmaceutical and Allied Sciences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Regulation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registration of drugs and biologics in Brazil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5" name="TextBox 4">
            <a:extLst>
              <a:ext uri="{FF2B5EF4-FFF2-40B4-BE49-F238E27FC236}">
                <a16:creationId xmlns:a16="http://schemas.microsoft.com/office/drawing/2014/main" id="{34434EDF-54EC-2AEA-BF5C-B5BECDB5FE1A}"/>
              </a:ext>
            </a:extLst>
          </p:cNvPr>
          <p:cNvSpPr txBox="1"/>
          <p:nvPr/>
        </p:nvSpPr>
        <p:spPr>
          <a:xfrm>
            <a:off x="108270" y="2240973"/>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noProof="1">
                <a:solidFill>
                  <a:srgbClr val="000000"/>
                </a:solidFill>
                <a:latin typeface="Arial" panose="020B0604020202020204" pitchFamily="34" charset="0"/>
                <a:ea typeface="HGP創英角ｺﾞｼｯｸUB" pitchFamily="50" charset="-128"/>
                <a:cs typeface="Arial" panose="020B0604020202020204" pitchFamily="34" charset="0"/>
              </a:rPr>
              <a:t>ブラジルにおける医薬品の登録プロセス</a:t>
            </a:r>
            <a:endParaRPr kumimoji="1" lang="en-US" sz="1400" b="1" dirty="0">
              <a:solidFill>
                <a:srgbClr val="000000"/>
              </a:solidFill>
              <a:latin typeface="Arial" panose="020B0604020202020204" pitchFamily="34" charset="0"/>
              <a:ea typeface="HGP創英角ｺﾞｼｯｸUB" pitchFamily="50" charset="-128"/>
              <a:cs typeface="Arial" panose="020B0604020202020204" pitchFamily="34" charset="0"/>
            </a:endParaRPr>
          </a:p>
        </p:txBody>
      </p:sp>
      <p:sp>
        <p:nvSpPr>
          <p:cNvPr id="6" name="テキスト ボックス 71">
            <a:extLst>
              <a:ext uri="{FF2B5EF4-FFF2-40B4-BE49-F238E27FC236}">
                <a16:creationId xmlns:a16="http://schemas.microsoft.com/office/drawing/2014/main" id="{71E891C7-3B64-B3A0-56EF-A062AD09394D}"/>
              </a:ext>
            </a:extLst>
          </p:cNvPr>
          <p:cNvSpPr txBox="1"/>
          <p:nvPr/>
        </p:nvSpPr>
        <p:spPr>
          <a:xfrm>
            <a:off x="200470" y="2577790"/>
            <a:ext cx="9505056" cy="4019562"/>
          </a:xfrm>
          <a:prstGeom prst="rect">
            <a:avLst/>
          </a:prstGeom>
          <a:noFill/>
        </p:spPr>
        <p:txBody>
          <a:bodyPr wrap="square" lIns="0" tIns="0" rIns="0" bIns="0" rtlCol="0">
            <a:spAutoFit/>
          </a:bodyPr>
          <a:lstStyle/>
          <a:p>
            <a:pPr marL="190500" indent="-190500" algn="just" fontAlgn="ctr">
              <a:lnSpc>
                <a:spcPct val="110000"/>
              </a:lnSpc>
              <a:spcBef>
                <a:spcPts val="300"/>
              </a:spcBef>
              <a:spcAft>
                <a:spcPts val="200"/>
              </a:spcAft>
              <a:buClr>
                <a:srgbClr val="5F8AC3"/>
              </a:buClr>
              <a:buFont typeface="Wingdings" panose="05000000000000000000" pitchFamily="2" charset="2"/>
              <a:buChar char="n"/>
            </a:pP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ブラジルで</a:t>
            </a: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医薬品を登録し、</a:t>
            </a: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製品を商業化するためには、以下の</a:t>
            </a: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フロー</a:t>
            </a: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に従う。</a:t>
            </a:r>
          </a:p>
          <a:p>
            <a:pPr marL="365760" marR="0" lvl="0" indent="-190500" algn="just" defTabSz="914400" rtl="0" eaLnBrk="1" fontAlgn="ctr" latinLnBrk="0" hangingPunct="1">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登録書類の準備と提出：</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ガイドラインに準拠する書類を準備をし、</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へ提出する。</a:t>
            </a:r>
            <a:endPar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65760" marR="0" lvl="0" indent="-190500" algn="just" defTabSz="914400" rtl="0" eaLnBrk="1" fontAlgn="ctr" latinLnBrk="0" hangingPunct="1">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衛生当局の検査官が製造所のGMP査察を実施する。</a:t>
            </a:r>
          </a:p>
          <a:p>
            <a:pPr marL="365760" marR="0" lvl="0" indent="-190500" algn="just" defTabSz="914400" rtl="0" eaLnBrk="1" fontAlgn="ctr" latinLnBrk="0" hangingPunct="1">
              <a:lnSpc>
                <a:spcPct val="110000"/>
              </a:lnSpc>
              <a:spcBef>
                <a:spcPts val="300"/>
              </a:spcBef>
              <a:spcAft>
                <a:spcPts val="200"/>
              </a:spcAft>
              <a:buClr>
                <a:srgbClr val="5F8AC3"/>
              </a:buClr>
              <a:buSzTx/>
              <a:buFont typeface="Courier New" panose="02070309020205020404" pitchFamily="49" charset="0"/>
              <a:buChar char="o"/>
              <a:tabLst/>
              <a:defRPr/>
            </a:pP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現地での製品テスト：</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製品はブラジル</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国内で</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テストされる必要がある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190500" marR="0" lvl="0" indent="-190500" algn="just" fontAlgn="ctr">
              <a:lnSpc>
                <a:spcPct val="110000"/>
              </a:lnSpc>
              <a:spcBef>
                <a:spcPts val="300"/>
              </a:spcBef>
              <a:spcAft>
                <a:spcPts val="200"/>
              </a:spcAft>
              <a:buClr>
                <a:srgbClr val="5F8AC3"/>
              </a:buClr>
              <a:buSzTx/>
              <a:buFont typeface="Wingdings" panose="05000000000000000000" pitchFamily="2" charset="2"/>
              <a:buChar char="n"/>
              <a:tabLst/>
              <a:defRPr/>
            </a:pP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医薬品の登録手続</a:t>
            </a: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の詳細</a:t>
            </a: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は以下のとおりである。</a:t>
            </a:r>
          </a:p>
          <a:p>
            <a:pPr marL="365760" indent="-190500" algn="just" fontAlgn="ctr">
              <a:lnSpc>
                <a:spcPct val="110000"/>
              </a:lnSpc>
              <a:spcBef>
                <a:spcPts val="300"/>
              </a:spcBef>
              <a:spcAft>
                <a:spcPts val="200"/>
              </a:spcAft>
              <a:buClr>
                <a:srgbClr val="5F8AC3"/>
              </a:buClr>
              <a:buFont typeface="Courier New" panose="02070309020205020404" pitchFamily="49" charset="0"/>
              <a:buChar char="o"/>
              <a:defRPr/>
            </a:pP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ANVISAガイドラインに準拠した</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、規制情報を当局に提出するためのフォーマットである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eCTD形式</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登録文書一式</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作成</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。準備</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登録書類</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、審査のためにANVISAに提出</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モジュールに記載</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された</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安全性及び有効性データを GEPEC </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Office for New Drugs, Research and Clinical Trials</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が審査する。</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Chamber of Drug Market Regulationsは、製品の価格設定について申請者と協議する。</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が製造施設の</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検査を</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行う。</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提出された書類の徹底的なレビューと検査の後、ANVISAによって申請者に市場認可が付与される。</a:t>
            </a:r>
          </a:p>
          <a:p>
            <a:pPr marL="190500" indent="-190500" algn="just" fontAlgn="ctr">
              <a:lnSpc>
                <a:spcPct val="110000"/>
              </a:lnSpc>
              <a:spcBef>
                <a:spcPts val="300"/>
              </a:spcBef>
              <a:spcAft>
                <a:spcPts val="200"/>
              </a:spcAft>
              <a:buClr>
                <a:srgbClr val="5F8AC3"/>
              </a:buClr>
              <a:buFont typeface="Wingdings" panose="05000000000000000000" pitchFamily="2" charset="2"/>
              <a:buChar char="n"/>
            </a:pP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タイムライン</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GMP査察:ANVISAは、査察の要請を提出してから6ヶ月以内に製造所を査察することができる。検査後ANVISAはGMP証明書の発行に45~60日かかる。</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登録プロセス:通常、標準レビュープロセスでは、登録に365日、承認後の変更に180日かかる。一方、優先レビューでは、登録に約120日、承認後の変更に60日かかる。</a:t>
            </a:r>
          </a:p>
        </p:txBody>
      </p:sp>
    </p:spTree>
    <p:extLst>
      <p:ext uri="{BB962C8B-B14F-4D97-AF65-F5344CB8AC3E}">
        <p14:creationId xmlns:p14="http://schemas.microsoft.com/office/powerpoint/2010/main" val="1100077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144688" y="2132856"/>
            <a:ext cx="5613971" cy="4248472"/>
          </a:xfrm>
          <a:prstGeom prst="roundRect">
            <a:avLst>
              <a:gd name="adj" fmla="val 1901"/>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55"/>
          <p:cNvSpPr txBox="1"/>
          <p:nvPr/>
        </p:nvSpPr>
        <p:spPr>
          <a:xfrm>
            <a:off x="2854622" y="4520165"/>
            <a:ext cx="4194102" cy="720080"/>
          </a:xfrm>
          <a:prstGeom prst="ellipse">
            <a:avLst/>
          </a:prstGeom>
          <a:gradFill flip="none" rotWithShape="1">
            <a:gsLst>
              <a:gs pos="0">
                <a:srgbClr val="FCAE91"/>
              </a:gs>
              <a:gs pos="100000">
                <a:srgbClr val="CCDAEC"/>
              </a:gs>
            </a:gsLst>
            <a:path path="shape">
              <a:fillToRect l="50000" t="50000" r="50000" b="50000"/>
            </a:path>
            <a:tileRect/>
          </a:gradFill>
        </p:spPr>
        <p:txBody>
          <a:bodyPr wrap="none" lIns="0" tIns="36000" rIns="0" bIns="36000" rtlCol="0" anchor="ctr" anchorCtr="0">
            <a:noAutofit/>
          </a:bodyPr>
          <a:lstStyle/>
          <a:p>
            <a:pPr algn="ct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基本的には治験は必要ない</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 （</a:t>
            </a:r>
            <a:r>
              <a:rPr lang="en-US" altLang="ja-JP" dirty="0"/>
              <a:t>1/2</a:t>
            </a:r>
            <a:r>
              <a:rPr lang="ja-JP" altLang="en-US" dirty="0"/>
              <a:t>）</a:t>
            </a:r>
          </a:p>
        </p:txBody>
      </p:sp>
      <p:sp>
        <p:nvSpPr>
          <p:cNvPr id="12" name="テキスト ボックス 11"/>
          <p:cNvSpPr txBox="1"/>
          <p:nvPr/>
        </p:nvSpPr>
        <p:spPr>
          <a:xfrm>
            <a:off x="273050" y="6597351"/>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4" name="角丸四角形 13"/>
          <p:cNvSpPr/>
          <p:nvPr/>
        </p:nvSpPr>
        <p:spPr>
          <a:xfrm>
            <a:off x="2366651" y="2519359"/>
            <a:ext cx="5170044" cy="1629721"/>
          </a:xfrm>
          <a:prstGeom prst="roundRect">
            <a:avLst>
              <a:gd name="adj" fmla="val 3995"/>
            </a:avLst>
          </a:prstGeom>
          <a:solidFill>
            <a:srgbClr val="FFFFFF"/>
          </a:solidFill>
        </p:spPr>
        <p:txBody>
          <a:bodyPr wrap="square" tIns="216000" rtlCol="0" anchor="t"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医療機器に関しては、書面によって製品の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有効性・安全性を証明できない場合に限り</a:t>
            </a:r>
            <a:endParaRPr lang="ja-JP" altLang="en-US" sz="1200" dirty="0"/>
          </a:p>
        </p:txBody>
      </p:sp>
      <p:grpSp>
        <p:nvGrpSpPr>
          <p:cNvPr id="4" name="グループ化 3"/>
          <p:cNvGrpSpPr/>
          <p:nvPr/>
        </p:nvGrpSpPr>
        <p:grpSpPr>
          <a:xfrm>
            <a:off x="7023987" y="2276872"/>
            <a:ext cx="593309" cy="696920"/>
            <a:chOff x="5933823" y="4221341"/>
            <a:chExt cx="1839077" cy="2160240"/>
          </a:xfrm>
        </p:grpSpPr>
        <p:sp>
          <p:nvSpPr>
            <p:cNvPr id="71" name="正方形/長方形 70"/>
            <p:cNvSpPr/>
            <p:nvPr/>
          </p:nvSpPr>
          <p:spPr>
            <a:xfrm rot="767249">
              <a:off x="5977221" y="4221341"/>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直線コネクタ 71"/>
            <p:cNvCxnSpPr/>
            <p:nvPr/>
          </p:nvCxnSpPr>
          <p:spPr>
            <a:xfrm rot="767249">
              <a:off x="6236643" y="43823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767249">
              <a:off x="6220705" y="44525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767249">
              <a:off x="6204767" y="45227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rot="767249">
              <a:off x="6188830" y="45929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767249">
              <a:off x="6172892" y="46632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767249">
              <a:off x="6156954" y="47334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rot="767249">
              <a:off x="6141016" y="48036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767249">
              <a:off x="6125078" y="48738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rot="767249">
              <a:off x="6109140" y="49441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767249">
              <a:off x="6093202" y="50143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767249">
              <a:off x="6077264" y="50845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767249">
              <a:off x="6061326" y="51547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rot="767249">
              <a:off x="6045388" y="52249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767249">
              <a:off x="6029450" y="52952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rot="767249">
              <a:off x="6013512" y="53654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767249">
              <a:off x="5997574" y="54356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767249">
              <a:off x="5981636" y="55058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767249">
              <a:off x="5965699" y="55760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767249">
              <a:off x="5949761" y="56463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767249">
              <a:off x="5933823" y="571654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rot="767249">
              <a:off x="6505366" y="4725397"/>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4" name="直線コネクタ 93"/>
            <p:cNvCxnSpPr/>
            <p:nvPr/>
          </p:nvCxnSpPr>
          <p:spPr>
            <a:xfrm rot="767249">
              <a:off x="6764788" y="48863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767249">
              <a:off x="6748850" y="495660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767249">
              <a:off x="6732912" y="50268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767249">
              <a:off x="6716975" y="50970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767249">
              <a:off x="6701037" y="51672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767249">
              <a:off x="6685099" y="52374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767249">
              <a:off x="6669161" y="53077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767249">
              <a:off x="6653223" y="53779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767249">
              <a:off x="6637285" y="54481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767249">
              <a:off x="6621347" y="55183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767249">
              <a:off x="6605409" y="55886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767249">
              <a:off x="6589471" y="56588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767249">
              <a:off x="6573533" y="57290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767249">
              <a:off x="6557595" y="57992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rot="767249">
              <a:off x="6541657" y="58694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767249">
              <a:off x="6525719" y="59397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767249">
              <a:off x="6509781" y="60099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767249">
              <a:off x="6493844" y="60801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767249">
              <a:off x="6477906" y="61503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767249">
              <a:off x="6461968" y="62205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a:xfrm>
            <a:off x="2692279" y="3429000"/>
            <a:ext cx="4518788" cy="525350"/>
          </a:xfrm>
          <a:prstGeom prst="roundRect">
            <a:avLst>
              <a:gd name="adj" fmla="val 9988"/>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algn="ctr" font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国家衛生監督庁から </a:t>
            </a: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治験を要求される</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二等辺三角形 6"/>
          <p:cNvSpPr/>
          <p:nvPr/>
        </p:nvSpPr>
        <p:spPr>
          <a:xfrm rot="10800000">
            <a:off x="4087578" y="4186251"/>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375609" y="4186252"/>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したがって</a:t>
            </a:r>
            <a:endPar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504727" y="5692887"/>
            <a:ext cx="5253931" cy="579261"/>
          </a:xfrm>
          <a:prstGeom prst="rect">
            <a:avLst/>
          </a:prstGeom>
          <a:noFill/>
        </p:spPr>
        <p:txBody>
          <a:bodyPr wrap="square" rtlCol="0">
            <a:spAutoFit/>
          </a:bodyPr>
          <a:lstStyle/>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治験に関する手続きは公開されていない。</a:t>
            </a:r>
            <a:endParaRPr lang="en-US" altLang="ja-JP" sz="1400" b="1" spc="20" dirty="0">
              <a:latin typeface="Arial" panose="020B0604020202020204" pitchFamily="34" charset="0"/>
              <a:ea typeface="ＭＳ Ｐゴシック" panose="020B0600070205080204" pitchFamily="50" charset="-128"/>
              <a:cs typeface="Arial" panose="020B0604020202020204" pitchFamily="34" charset="0"/>
            </a:endParaRPr>
          </a:p>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治験実施機関も治験の手続きに関する情報を持っていない。</a:t>
            </a:r>
            <a:endParaRPr kumimoji="1"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基本的には、医療機器について治験を要求されることはない。</a:t>
            </a:r>
          </a:p>
        </p:txBody>
      </p:sp>
      <p:grpSp>
        <p:nvGrpSpPr>
          <p:cNvPr id="57" name="グループ化 56"/>
          <p:cNvGrpSpPr/>
          <p:nvPr/>
        </p:nvGrpSpPr>
        <p:grpSpPr>
          <a:xfrm>
            <a:off x="1784648" y="1700808"/>
            <a:ext cx="6336184" cy="288032"/>
            <a:chOff x="2358644" y="1988840"/>
            <a:chExt cx="4898612" cy="288032"/>
          </a:xfrm>
        </p:grpSpPr>
        <p:cxnSp>
          <p:nvCxnSpPr>
            <p:cNvPr id="58" name="直線コネクタ 57"/>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臨床試験に関する規制</a:t>
              </a:r>
            </a:p>
          </p:txBody>
        </p:sp>
      </p:grpSp>
      <p:sp>
        <p:nvSpPr>
          <p:cNvPr id="61" name="二等辺三角形 60"/>
          <p:cNvSpPr/>
          <p:nvPr/>
        </p:nvSpPr>
        <p:spPr>
          <a:xfrm rot="10800000">
            <a:off x="4087578" y="5232406"/>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4375609" y="5232407"/>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そのため</a:t>
            </a:r>
          </a:p>
        </p:txBody>
      </p:sp>
    </p:spTree>
    <p:extLst>
      <p:ext uri="{BB962C8B-B14F-4D97-AF65-F5344CB8AC3E}">
        <p14:creationId xmlns:p14="http://schemas.microsoft.com/office/powerpoint/2010/main" val="1222405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noProof="1"/>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臨床試験に関する</a:t>
            </a:r>
            <a:r>
              <a:rPr lang="en-US" altLang="ja-JP" noProof="1"/>
              <a:t>規制 </a:t>
            </a:r>
            <a:r>
              <a:rPr lang="ja-JP" altLang="en-US" noProof="1"/>
              <a:t>（</a:t>
            </a:r>
            <a:r>
              <a:rPr lang="en-US" altLang="ja-JP" noProof="1"/>
              <a:t>2/2</a:t>
            </a:r>
            <a:r>
              <a:rPr lang="ja-JP" altLang="en-US" noProof="1"/>
              <a:t>）</a:t>
            </a:r>
            <a:endParaRPr lang="en-US" altLang="ja-JP" noProof="1"/>
          </a:p>
        </p:txBody>
      </p:sp>
      <p:sp>
        <p:nvSpPr>
          <p:cNvPr id="115" name="テキスト ボックス 114"/>
          <p:cNvSpPr txBox="1"/>
          <p:nvPr/>
        </p:nvSpPr>
        <p:spPr>
          <a:xfrm>
            <a:off x="200472" y="1124744"/>
            <a:ext cx="9505056" cy="861774"/>
          </a:xfrm>
          <a:prstGeom prst="rect">
            <a:avLst/>
          </a:prstGeom>
          <a:noFill/>
        </p:spPr>
        <p:txBody>
          <a:bodyPr wrap="square" lIns="0" tIns="0" rIns="0" bIns="0" rtlCol="0">
            <a:spAutoFit/>
          </a:bodyPr>
          <a:lstStyle/>
          <a:p>
            <a:pPr marL="190500" marR="0" lvl="0" indent="-190500" defTabSz="914400" rtl="0" eaLnBrk="1" fontAlgn="auto" latinLnBrk="0" hangingPunct="1">
              <a:spcBef>
                <a:spcPts val="0"/>
              </a:spcBef>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ブラジル政府は臨床試験を管理する法律を変更し、2024年8月に発効</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した</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p>
          <a:p>
            <a:pPr marL="190500" marR="0" lvl="0" indent="-190500" defTabSz="914400" rtl="0" eaLnBrk="1" fontAlgn="auto" latinLnBrk="0" hangingPunct="1">
              <a:spcBef>
                <a:spcPts val="0"/>
              </a:spcBef>
              <a:buClr>
                <a:srgbClr val="5F8AC3"/>
              </a:buClr>
              <a:buSzTx/>
              <a:buFont typeface="Wingdings" panose="05000000000000000000" pitchFamily="2" charset="2"/>
              <a:buChar char="n"/>
              <a:tabLst/>
              <a:defRPr/>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新法の下では、</a:t>
            </a:r>
            <a:r>
              <a:rPr lang="en-US" sz="1400" b="0" i="0" noProof="1">
                <a:effectLst/>
                <a:latin typeface="Arial" panose="020B0604020202020204" pitchFamily="34" charset="0"/>
                <a:cs typeface="Arial" panose="020B0604020202020204" pitchFamily="34" charset="0"/>
              </a:rPr>
              <a:t>地方の倫理委員会は、以前のように全国委員会による審査なしに試験のプロトコルを承認することがで</a:t>
            </a:r>
            <a:r>
              <a:rPr lang="ja-JP" altLang="en-US" sz="1400" b="0" i="0" noProof="1">
                <a:effectLst/>
                <a:latin typeface="Arial" panose="020B0604020202020204" pitchFamily="34" charset="0"/>
                <a:cs typeface="Arial" panose="020B0604020202020204" pitchFamily="34" charset="0"/>
              </a:rPr>
              <a:t>きる。また、</a:t>
            </a:r>
            <a:r>
              <a:rPr lang="en-US" sz="1400" b="0" i="0" noProof="1">
                <a:effectLst/>
                <a:latin typeface="Arial" panose="020B0604020202020204" pitchFamily="34" charset="0"/>
                <a:cs typeface="Arial" panose="020B0604020202020204" pitchFamily="34" charset="0"/>
              </a:rPr>
              <a:t>多施設</a:t>
            </a:r>
            <a:r>
              <a:rPr lang="ja-JP" altLang="en-US" sz="1400" b="0" i="0" noProof="1">
                <a:effectLst/>
                <a:latin typeface="Arial" panose="020B0604020202020204" pitchFamily="34" charset="0"/>
                <a:cs typeface="Arial" panose="020B0604020202020204" pitchFamily="34" charset="0"/>
              </a:rPr>
              <a:t>共同</a:t>
            </a:r>
            <a:r>
              <a:rPr lang="en-US" sz="1400" b="0" i="0" noProof="1">
                <a:effectLst/>
                <a:latin typeface="Arial" panose="020B0604020202020204" pitchFamily="34" charset="0"/>
                <a:cs typeface="Arial" panose="020B0604020202020204" pitchFamily="34" charset="0"/>
              </a:rPr>
              <a:t>試験は施設ごとに倫理委員会の個別の承認を必要とせず、試験プロトコルの審査は1ヶ月以内に完了しなければならない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6" name="TextBox 5">
            <a:extLst>
              <a:ext uri="{FF2B5EF4-FFF2-40B4-BE49-F238E27FC236}">
                <a16:creationId xmlns:a16="http://schemas.microsoft.com/office/drawing/2014/main" id="{7EC50F6A-9F34-6AC2-9A93-E41DCD029C3C}"/>
              </a:ext>
            </a:extLst>
          </p:cNvPr>
          <p:cNvSpPr txBox="1"/>
          <p:nvPr/>
        </p:nvSpPr>
        <p:spPr>
          <a:xfrm>
            <a:off x="280990" y="2084969"/>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noProof="1">
                <a:solidFill>
                  <a:srgbClr val="000000"/>
                </a:solidFill>
                <a:latin typeface="Arial" panose="020B0604020202020204" pitchFamily="34" charset="0"/>
                <a:ea typeface="HGP創英角ｺﾞｼｯｸUB" pitchFamily="50" charset="-128"/>
                <a:cs typeface="Arial" panose="020B0604020202020204" pitchFamily="34" charset="0"/>
              </a:rPr>
              <a:t>臨床試験申請の審査プロセス</a:t>
            </a:r>
            <a:endParaRPr kumimoji="1" lang="en-US" sz="1400" b="1" dirty="0">
              <a:solidFill>
                <a:srgbClr val="000000"/>
              </a:solidFill>
              <a:latin typeface="Arial" panose="020B0604020202020204" pitchFamily="34" charset="0"/>
              <a:ea typeface="HGP創英角ｺﾞｼｯｸUB" pitchFamily="50" charset="-128"/>
              <a:cs typeface="Arial" panose="020B0604020202020204" pitchFamily="34" charset="0"/>
            </a:endParaRPr>
          </a:p>
        </p:txBody>
      </p:sp>
      <p:sp>
        <p:nvSpPr>
          <p:cNvPr id="22" name="テキスト ボックス 65">
            <a:extLst>
              <a:ext uri="{FF2B5EF4-FFF2-40B4-BE49-F238E27FC236}">
                <a16:creationId xmlns:a16="http://schemas.microsoft.com/office/drawing/2014/main" id="{8E342482-8B99-3E9A-A706-EA50CDF8FD86}"/>
              </a:ext>
            </a:extLst>
          </p:cNvPr>
          <p:cNvSpPr txBox="1"/>
          <p:nvPr/>
        </p:nvSpPr>
        <p:spPr>
          <a:xfrm>
            <a:off x="343088" y="6509493"/>
            <a:ext cx="9362440" cy="20977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Regulatory Partners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Overview  of the Approval of Clinical Trial Application</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 Brazil</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Credevo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Clinical Trial Regulatory Process – Brazil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Regulatory Focus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LatinAmerica Roundup: Brazil’s clinical trials law strengthens participant protections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DE599A87-FA2C-724F-4080-6CE09724C866}"/>
              </a:ext>
            </a:extLst>
          </p:cNvPr>
          <p:cNvSpPr/>
          <p:nvPr/>
        </p:nvSpPr>
        <p:spPr>
          <a:xfrm>
            <a:off x="285255" y="2470255"/>
            <a:ext cx="1981987" cy="1187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CONEP/CEPシステムに</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提供される治験申請書</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及び関連文書</a:t>
            </a:r>
            <a:r>
              <a:rPr kumimoji="1" lang="ja-JP" alt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、ポルトガル語に翻訳</a:t>
            </a:r>
            <a:r>
              <a:rPr kumimoji="1" lang="ja-JP" alt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Rounded Corners 18">
            <a:extLst>
              <a:ext uri="{FF2B5EF4-FFF2-40B4-BE49-F238E27FC236}">
                <a16:creationId xmlns:a16="http://schemas.microsoft.com/office/drawing/2014/main" id="{178D4840-3D3F-5875-AD65-9A210D83AF63}"/>
              </a:ext>
            </a:extLst>
          </p:cNvPr>
          <p:cNvSpPr/>
          <p:nvPr/>
        </p:nvSpPr>
        <p:spPr>
          <a:xfrm>
            <a:off x="2657892" y="2470254"/>
            <a:ext cx="2088232" cy="118413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治験責任医師 （PI） は治験申請書 （CTA/DDCM） を治験倫理委員会 （CEP） に、また該当する場合は国家研究倫理委員会 （CONEP） にオンラインPlataforma Brasilを介して</a:t>
            </a:r>
            <a:b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提出する。</a:t>
            </a:r>
          </a:p>
        </p:txBody>
      </p:sp>
      <p:sp>
        <p:nvSpPr>
          <p:cNvPr id="20" name="Rectangle: Rounded Corners 19">
            <a:extLst>
              <a:ext uri="{FF2B5EF4-FFF2-40B4-BE49-F238E27FC236}">
                <a16:creationId xmlns:a16="http://schemas.microsoft.com/office/drawing/2014/main" id="{A3084672-8AF0-A09F-EFBC-0320E26A4F33}"/>
              </a:ext>
            </a:extLst>
          </p:cNvPr>
          <p:cNvSpPr/>
          <p:nvPr/>
        </p:nvSpPr>
        <p:spPr>
          <a:xfrm>
            <a:off x="5097017" y="2470255"/>
            <a:ext cx="2088232" cy="1187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多施設共同臨床試験では、主任研究者 （PI） は、審査のためにCEPに送付される研究プロトコールパッケージの一部として、参加施設および関連プロトコルのリストを提出する。</a:t>
            </a:r>
          </a:p>
        </p:txBody>
      </p:sp>
      <p:sp>
        <p:nvSpPr>
          <p:cNvPr id="21" name="Rectangle: Rounded Corners 20">
            <a:extLst>
              <a:ext uri="{FF2B5EF4-FFF2-40B4-BE49-F238E27FC236}">
                <a16:creationId xmlns:a16="http://schemas.microsoft.com/office/drawing/2014/main" id="{8C97ADB9-F46F-3E48-84CA-17F0CCCB0B7D}"/>
              </a:ext>
            </a:extLst>
          </p:cNvPr>
          <p:cNvSpPr/>
          <p:nvPr/>
        </p:nvSpPr>
        <p:spPr>
          <a:xfrm>
            <a:off x="7580163" y="2470255"/>
            <a:ext cx="1981987" cy="1187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CEPは、受領後10日以内にプロトコルの完全性を審査し、プロトコルが完全に受け入れられた日から30日後に</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最初の報告書を発行する。</a:t>
            </a:r>
          </a:p>
        </p:txBody>
      </p:sp>
      <p:sp>
        <p:nvSpPr>
          <p:cNvPr id="23" name="Rectangle: Rounded Corners 22">
            <a:extLst>
              <a:ext uri="{FF2B5EF4-FFF2-40B4-BE49-F238E27FC236}">
                <a16:creationId xmlns:a16="http://schemas.microsoft.com/office/drawing/2014/main" id="{23244F93-1BC6-FA97-21B0-764AA6B6AC88}"/>
              </a:ext>
            </a:extLst>
          </p:cNvPr>
          <p:cNvSpPr/>
          <p:nvPr/>
        </p:nvSpPr>
        <p:spPr>
          <a:xfrm>
            <a:off x="7580163" y="3810590"/>
            <a:ext cx="1981987"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CONEP （外国スポンサーの場合） は申請を審査し、書類が受理された日から60日以内にこの追加審査のための最初の報告書を発行するものとする。</a:t>
            </a:r>
          </a:p>
        </p:txBody>
      </p:sp>
      <p:sp>
        <p:nvSpPr>
          <p:cNvPr id="24" name="Rectangle: Rounded Corners 23">
            <a:extLst>
              <a:ext uri="{FF2B5EF4-FFF2-40B4-BE49-F238E27FC236}">
                <a16:creationId xmlns:a16="http://schemas.microsoft.com/office/drawing/2014/main" id="{141B5917-066B-0531-7389-978006A47DBE}"/>
              </a:ext>
            </a:extLst>
          </p:cNvPr>
          <p:cNvSpPr/>
          <p:nvPr/>
        </p:nvSpPr>
        <p:spPr>
          <a:xfrm>
            <a:off x="5091533" y="3810590"/>
            <a:ext cx="2088232"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事務所の</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COPEC</a:t>
            </a:r>
            <a:r>
              <a:rPr kumimoji="1" lang="ja-JP" alt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Clinical Research Coordination on Drugs and Biologicals）は、臨床試験申請の審査を実施する責任がある。</a:t>
            </a:r>
          </a:p>
        </p:txBody>
      </p:sp>
      <p:sp>
        <p:nvSpPr>
          <p:cNvPr id="25" name="Rectangle: Rounded Corners 24">
            <a:extLst>
              <a:ext uri="{FF2B5EF4-FFF2-40B4-BE49-F238E27FC236}">
                <a16:creationId xmlns:a16="http://schemas.microsoft.com/office/drawing/2014/main" id="{C484E500-A469-B7CC-A5FC-9A00C36913E2}"/>
              </a:ext>
            </a:extLst>
          </p:cNvPr>
          <p:cNvSpPr/>
          <p:nvPr/>
        </p:nvSpPr>
        <p:spPr>
          <a:xfrm>
            <a:off x="2659110" y="3810590"/>
            <a:ext cx="2088232"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研究センター、治験責任医師及び倫理委員会システム間の全てのコミュニケーションは、オンラインプラットフォームを通じて行われるべきである。</a:t>
            </a:r>
          </a:p>
        </p:txBody>
      </p:sp>
      <p:sp>
        <p:nvSpPr>
          <p:cNvPr id="26" name="Rectangle: Rounded Corners 25">
            <a:extLst>
              <a:ext uri="{FF2B5EF4-FFF2-40B4-BE49-F238E27FC236}">
                <a16:creationId xmlns:a16="http://schemas.microsoft.com/office/drawing/2014/main" id="{86E4189B-B750-70D2-EBBC-8069EE2C4ABD}"/>
              </a:ext>
            </a:extLst>
          </p:cNvPr>
          <p:cNvSpPr/>
          <p:nvPr/>
        </p:nvSpPr>
        <p:spPr>
          <a:xfrm>
            <a:off x="280990" y="3810590"/>
            <a:ext cx="1981987"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倫理委員会が申請を承認すると、ANVISAに転送される。</a:t>
            </a:r>
          </a:p>
        </p:txBody>
      </p:sp>
      <p:sp>
        <p:nvSpPr>
          <p:cNvPr id="32" name="Rectangle: Rounded Corners 31">
            <a:extLst>
              <a:ext uri="{FF2B5EF4-FFF2-40B4-BE49-F238E27FC236}">
                <a16:creationId xmlns:a16="http://schemas.microsoft.com/office/drawing/2014/main" id="{BD3EAC87-12C7-4DA1-051E-BD73B4938BB6}"/>
              </a:ext>
            </a:extLst>
          </p:cNvPr>
          <p:cNvSpPr/>
          <p:nvPr/>
        </p:nvSpPr>
        <p:spPr>
          <a:xfrm>
            <a:off x="285254" y="5187990"/>
            <a:ext cx="1981987"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ANVISAによる評価プロセスは2つのフェーズに分かれている。</a:t>
            </a:r>
          </a:p>
          <a:p>
            <a:r>
              <a:rPr lang="en-US" sz="1100" b="0" i="0" noProof="1">
                <a:solidFill>
                  <a:schemeClr val="tx1"/>
                </a:solidFill>
                <a:effectLst/>
                <a:latin typeface="Arial" panose="020B0604020202020204" pitchFamily="34" charset="0"/>
                <a:cs typeface="Arial" panose="020B0604020202020204" pitchFamily="34" charset="0"/>
              </a:rPr>
              <a:t>1） 治験の申請に必要な全ての書類が添付されていることを確認すること</a:t>
            </a:r>
            <a:endParaRPr lang="en-US" sz="1100" b="0" i="0" dirty="0">
              <a:solidFill>
                <a:schemeClr val="tx1"/>
              </a:solidFill>
              <a:effectLst/>
              <a:latin typeface="Arial" panose="020B0604020202020204" pitchFamily="34" charset="0"/>
              <a:cs typeface="Arial" panose="020B0604020202020204" pitchFamily="34" charset="0"/>
            </a:endParaRPr>
          </a:p>
          <a:p>
            <a: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 申請の技術的審査</a:t>
            </a:r>
            <a:endParaRPr kumimoji="1" 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Rounded Corners 32">
            <a:extLst>
              <a:ext uri="{FF2B5EF4-FFF2-40B4-BE49-F238E27FC236}">
                <a16:creationId xmlns:a16="http://schemas.microsoft.com/office/drawing/2014/main" id="{A09D8ECC-903F-9785-9640-F4996F954505}"/>
              </a:ext>
            </a:extLst>
          </p:cNvPr>
          <p:cNvSpPr/>
          <p:nvPr/>
        </p:nvSpPr>
        <p:spPr>
          <a:xfrm>
            <a:off x="2657891" y="5187990"/>
            <a:ext cx="2088232"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DDCMの受領後、ANVISAは90暦日以内に申請を審査する。</a:t>
            </a:r>
            <a:r>
              <a:rPr kumimoji="1" 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ANVISAが受領後90日以内に回答しない場合、すべての倫理的承認が得られれば、臨床開発を開始することができる。</a:t>
            </a:r>
          </a:p>
        </p:txBody>
      </p:sp>
      <p:sp>
        <p:nvSpPr>
          <p:cNvPr id="34" name="Rectangle: Rounded Corners 33">
            <a:extLst>
              <a:ext uri="{FF2B5EF4-FFF2-40B4-BE49-F238E27FC236}">
                <a16:creationId xmlns:a16="http://schemas.microsoft.com/office/drawing/2014/main" id="{FF9CFE37-C73D-9455-4310-9F9CA3525A99}"/>
              </a:ext>
            </a:extLst>
          </p:cNvPr>
          <p:cNvSpPr/>
          <p:nvPr/>
        </p:nvSpPr>
        <p:spPr>
          <a:xfrm>
            <a:off x="5097017" y="5187990"/>
            <a:ext cx="2088232"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ANVISAによる審査と承認プロセスには通常18週間かかる。</a:t>
            </a:r>
          </a:p>
        </p:txBody>
      </p:sp>
      <p:sp>
        <p:nvSpPr>
          <p:cNvPr id="35" name="Rectangle: Rounded Corners 34">
            <a:extLst>
              <a:ext uri="{FF2B5EF4-FFF2-40B4-BE49-F238E27FC236}">
                <a16:creationId xmlns:a16="http://schemas.microsoft.com/office/drawing/2014/main" id="{DB049543-387D-B5E4-DE09-E64016DD1B9B}"/>
              </a:ext>
            </a:extLst>
          </p:cNvPr>
          <p:cNvSpPr/>
          <p:nvPr/>
        </p:nvSpPr>
        <p:spPr>
          <a:xfrm>
            <a:off x="7580163" y="5187990"/>
            <a:ext cx="1981987"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ANVISAにより承認されると、治験依頼者又はCROは、治験に使用する治験薬 （IP） を輸送するための輸入許可を取得する必要がある。</a:t>
            </a:r>
          </a:p>
        </p:txBody>
      </p:sp>
      <p:cxnSp>
        <p:nvCxnSpPr>
          <p:cNvPr id="37" name="Straight Arrow Connector 36">
            <a:extLst>
              <a:ext uri="{FF2B5EF4-FFF2-40B4-BE49-F238E27FC236}">
                <a16:creationId xmlns:a16="http://schemas.microsoft.com/office/drawing/2014/main" id="{462765F3-DE94-8289-88A8-61075A6B85F8}"/>
              </a:ext>
            </a:extLst>
          </p:cNvPr>
          <p:cNvCxnSpPr>
            <a:cxnSpLocks/>
            <a:stCxn id="11" idx="3"/>
            <a:endCxn id="19" idx="1"/>
          </p:cNvCxnSpPr>
          <p:nvPr/>
        </p:nvCxnSpPr>
        <p:spPr>
          <a:xfrm flipV="1">
            <a:off x="2267242" y="3062322"/>
            <a:ext cx="390650" cy="156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42B87-7764-E8B2-9645-AAD539451E43}"/>
              </a:ext>
            </a:extLst>
          </p:cNvPr>
          <p:cNvCxnSpPr>
            <a:cxnSpLocks/>
            <a:stCxn id="19" idx="3"/>
            <a:endCxn id="20" idx="1"/>
          </p:cNvCxnSpPr>
          <p:nvPr/>
        </p:nvCxnSpPr>
        <p:spPr>
          <a:xfrm>
            <a:off x="4746124" y="3062322"/>
            <a:ext cx="350893" cy="156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1F4F6F4-E613-550C-F043-D860587BA3B5}"/>
              </a:ext>
            </a:extLst>
          </p:cNvPr>
          <p:cNvCxnSpPr>
            <a:cxnSpLocks/>
            <a:stCxn id="20" idx="3"/>
            <a:endCxn id="21" idx="1"/>
          </p:cNvCxnSpPr>
          <p:nvPr/>
        </p:nvCxnSpPr>
        <p:spPr>
          <a:xfrm>
            <a:off x="7185249" y="3063886"/>
            <a:ext cx="39491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D60B95A-9CFE-0330-B600-FDF275ACB745}"/>
              </a:ext>
            </a:extLst>
          </p:cNvPr>
          <p:cNvCxnSpPr>
            <a:cxnSpLocks/>
            <a:stCxn id="21" idx="2"/>
            <a:endCxn id="23" idx="0"/>
          </p:cNvCxnSpPr>
          <p:nvPr/>
        </p:nvCxnSpPr>
        <p:spPr>
          <a:xfrm>
            <a:off x="8571157" y="3657517"/>
            <a:ext cx="0" cy="15307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17E974A-BBE9-5E2F-8B68-6F7352927C76}"/>
              </a:ext>
            </a:extLst>
          </p:cNvPr>
          <p:cNvCxnSpPr>
            <a:cxnSpLocks/>
            <a:stCxn id="23" idx="1"/>
            <a:endCxn id="24" idx="3"/>
          </p:cNvCxnSpPr>
          <p:nvPr/>
        </p:nvCxnSpPr>
        <p:spPr>
          <a:xfrm flipH="1">
            <a:off x="7179765" y="4426860"/>
            <a:ext cx="40039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717110F-909E-C8AC-C30C-EF6CC0DFFB41}"/>
              </a:ext>
            </a:extLst>
          </p:cNvPr>
          <p:cNvCxnSpPr>
            <a:cxnSpLocks/>
            <a:stCxn id="24" idx="1"/>
            <a:endCxn id="25" idx="3"/>
          </p:cNvCxnSpPr>
          <p:nvPr/>
        </p:nvCxnSpPr>
        <p:spPr>
          <a:xfrm flipH="1">
            <a:off x="4747342" y="4426860"/>
            <a:ext cx="34419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7B8B5D2-0AD7-A863-D0E5-1DEE8E34A155}"/>
              </a:ext>
            </a:extLst>
          </p:cNvPr>
          <p:cNvCxnSpPr>
            <a:cxnSpLocks/>
            <a:stCxn id="25" idx="1"/>
            <a:endCxn id="26" idx="3"/>
          </p:cNvCxnSpPr>
          <p:nvPr/>
        </p:nvCxnSpPr>
        <p:spPr>
          <a:xfrm flipH="1">
            <a:off x="2262977" y="4426860"/>
            <a:ext cx="39613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2731B08-C98E-B772-93F2-1A788BEDC082}"/>
              </a:ext>
            </a:extLst>
          </p:cNvPr>
          <p:cNvCxnSpPr>
            <a:cxnSpLocks/>
            <a:stCxn id="26" idx="2"/>
            <a:endCxn id="32" idx="0"/>
          </p:cNvCxnSpPr>
          <p:nvPr/>
        </p:nvCxnSpPr>
        <p:spPr>
          <a:xfrm>
            <a:off x="1271984" y="5043129"/>
            <a:ext cx="4264" cy="14486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385E13F-7AA9-E9A4-B829-34938813FC31}"/>
              </a:ext>
            </a:extLst>
          </p:cNvPr>
          <p:cNvCxnSpPr>
            <a:cxnSpLocks/>
            <a:stCxn id="32" idx="3"/>
            <a:endCxn id="33" idx="1"/>
          </p:cNvCxnSpPr>
          <p:nvPr/>
        </p:nvCxnSpPr>
        <p:spPr>
          <a:xfrm>
            <a:off x="2267241" y="5780876"/>
            <a:ext cx="39065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5155C9B-133C-FEF3-5CBD-3087DF2C5F23}"/>
              </a:ext>
            </a:extLst>
          </p:cNvPr>
          <p:cNvCxnSpPr>
            <a:cxnSpLocks/>
            <a:stCxn id="33" idx="3"/>
            <a:endCxn id="34" idx="1"/>
          </p:cNvCxnSpPr>
          <p:nvPr/>
        </p:nvCxnSpPr>
        <p:spPr>
          <a:xfrm>
            <a:off x="4746123" y="5780876"/>
            <a:ext cx="35089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6BBCC7-52A7-C36E-6035-6AB2717582CC}"/>
              </a:ext>
            </a:extLst>
          </p:cNvPr>
          <p:cNvCxnSpPr>
            <a:cxnSpLocks/>
            <a:stCxn id="34" idx="3"/>
            <a:endCxn id="35" idx="1"/>
          </p:cNvCxnSpPr>
          <p:nvPr/>
        </p:nvCxnSpPr>
        <p:spPr>
          <a:xfrm>
            <a:off x="7185249" y="5780876"/>
            <a:ext cx="39491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338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6496" y="5409220"/>
            <a:ext cx="2580704" cy="1044116"/>
          </a:xfrm>
          <a:prstGeom prst="rect">
            <a:avLst/>
          </a:prstGeom>
          <a:solidFill>
            <a:srgbClr val="E8E8E8"/>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2936776" y="5409220"/>
            <a:ext cx="3471168" cy="1044116"/>
          </a:xfrm>
          <a:prstGeom prst="rect">
            <a:avLst/>
          </a:prstGeom>
          <a:solidFill>
            <a:srgbClr val="DCDCDC"/>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6354669" y="5268686"/>
            <a:ext cx="3178485" cy="1186107"/>
          </a:xfrm>
          <a:prstGeom prst="rect">
            <a:avLst/>
          </a:prstGeom>
          <a:solidFill>
            <a:srgbClr val="CFCFCF"/>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6906390" y="3562050"/>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6897216" y="2758461"/>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角丸四角形 61"/>
          <p:cNvSpPr/>
          <p:nvPr/>
        </p:nvSpPr>
        <p:spPr>
          <a:xfrm>
            <a:off x="3512399" y="4574124"/>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3497536" y="3534494"/>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3497536" y="2762250"/>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3497537" y="2323877"/>
            <a:ext cx="1214610"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ライセンス・教育水準</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rPr>
              <a:t>槙絵美子・加藤麻衣「ブラジルの健康保険制度 </a:t>
            </a:r>
            <a:r>
              <a:rPr lang="en-US" altLang="ja-JP" sz="800" dirty="0">
                <a:solidFill>
                  <a:srgbClr val="000000"/>
                </a:solidFill>
              </a:rPr>
              <a:t>- </a:t>
            </a:r>
            <a:r>
              <a:rPr lang="ja-JP" altLang="en-US" sz="800" dirty="0">
                <a:solidFill>
                  <a:srgbClr val="000000"/>
                </a:solidFill>
              </a:rPr>
              <a:t>統一医療システム</a:t>
            </a:r>
            <a:r>
              <a:rPr lang="en-US" altLang="ja-JP" sz="800" dirty="0">
                <a:solidFill>
                  <a:srgbClr val="000000"/>
                </a:solidFill>
              </a:rPr>
              <a:t>SUS</a:t>
            </a:r>
            <a:r>
              <a:rPr lang="ja-JP" altLang="en-US" sz="800" dirty="0">
                <a:solidFill>
                  <a:srgbClr val="000000"/>
                </a:solidFill>
              </a:rPr>
              <a:t>と民間健康保険</a:t>
            </a:r>
            <a:r>
              <a:rPr lang="en-US" altLang="ja-JP" sz="800" dirty="0">
                <a:solidFill>
                  <a:srgbClr val="000000"/>
                </a:solidFill>
              </a:rPr>
              <a:t>SHI</a:t>
            </a:r>
            <a:r>
              <a:rPr lang="ja-JP" altLang="en-US" sz="800" dirty="0">
                <a:solidFill>
                  <a:srgbClr val="000000"/>
                </a:solidFill>
              </a:rPr>
              <a:t>」（</a:t>
            </a:r>
            <a:r>
              <a:rPr lang="en-US" altLang="ja-JP" sz="800" dirty="0">
                <a:solidFill>
                  <a:srgbClr val="000000"/>
                </a:solidFill>
              </a:rPr>
              <a:t>2015</a:t>
            </a:r>
            <a:r>
              <a:rPr lang="ja-JP" altLang="en-US" sz="800" dirty="0">
                <a:solidFill>
                  <a:srgbClr val="000000"/>
                </a:solidFill>
              </a:rPr>
              <a:t>年）</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solidFill>
                  <a:srgbClr val="000000"/>
                </a:solidFill>
              </a:rPr>
              <a:t>、有識者ヒアリング</a:t>
            </a:r>
          </a:p>
        </p:txBody>
      </p:sp>
      <p:grpSp>
        <p:nvGrpSpPr>
          <p:cNvPr id="290" name="グループ化 289"/>
          <p:cNvGrpSpPr/>
          <p:nvPr/>
        </p:nvGrpSpPr>
        <p:grpSpPr>
          <a:xfrm>
            <a:off x="395961" y="1844824"/>
            <a:ext cx="9165551" cy="288032"/>
            <a:chOff x="2358644" y="1988840"/>
            <a:chExt cx="4898612" cy="288032"/>
          </a:xfrm>
        </p:grpSpPr>
        <p:cxnSp>
          <p:nvCxnSpPr>
            <p:cNvPr id="291" name="直線コネクタ 290"/>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2"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医師免許／専門医のライセンス取得フロー</a:t>
              </a:r>
            </a:p>
          </p:txBody>
        </p:sp>
      </p:grpSp>
      <p:sp>
        <p:nvSpPr>
          <p:cNvPr id="59" name="テキスト ボックス 5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ブラジルに医師国家試験はなく、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年制の医学部を卒業すると、一般医として医療行為を行うことができる（歯学部は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ただし、その後に</a:t>
            </a:r>
            <a:r>
              <a:rPr lang="en-US" altLang="ja-JP" sz="1400" dirty="0" err="1"/>
              <a:t>Residência</a:t>
            </a:r>
            <a:r>
              <a:rPr lang="en-US" altLang="ja-JP" sz="1400" dirty="0"/>
              <a:t> </a:t>
            </a:r>
            <a:r>
              <a:rPr lang="en-US" altLang="ja-JP" sz="1400" dirty="0" err="1"/>
              <a:t>Médica</a:t>
            </a:r>
            <a:r>
              <a:rPr lang="ja-JP" altLang="en-US" sz="1400" dirty="0"/>
              <a:t>と呼ばれる課程があり、同課程に進むためには試験が存在する。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3239891" y="2257543"/>
            <a:ext cx="3051179" cy="2246577"/>
          </a:xfrm>
          <a:prstGeom prst="rect">
            <a:avLst/>
          </a:prstGeom>
          <a:noFill/>
        </p:spPr>
        <p:txBody>
          <a:bodyPr wrap="square" rtlCol="0">
            <a:spAutoFit/>
          </a:bodyPr>
          <a:lstStyle/>
          <a:p>
            <a:pPr marL="171450" indent="-171450">
              <a:lnSpc>
                <a:spcPct val="113000"/>
              </a:lnSpc>
              <a:buClr>
                <a:srgbClr val="3D6AA7"/>
              </a:buClr>
              <a:buSzPct val="80000"/>
              <a:buFont typeface="Wingdings" panose="05000000000000000000" pitchFamily="2" charset="2"/>
              <a:buChar char="l"/>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医学部卒業</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5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5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buClr>
                <a:srgbClr val="3D6AA7"/>
              </a:buClr>
              <a:buSzPct val="80000"/>
              <a:buFont typeface="Wingdings" panose="05000000000000000000" pitchFamily="2" charset="2"/>
              <a:buChar char="l"/>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連邦医師評議会（</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CFM</a:t>
            </a:r>
            <a:r>
              <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）に登録</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7325">
              <a:lnSpc>
                <a:spcPct val="113000"/>
              </a:lnSpc>
              <a:spcBef>
                <a:spcPts val="300"/>
              </a:spcBef>
              <a:buClr>
                <a:srgbClr val="3D6AA7"/>
              </a:buClr>
              <a:buSzPct val="80000"/>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Conselho</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Federal </a:t>
            </a: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Medicina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主に医療倫理や医療実務の監督を行う機関。</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spcBef>
                <a:spcPts val="450"/>
              </a:spcBef>
              <a:buClr>
                <a:srgbClr val="3D6AA7"/>
              </a:buClr>
              <a:buSzPct val="80000"/>
              <a:buFont typeface="Wingdings" panose="05000000000000000000" pitchFamily="2" charset="2"/>
              <a:buChar char="l"/>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一般医として医療行為が可能</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322263" lvl="1" indent="-11113" algn="just">
              <a:lnSpc>
                <a:spcPct val="113000"/>
              </a:lnSpc>
              <a:spcBef>
                <a:spcPts val="600"/>
              </a:spcBef>
              <a:buClr>
                <a:srgbClr val="3D6AA7"/>
              </a:buClr>
              <a:buSzPct val="80000"/>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サンパウロ州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取得の義務はないが医師試験が存在している。現在その義務化に向けた動きがあると言われている。</a:t>
            </a:r>
          </a:p>
        </p:txBody>
      </p:sp>
      <p:sp>
        <p:nvSpPr>
          <p:cNvPr id="83" name="テキスト ボックス 82"/>
          <p:cNvSpPr txBox="1"/>
          <p:nvPr/>
        </p:nvSpPr>
        <p:spPr>
          <a:xfrm>
            <a:off x="3566624" y="5759145"/>
            <a:ext cx="2331426" cy="266420"/>
          </a:xfrm>
          <a:prstGeom prst="rect">
            <a:avLst/>
          </a:prstGeom>
          <a:noFill/>
        </p:spPr>
        <p:txBody>
          <a:bodyPr wrap="square" rtlCol="0">
            <a:spAutoFit/>
          </a:bodyPr>
          <a:lstStyle/>
          <a:p>
            <a:pPr algn="ctr">
              <a:lnSpc>
                <a:spcPct val="113000"/>
              </a:lnSpc>
            </a:pPr>
            <a:r>
              <a:rPr lang="ja-JP" altLang="en-US" sz="1100" spc="-30" dirty="0">
                <a:latin typeface="Arial" panose="020B0604020202020204" pitchFamily="34" charset="0"/>
                <a:ea typeface="ＭＳ Ｐゴシック" panose="020B0600070205080204" pitchFamily="50" charset="-128"/>
                <a:cs typeface="Arial" panose="020B0604020202020204" pitchFamily="34" charset="0"/>
              </a:rPr>
              <a:t>研修医として勤務と臨床を学ぶ課程。</a:t>
            </a:r>
            <a:endParaRPr kumimoji="1" lang="ja-JP" altLang="en-US" sz="110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テキスト ボックス 89"/>
          <p:cNvSpPr txBox="1"/>
          <p:nvPr/>
        </p:nvSpPr>
        <p:spPr>
          <a:xfrm>
            <a:off x="3296816" y="4546958"/>
            <a:ext cx="3051179" cy="475066"/>
          </a:xfrm>
          <a:prstGeom prst="rect">
            <a:avLst/>
          </a:prstGeom>
          <a:noFill/>
        </p:spPr>
        <p:txBody>
          <a:bodyPr wrap="square" rtlCol="0">
            <a:spAutoFit/>
          </a:bodyPr>
          <a:lstStyle>
            <a:defPPr>
              <a:defRPr lang="ja-JP"/>
            </a:defPPr>
            <a:lvl1pPr marL="171450" indent="-171450">
              <a:lnSpc>
                <a:spcPct val="113000"/>
              </a:lnSpc>
              <a:buClr>
                <a:srgbClr val="3D6AA7"/>
              </a:buClr>
              <a:buSzPct val="80000"/>
              <a:buFont typeface="Wingdings" panose="05000000000000000000" pitchFamily="2" charset="2"/>
              <a:buChar char="l"/>
              <a:defRPr sz="1100" b="1">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200" dirty="0"/>
              <a:t>Residência </a:t>
            </a:r>
            <a:r>
              <a:rPr lang="en-US" altLang="ja-JP" sz="1200" dirty="0" err="1"/>
              <a:t>Médica</a:t>
            </a:r>
            <a:r>
              <a:rPr lang="ja-JP" altLang="en-US" sz="1200" dirty="0"/>
              <a:t>に進むための試験。</a:t>
            </a:r>
            <a:br>
              <a:rPr lang="en-US" altLang="ja-JP" sz="1200" dirty="0"/>
            </a:br>
            <a:r>
              <a:rPr lang="ja-JP" altLang="en-US" b="0" dirty="0"/>
              <a:t>（日本の医師国家試験に該当）</a:t>
            </a:r>
            <a:endParaRPr lang="ja-JP" altLang="en-US" sz="1200" b="0" dirty="0"/>
          </a:p>
        </p:txBody>
      </p:sp>
      <p:sp>
        <p:nvSpPr>
          <p:cNvPr id="91" name="テキスト ボックス 90"/>
          <p:cNvSpPr txBox="1"/>
          <p:nvPr/>
        </p:nvSpPr>
        <p:spPr>
          <a:xfrm>
            <a:off x="6695048" y="2731295"/>
            <a:ext cx="2290399" cy="282257"/>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en-US" altLang="ja-JP" sz="1200" b="1" dirty="0"/>
              <a:t>Residência </a:t>
            </a:r>
            <a:r>
              <a:rPr lang="en-US" altLang="ja-JP" sz="1200" b="1" dirty="0" err="1"/>
              <a:t>Médica</a:t>
            </a:r>
            <a:r>
              <a:rPr lang="en-US" altLang="ja-JP" sz="1200" b="1" dirty="0"/>
              <a:t> </a:t>
            </a:r>
            <a:r>
              <a:rPr lang="ja-JP" altLang="en-US" sz="1200" b="1" dirty="0"/>
              <a:t>修了</a:t>
            </a:r>
          </a:p>
        </p:txBody>
      </p:sp>
      <p:sp>
        <p:nvSpPr>
          <p:cNvPr id="94" name="テキスト ボックス 93"/>
          <p:cNvSpPr txBox="1"/>
          <p:nvPr/>
        </p:nvSpPr>
        <p:spPr>
          <a:xfrm>
            <a:off x="6695049" y="3523383"/>
            <a:ext cx="3024336" cy="947824"/>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ja-JP" altLang="en-US" sz="1200" b="1" dirty="0"/>
              <a:t>専門医の認定試験を受験</a:t>
            </a:r>
            <a:endParaRPr lang="en-US" altLang="ja-JP" sz="1200" b="1" dirty="0"/>
          </a:p>
          <a:p>
            <a:pPr marL="300038" lvl="2" indent="-119063">
              <a:lnSpc>
                <a:spcPct val="113000"/>
              </a:lnSpc>
              <a:spcBef>
                <a:spcPts val="600"/>
              </a:spcBef>
              <a:buClr>
                <a:schemeClr val="bg1">
                  <a:lumMod val="50000"/>
                </a:schemeClr>
              </a:buClr>
              <a:buSzPct val="80000"/>
              <a:buFont typeface="Wingdings" panose="05000000000000000000" pitchFamily="2" charset="2"/>
              <a:buChar char="l"/>
              <a:tabLst>
                <a:tab pos="804863" algn="l"/>
                <a:tab pos="1035050" algn="l"/>
              </a:tabLst>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合格：</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専門医として勤務が可能</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300038" lvl="2" indent="-119063">
              <a:lnSpc>
                <a:spcPct val="113000"/>
              </a:lnSpc>
              <a:spcBef>
                <a:spcPts val="300"/>
              </a:spcBef>
              <a:buClr>
                <a:schemeClr val="bg1">
                  <a:lumMod val="50000"/>
                </a:schemeClr>
              </a:buClr>
              <a:buSzPct val="80000"/>
              <a:buFont typeface="Wingdings" panose="05000000000000000000" pitchFamily="2" charset="2"/>
              <a:buChar char="l"/>
              <a:tabLst>
                <a:tab pos="804863" algn="l"/>
                <a:tab pos="1035050" algn="l"/>
              </a:tabLst>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不合格：</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総合診療医（</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として医療従事が可能</a:t>
            </a:r>
          </a:p>
        </p:txBody>
      </p:sp>
      <p:sp>
        <p:nvSpPr>
          <p:cNvPr id="48" name="角丸四角形 47"/>
          <p:cNvSpPr/>
          <p:nvPr/>
        </p:nvSpPr>
        <p:spPr>
          <a:xfrm>
            <a:off x="1206972" y="5509824"/>
            <a:ext cx="862636" cy="259604"/>
          </a:xfrm>
          <a:prstGeom prst="roundRect">
            <a:avLst>
              <a:gd name="adj" fmla="val 50000"/>
            </a:avLst>
          </a:prstGeom>
          <a:solidFill>
            <a:srgbClr val="CCDAE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医学部</a:t>
            </a:r>
          </a:p>
        </p:txBody>
      </p:sp>
      <p:sp>
        <p:nvSpPr>
          <p:cNvPr id="50" name="角丸四角形 49"/>
          <p:cNvSpPr/>
          <p:nvPr/>
        </p:nvSpPr>
        <p:spPr>
          <a:xfrm>
            <a:off x="4012257" y="6102674"/>
            <a:ext cx="1440160" cy="259604"/>
          </a:xfrm>
          <a:prstGeom prst="roundRect">
            <a:avLst>
              <a:gd name="adj" fmla="val 50000"/>
            </a:avLst>
          </a:prstGeom>
          <a:solidFill>
            <a:srgbClr val="83A4D1"/>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一般医</a:t>
            </a:r>
          </a:p>
        </p:txBody>
      </p:sp>
      <p:sp>
        <p:nvSpPr>
          <p:cNvPr id="42" name="角丸四角形 41"/>
          <p:cNvSpPr/>
          <p:nvPr/>
        </p:nvSpPr>
        <p:spPr>
          <a:xfrm>
            <a:off x="7255460" y="5589240"/>
            <a:ext cx="1440160" cy="259604"/>
          </a:xfrm>
          <a:prstGeom prst="roundRect">
            <a:avLst>
              <a:gd name="adj" fmla="val 50000"/>
            </a:avLst>
          </a:prstGeom>
          <a:solidFill>
            <a:srgbClr val="5F8AC3"/>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lnSpc>
                <a:spcPct val="113000"/>
              </a:lnSpc>
            </a:pP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総合診療医</a:t>
            </a:r>
          </a:p>
        </p:txBody>
      </p:sp>
      <p:sp>
        <p:nvSpPr>
          <p:cNvPr id="44" name="角丸四角形 43"/>
          <p:cNvSpPr/>
          <p:nvPr/>
        </p:nvSpPr>
        <p:spPr>
          <a:xfrm>
            <a:off x="4012257" y="5509824"/>
            <a:ext cx="1440160" cy="259604"/>
          </a:xfrm>
          <a:prstGeom prst="roundRect">
            <a:avLst>
              <a:gd name="adj" fmla="val 50000"/>
            </a:avLst>
          </a:prstGeom>
          <a:solidFill>
            <a:srgbClr val="A2BBD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Residência </a:t>
            </a:r>
            <a:r>
              <a:rPr lang="en-US" altLang="ja-JP" sz="12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Médica</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円/楕円 59"/>
          <p:cNvSpPr/>
          <p:nvPr/>
        </p:nvSpPr>
        <p:spPr>
          <a:xfrm>
            <a:off x="288338" y="2438649"/>
            <a:ext cx="2573972" cy="1440160"/>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fontAlgn="ctr">
              <a:lnSpc>
                <a:spcPct val="113000"/>
              </a:lnSpc>
            </a:pPr>
            <a:r>
              <a:rPr lang="ja-JP" altLang="en-US" sz="1200" b="1" dirty="0">
                <a:latin typeface="ＭＳ Ｐゴシック" panose="020B0600070205080204" pitchFamily="50" charset="-128"/>
                <a:ea typeface="ＭＳ Ｐゴシック" panose="020B0600070205080204" pitchFamily="50" charset="-128"/>
              </a:rPr>
              <a:t>ブラジルには</a:t>
            </a:r>
            <a:br>
              <a:rPr lang="en-US" altLang="ja-JP" sz="1100" b="1" dirty="0">
                <a:latin typeface="ＭＳ Ｐゴシック" panose="020B0600070205080204" pitchFamily="50" charset="-128"/>
                <a:ea typeface="ＭＳ Ｐゴシック" panose="020B0600070205080204" pitchFamily="50" charset="-128"/>
              </a:rPr>
            </a:br>
            <a:r>
              <a:rPr lang="ja-JP" altLang="en-US" sz="1600" dirty="0">
                <a:solidFill>
                  <a:srgbClr val="000000"/>
                </a:solidFill>
                <a:latin typeface="Arial Black" pitchFamily="34" charset="0"/>
                <a:ea typeface="HGP創英角ｺﾞｼｯｸUB" pitchFamily="50" charset="-128"/>
              </a:rPr>
              <a:t>医師国家試験はない</a:t>
            </a:r>
          </a:p>
        </p:txBody>
      </p:sp>
      <p:sp>
        <p:nvSpPr>
          <p:cNvPr id="51" name="角丸四角形 50"/>
          <p:cNvSpPr/>
          <p:nvPr/>
        </p:nvSpPr>
        <p:spPr>
          <a:xfrm>
            <a:off x="7255460" y="5992363"/>
            <a:ext cx="1440160" cy="259604"/>
          </a:xfrm>
          <a:prstGeom prst="roundRect">
            <a:avLst>
              <a:gd name="adj" fmla="val 5000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p>
        </p:txBody>
      </p:sp>
      <p:sp>
        <p:nvSpPr>
          <p:cNvPr id="9" name="二等辺三角形 8"/>
          <p:cNvSpPr/>
          <p:nvPr/>
        </p:nvSpPr>
        <p:spPr>
          <a:xfrm rot="10800000">
            <a:off x="3504131" y="258727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ホームベース 5"/>
          <p:cNvSpPr/>
          <p:nvPr/>
        </p:nvSpPr>
        <p:spPr>
          <a:xfrm>
            <a:off x="416496" y="5098851"/>
            <a:ext cx="9116658" cy="332704"/>
          </a:xfrm>
          <a:prstGeom prst="homePlate">
            <a:avLst>
              <a:gd name="adj" fmla="val 60020"/>
            </a:avLst>
          </a:prstGeom>
          <a:gradFill flip="none" rotWithShape="1">
            <a:gsLst>
              <a:gs pos="32000">
                <a:srgbClr val="FCAE91"/>
              </a:gs>
              <a:gs pos="0">
                <a:srgbClr val="FFEEE7"/>
              </a:gs>
            </a:gsLst>
            <a:lin ang="0" scaled="1"/>
            <a:tileRect/>
          </a:gra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二等辺三角形 51"/>
          <p:cNvSpPr/>
          <p:nvPr/>
        </p:nvSpPr>
        <p:spPr>
          <a:xfrm rot="10800000">
            <a:off x="3504131" y="336451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3798137"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6" name="角丸四角形 45"/>
          <p:cNvSpPr/>
          <p:nvPr/>
        </p:nvSpPr>
        <p:spPr>
          <a:xfrm>
            <a:off x="704528" y="5121187"/>
            <a:ext cx="1867524"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年制（歯学部は</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a:t>
            </a:r>
          </a:p>
        </p:txBody>
      </p:sp>
      <p:sp>
        <p:nvSpPr>
          <p:cNvPr id="47" name="角丸四角形 46"/>
          <p:cNvSpPr/>
          <p:nvPr/>
        </p:nvSpPr>
        <p:spPr>
          <a:xfrm>
            <a:off x="7117048"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3" name="正方形/長方形 225"/>
          <p:cNvSpPr/>
          <p:nvPr/>
        </p:nvSpPr>
        <p:spPr>
          <a:xfrm flipH="1">
            <a:off x="2936776" y="2450305"/>
            <a:ext cx="442218" cy="2983843"/>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6" name="正方形/長方形 225"/>
          <p:cNvSpPr/>
          <p:nvPr/>
        </p:nvSpPr>
        <p:spPr>
          <a:xfrm flipH="1">
            <a:off x="3140073" y="4695826"/>
            <a:ext cx="228749" cy="493394"/>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225"/>
          <p:cNvSpPr/>
          <p:nvPr/>
        </p:nvSpPr>
        <p:spPr>
          <a:xfrm flipH="1">
            <a:off x="6353134" y="2875309"/>
            <a:ext cx="400061" cy="2558839"/>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225"/>
          <p:cNvSpPr/>
          <p:nvPr/>
        </p:nvSpPr>
        <p:spPr>
          <a:xfrm flipH="1">
            <a:off x="6550818" y="3667398"/>
            <a:ext cx="200230" cy="1514201"/>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72"/>
          <p:cNvSpPr/>
          <p:nvPr/>
        </p:nvSpPr>
        <p:spPr>
          <a:xfrm>
            <a:off x="306678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円/楕円 76"/>
          <p:cNvSpPr/>
          <p:nvPr/>
        </p:nvSpPr>
        <p:spPr>
          <a:xfrm>
            <a:off x="648054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69"/>
          <p:cNvSpPr/>
          <p:nvPr/>
        </p:nvSpPr>
        <p:spPr>
          <a:xfrm>
            <a:off x="2861128"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6278063"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8687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534369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片側の 2 つの角を丸めた四角形 62"/>
          <p:cNvSpPr/>
          <p:nvPr/>
        </p:nvSpPr>
        <p:spPr>
          <a:xfrm rot="16200000">
            <a:off x="2762930" y="1020749"/>
            <a:ext cx="3168353" cy="6914922"/>
          </a:xfrm>
          <a:prstGeom prst="round2SameRect">
            <a:avLst>
              <a:gd name="adj1" fmla="val 3405"/>
              <a:gd name="adj2" fmla="val 0"/>
            </a:avLst>
          </a:prstGeom>
          <a:gradFill flip="none" rotWithShape="1">
            <a:gsLst>
              <a:gs pos="15000">
                <a:srgbClr val="A2BBDC"/>
              </a:gs>
              <a:gs pos="0">
                <a:srgbClr val="A2BBDC"/>
              </a:gs>
              <a:gs pos="73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endParaRPr lang="ja-JP" altLang="en-US" sz="1400" b="1" dirty="0">
              <a:solidFill>
                <a:schemeClr val="tx1"/>
              </a:solidFill>
            </a:endParaRPr>
          </a:p>
        </p:txBody>
      </p:sp>
      <p:sp>
        <p:nvSpPr>
          <p:cNvPr id="8" name="角丸四角形 7"/>
          <p:cNvSpPr/>
          <p:nvPr/>
        </p:nvSpPr>
        <p:spPr>
          <a:xfrm>
            <a:off x="4305300" y="3141663"/>
            <a:ext cx="4751388" cy="2663825"/>
          </a:xfrm>
          <a:prstGeom prst="roundRect">
            <a:avLst>
              <a:gd name="adj" fmla="val 3452"/>
            </a:avLst>
          </a:prstGeom>
          <a:solidFill>
            <a:srgbClr val="FFFFFF"/>
          </a:solidFill>
          <a:ln w="19050"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6"/>
          <p:cNvSpPr>
            <a:spLocks noChangeArrowheads="1"/>
          </p:cNvSpPr>
          <p:nvPr/>
        </p:nvSpPr>
        <p:spPr bwMode="auto">
          <a:xfrm>
            <a:off x="651970" y="1943904"/>
            <a:ext cx="80648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医者に対する信頼度</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 （</a:t>
            </a:r>
            <a:r>
              <a:rPr lang="en-US" altLang="ja-JP" dirty="0"/>
              <a:t>1/2</a:t>
            </a:r>
            <a:r>
              <a:rPr lang="ja-JP" altLang="en-US" dirty="0"/>
              <a:t>）</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有識者ヒアリング</a:t>
            </a:r>
          </a:p>
        </p:txBody>
      </p:sp>
      <p:cxnSp>
        <p:nvCxnSpPr>
          <p:cNvPr id="28" name="直線コネクタ 27"/>
          <p:cNvCxnSpPr/>
          <p:nvPr/>
        </p:nvCxnSpPr>
        <p:spPr>
          <a:xfrm>
            <a:off x="647492" y="2204864"/>
            <a:ext cx="85955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ブラジルは社会格差が大きいため、各社会階層によって利用する病院のレベルも異なり、それぞれで医者に対する信頼度も異なると考えられる。</a:t>
            </a:r>
          </a:p>
        </p:txBody>
      </p:sp>
      <p:sp>
        <p:nvSpPr>
          <p:cNvPr id="83" name="角丸四角形 82"/>
          <p:cNvSpPr/>
          <p:nvPr/>
        </p:nvSpPr>
        <p:spPr>
          <a:xfrm>
            <a:off x="4520953" y="3355668"/>
            <a:ext cx="2016372" cy="1225460"/>
          </a:xfrm>
          <a:prstGeom prst="roundRect">
            <a:avLst>
              <a:gd name="adj" fmla="val 6418"/>
            </a:avLst>
          </a:prstGeom>
          <a:solidFill>
            <a:srgbClr val="F1DB9D"/>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144000" rtlCol="0" anchor="b" anchorCtr="0"/>
          <a:lstStyle/>
          <a:p>
            <a:pPr algn="ctr">
              <a:lnSpc>
                <a:spcPct val="113000"/>
              </a:lnSpc>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世界レベルの技術の医師</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世界レベルの臨床数</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を持つ病院。</a:t>
            </a:r>
          </a:p>
        </p:txBody>
      </p:sp>
      <p:sp>
        <p:nvSpPr>
          <p:cNvPr id="173" name="角丸四角形 172"/>
          <p:cNvSpPr/>
          <p:nvPr/>
        </p:nvSpPr>
        <p:spPr>
          <a:xfrm>
            <a:off x="6825432" y="3355668"/>
            <a:ext cx="2016000" cy="1225460"/>
          </a:xfrm>
          <a:prstGeom prst="roundRect">
            <a:avLst>
              <a:gd name="adj" fmla="val 5322"/>
            </a:avLst>
          </a:prstGeom>
          <a:solidFill>
            <a:srgbClr val="DADAD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144000" rtlCol="0" anchor="b" anchorCtr="0"/>
          <a:lstStyle/>
          <a:p>
            <a:pPr algn="ctr">
              <a:lnSpc>
                <a:spcPct val="113000"/>
              </a:lnSpc>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医療資材も</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十分になく、</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診療を受けるまでに</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数時間並ぶ</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ような公立病院。</a:t>
            </a:r>
          </a:p>
        </p:txBody>
      </p:sp>
      <p:grpSp>
        <p:nvGrpSpPr>
          <p:cNvPr id="54" name="グループ化 53"/>
          <p:cNvGrpSpPr/>
          <p:nvPr/>
        </p:nvGrpSpPr>
        <p:grpSpPr>
          <a:xfrm>
            <a:off x="4978042" y="2852936"/>
            <a:ext cx="1102195" cy="801597"/>
            <a:chOff x="4232920" y="1124744"/>
            <a:chExt cx="1584176" cy="1152128"/>
          </a:xfrm>
        </p:grpSpPr>
        <p:sp>
          <p:nvSpPr>
            <p:cNvPr id="5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C89E28"/>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56" name="正方形/長方形 55"/>
            <p:cNvSpPr/>
            <p:nvPr/>
          </p:nvSpPr>
          <p:spPr>
            <a:xfrm>
              <a:off x="4304928"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304928"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4304928"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4304928"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304928"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5241032"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5241032"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241032"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241032"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241032"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8" name="グループ化 67"/>
          <p:cNvGrpSpPr/>
          <p:nvPr/>
        </p:nvGrpSpPr>
        <p:grpSpPr>
          <a:xfrm>
            <a:off x="7435641" y="3049675"/>
            <a:ext cx="795583" cy="550786"/>
            <a:chOff x="3080792" y="1628800"/>
            <a:chExt cx="936104" cy="648072"/>
          </a:xfrm>
        </p:grpSpPr>
        <p:sp>
          <p:nvSpPr>
            <p:cNvPr id="69" name="正方形/長方形 68"/>
            <p:cNvSpPr/>
            <p:nvPr/>
          </p:nvSpPr>
          <p:spPr>
            <a:xfrm>
              <a:off x="3080792" y="1628800"/>
              <a:ext cx="936104" cy="648072"/>
            </a:xfrm>
            <a:prstGeom prst="rect">
              <a:avLst/>
            </a:prstGeom>
            <a:solidFill>
              <a:srgbClr val="A2A2A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3152800"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3357746"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3562692"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3767638"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角丸四角形 41"/>
          <p:cNvSpPr/>
          <p:nvPr/>
        </p:nvSpPr>
        <p:spPr>
          <a:xfrm>
            <a:off x="4520953" y="4869160"/>
            <a:ext cx="4323993" cy="720675"/>
          </a:xfrm>
          <a:prstGeom prst="roundRect">
            <a:avLst>
              <a:gd name="adj" fmla="val 6765"/>
            </a:avLst>
          </a:prstGeom>
          <a:solidFill>
            <a:srgbClr val="A2BBDC"/>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144000" bIns="36000" rtlCol="0" anchor="b" anchorCtr="0"/>
          <a:lstStyle/>
          <a:p>
            <a:pPr marL="112712" algn="r">
              <a:lnSpc>
                <a:spcPct val="115000"/>
              </a:lnSpc>
              <a:spcBef>
                <a:spcPts val="600"/>
              </a:spcBef>
              <a:spcAft>
                <a:spcPts val="200"/>
              </a:spcAft>
              <a:buClr>
                <a:schemeClr val="bg1"/>
              </a:buClr>
              <a:buSzPct val="80000"/>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・・・もそれぞれ異なると考えられる。</a:t>
            </a:r>
            <a:endParaRPr lang="en-US" altLang="ja-JP"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77"/>
          <p:cNvSpPr/>
          <p:nvPr/>
        </p:nvSpPr>
        <p:spPr>
          <a:xfrm>
            <a:off x="4664968" y="5013176"/>
            <a:ext cx="1320929"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サービスのレベル</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 name="左右矢印 5"/>
          <p:cNvSpPr/>
          <p:nvPr/>
        </p:nvSpPr>
        <p:spPr>
          <a:xfrm>
            <a:off x="6412211" y="3851523"/>
            <a:ext cx="540346" cy="238523"/>
          </a:xfrm>
          <a:prstGeom prst="leftRightArrow">
            <a:avLst>
              <a:gd name="adj1" fmla="val 48297"/>
              <a:gd name="adj2" fmla="val 7697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endParaRPr kumimoji="1" lang="ja-JP" altLang="en-US" sz="9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角丸四角形 84"/>
          <p:cNvSpPr/>
          <p:nvPr/>
        </p:nvSpPr>
        <p:spPr>
          <a:xfrm>
            <a:off x="6121003" y="5013176"/>
            <a:ext cx="1432457"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受診者が持つ印象</a:t>
            </a:r>
          </a:p>
        </p:txBody>
      </p:sp>
      <p:sp>
        <p:nvSpPr>
          <p:cNvPr id="86" name="角丸四角形 85"/>
          <p:cNvSpPr/>
          <p:nvPr/>
        </p:nvSpPr>
        <p:spPr>
          <a:xfrm>
            <a:off x="7687110" y="5013176"/>
            <a:ext cx="1010306"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信 頼 度</a:t>
            </a:r>
          </a:p>
        </p:txBody>
      </p:sp>
      <p:sp>
        <p:nvSpPr>
          <p:cNvPr id="88" name="二等辺三角形 87"/>
          <p:cNvSpPr/>
          <p:nvPr/>
        </p:nvSpPr>
        <p:spPr>
          <a:xfrm rot="10800000">
            <a:off x="5817091" y="4581128"/>
            <a:ext cx="1740061" cy="276939"/>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1136576" y="3134482"/>
            <a:ext cx="2880321" cy="2671006"/>
          </a:xfrm>
          <a:prstGeom prst="roundRect">
            <a:avLst>
              <a:gd name="adj" fmla="val 3492"/>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ブラジルは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社会格差が大きい。</a:t>
            </a:r>
            <a:endParaRPr lang="en-US" altLang="ja-JP" sz="1400" b="1" dirty="0">
              <a:solidFill>
                <a:schemeClr val="tx1"/>
              </a:solidFill>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そのため、各社会階層によって利用する</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病院のレベルも異なる。</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よって、</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医者に対する信頼度も異なる</a:t>
            </a:r>
            <a:r>
              <a:rPr lang="ja-JP" altLang="en-US" sz="1400" b="1" dirty="0">
                <a:solidFill>
                  <a:schemeClr val="tx1"/>
                </a:solidFill>
              </a:rPr>
              <a:t>と考えられる。</a:t>
            </a:r>
          </a:p>
        </p:txBody>
      </p:sp>
      <p:grpSp>
        <p:nvGrpSpPr>
          <p:cNvPr id="45" name="Group 6"/>
          <p:cNvGrpSpPr>
            <a:grpSpLocks noChangeAspect="1"/>
          </p:cNvGrpSpPr>
          <p:nvPr/>
        </p:nvGrpSpPr>
        <p:grpSpPr bwMode="auto">
          <a:xfrm>
            <a:off x="718750" y="2615452"/>
            <a:ext cx="490108" cy="812224"/>
            <a:chOff x="1261" y="1689"/>
            <a:chExt cx="318" cy="527"/>
          </a:xfrm>
        </p:grpSpPr>
        <p:sp>
          <p:nvSpPr>
            <p:cNvPr id="52" name="Oval 7"/>
            <p:cNvSpPr>
              <a:spLocks noChangeArrowheads="1"/>
            </p:cNvSpPr>
            <p:nvPr/>
          </p:nvSpPr>
          <p:spPr bwMode="auto">
            <a:xfrm>
              <a:off x="1322" y="1689"/>
              <a:ext cx="197" cy="198"/>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6"/>
          <p:cNvGrpSpPr>
            <a:grpSpLocks noChangeAspect="1"/>
          </p:cNvGrpSpPr>
          <p:nvPr/>
        </p:nvGrpSpPr>
        <p:grpSpPr bwMode="auto">
          <a:xfrm>
            <a:off x="956549" y="2845536"/>
            <a:ext cx="376454" cy="623873"/>
            <a:chOff x="1261" y="1689"/>
            <a:chExt cx="318" cy="527"/>
          </a:xfrm>
        </p:grpSpPr>
        <p:sp>
          <p:nvSpPr>
            <p:cNvPr id="47"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2106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 （</a:t>
            </a:r>
            <a:r>
              <a:rPr lang="en-US" altLang="ja-JP" dirty="0"/>
              <a:t>2/2</a:t>
            </a:r>
            <a:r>
              <a:rPr lang="ja-JP" altLang="en-US" dirty="0"/>
              <a:t>）</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gov.br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announces its new Mais </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Médicos para o Brazil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75" name="テキスト ボックス 7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ブラジルの連邦医学評議会が発表したデータは、都市部と農村部の間で医師が不均等に分布していることを示している。 </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18408967-0AD3-5F79-F156-41F8EB42A179}"/>
              </a:ext>
            </a:extLst>
          </p:cNvPr>
          <p:cNvSpPr>
            <a:spLocks noChangeArrowheads="1"/>
          </p:cNvSpPr>
          <p:nvPr/>
        </p:nvSpPr>
        <p:spPr bwMode="auto">
          <a:xfrm>
            <a:off x="488504" y="1533958"/>
            <a:ext cx="80648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ブラジル政府が推進する施策</a:t>
            </a:r>
          </a:p>
        </p:txBody>
      </p:sp>
      <p:cxnSp>
        <p:nvCxnSpPr>
          <p:cNvPr id="5" name="直線コネクタ 4">
            <a:extLst>
              <a:ext uri="{FF2B5EF4-FFF2-40B4-BE49-F238E27FC236}">
                <a16:creationId xmlns:a16="http://schemas.microsoft.com/office/drawing/2014/main" id="{71EED9DC-B87E-6405-E864-353B4400063A}"/>
              </a:ext>
            </a:extLst>
          </p:cNvPr>
          <p:cNvCxnSpPr/>
          <p:nvPr/>
        </p:nvCxnSpPr>
        <p:spPr>
          <a:xfrm>
            <a:off x="484026" y="1794918"/>
            <a:ext cx="85955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角丸四角形 174">
            <a:extLst>
              <a:ext uri="{FF2B5EF4-FFF2-40B4-BE49-F238E27FC236}">
                <a16:creationId xmlns:a16="http://schemas.microsoft.com/office/drawing/2014/main" id="{45241F80-F2D2-006D-B6BA-E1E9513C7A9C}"/>
              </a:ext>
            </a:extLst>
          </p:cNvPr>
          <p:cNvSpPr/>
          <p:nvPr/>
        </p:nvSpPr>
        <p:spPr>
          <a:xfrm>
            <a:off x="5135641" y="2207987"/>
            <a:ext cx="387418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13000"/>
              </a:lnSpc>
              <a:buClr>
                <a:srgbClr val="3D6AA7"/>
              </a:buClr>
              <a:buSzPct val="80000"/>
            </a:pP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ブラジル保健省による調査では、医療が届きづらい農村部でケアを提供する際の課題の</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つは、専門家の維持であることが明らかになっている。</a:t>
            </a:r>
          </a:p>
        </p:txBody>
      </p:sp>
      <p:sp>
        <p:nvSpPr>
          <p:cNvPr id="9" name="片側の 2 つの角を丸めた四角形 61">
            <a:extLst>
              <a:ext uri="{FF2B5EF4-FFF2-40B4-BE49-F238E27FC236}">
                <a16:creationId xmlns:a16="http://schemas.microsoft.com/office/drawing/2014/main" id="{429F351C-0476-0D5F-93C7-03C1465E8925}"/>
              </a:ext>
            </a:extLst>
          </p:cNvPr>
          <p:cNvSpPr/>
          <p:nvPr/>
        </p:nvSpPr>
        <p:spPr>
          <a:xfrm>
            <a:off x="5132040" y="1912326"/>
            <a:ext cx="3877633"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400" b="1" dirty="0">
                <a:latin typeface="Arial" panose="020B0604020202020204" pitchFamily="34" charset="0"/>
                <a:ea typeface="ＭＳ Ｐゴシック" panose="020B0600070205080204" pitchFamily="50" charset="-128"/>
              </a:rPr>
              <a:t>専門家が農村部で不足している</a:t>
            </a:r>
          </a:p>
        </p:txBody>
      </p:sp>
      <p:sp>
        <p:nvSpPr>
          <p:cNvPr id="10" name="角丸四角形 174">
            <a:extLst>
              <a:ext uri="{FF2B5EF4-FFF2-40B4-BE49-F238E27FC236}">
                <a16:creationId xmlns:a16="http://schemas.microsoft.com/office/drawing/2014/main" id="{91DDA08E-8B5D-500B-E9C3-C08F826FB335}"/>
              </a:ext>
            </a:extLst>
          </p:cNvPr>
          <p:cNvSpPr/>
          <p:nvPr/>
        </p:nvSpPr>
        <p:spPr>
          <a:xfrm>
            <a:off x="517347" y="2204170"/>
            <a:ext cx="4256614"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13000"/>
              </a:lnSpc>
              <a:buClr>
                <a:srgbClr val="3D6AA7"/>
              </a:buClr>
              <a:buSzPct val="80000"/>
            </a:pP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ブラジルの医師の半数以上が人口</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人当たりの医師のカバー率が</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6.21</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人である地域で働いている一方で、それ以外の地域における医師のカバー率は</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1.72</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人である。</a:t>
            </a:r>
          </a:p>
        </p:txBody>
      </p:sp>
      <p:sp>
        <p:nvSpPr>
          <p:cNvPr id="11" name="片側の 2 つの角を丸めた四角形 61">
            <a:extLst>
              <a:ext uri="{FF2B5EF4-FFF2-40B4-BE49-F238E27FC236}">
                <a16:creationId xmlns:a16="http://schemas.microsoft.com/office/drawing/2014/main" id="{E3FC6ABD-2699-935D-4509-94B60543548E}"/>
              </a:ext>
            </a:extLst>
          </p:cNvPr>
          <p:cNvSpPr/>
          <p:nvPr/>
        </p:nvSpPr>
        <p:spPr>
          <a:xfrm>
            <a:off x="517348" y="1912326"/>
            <a:ext cx="4256614"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400" b="1" dirty="0">
                <a:latin typeface="Arial" panose="020B0604020202020204" pitchFamily="34" charset="0"/>
                <a:ea typeface="ＭＳ Ｐゴシック" panose="020B0600070205080204" pitchFamily="50" charset="-128"/>
              </a:rPr>
              <a:t>医師の農村部における一人当たりカバー率が低い</a:t>
            </a:r>
          </a:p>
        </p:txBody>
      </p:sp>
      <p:sp>
        <p:nvSpPr>
          <p:cNvPr id="13" name="二等辺三角形 12">
            <a:extLst>
              <a:ext uri="{FF2B5EF4-FFF2-40B4-BE49-F238E27FC236}">
                <a16:creationId xmlns:a16="http://schemas.microsoft.com/office/drawing/2014/main" id="{7F174DD2-C511-4083-624E-36B0996180CE}"/>
              </a:ext>
            </a:extLst>
          </p:cNvPr>
          <p:cNvSpPr/>
          <p:nvPr/>
        </p:nvSpPr>
        <p:spPr>
          <a:xfrm rot="10800000">
            <a:off x="3595854" y="3186889"/>
            <a:ext cx="2736304"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3415F5F8-3B89-F114-1FF2-570A1E65A830}"/>
              </a:ext>
            </a:extLst>
          </p:cNvPr>
          <p:cNvSpPr txBox="1"/>
          <p:nvPr/>
        </p:nvSpPr>
        <p:spPr>
          <a:xfrm>
            <a:off x="4285844" y="3070888"/>
            <a:ext cx="1356322" cy="338554"/>
          </a:xfrm>
          <a:prstGeom prst="rect">
            <a:avLst/>
          </a:prstGeom>
          <a:noFill/>
        </p:spPr>
        <p:txBody>
          <a:bodyPr wrap="square" rtlCol="0">
            <a:spAutoFit/>
          </a:bodyPr>
          <a:lstStyle/>
          <a:p>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ソリューション</a:t>
            </a:r>
          </a:p>
        </p:txBody>
      </p:sp>
      <p:sp>
        <p:nvSpPr>
          <p:cNvPr id="15" name="Rectangle 9">
            <a:extLst>
              <a:ext uri="{FF2B5EF4-FFF2-40B4-BE49-F238E27FC236}">
                <a16:creationId xmlns:a16="http://schemas.microsoft.com/office/drawing/2014/main" id="{73FE1A1A-632B-2738-CEB8-AF34C07430AF}"/>
              </a:ext>
            </a:extLst>
          </p:cNvPr>
          <p:cNvSpPr>
            <a:spLocks noChangeArrowheads="1"/>
          </p:cNvSpPr>
          <p:nvPr/>
        </p:nvSpPr>
        <p:spPr bwMode="auto">
          <a:xfrm>
            <a:off x="886724" y="3629955"/>
            <a:ext cx="8123095" cy="2751373"/>
          </a:xfrm>
          <a:prstGeom prst="roundRect">
            <a:avLst>
              <a:gd name="adj" fmla="val 1901"/>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t" anchorCtr="0"/>
          <a:lstStyle/>
          <a:p>
            <a:pPr defTabSz="987425" fontAlgn="ctr">
              <a:lnSpc>
                <a:spcPct val="150000"/>
              </a:lnSpc>
            </a:pP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48">
            <a:extLst>
              <a:ext uri="{FF2B5EF4-FFF2-40B4-BE49-F238E27FC236}">
                <a16:creationId xmlns:a16="http://schemas.microsoft.com/office/drawing/2014/main" id="{A5973EC1-3417-E44A-BE6B-8809FE427F3A}"/>
              </a:ext>
            </a:extLst>
          </p:cNvPr>
          <p:cNvSpPr/>
          <p:nvPr/>
        </p:nvSpPr>
        <p:spPr>
          <a:xfrm>
            <a:off x="1030740" y="3717032"/>
            <a:ext cx="7848872" cy="2624741"/>
          </a:xfrm>
          <a:prstGeom prst="roundRect">
            <a:avLst>
              <a:gd name="adj" fmla="val 3492"/>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chorCtr="0"/>
          <a:lstStyle/>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ブラジル連邦政府は、</a:t>
            </a:r>
            <a:r>
              <a:rPr lang="en-US" altLang="ja-JP" sz="1400" dirty="0">
                <a:solidFill>
                  <a:schemeClr val="tx1"/>
                </a:solidFill>
                <a:latin typeface="Arial" panose="020B0604020202020204" pitchFamily="34" charset="0"/>
                <a:ea typeface="ＭＳ Ｐゴシック" panose="020B0600070205080204" pitchFamily="50" charset="-128"/>
              </a:rPr>
              <a:t>Mais Medicos</a:t>
            </a:r>
            <a:r>
              <a:rPr lang="ja-JP" altLang="en-US" sz="1400" dirty="0">
                <a:solidFill>
                  <a:schemeClr val="tx1"/>
                </a:solidFill>
                <a:latin typeface="Arial" panose="020B0604020202020204" pitchFamily="34" charset="0"/>
                <a:ea typeface="ＭＳ Ｐゴシック" panose="020B0600070205080204" pitchFamily="50" charset="-128"/>
              </a:rPr>
              <a:t>プログラム（</a:t>
            </a:r>
            <a:r>
              <a:rPr lang="en-US" altLang="ja-JP" sz="1400" dirty="0">
                <a:solidFill>
                  <a:schemeClr val="tx1"/>
                </a:solidFill>
                <a:latin typeface="Arial" panose="020B0604020202020204" pitchFamily="34" charset="0"/>
                <a:ea typeface="ＭＳ Ｐゴシック" panose="020B0600070205080204" pitchFamily="50" charset="-128"/>
              </a:rPr>
              <a:t>Mais Medicos para o </a:t>
            </a:r>
            <a:r>
              <a:rPr lang="en-US" altLang="ja-JP" sz="1400" dirty="0" err="1">
                <a:solidFill>
                  <a:schemeClr val="tx1"/>
                </a:solidFill>
                <a:latin typeface="Arial" panose="020B0604020202020204" pitchFamily="34" charset="0"/>
                <a:ea typeface="ＭＳ Ｐゴシック" panose="020B0600070205080204" pitchFamily="50" charset="-128"/>
              </a:rPr>
              <a:t>Brasil</a:t>
            </a:r>
            <a:r>
              <a:rPr lang="ja-JP" altLang="en-US" sz="1400" dirty="0">
                <a:solidFill>
                  <a:schemeClr val="tx1"/>
                </a:solidFill>
                <a:latin typeface="Arial" panose="020B0604020202020204" pitchFamily="34" charset="0"/>
                <a:ea typeface="ＭＳ Ｐゴシック" panose="020B0600070205080204" pitchFamily="50" charset="-128"/>
              </a:rPr>
              <a:t>（ブラジルに多くの医師を））を</a:t>
            </a:r>
            <a:r>
              <a:rPr lang="en-US" altLang="ja-JP" sz="1400" dirty="0">
                <a:solidFill>
                  <a:schemeClr val="tx1"/>
                </a:solidFill>
                <a:latin typeface="Arial" panose="020B0604020202020204" pitchFamily="34" charset="0"/>
                <a:ea typeface="ＭＳ Ｐゴシック" panose="020B0600070205080204" pitchFamily="50" charset="-128"/>
              </a:rPr>
              <a:t>2023</a:t>
            </a:r>
            <a:r>
              <a:rPr lang="ja-JP" altLang="en-US" sz="1400" dirty="0">
                <a:solidFill>
                  <a:schemeClr val="tx1"/>
                </a:solidFill>
                <a:latin typeface="Arial" panose="020B0604020202020204" pitchFamily="34" charset="0"/>
                <a:ea typeface="ＭＳ Ｐゴシック" panose="020B0600070205080204" pitchFamily="50" charset="-128"/>
              </a:rPr>
              <a:t>年</a:t>
            </a:r>
            <a:r>
              <a:rPr lang="en-US" altLang="ja-JP" sz="1400" dirty="0">
                <a:solidFill>
                  <a:schemeClr val="tx1"/>
                </a:solidFill>
                <a:latin typeface="Arial" panose="020B0604020202020204" pitchFamily="34" charset="0"/>
                <a:ea typeface="ＭＳ Ｐゴシック" panose="020B0600070205080204" pitchFamily="50" charset="-128"/>
              </a:rPr>
              <a:t>3</a:t>
            </a:r>
            <a:r>
              <a:rPr lang="ja-JP" altLang="en-US" sz="1400" dirty="0">
                <a:solidFill>
                  <a:schemeClr val="tx1"/>
                </a:solidFill>
                <a:latin typeface="Arial" panose="020B0604020202020204" pitchFamily="34" charset="0"/>
                <a:ea typeface="ＭＳ Ｐゴシック" panose="020B0600070205080204" pitchFamily="50" charset="-128"/>
              </a:rPr>
              <a:t>月に再開すると発表した。このプログラムでは、農村部において</a:t>
            </a:r>
            <a:r>
              <a:rPr lang="en-US" altLang="ja-JP" sz="1400" dirty="0">
                <a:solidFill>
                  <a:schemeClr val="tx1"/>
                </a:solidFill>
                <a:latin typeface="Arial" panose="020B0604020202020204" pitchFamily="34" charset="0"/>
                <a:ea typeface="ＭＳ Ｐゴシック" panose="020B0600070205080204" pitchFamily="50" charset="-128"/>
              </a:rPr>
              <a:t>15,000</a:t>
            </a:r>
            <a:r>
              <a:rPr lang="ja-JP" altLang="en-US" sz="1400" dirty="0">
                <a:solidFill>
                  <a:schemeClr val="tx1"/>
                </a:solidFill>
                <a:latin typeface="Arial" panose="020B0604020202020204" pitchFamily="34" charset="0"/>
                <a:ea typeface="ＭＳ Ｐゴシック" panose="020B0600070205080204" pitchFamily="50" charset="-128"/>
              </a:rPr>
              <a:t>人分の医師のポストを設けている。</a:t>
            </a:r>
            <a:endParaRPr lang="en-US" altLang="ja-JP" sz="1400" dirty="0">
              <a:solidFill>
                <a:schemeClr val="tx1"/>
              </a:solidFill>
              <a:latin typeface="Arial" panose="020B0604020202020204" pitchFamily="34" charset="0"/>
              <a:ea typeface="ＭＳ Ｐゴシック" panose="020B0600070205080204" pitchFamily="50" charset="-128"/>
            </a:endParaRPr>
          </a:p>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ブラジル都市郊外や遠隔地に勤務する医師は、助成金に加えて手当てが受け取れる。</a:t>
            </a:r>
            <a:endParaRPr lang="en-US" altLang="ja-JP" sz="1400" dirty="0">
              <a:solidFill>
                <a:schemeClr val="tx1"/>
              </a:solidFill>
              <a:latin typeface="Arial" panose="020B0604020202020204" pitchFamily="34" charset="0"/>
              <a:ea typeface="ＭＳ Ｐゴシック" panose="020B0600070205080204" pitchFamily="50" charset="-128"/>
            </a:endParaRPr>
          </a:p>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女性医師の雇用を支援するため、産休期間は最大</a:t>
            </a:r>
            <a:r>
              <a:rPr lang="en-US" altLang="ja-JP" sz="1400" dirty="0">
                <a:solidFill>
                  <a:schemeClr val="tx1"/>
                </a:solidFill>
                <a:latin typeface="Arial" panose="020B0604020202020204" pitchFamily="34" charset="0"/>
                <a:ea typeface="ＭＳ Ｐゴシック" panose="020B0600070205080204" pitchFamily="50" charset="-128"/>
              </a:rPr>
              <a:t>6</a:t>
            </a:r>
            <a:r>
              <a:rPr lang="ja-JP" altLang="en-US" sz="1400" dirty="0">
                <a:solidFill>
                  <a:schemeClr val="tx1"/>
                </a:solidFill>
                <a:latin typeface="Arial" panose="020B0604020202020204" pitchFamily="34" charset="0"/>
                <a:ea typeface="ＭＳ Ｐゴシック" panose="020B0600070205080204" pitchFamily="50" charset="-128"/>
              </a:rPr>
              <a:t>カ月間、助成金と同額の補償を支給し、プログラムの一環としてブラジル社会保険院（</a:t>
            </a:r>
            <a:r>
              <a:rPr lang="en-US" altLang="ja-JP" sz="1400" dirty="0">
                <a:solidFill>
                  <a:schemeClr val="tx1"/>
                </a:solidFill>
                <a:latin typeface="Arial" panose="020B0604020202020204" pitchFamily="34" charset="0"/>
                <a:ea typeface="ＭＳ Ｐゴシック" panose="020B0600070205080204" pitchFamily="50" charset="-128"/>
              </a:rPr>
              <a:t>INSS</a:t>
            </a:r>
            <a:r>
              <a:rPr lang="ja-JP" altLang="en-US" sz="1400" dirty="0">
                <a:solidFill>
                  <a:schemeClr val="tx1"/>
                </a:solidFill>
                <a:latin typeface="Arial" panose="020B0604020202020204" pitchFamily="34" charset="0"/>
                <a:ea typeface="ＭＳ Ｐゴシック" panose="020B0600070205080204" pitchFamily="50" charset="-128"/>
              </a:rPr>
              <a:t>）の支援を補完する。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最低賃金について、看護師は</a:t>
            </a:r>
            <a:r>
              <a:rPr lang="en-US" altLang="ja-JP" sz="1400" dirty="0">
                <a:solidFill>
                  <a:schemeClr val="tx1"/>
                </a:solidFill>
                <a:latin typeface="Arial" panose="020B0604020202020204" pitchFamily="34" charset="0"/>
                <a:ea typeface="ＭＳ Ｐゴシック" panose="020B0600070205080204" pitchFamily="50" charset="-128"/>
              </a:rPr>
              <a:t>4,750</a:t>
            </a:r>
            <a:r>
              <a:rPr lang="ja-JP" altLang="en-US" sz="1400" dirty="0">
                <a:solidFill>
                  <a:schemeClr val="tx1"/>
                </a:solidFill>
                <a:latin typeface="Arial" panose="020B0604020202020204" pitchFamily="34" charset="0"/>
                <a:ea typeface="ＭＳ Ｐゴシック" panose="020B0600070205080204" pitchFamily="50" charset="-128"/>
              </a:rPr>
              <a:t>ブラジルレアル、看護技術者は</a:t>
            </a:r>
            <a:r>
              <a:rPr lang="en-US" altLang="ja-JP" sz="1400" dirty="0">
                <a:solidFill>
                  <a:schemeClr val="tx1"/>
                </a:solidFill>
                <a:latin typeface="Arial" panose="020B0604020202020204" pitchFamily="34" charset="0"/>
                <a:ea typeface="ＭＳ Ｐゴシック" panose="020B0600070205080204" pitchFamily="50" charset="-128"/>
              </a:rPr>
              <a:t>3,325</a:t>
            </a:r>
            <a:r>
              <a:rPr lang="ja-JP" altLang="en-US" sz="1400" dirty="0">
                <a:solidFill>
                  <a:schemeClr val="tx1"/>
                </a:solidFill>
                <a:latin typeface="Arial" panose="020B0604020202020204" pitchFamily="34" charset="0"/>
                <a:ea typeface="ＭＳ Ｐゴシック" panose="020B0600070205080204" pitchFamily="50" charset="-128"/>
              </a:rPr>
              <a:t>ブラジルレアル、看護助手と助産師は</a:t>
            </a:r>
            <a:r>
              <a:rPr lang="en-US" altLang="ja-JP" sz="1400" dirty="0">
                <a:solidFill>
                  <a:schemeClr val="tx1"/>
                </a:solidFill>
                <a:latin typeface="Arial" panose="020B0604020202020204" pitchFamily="34" charset="0"/>
                <a:ea typeface="ＭＳ Ｐゴシック" panose="020B0600070205080204" pitchFamily="50" charset="-128"/>
              </a:rPr>
              <a:t>2,375</a:t>
            </a:r>
            <a:r>
              <a:rPr lang="ja-JP" altLang="en-US" sz="1400" dirty="0">
                <a:solidFill>
                  <a:schemeClr val="tx1"/>
                </a:solidFill>
                <a:latin typeface="Arial" panose="020B0604020202020204" pitchFamily="34" charset="0"/>
                <a:ea typeface="ＭＳ Ｐゴシック" panose="020B0600070205080204" pitchFamily="50" charset="-128"/>
              </a:rPr>
              <a:t>ブラジルレアルに引き上げる。</a:t>
            </a:r>
          </a:p>
        </p:txBody>
      </p:sp>
    </p:spTree>
    <p:extLst>
      <p:ext uri="{BB962C8B-B14F-4D97-AF65-F5344CB8AC3E}">
        <p14:creationId xmlns:p14="http://schemas.microsoft.com/office/powerpoint/2010/main" val="2515744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651125" y="5734084"/>
            <a:ext cx="4606131" cy="572337"/>
          </a:xfrm>
          <a:prstGeom prst="roundRect">
            <a:avLst>
              <a:gd name="adj" fmla="val 11095"/>
            </a:avLst>
          </a:prstGeom>
          <a:solidFill>
            <a:srgbClr val="FFFFFF"/>
          </a:solid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marL="180975">
              <a:lnSpc>
                <a:spcPct val="114000"/>
              </a:lnSpc>
              <a:spcAft>
                <a:spcPts val="400"/>
              </a:spcAft>
              <a:buClr>
                <a:srgbClr val="868686"/>
              </a:buClr>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基礎医学～臨床まで多岐におよぶ。</a:t>
            </a:r>
          </a:p>
        </p:txBody>
      </p:sp>
      <p:sp>
        <p:nvSpPr>
          <p:cNvPr id="30" name="二等辺三角形 29"/>
          <p:cNvSpPr/>
          <p:nvPr/>
        </p:nvSpPr>
        <p:spPr>
          <a:xfrm rot="10800000">
            <a:off x="3512838" y="3592662"/>
            <a:ext cx="2880319" cy="576060"/>
          </a:xfrm>
          <a:prstGeom prst="triangle">
            <a:avLst/>
          </a:prstGeom>
          <a:gradFill flip="none" rotWithShape="1">
            <a:gsLst>
              <a:gs pos="0">
                <a:srgbClr val="CCDAEC"/>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2049943" y="2708920"/>
            <a:ext cx="2388124"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chorCtr="0"/>
          <a:lstStyle/>
          <a:p>
            <a:pPr algn="ctr">
              <a:lnSpc>
                <a:spcPts val="1600"/>
              </a:lnSpc>
              <a:buClr>
                <a:srgbClr val="5F8AC3"/>
              </a:buClr>
              <a:buSzPct val="100000"/>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診療行為を行う場合。</a:t>
            </a:r>
          </a:p>
        </p:txBody>
      </p:sp>
      <p:sp>
        <p:nvSpPr>
          <p:cNvPr id="64" name="角丸四角形 63"/>
          <p:cNvSpPr/>
          <p:nvPr/>
        </p:nvSpPr>
        <p:spPr>
          <a:xfrm>
            <a:off x="5490217" y="2708920"/>
            <a:ext cx="3207696"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nchorCtr="0"/>
          <a:lstStyle/>
          <a:p>
            <a:pPr>
              <a:lnSpc>
                <a:spcPts val="1600"/>
              </a:lnSpc>
              <a:buClr>
                <a:srgbClr val="5F8AC3"/>
              </a:buClr>
              <a:buSzPct val="100000"/>
            </a:pPr>
            <a:r>
              <a:rPr lang="ja-JP" altLang="en-US" sz="1200" b="1" dirty="0">
                <a:solidFill>
                  <a:schemeClr val="tx1"/>
                </a:solidFill>
              </a:rPr>
              <a:t>診療行為は行わずに</a:t>
            </a:r>
            <a:br>
              <a:rPr lang="en-US" altLang="ja-JP" sz="1200" b="1" dirty="0">
                <a:solidFill>
                  <a:schemeClr val="tx1"/>
                </a:solidFill>
              </a:rPr>
            </a:b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現地人医師への技術移転</a:t>
            </a:r>
            <a:br>
              <a:rPr lang="en-US" altLang="ja-JP"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1" dirty="0">
                <a:solidFill>
                  <a:schemeClr val="tx1"/>
                </a:solidFill>
              </a:rPr>
              <a:t>のみを目的とする場合。</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ブラジル政府ホームページ、有識者ヒアリング</a:t>
            </a:r>
            <a:endParaRPr kumimoji="0" lang="ja-JP" altLang="en-US" sz="800" dirty="0" bmk=""/>
          </a:p>
        </p:txBody>
      </p:sp>
      <p:grpSp>
        <p:nvGrpSpPr>
          <p:cNvPr id="27" name="グループ化 7"/>
          <p:cNvGrpSpPr/>
          <p:nvPr/>
        </p:nvGrpSpPr>
        <p:grpSpPr>
          <a:xfrm>
            <a:off x="776536" y="2073462"/>
            <a:ext cx="8352928"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認定試験 </a:t>
              </a:r>
              <a:r>
                <a:rPr lang="en-US" altLang="ja-JP" sz="1400" dirty="0">
                  <a:latin typeface="Arial Black" panose="020B0A04020102020204" pitchFamily="34" charset="0"/>
                  <a:ea typeface="HGP創英角ｺﾞｼｯｸUB" pitchFamily="50" charset="-128"/>
                </a:rPr>
                <a:t>“</a:t>
              </a:r>
              <a:r>
                <a:rPr lang="en-US" altLang="ja-JP" sz="1400" dirty="0" err="1">
                  <a:latin typeface="Arial Black" panose="020B0A04020102020204" pitchFamily="34" charset="0"/>
                  <a:ea typeface="HGP創英角ｺﾞｼｯｸUB" pitchFamily="50" charset="-128"/>
                </a:rPr>
                <a:t>Revalida</a:t>
              </a:r>
              <a:r>
                <a:rPr lang="en-US" altLang="ja-JP" sz="1400" dirty="0">
                  <a:latin typeface="Arial Black" panose="020B0A04020102020204" pitchFamily="34" charset="0"/>
                  <a:ea typeface="HGP創英角ｺﾞｼｯｸUB" pitchFamily="50" charset="-128"/>
                </a:rPr>
                <a:t>” </a:t>
              </a:r>
              <a:r>
                <a:rPr lang="ja-JP" altLang="en-US" sz="1400" dirty="0">
                  <a:latin typeface="Arial Black" panose="020B0A04020102020204" pitchFamily="34" charset="0"/>
                  <a:ea typeface="HGP創英角ｺﾞｼｯｸUB" pitchFamily="50" charset="-128"/>
                </a:rPr>
                <a:t>について</a:t>
              </a:r>
            </a:p>
          </p:txBody>
        </p:sp>
      </p:grpSp>
      <p:sp>
        <p:nvSpPr>
          <p:cNvPr id="24" name="正方形/長方形 23"/>
          <p:cNvSpPr/>
          <p:nvPr/>
        </p:nvSpPr>
        <p:spPr>
          <a:xfrm>
            <a:off x="4241921" y="3046472"/>
            <a:ext cx="1431159" cy="191591"/>
          </a:xfrm>
          <a:prstGeom prst="rect">
            <a:avLst/>
          </a:prstGeom>
        </p:spPr>
        <p:txBody>
          <a:bodyPr wrap="square" lIns="0" tIns="0" rIns="0" bIns="0" anchor="t" anchorCtr="0">
            <a:spAutoFit/>
          </a:bodyPr>
          <a:lstStyle/>
          <a:p>
            <a:pPr algn="ctr">
              <a:lnSpc>
                <a:spcPct val="113000"/>
              </a:lnSpc>
            </a:pPr>
            <a:r>
              <a:rPr lang="en-US" altLang="ja-JP" sz="1200" b="1" dirty="0"/>
              <a:t>OR</a:t>
            </a:r>
            <a:endParaRPr lang="ja-JP" altLang="en-US" sz="1200" b="1" dirty="0"/>
          </a:p>
        </p:txBody>
      </p:sp>
      <p:sp>
        <p:nvSpPr>
          <p:cNvPr id="6" name="角丸四角形 5"/>
          <p:cNvSpPr/>
          <p:nvPr/>
        </p:nvSpPr>
        <p:spPr>
          <a:xfrm>
            <a:off x="2648744" y="4530428"/>
            <a:ext cx="4608512" cy="861320"/>
          </a:xfrm>
          <a:prstGeom prst="roundRect">
            <a:avLst>
              <a:gd name="adj" fmla="val 8495"/>
            </a:avLst>
          </a:prstGeom>
          <a:solidFill>
            <a:srgbClr val="A2BBDC"/>
          </a:solidFill>
        </p:spPr>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fontAlgn="ctr">
              <a:lnSpc>
                <a:spcPct val="113000"/>
              </a:lnSpc>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認定試験 “</a:t>
            </a:r>
            <a:r>
              <a:rPr lang="en-US" altLang="ja-JP" dirty="0" err="1">
                <a:latin typeface="Arial Black" panose="020B0A04020102020204" pitchFamily="34" charset="0"/>
                <a:ea typeface="HGP創英角ｺﾞｼｯｸUB" panose="020B0900000000000000" pitchFamily="50" charset="-128"/>
                <a:cs typeface="Arial" panose="020B0604020202020204" pitchFamily="34" charset="0"/>
              </a:rPr>
              <a:t>Revalida</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 </a:t>
            </a:r>
            <a:br>
              <a:rPr lang="en-US" altLang="ja-JP" sz="1600" dirty="0">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を受ける必要がある。</a:t>
            </a:r>
          </a:p>
        </p:txBody>
      </p:sp>
      <p:sp>
        <p:nvSpPr>
          <p:cNvPr id="31" name="正方形/長方形 30"/>
          <p:cNvSpPr/>
          <p:nvPr/>
        </p:nvSpPr>
        <p:spPr>
          <a:xfrm>
            <a:off x="4241921" y="3743132"/>
            <a:ext cx="1431159" cy="189924"/>
          </a:xfrm>
          <a:prstGeom prst="rect">
            <a:avLst/>
          </a:prstGeom>
        </p:spPr>
        <p:txBody>
          <a:bodyPr wrap="square" lIns="0" tIns="0" rIns="0" bIns="0" anchor="t" anchorCtr="0">
            <a:spAutoFit/>
          </a:bodyPr>
          <a:lstStyle/>
          <a:p>
            <a:pPr algn="ctr">
              <a:lnSpc>
                <a:spcPct val="113000"/>
              </a:lnSpc>
            </a:pPr>
            <a:r>
              <a:rPr lang="ja-JP" altLang="en-US" sz="1200" b="1" dirty="0"/>
              <a:t>いずれにおいても</a:t>
            </a:r>
          </a:p>
        </p:txBody>
      </p:sp>
      <p:sp>
        <p:nvSpPr>
          <p:cNvPr id="32" name="テキスト ボックス 3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外国人医師がブラジルにおいて医療行為に従事する場合、“</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Revalida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と呼ばれる認定試験を受ける必要がある。</a:t>
            </a:r>
          </a:p>
        </p:txBody>
      </p:sp>
      <p:grpSp>
        <p:nvGrpSpPr>
          <p:cNvPr id="33" name="Group 6"/>
          <p:cNvGrpSpPr>
            <a:grpSpLocks noChangeAspect="1"/>
          </p:cNvGrpSpPr>
          <p:nvPr/>
        </p:nvGrpSpPr>
        <p:grpSpPr bwMode="auto">
          <a:xfrm>
            <a:off x="2201875" y="2819062"/>
            <a:ext cx="365233" cy="605277"/>
            <a:chOff x="1261" y="1689"/>
            <a:chExt cx="318" cy="527"/>
          </a:xfrm>
        </p:grpSpPr>
        <p:sp>
          <p:nvSpPr>
            <p:cNvPr id="34"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5" name="Freeform 9"/>
          <p:cNvSpPr>
            <a:spLocks/>
          </p:cNvSpPr>
          <p:nvPr/>
        </p:nvSpPr>
        <p:spPr bwMode="auto">
          <a:xfrm rot="16200000">
            <a:off x="5809474" y="3090608"/>
            <a:ext cx="615386" cy="72294"/>
          </a:xfrm>
          <a:custGeom>
            <a:avLst/>
            <a:gdLst>
              <a:gd name="T0" fmla="*/ 984 w 1001"/>
              <a:gd name="T1" fmla="*/ 0 h 74"/>
              <a:gd name="T2" fmla="*/ 656 w 1001"/>
              <a:gd name="T3" fmla="*/ 0 h 74"/>
              <a:gd name="T4" fmla="*/ 650 w 1001"/>
              <a:gd name="T5" fmla="*/ 7 h 74"/>
              <a:gd name="T6" fmla="*/ 599 w 1001"/>
              <a:gd name="T7" fmla="*/ 7 h 74"/>
              <a:gd name="T8" fmla="*/ 582 w 1001"/>
              <a:gd name="T9" fmla="*/ 0 h 74"/>
              <a:gd name="T10" fmla="*/ 24 w 1001"/>
              <a:gd name="T11" fmla="*/ 0 h 74"/>
              <a:gd name="T12" fmla="*/ 0 w 1001"/>
              <a:gd name="T13" fmla="*/ 24 h 74"/>
              <a:gd name="T14" fmla="*/ 24 w 1001"/>
              <a:gd name="T15" fmla="*/ 48 h 74"/>
              <a:gd name="T16" fmla="*/ 582 w 1001"/>
              <a:gd name="T17" fmla="*/ 48 h 74"/>
              <a:gd name="T18" fmla="*/ 596 w 1001"/>
              <a:gd name="T19" fmla="*/ 43 h 74"/>
              <a:gd name="T20" fmla="*/ 656 w 1001"/>
              <a:gd name="T21" fmla="*/ 43 h 74"/>
              <a:gd name="T22" fmla="*/ 790 w 1001"/>
              <a:gd name="T23" fmla="*/ 74 h 74"/>
              <a:gd name="T24" fmla="*/ 992 w 1001"/>
              <a:gd name="T25" fmla="*/ 18 h 74"/>
              <a:gd name="T26" fmla="*/ 984 w 1001"/>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74">
                <a:moveTo>
                  <a:pt x="984" y="0"/>
                </a:moveTo>
                <a:cubicBezTo>
                  <a:pt x="947" y="0"/>
                  <a:pt x="656" y="0"/>
                  <a:pt x="656" y="0"/>
                </a:cubicBezTo>
                <a:cubicBezTo>
                  <a:pt x="650" y="7"/>
                  <a:pt x="650" y="7"/>
                  <a:pt x="650" y="7"/>
                </a:cubicBezTo>
                <a:cubicBezTo>
                  <a:pt x="599" y="7"/>
                  <a:pt x="599" y="7"/>
                  <a:pt x="599" y="7"/>
                </a:cubicBezTo>
                <a:cubicBezTo>
                  <a:pt x="595" y="2"/>
                  <a:pt x="588" y="0"/>
                  <a:pt x="582" y="0"/>
                </a:cubicBezTo>
                <a:cubicBezTo>
                  <a:pt x="24" y="0"/>
                  <a:pt x="24" y="0"/>
                  <a:pt x="24" y="0"/>
                </a:cubicBezTo>
                <a:cubicBezTo>
                  <a:pt x="11" y="0"/>
                  <a:pt x="0" y="10"/>
                  <a:pt x="0" y="24"/>
                </a:cubicBezTo>
                <a:cubicBezTo>
                  <a:pt x="0" y="37"/>
                  <a:pt x="11" y="48"/>
                  <a:pt x="24" y="48"/>
                </a:cubicBezTo>
                <a:cubicBezTo>
                  <a:pt x="582" y="48"/>
                  <a:pt x="582" y="48"/>
                  <a:pt x="582" y="48"/>
                </a:cubicBezTo>
                <a:cubicBezTo>
                  <a:pt x="587" y="48"/>
                  <a:pt x="592" y="46"/>
                  <a:pt x="596" y="43"/>
                </a:cubicBezTo>
                <a:cubicBezTo>
                  <a:pt x="656" y="43"/>
                  <a:pt x="656" y="43"/>
                  <a:pt x="656" y="43"/>
                </a:cubicBezTo>
                <a:cubicBezTo>
                  <a:pt x="656" y="43"/>
                  <a:pt x="675" y="74"/>
                  <a:pt x="790" y="74"/>
                </a:cubicBezTo>
                <a:cubicBezTo>
                  <a:pt x="874" y="74"/>
                  <a:pt x="974" y="39"/>
                  <a:pt x="992" y="18"/>
                </a:cubicBezTo>
                <a:cubicBezTo>
                  <a:pt x="1001" y="6"/>
                  <a:pt x="996" y="0"/>
                  <a:pt x="984" y="0"/>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6" name="Group 16"/>
          <p:cNvGrpSpPr>
            <a:grpSpLocks noChangeAspect="1"/>
          </p:cNvGrpSpPr>
          <p:nvPr/>
        </p:nvGrpSpPr>
        <p:grpSpPr bwMode="auto">
          <a:xfrm>
            <a:off x="5632498" y="2819062"/>
            <a:ext cx="368884" cy="617316"/>
            <a:chOff x="3317" y="2341"/>
            <a:chExt cx="588" cy="984"/>
          </a:xfrm>
        </p:grpSpPr>
        <p:sp>
          <p:nvSpPr>
            <p:cNvPr id="67" name="Freeform 17"/>
            <p:cNvSpPr>
              <a:spLocks noEditPoints="1"/>
            </p:cNvSpPr>
            <p:nvPr/>
          </p:nvSpPr>
          <p:spPr bwMode="auto">
            <a:xfrm>
              <a:off x="3317" y="2341"/>
              <a:ext cx="472" cy="984"/>
            </a:xfrm>
            <a:custGeom>
              <a:avLst/>
              <a:gdLst>
                <a:gd name="T0" fmla="*/ 59 w 571"/>
                <a:gd name="T1" fmla="*/ 907 h 1191"/>
                <a:gd name="T2" fmla="*/ 116 w 571"/>
                <a:gd name="T3" fmla="*/ 1171 h 1191"/>
                <a:gd name="T4" fmla="*/ 225 w 571"/>
                <a:gd name="T5" fmla="*/ 1110 h 1191"/>
                <a:gd name="T6" fmla="*/ 364 w 571"/>
                <a:gd name="T7" fmla="*/ 743 h 1191"/>
                <a:gd name="T8" fmla="*/ 569 w 571"/>
                <a:gd name="T9" fmla="*/ 39 h 1191"/>
                <a:gd name="T10" fmla="*/ 567 w 571"/>
                <a:gd name="T11" fmla="*/ 19 h 1191"/>
                <a:gd name="T12" fmla="*/ 547 w 571"/>
                <a:gd name="T13" fmla="*/ 0 h 1191"/>
                <a:gd name="T14" fmla="*/ 275 w 571"/>
                <a:gd name="T15" fmla="*/ 729 h 1191"/>
                <a:gd name="T16" fmla="*/ 59 w 571"/>
                <a:gd name="T17" fmla="*/ 907 h 1191"/>
                <a:gd name="T18" fmla="*/ 84 w 571"/>
                <a:gd name="T19" fmla="*/ 916 h 1191"/>
                <a:gd name="T20" fmla="*/ 284 w 571"/>
                <a:gd name="T21" fmla="*/ 775 h 1191"/>
                <a:gd name="T22" fmla="*/ 305 w 571"/>
                <a:gd name="T23" fmla="*/ 832 h 1191"/>
                <a:gd name="T24" fmla="*/ 210 w 571"/>
                <a:gd name="T25" fmla="*/ 1081 h 1191"/>
                <a:gd name="T26" fmla="*/ 124 w 571"/>
                <a:gd name="T27" fmla="*/ 1134 h 1191"/>
                <a:gd name="T28" fmla="*/ 84 w 571"/>
                <a:gd name="T29" fmla="*/ 91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59" y="907"/>
                  </a:moveTo>
                  <a:cubicBezTo>
                    <a:pt x="0" y="1061"/>
                    <a:pt x="63" y="1151"/>
                    <a:pt x="116" y="1171"/>
                  </a:cubicBezTo>
                  <a:cubicBezTo>
                    <a:pt x="168" y="1191"/>
                    <a:pt x="205" y="1162"/>
                    <a:pt x="225" y="1110"/>
                  </a:cubicBezTo>
                  <a:cubicBezTo>
                    <a:pt x="245" y="1057"/>
                    <a:pt x="364" y="743"/>
                    <a:pt x="364" y="743"/>
                  </a:cubicBezTo>
                  <a:cubicBezTo>
                    <a:pt x="364" y="743"/>
                    <a:pt x="566" y="48"/>
                    <a:pt x="569" y="39"/>
                  </a:cubicBezTo>
                  <a:cubicBezTo>
                    <a:pt x="571" y="30"/>
                    <a:pt x="571" y="24"/>
                    <a:pt x="567" y="19"/>
                  </a:cubicBezTo>
                  <a:cubicBezTo>
                    <a:pt x="563" y="14"/>
                    <a:pt x="547" y="0"/>
                    <a:pt x="547" y="0"/>
                  </a:cubicBezTo>
                  <a:cubicBezTo>
                    <a:pt x="547" y="0"/>
                    <a:pt x="331" y="582"/>
                    <a:pt x="275" y="729"/>
                  </a:cubicBezTo>
                  <a:cubicBezTo>
                    <a:pt x="275" y="729"/>
                    <a:pt x="118" y="752"/>
                    <a:pt x="59" y="907"/>
                  </a:cubicBezTo>
                  <a:close/>
                  <a:moveTo>
                    <a:pt x="84" y="916"/>
                  </a:moveTo>
                  <a:cubicBezTo>
                    <a:pt x="133" y="789"/>
                    <a:pt x="244" y="762"/>
                    <a:pt x="284" y="775"/>
                  </a:cubicBezTo>
                  <a:cubicBezTo>
                    <a:pt x="297" y="780"/>
                    <a:pt x="317" y="799"/>
                    <a:pt x="305" y="832"/>
                  </a:cubicBezTo>
                  <a:cubicBezTo>
                    <a:pt x="292" y="864"/>
                    <a:pt x="219" y="1059"/>
                    <a:pt x="210" y="1081"/>
                  </a:cubicBezTo>
                  <a:cubicBezTo>
                    <a:pt x="186" y="1138"/>
                    <a:pt x="151" y="1144"/>
                    <a:pt x="124" y="1134"/>
                  </a:cubicBezTo>
                  <a:cubicBezTo>
                    <a:pt x="97" y="1123"/>
                    <a:pt x="36" y="1043"/>
                    <a:pt x="84" y="916"/>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8"/>
            <p:cNvSpPr>
              <a:spLocks noEditPoints="1"/>
            </p:cNvSpPr>
            <p:nvPr/>
          </p:nvSpPr>
          <p:spPr bwMode="auto">
            <a:xfrm>
              <a:off x="3433" y="2341"/>
              <a:ext cx="472" cy="984"/>
            </a:xfrm>
            <a:custGeom>
              <a:avLst/>
              <a:gdLst>
                <a:gd name="T0" fmla="*/ 296 w 571"/>
                <a:gd name="T1" fmla="*/ 729 h 1191"/>
                <a:gd name="T2" fmla="*/ 24 w 571"/>
                <a:gd name="T3" fmla="*/ 0 h 1191"/>
                <a:gd name="T4" fmla="*/ 5 w 571"/>
                <a:gd name="T5" fmla="*/ 19 h 1191"/>
                <a:gd name="T6" fmla="*/ 3 w 571"/>
                <a:gd name="T7" fmla="*/ 39 h 1191"/>
                <a:gd name="T8" fmla="*/ 207 w 571"/>
                <a:gd name="T9" fmla="*/ 743 h 1191"/>
                <a:gd name="T10" fmla="*/ 347 w 571"/>
                <a:gd name="T11" fmla="*/ 1110 h 1191"/>
                <a:gd name="T12" fmla="*/ 456 w 571"/>
                <a:gd name="T13" fmla="*/ 1171 h 1191"/>
                <a:gd name="T14" fmla="*/ 512 w 571"/>
                <a:gd name="T15" fmla="*/ 907 h 1191"/>
                <a:gd name="T16" fmla="*/ 296 w 571"/>
                <a:gd name="T17" fmla="*/ 729 h 1191"/>
                <a:gd name="T18" fmla="*/ 447 w 571"/>
                <a:gd name="T19" fmla="*/ 1134 h 1191"/>
                <a:gd name="T20" fmla="*/ 362 w 571"/>
                <a:gd name="T21" fmla="*/ 1081 h 1191"/>
                <a:gd name="T22" fmla="*/ 267 w 571"/>
                <a:gd name="T23" fmla="*/ 832 h 1191"/>
                <a:gd name="T24" fmla="*/ 288 w 571"/>
                <a:gd name="T25" fmla="*/ 775 h 1191"/>
                <a:gd name="T26" fmla="*/ 487 w 571"/>
                <a:gd name="T27" fmla="*/ 916 h 1191"/>
                <a:gd name="T28" fmla="*/ 447 w 571"/>
                <a:gd name="T29" fmla="*/ 1134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296" y="729"/>
                  </a:moveTo>
                  <a:cubicBezTo>
                    <a:pt x="240" y="582"/>
                    <a:pt x="24" y="0"/>
                    <a:pt x="24" y="0"/>
                  </a:cubicBezTo>
                  <a:cubicBezTo>
                    <a:pt x="24" y="0"/>
                    <a:pt x="8" y="14"/>
                    <a:pt x="5" y="19"/>
                  </a:cubicBezTo>
                  <a:cubicBezTo>
                    <a:pt x="1" y="24"/>
                    <a:pt x="0" y="30"/>
                    <a:pt x="3" y="39"/>
                  </a:cubicBezTo>
                  <a:cubicBezTo>
                    <a:pt x="5" y="48"/>
                    <a:pt x="207" y="743"/>
                    <a:pt x="207" y="743"/>
                  </a:cubicBezTo>
                  <a:cubicBezTo>
                    <a:pt x="207" y="743"/>
                    <a:pt x="327" y="1057"/>
                    <a:pt x="347" y="1110"/>
                  </a:cubicBezTo>
                  <a:cubicBezTo>
                    <a:pt x="367" y="1162"/>
                    <a:pt x="403" y="1191"/>
                    <a:pt x="456" y="1171"/>
                  </a:cubicBezTo>
                  <a:cubicBezTo>
                    <a:pt x="508" y="1151"/>
                    <a:pt x="571" y="1061"/>
                    <a:pt x="512" y="907"/>
                  </a:cubicBezTo>
                  <a:cubicBezTo>
                    <a:pt x="453" y="752"/>
                    <a:pt x="296" y="729"/>
                    <a:pt x="296" y="729"/>
                  </a:cubicBezTo>
                  <a:close/>
                  <a:moveTo>
                    <a:pt x="447" y="1134"/>
                  </a:moveTo>
                  <a:cubicBezTo>
                    <a:pt x="420" y="1144"/>
                    <a:pt x="385" y="1138"/>
                    <a:pt x="362" y="1081"/>
                  </a:cubicBezTo>
                  <a:cubicBezTo>
                    <a:pt x="352" y="1059"/>
                    <a:pt x="279" y="864"/>
                    <a:pt x="267" y="832"/>
                  </a:cubicBezTo>
                  <a:cubicBezTo>
                    <a:pt x="254" y="799"/>
                    <a:pt x="275" y="780"/>
                    <a:pt x="288" y="775"/>
                  </a:cubicBezTo>
                  <a:cubicBezTo>
                    <a:pt x="328" y="762"/>
                    <a:pt x="439" y="789"/>
                    <a:pt x="487" y="916"/>
                  </a:cubicBezTo>
                  <a:cubicBezTo>
                    <a:pt x="536" y="1043"/>
                    <a:pt x="475" y="1123"/>
                    <a:pt x="447" y="1134"/>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4" name="グループ化 73"/>
          <p:cNvGrpSpPr/>
          <p:nvPr/>
        </p:nvGrpSpPr>
        <p:grpSpPr>
          <a:xfrm>
            <a:off x="2958052" y="5643157"/>
            <a:ext cx="842820" cy="726546"/>
            <a:chOff x="4376936" y="2348880"/>
            <a:chExt cx="991479" cy="854695"/>
          </a:xfrm>
        </p:grpSpPr>
        <p:sp>
          <p:nvSpPr>
            <p:cNvPr id="75"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78" name="グループ化 77"/>
            <p:cNvGrpSpPr/>
            <p:nvPr/>
          </p:nvGrpSpPr>
          <p:grpSpPr>
            <a:xfrm>
              <a:off x="4517548" y="2455845"/>
              <a:ext cx="693478" cy="571401"/>
              <a:chOff x="4508023" y="2462195"/>
              <a:chExt cx="693478" cy="571401"/>
            </a:xfrm>
          </p:grpSpPr>
          <p:grpSp>
            <p:nvGrpSpPr>
              <p:cNvPr id="79" name="グループ化 78"/>
              <p:cNvGrpSpPr/>
              <p:nvPr/>
            </p:nvGrpSpPr>
            <p:grpSpPr>
              <a:xfrm>
                <a:off x="4520723" y="2462195"/>
                <a:ext cx="680778" cy="555526"/>
                <a:chOff x="4586456" y="2455845"/>
                <a:chExt cx="680778" cy="555526"/>
              </a:xfrm>
            </p:grpSpPr>
            <p:sp>
              <p:nvSpPr>
                <p:cNvPr id="91" name="フリーフォーム 9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p:nvGrpSpPr>
            <p:grpSpPr>
              <a:xfrm>
                <a:off x="4508023" y="2478070"/>
                <a:ext cx="680778" cy="555526"/>
                <a:chOff x="4586456" y="2455845"/>
                <a:chExt cx="680778" cy="555526"/>
              </a:xfrm>
            </p:grpSpPr>
            <p:sp>
              <p:nvSpPr>
                <p:cNvPr id="81" name="フリーフォーム 8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8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29" name="角丸四角形 128"/>
          <p:cNvSpPr/>
          <p:nvPr/>
        </p:nvSpPr>
        <p:spPr>
          <a:xfrm>
            <a:off x="3086534" y="5880912"/>
            <a:ext cx="541735" cy="216024"/>
          </a:xfrm>
          <a:prstGeom prst="roundRect">
            <a:avLst>
              <a:gd name="adj" fmla="val 50000"/>
            </a:avLst>
          </a:prstGeom>
          <a:solidFill>
            <a:srgbClr val="FFFFFF"/>
          </a:solidFill>
          <a:ln w="9525" cap="flat" cmpd="sng" algn="ctr">
            <a:noFill/>
            <a:prstDash val="solid"/>
          </a:ln>
          <a:effectLst>
            <a:glow rad="1905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試験の内容</a:t>
            </a:r>
          </a:p>
        </p:txBody>
      </p:sp>
      <p:sp>
        <p:nvSpPr>
          <p:cNvPr id="5" name="片側の 2 つの角を丸めた四角形 4"/>
          <p:cNvSpPr/>
          <p:nvPr/>
        </p:nvSpPr>
        <p:spPr>
          <a:xfrm>
            <a:off x="2648744" y="4261462"/>
            <a:ext cx="4608512" cy="394077"/>
          </a:xfrm>
          <a:prstGeom prst="round2SameRect">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ja-JP" altLang="en-US" sz="1300" b="1" dirty="0"/>
              <a:t>外国人医師がブラジルにおいて医療行為に従事する場合</a:t>
            </a:r>
          </a:p>
        </p:txBody>
      </p:sp>
    </p:spTree>
    <p:extLst>
      <p:ext uri="{BB962C8B-B14F-4D97-AF65-F5344CB8AC3E}">
        <p14:creationId xmlns:p14="http://schemas.microsoft.com/office/powerpoint/2010/main" val="343362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extLst>
              <p:ext uri="{D42A27DB-BD31-4B8C-83A1-F6EECF244321}">
                <p14:modId xmlns:p14="http://schemas.microsoft.com/office/powerpoint/2010/main" val="400319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076386"/>
            <a:ext cx="9505056" cy="510415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ブラジルの法律では、プライバシーの基本的権利（ブラジル連邦共和国憲法）及び患者の機密医療データの尊守を医師に求める連邦医師会決議があるが、患者の医療情報の保護に努めており、</a:t>
            </a:r>
            <a:r>
              <a:rPr lang="ja-JP" altLang="en-US" sz="1400" dirty="0">
                <a:solidFill>
                  <a:srgbClr val="000000"/>
                </a:solidFill>
                <a:latin typeface="Arial"/>
                <a:ea typeface="ＭＳ Ｐゴシック"/>
              </a:rPr>
              <a:t>その他にも医療に特化した情報保護の法律として、医療上の機密性を強化するために個人情報保護法（法律</a:t>
            </a:r>
            <a:r>
              <a:rPr lang="en-US" altLang="ja-JP" sz="1400" dirty="0">
                <a:solidFill>
                  <a:srgbClr val="000000"/>
                </a:solidFill>
                <a:latin typeface="Arial"/>
                <a:ea typeface="ＭＳ Ｐゴシック"/>
              </a:rPr>
              <a:t>13,709/20</a:t>
            </a:r>
            <a:r>
              <a:rPr lang="ja-JP" altLang="en-US" sz="1400" dirty="0">
                <a:solidFill>
                  <a:srgbClr val="000000"/>
                </a:solidFill>
                <a:latin typeface="Arial"/>
                <a:ea typeface="ＭＳ Ｐゴシック"/>
              </a:rPr>
              <a:t>、以下「</a:t>
            </a:r>
            <a:r>
              <a:rPr lang="en-US" altLang="ja-JP" sz="1400" dirty="0">
                <a:solidFill>
                  <a:srgbClr val="000000"/>
                </a:solidFill>
                <a:latin typeface="Arial"/>
                <a:ea typeface="ＭＳ Ｐゴシック"/>
              </a:rPr>
              <a:t>LGPD</a:t>
            </a:r>
            <a:r>
              <a:rPr lang="ja-JP" altLang="en-US" sz="1400" dirty="0">
                <a:solidFill>
                  <a:srgbClr val="000000"/>
                </a:solidFill>
                <a:latin typeface="Arial"/>
                <a:ea typeface="ＭＳ Ｐゴシック"/>
              </a:rPr>
              <a:t>」）及び法律</a:t>
            </a:r>
            <a:r>
              <a:rPr lang="en-US" altLang="ja-JP" sz="1400" dirty="0">
                <a:solidFill>
                  <a:srgbClr val="000000"/>
                </a:solidFill>
                <a:latin typeface="Arial"/>
                <a:ea typeface="ＭＳ Ｐゴシック"/>
              </a:rPr>
              <a:t>14,289/22</a:t>
            </a:r>
            <a:r>
              <a:rPr lang="ja-JP" altLang="en-US" sz="1400" dirty="0">
                <a:solidFill>
                  <a:srgbClr val="000000"/>
                </a:solidFill>
                <a:latin typeface="Arial"/>
                <a:ea typeface="ＭＳ Ｐゴシック"/>
              </a:rPr>
              <a:t>がある。</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法律</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13,709/20 LGPD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pt-BR" altLang="ja-JP" sz="1400" b="1" dirty="0">
                <a:latin typeface="Arial" panose="020B0604020202020204" pitchFamily="34" charset="0"/>
                <a:ea typeface="ＭＳ Ｐゴシック" panose="020B0600070205080204" pitchFamily="50" charset="-128"/>
                <a:cs typeface="Arial" panose="020B0604020202020204" pitchFamily="34" charset="0"/>
              </a:rPr>
              <a:t>Lei Geral de Proteção de Dados Pessoais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に制定された法律であり、企業や公的機関がブラジル人の個人情報を収集するに当たり、明示的に本人の同意を得ることや、収集した個人情報に関して当人がアクセスする権利、修正や削除を要請する権利を規定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個人情報保護の状況を監督するための新たな行政組織を設置。</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r>
              <a:rPr lang="ja-JP" altLang="en-US" sz="1400" b="1" dirty="0"/>
              <a:t>法律</a:t>
            </a:r>
            <a:r>
              <a:rPr lang="en-US" altLang="ja-JP" sz="1400" b="1" dirty="0"/>
              <a:t>14,289/22</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2022</a:t>
            </a:r>
            <a:r>
              <a:rPr lang="ja-JP" altLang="en-US" sz="1400" dirty="0"/>
              <a:t>年</a:t>
            </a:r>
            <a:r>
              <a:rPr lang="en-US" altLang="ja-JP" sz="1400" dirty="0"/>
              <a:t>1</a:t>
            </a:r>
            <a:r>
              <a:rPr lang="ja-JP" altLang="en-US" sz="1400" dirty="0"/>
              <a:t>月に医療情報の機密性を強化する目的で制定された法律であり、</a:t>
            </a:r>
            <a:r>
              <a:rPr lang="en-US" altLang="ja-JP" sz="1400" dirty="0"/>
              <a:t> HIV</a:t>
            </a:r>
            <a:r>
              <a:rPr lang="ja-JP" altLang="en-US" sz="1400" dirty="0"/>
              <a:t>、肝炎、ハンセン病、結核に感染した患者が医療サービスを受ける際、教育機関、職場、法的手続きなどにおいて彼らの医療情報が守秘されることを義務付けている。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この法律は、強制的な守秘義務の範囲を拡大し、申し立てられた違反を管理し決定する裁判所の管轄権を確立した。</a:t>
            </a: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2025</a:t>
            </a:r>
            <a:r>
              <a:rPr lang="ja-JP" altLang="en-US" sz="1400" dirty="0"/>
              <a:t>年時点ではデータサーバーの置き場に関して規制している法律やガイドラインを確認できなかった。</a:t>
            </a:r>
            <a:endParaRPr lang="en-US" altLang="ja-JP" sz="1400"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「ブラジル議会が個人情報保護法案を可決（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総合法律事務所「個人情報保護法の施行（ブラジル特報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月号掲載）」、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LEXOLOGY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 Guidelines for Protecting Medical Information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747949855"/>
              </p:ext>
            </p:extLst>
          </p:nvPr>
        </p:nvGraphicFramePr>
        <p:xfrm>
          <a:off x="416494" y="3094707"/>
          <a:ext cx="9289032" cy="1040842"/>
        </p:xfrm>
        <a:graphic>
          <a:graphicData uri="http://schemas.openxmlformats.org/drawingml/2006/table">
            <a:tbl>
              <a:tblPr firstRow="1" bandRow="1">
                <a:tableStyleId>{5C22544A-7EE6-4342-B048-85BDC9FD1C3A}</a:tableStyleId>
              </a:tblPr>
              <a:tblGrid>
                <a:gridCol w="2376266">
                  <a:extLst>
                    <a:ext uri="{9D8B030D-6E8A-4147-A177-3AD203B41FA5}">
                      <a16:colId xmlns:a16="http://schemas.microsoft.com/office/drawing/2014/main" val="20003"/>
                    </a:ext>
                  </a:extLst>
                </a:gridCol>
                <a:gridCol w="4824536">
                  <a:extLst>
                    <a:ext uri="{9D8B030D-6E8A-4147-A177-3AD203B41FA5}">
                      <a16:colId xmlns:a16="http://schemas.microsoft.com/office/drawing/2014/main" val="2983194019"/>
                    </a:ext>
                  </a:extLst>
                </a:gridCol>
                <a:gridCol w="2088230">
                  <a:extLst>
                    <a:ext uri="{9D8B030D-6E8A-4147-A177-3AD203B41FA5}">
                      <a16:colId xmlns:a16="http://schemas.microsoft.com/office/drawing/2014/main" val="3607179843"/>
                    </a:ext>
                  </a:extLst>
                </a:gridCol>
              </a:tblGrid>
              <a:tr h="118269">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罰則対象の例外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違反時のペナルティ</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0" algn="l" defTabSz="914400" rtl="0" eaLnBrk="1" fontAlgn="ctr" latinLnBrk="0" hangingPunct="1">
                        <a:tabLst>
                          <a:tab pos="1195388" algn="r"/>
                        </a:tabLst>
                      </a:pPr>
                      <a:r>
                        <a:rPr kumimoji="1" lang="en-US" altLang="ja-JP" sz="1000" kern="1200" dirty="0">
                          <a:solidFill>
                            <a:schemeClr val="dk1"/>
                          </a:solidFill>
                          <a:latin typeface="+mn-lt"/>
                          <a:ea typeface="+mn-ea"/>
                          <a:cs typeface="+mn-cs"/>
                        </a:rPr>
                        <a:t>	</a:t>
                      </a:r>
                      <a:r>
                        <a:rPr lang="ja-JP" altLang="en-US" sz="1000" dirty="0"/>
                        <a:t>より高い保護水準を定めた「機微データ」というカテゴリーを設け、人種、民族、思想信条、宗教観、健康状態などに関する情報について、本人の明示的な同意がない上で、商用に用いること。</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en-US" altLang="ja-JP" sz="1000" dirty="0"/>
                        <a:t>SNS</a:t>
                      </a:r>
                      <a:r>
                        <a:rPr lang="ja-JP" altLang="en-US" sz="1000" dirty="0"/>
                        <a:t>などの事業者がブラジル人の個人情報を国外に転送する場合には、転送先の国が同等レベルの個人情報保護法制を有しているか、事業者が同等レベルの保護を保障する場合。</a:t>
                      </a:r>
                      <a:endParaRPr lang="en-US" altLang="ja-JP" sz="1000" dirty="0"/>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lang="ja-JP" altLang="en-US" sz="1000" dirty="0"/>
                        <a:t>ブラジル人の生命・健康の保護上で必要な場合、その他法令上の要請がある場合など正当な目的がある場合に限り、個人データの転用が認められる、等。</a:t>
                      </a:r>
                      <a:endParaRPr lang="en-US" altLang="ja-JP" sz="1000" dirty="0"/>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ja-JP" altLang="en-US" sz="1000" dirty="0"/>
                        <a:t>企業の年間売上高の</a:t>
                      </a:r>
                      <a:r>
                        <a:rPr lang="en-US" altLang="ja-JP" sz="1000" dirty="0"/>
                        <a:t>2</a:t>
                      </a:r>
                      <a:r>
                        <a:rPr lang="ja-JP" altLang="en-US" sz="1000" dirty="0"/>
                        <a:t>％、または</a:t>
                      </a:r>
                      <a:r>
                        <a:rPr lang="en-US" altLang="ja-JP" sz="1000" dirty="0"/>
                        <a:t>5,000</a:t>
                      </a:r>
                      <a:r>
                        <a:rPr lang="ja-JP" altLang="en-US" sz="1000" dirty="0"/>
                        <a:t>万レアル（約</a:t>
                      </a:r>
                      <a:r>
                        <a:rPr lang="en-US" altLang="ja-JP" sz="1000" dirty="0"/>
                        <a:t>14</a:t>
                      </a:r>
                      <a:r>
                        <a:rPr lang="ja-JP" altLang="en-US" sz="1000" dirty="0"/>
                        <a:t>億</a:t>
                      </a:r>
                      <a:r>
                        <a:rPr lang="en-US" altLang="ja-JP" sz="1000" dirty="0"/>
                        <a:t>5,000</a:t>
                      </a:r>
                      <a:r>
                        <a:rPr lang="ja-JP" altLang="en-US" sz="1000" dirty="0"/>
                        <a:t>万円、</a:t>
                      </a:r>
                      <a:r>
                        <a:rPr lang="en-US" altLang="ja-JP" sz="1000" dirty="0"/>
                        <a:t>1</a:t>
                      </a:r>
                      <a:r>
                        <a:rPr lang="ja-JP" altLang="en-US" sz="1000" dirty="0"/>
                        <a:t>レアル＝約</a:t>
                      </a:r>
                      <a:r>
                        <a:rPr lang="en-US" altLang="ja-JP" sz="1000" dirty="0"/>
                        <a:t>29</a:t>
                      </a:r>
                      <a:r>
                        <a:rPr lang="ja-JP" altLang="en-US" sz="1000" dirty="0"/>
                        <a:t>円）のいずれか低い方の課徴金や、関連するデータベースの破棄、等。</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320502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 altLang="ja-JP" dirty="0"/>
              <a:t>ブラジル</a:t>
            </a:r>
            <a:r>
              <a:rPr lang="ja" altLang="en-US" dirty="0"/>
              <a:t>／医療関連／</a:t>
            </a:r>
            <a:r>
              <a:rPr lang="ja-JP" altLang="en-US" dirty="0"/>
              <a:t>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82080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一般データ保護法（LGPD）（2018年8月14日法律第13709号）は、自由、プライバシー、人格の自由な発展という基本的権利を保護するために制定された。この法律は、公的機関および民間機関による、物理的またはデジタル形式の個人データの処理を規制し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後の改正には、法律第13,853/2019号（国家データ保護局の創設）、法律第14,460/2022号（ANPDの独立機関への転換）、暫定措置第1,317/2025号（国家データ保護局への対応とデータ保護規制および監督キャリアの創設）が含まれ</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2774915331"/>
              </p:ext>
            </p:extLst>
          </p:nvPr>
        </p:nvGraphicFramePr>
        <p:xfrm>
          <a:off x="205820" y="1815151"/>
          <a:ext cx="9504000" cy="4603988"/>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000" noProof="1">
                          <a:latin typeface="+mj-ea"/>
                          <a:ea typeface="+mj-ea"/>
                        </a:rPr>
                        <a:t>概要</a:t>
                      </a:r>
                      <a:endParaRPr lang="ja" sz="10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0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自然人の自由、プライバシー、人格の自由な発展といった基本的権利を保護すること。</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000" noProof="1">
                          <a:latin typeface="+mj-ea"/>
                          <a:ea typeface="+mj-ea"/>
                        </a:rPr>
                        <a:t>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公法または私法に基づき自然人または法人が取り扱うデジタルメディアを含む個人データの処理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同意は、データ主体によって定められた目的に対して自由かつ十分な情報に基づいた、具体的かつ実証可能なものでなければならず、いつでも取り消すことができます。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ja" sz="1000" noProof="1">
                          <a:latin typeface="+mj-ea"/>
                          <a:ea typeface="+mj-ea"/>
                        </a:rPr>
                        <a:t>処理の意味</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に対して実行されるあらゆる操作、たとえば、情報の収集、作成、受領、分類、使用、アクセス、複製、送信、配布、処理、アーカイブ、保管、消去、評価または制御、変更、伝達、転送、配布または抽出などに関する操作を意味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algn="l"/>
                      <a:r>
                        <a:rPr lang="ja" sz="1000" noProof="1">
                          <a:latin typeface="+mj-ea"/>
                          <a:ea typeface="+mj-ea"/>
                        </a:rPr>
                        <a:t>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個人データは、適切性を確保し、厳密に必要な範囲に処理を制限しながら、誠意を持って、合法的、特定的、かつ情報に基づいた目的にのみ処理される必要があります。</a:t>
                      </a:r>
                    </a:p>
                    <a:p>
                      <a:pPr marL="180975" indent="-180975" algn="l">
                        <a:buFont typeface="Courier New" panose="02070309020205020404" pitchFamily="49" charset="0"/>
                        <a:buChar char="o"/>
                      </a:pPr>
                      <a:r>
                        <a:rPr lang="ja" sz="1000" noProof="1">
                          <a:latin typeface="+mj-ea"/>
                          <a:ea typeface="+mj-ea"/>
                        </a:rPr>
                        <a:t>法律では、自由なアクセス、データの品質、透明性、セキュリティ、危害の防止、差別の禁止、説明責任が求められており、管理者は効果的な保護措置を通じて遵守を実証する必要があります。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000" noProof="1">
                          <a:latin typeface="+mj-ea"/>
                          <a:ea typeface="+mj-ea"/>
                        </a:rPr>
                        <a:t>国際データ転送</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個人データの国際的な転送は、適切な保護を提供している国または組織、あるいは管理者が契約条項、企業規則、認証、その他の承認された保護手段を通じてコンプライアンスを実証している場合にのみ許可されます。</a:t>
                      </a:r>
                    </a:p>
                    <a:p>
                      <a:pPr marL="171450" indent="-171450">
                        <a:buFont typeface="Courier New" panose="02070309020205020404" pitchFamily="49" charset="0"/>
                        <a:buChar char="o"/>
                      </a:pPr>
                      <a:r>
                        <a:rPr lang="ja" sz="1000" noProof="1">
                          <a:latin typeface="+mj-ea"/>
                          <a:ea typeface="+mj-ea"/>
                        </a:rPr>
                        <a:t>移転は、国家当局によって承認された場合、法的協力、公共政策、生命の保護、国際協定、データ主体の明確な同意、または法律で規定されるその他の法的根拠のために必要な場合にも許可されます。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algn="l"/>
                      <a:r>
                        <a:rPr lang="ja" sz="1000" noProof="1">
                          <a:latin typeface="+mj-ea"/>
                          <a:ea typeface="+mj-ea"/>
                        </a:rPr>
                        <a:t>データのセキュリティ</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は、個人データを不正アクセスや偶発的または違法な破壊、紛失、改ざん、伝達、その他の不適切または違法な処理から保護できる技術的および管理的なセキュリティ対策を採用する必要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75396">
                <a:tc>
                  <a:txBody>
                    <a:bodyPr/>
                    <a:lstStyle/>
                    <a:p>
                      <a:pPr algn="l"/>
                      <a:r>
                        <a:rPr lang="ja" sz="1000" noProof="1">
                          <a:latin typeface="+mj-ea"/>
                          <a:ea typeface="+mj-ea"/>
                        </a:rPr>
                        <a:t>データ侵害</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管理者は、個人の権利にリスクをもたらすデータ侵害を国家機関およびデータ主体に伝える必要があります。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50440339"/>
                  </a:ext>
                </a:extLst>
              </a:tr>
              <a:tr h="267283">
                <a:tc>
                  <a:txBody>
                    <a:bodyPr/>
                    <a:lstStyle/>
                    <a:p>
                      <a:r>
                        <a:rPr lang="ja" sz="1000" noProof="1">
                          <a:latin typeface="+mj-ea"/>
                          <a:ea typeface="+mj-ea"/>
                        </a:rPr>
                        <a:t>規制当局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この法律は、法務省および公安省に所属し、コンプライアンスの監視、規制の発行、国際データ転送の安全対策の評価を行う特別目的の自治機関である国家データ保護局（ANPD）を設立します。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ja" sz="1000" noProof="1">
                          <a:latin typeface="+mj-ea"/>
                          <a:ea typeface="+mj-ea"/>
                        </a:rPr>
                        <a:t>データ主体には、処理の確認、アクセス、修正、削除、移植性、共有に関する情報、同意の撤回などの権利があります。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r h="299001">
                <a:tc>
                  <a:txBody>
                    <a:bodyPr/>
                    <a:lstStyle/>
                    <a:p>
                      <a:r>
                        <a:rPr lang="ja" sz="1000" noProof="1">
                          <a:latin typeface="+mj-ea"/>
                          <a:ea typeface="+mj-ea"/>
                        </a:rPr>
                        <a:t>データ保護責任者</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管理者はデータ保護責任者を任命し、その身元と連絡先の詳細を公開する必要があります。</a:t>
                      </a:r>
                    </a:p>
                    <a:p>
                      <a:pPr marL="171450" indent="-171450">
                        <a:buFont typeface="Courier New" panose="02070309020205020404" pitchFamily="49" charset="0"/>
                        <a:buChar char="o"/>
                      </a:pPr>
                      <a:r>
                        <a:rPr lang="ja" sz="1000" noProof="1">
                          <a:latin typeface="+mj-ea"/>
                          <a:ea typeface="+mj-ea"/>
                        </a:rPr>
                        <a:t>担当者は、データ主体の要求を処理し、国家機関と連絡を取り、内部のデータ保護慣行を指導し、管理者または補足規則によって定められた義務を遂行します。機関は追加の規則または免除を定義することもでき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1705067"/>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個人データの保護に関する一般法 (LGPD)、共和国大統領</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p:cNvGraphicFramePr>
          <p:nvPr>
            <p:custDataLst>
              <p:tags r:id="rId1"/>
            </p:custDataLst>
            <p:extLst>
              <p:ext uri="{D42A27DB-BD31-4B8C-83A1-F6EECF244321}">
                <p14:modId xmlns:p14="http://schemas.microsoft.com/office/powerpoint/2010/main" val="2125544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 altLang="ja-JP" dirty="0"/>
              <a:t>ブラジル</a:t>
            </a:r>
            <a:r>
              <a:rPr lang="ja" altLang="en-US" dirty="0"/>
              <a:t>／医療関連／</a:t>
            </a:r>
            <a:r>
              <a:rPr lang="ja-JP" altLang="en-US" dirty="0"/>
              <a:t>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6925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法律では、健康データは機微な個人データとして分類されており、特定の目的のために明確かつ明確な同意が得られた場合に限り、個人データの処理が認められてい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。ただし、健康と生命の保護、研究目的、法令遵守のために必要な場合、個人データの処理に同意は必要</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ない</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3407267" y="1988841"/>
            <a:ext cx="6272860" cy="1547118"/>
            <a:chOff x="210900" y="3933056"/>
            <a:chExt cx="2509852" cy="3323794"/>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439362"/>
              <a:ext cx="2509852" cy="281748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以下に関連する個人データ</a:t>
              </a:r>
              <a:r>
                <a:rPr kumimoji="1" lang="en-US" altLang="ja" sz="1000" b="0" i="0" u="none" strike="noStrike" kern="1200" cap="none" spc="0" normalizeH="0" baseline="0" noProof="1">
                  <a:ln>
                    <a:noFill/>
                  </a:ln>
                  <a:solidFill>
                    <a:srgbClr val="000000"/>
                  </a:solidFill>
                  <a:effectLst/>
                  <a:uLnTx/>
                  <a:uFillTx/>
                  <a:latin typeface="Yu Gothic UI"/>
                  <a:ea typeface="Yu Gothic UI"/>
                  <a:cs typeface="+mn-cs"/>
                </a:rPr>
                <a:t>:</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人種または民族的起源</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宗教的信念、政治的意見</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労働組合または宗教、哲学、政治団体への加入</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健康や性生活、遺伝的または生体認証データ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endParaRPr kumimoji="1" lang="en-US" sz="1000" b="0" i="0" u="none" strike="noStrike" kern="1200" cap="none" spc="0" normalizeH="0" baseline="0" noProof="1">
                <a:ln>
                  <a:noFill/>
                </a:ln>
                <a:solidFill>
                  <a:srgbClr val="000000"/>
                </a:solidFill>
                <a:effectLst/>
                <a:uLnTx/>
                <a:uFillTx/>
                <a:latin typeface="Yu Gothic UI"/>
                <a:ea typeface="Yu Gothic UI"/>
                <a:cs typeface="+mn-cs"/>
              </a:endParaRP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5" y="1988840"/>
            <a:ext cx="2448719" cy="1350961"/>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439362"/>
              <a:ext cx="2509852" cy="1351784"/>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特定された、または特定可能な自然人に関する情報</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2936776" y="2353220"/>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3517942"/>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機密データは、以下の目的のために必要であれば、同意なしに処理されることがあ</a:t>
            </a:r>
            <a:r>
              <a:rPr kumimoji="1" lang="ja-JP" altLang="en-US" sz="1200" b="1" i="0" u="sng" strike="noStrike" kern="1200" cap="none" spc="0" normalizeH="0" baseline="0" noProof="1">
                <a:ln>
                  <a:noFill/>
                </a:ln>
                <a:solidFill>
                  <a:srgbClr val="000000"/>
                </a:solidFill>
                <a:effectLst/>
                <a:uLnTx/>
                <a:uFillTx/>
                <a:latin typeface="Yu Gothic UI"/>
                <a:ea typeface="Yu Gothic UI"/>
                <a:cs typeface="+mn-cs"/>
              </a:rPr>
              <a:t>る</a:t>
            </a: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nvGraphicFramePr>
        <p:xfrm>
          <a:off x="200025" y="3805974"/>
          <a:ext cx="9504000" cy="2532888"/>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ja"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データ管理者による法的義務または規制義務の遵守。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ja"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 sz="1050" b="0" dirty="0">
                          <a:solidFill>
                            <a:schemeClr val="tx1"/>
                          </a:solidFill>
                          <a:latin typeface="+mj-ea"/>
                          <a:ea typeface="+mj-ea"/>
                        </a:rPr>
                        <a:t>公共政策の実施、つまり、公的機関が法律や規制に従ってデータを処理する場合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ja"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研究目的（データは可能な限り匿名化されます）</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ja"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契約、司法、行政、仲裁手続きにおける使用を含む法的権利の行使</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r h="359664">
                <a:tc>
                  <a:txBody>
                    <a:bodyPr/>
                    <a:lstStyle/>
                    <a:p>
                      <a:pPr algn="ctr"/>
                      <a:r>
                        <a:rPr lang="ja" sz="1050" b="0" dirty="0">
                          <a:solidFill>
                            <a:schemeClr val="tx1"/>
                          </a:solidFill>
                          <a:latin typeface="+mj-ea"/>
                          <a:ea typeface="+mj-ea"/>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データ主体または他の人の生命または身体の安全の保護</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99542231"/>
                  </a:ext>
                </a:extLst>
              </a:tr>
              <a:tr h="359664">
                <a:tc>
                  <a:txBody>
                    <a:bodyPr/>
                    <a:lstStyle/>
                    <a:p>
                      <a:pPr algn="ctr"/>
                      <a:r>
                        <a:rPr kumimoji="1" lang="ja" sz="1050" b="0" kern="1200" dirty="0">
                          <a:solidFill>
                            <a:schemeClr val="tx1"/>
                          </a:solidFill>
                          <a:latin typeface="+mj-ea"/>
                          <a:ea typeface="+mn-ea"/>
                          <a:cs typeface="+mn-cs"/>
                        </a:rPr>
                        <a:t>⑥</a:t>
                      </a:r>
                      <a:endParaRPr lang="en-US" sz="1050" b="0" dirty="0">
                        <a:solidFill>
                          <a:schemeClr val="tx1"/>
                        </a:solidFill>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健康保護、ただし医療専門家、医療サービス、または医療当局によって実施される手順のみ</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05096758"/>
                  </a:ext>
                </a:extLst>
              </a:tr>
              <a:tr h="359664">
                <a:tc>
                  <a:txBody>
                    <a:bodyPr/>
                    <a:lstStyle/>
                    <a:p>
                      <a:pPr algn="ctr"/>
                      <a:r>
                        <a:rPr lang="ja" sz="1050" b="0" dirty="0">
                          <a:solidFill>
                            <a:schemeClr val="tx1"/>
                          </a:solidFill>
                          <a:latin typeface="+mj-ea"/>
                          <a:ea typeface="+mj-ea"/>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特に電子システムの識別および認証プロセスにおける詐欺防止およびセキュリティ。ただし、これがデータ主体の基本的な権利と自由を侵害しないことを条件とします。</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2868111"/>
                  </a:ext>
                </a:extLst>
              </a:tr>
            </a:tbl>
          </a:graphicData>
        </a:graphic>
      </p:graphicFrame>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個人データの保護に関する一般法 (LGPD)、共和国大統領</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3180352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3736830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医療現場では、書面および口頭のコミュニケーションにおいて一般的にポルトガル語、一部医師は英語を使用する。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99066" y="652543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38493204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2" imgW="360" imgH="360" progId="TCLayout.ActiveDocument.1">
                  <p:embed/>
                </p:oleObj>
              </mc:Choice>
              <mc:Fallback>
                <p:oleObj name="think-cellスライド" r:id="rId92" imgW="360" imgH="360" progId="TCLayout.ActiveDocument.1">
                  <p:embed/>
                  <p:pic>
                    <p:nvPicPr>
                      <p:cNvPr id="11" name="Object 10" hidden="1"/>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normAutofit/>
          </a:bodyPr>
          <a:lstStyle/>
          <a:p>
            <a:r>
              <a:rPr lang="ja-JP" altLang="en-US" sz="1400" noProof="1"/>
              <a:t>ブラジル／医療関連／医療サービス</a:t>
            </a:r>
            <a:endParaRPr kumimoji="1" lang="ja-JP" altLang="en-US" sz="1400" dirty="0"/>
          </a:p>
        </p:txBody>
      </p:sp>
      <p:sp>
        <p:nvSpPr>
          <p:cNvPr id="3" name="テキスト プレースホルダー 2"/>
          <p:cNvSpPr>
            <a:spLocks noGrp="1"/>
          </p:cNvSpPr>
          <p:nvPr>
            <p:ph type="body" sz="quarter" idx="15"/>
          </p:nvPr>
        </p:nvSpPr>
        <p:spPr/>
        <p:txBody>
          <a:bodyPr/>
          <a:lstStyle/>
          <a:p>
            <a:r>
              <a:rPr lang="en-US" altLang="ja-JP" sz="2000" noProof="1"/>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医療サービスの市場規模*</a:t>
              </a:r>
            </a:p>
          </p:txBody>
        </p:sp>
      </p:grpSp>
      <p:sp>
        <p:nvSpPr>
          <p:cNvPr id="12" name="テキスト ボックス 11"/>
          <p:cNvSpPr txBox="1"/>
          <p:nvPr/>
        </p:nvSpPr>
        <p:spPr>
          <a:xfrm>
            <a:off x="740592" y="2203850"/>
            <a:ext cx="828032" cy="144016"/>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（10億 US$）</a:t>
            </a:r>
          </a:p>
        </p:txBody>
      </p:sp>
      <p:sp>
        <p:nvSpPr>
          <p:cNvPr id="15" name="テキスト ボックス 14"/>
          <p:cNvSpPr txBox="1"/>
          <p:nvPr/>
        </p:nvSpPr>
        <p:spPr>
          <a:xfrm>
            <a:off x="273050" y="6347449"/>
            <a:ext cx="7632848" cy="123111"/>
          </a:xfrm>
          <a:prstGeom prst="rect">
            <a:avLst/>
          </a:prstGeom>
          <a:noFill/>
        </p:spPr>
        <p:txBody>
          <a:bodyPr wrap="square" lIns="0" tIns="0" rIns="0" bIns="0" rtlCol="0">
            <a:spAutoFit/>
          </a:bodyPr>
          <a:lstStyle/>
          <a:p>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*ここでは</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を</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医療サービスの市場規模と定義</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した</a:t>
            </a:r>
            <a:endPar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2,132億US$を超えた。</a:t>
            </a:r>
          </a:p>
        </p:txBody>
      </p:sp>
      <p:graphicFrame>
        <p:nvGraphicFramePr>
          <p:cNvPr id="199" name="Chart 198">
            <a:extLst>
              <a:ext uri="{FF2B5EF4-FFF2-40B4-BE49-F238E27FC236}">
                <a16:creationId xmlns:a16="http://schemas.microsoft.com/office/drawing/2014/main" id="{9A7F6F9A-D6ED-710B-AAC1-F8DCA7C8D15A}"/>
              </a:ext>
            </a:extLst>
          </p:cNvPr>
          <p:cNvGraphicFramePr/>
          <p:nvPr>
            <p:custDataLst>
              <p:tags r:id="rId3"/>
            </p:custDataLst>
            <p:extLst>
              <p:ext uri="{D42A27DB-BD31-4B8C-83A1-F6EECF244321}">
                <p14:modId xmlns:p14="http://schemas.microsoft.com/office/powerpoint/2010/main" val="2542556786"/>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94"/>
          </a:graphicData>
        </a:graphic>
      </p:graphicFrame>
      <p:sp>
        <p:nvSpPr>
          <p:cNvPr id="193" name="テキスト プレースホルダ 9">
            <a:extLst>
              <a:ext uri="{FF2B5EF4-FFF2-40B4-BE49-F238E27FC236}">
                <a16:creationId xmlns:a16="http://schemas.microsoft.com/office/drawing/2014/main" id="{F6B721CD-B7EE-F40F-C937-791281EB4471}"/>
              </a:ext>
            </a:extLst>
          </p:cNvPr>
          <p:cNvSpPr>
            <a:spLocks/>
          </p:cNvSpPr>
          <p:nvPr>
            <p:custDataLst>
              <p:tags r:id="rId4"/>
            </p:custDataLst>
          </p:nvPr>
        </p:nvSpPr>
        <p:spPr bwMode="gray">
          <a:xfrm>
            <a:off x="815975" y="3924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88771AC-9D6E-40FE-BFA7-0FD19EE9D75B}"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6989DDC8-AD20-ACD7-7F5A-56EF3F916C08}"/>
              </a:ext>
            </a:extLst>
          </p:cNvPr>
          <p:cNvSpPr>
            <a:spLocks/>
          </p:cNvSpPr>
          <p:nvPr>
            <p:custDataLst>
              <p:tags r:id="rId5"/>
            </p:custDataLst>
          </p:nvPr>
        </p:nvSpPr>
        <p:spPr bwMode="gray">
          <a:xfrm>
            <a:off x="815975" y="3632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284DF5-5618-4624-A52A-9874AB97007A}"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0A18CD60-FAD1-F0A6-B097-CF1929083FC0}"/>
              </a:ext>
            </a:extLst>
          </p:cNvPr>
          <p:cNvSpPr>
            <a:spLocks/>
          </p:cNvSpPr>
          <p:nvPr>
            <p:custDataLst>
              <p:tags r:id="rId6"/>
            </p:custDataLst>
          </p:nvPr>
        </p:nvSpPr>
        <p:spPr bwMode="gray">
          <a:xfrm>
            <a:off x="815975" y="334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0C9FDF-741E-49F7-A48E-219265FB6300}"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901D4396-7B0E-9CDB-9331-1EBE46632BF1}"/>
              </a:ext>
            </a:extLst>
          </p:cNvPr>
          <p:cNvSpPr>
            <a:spLocks/>
          </p:cNvSpPr>
          <p:nvPr>
            <p:custDataLst>
              <p:tags r:id="rId7"/>
            </p:custDataLst>
          </p:nvPr>
        </p:nvSpPr>
        <p:spPr bwMode="gray">
          <a:xfrm>
            <a:off x="815975" y="3048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DC3D76-6E1C-4075-91A7-C3BDD145C984}" type="datetime'''''''''''''''''''''''''1''''8''''''''''''''''''''''''0'''">
              <a:rPr lang="ja-JP" altLang="en-US" sz="1000" smtClean="0">
                <a:effectLst/>
                <a:sym typeface="+mn-lt"/>
              </a:rPr>
              <a:pPr marL="0" lvl="0" indent="0" algn="r">
                <a:spcBef>
                  <a:spcPct val="0"/>
                </a:spcBef>
                <a:buNone/>
              </a:pPr>
              <a:t>180</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F4A02603-0E68-5423-2728-1FB32A712E5F}"/>
              </a:ext>
            </a:extLst>
          </p:cNvPr>
          <p:cNvSpPr>
            <a:spLocks/>
          </p:cNvSpPr>
          <p:nvPr>
            <p:custDataLst>
              <p:tags r:id="rId8"/>
            </p:custDataLst>
          </p:nvPr>
        </p:nvSpPr>
        <p:spPr bwMode="gray">
          <a:xfrm>
            <a:off x="815975" y="2755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80D9491-29F5-4FA6-8D61-A557EBC6360D}"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2F3FF335-ECA6-80CB-7BF2-F2CCF6681AD5}"/>
              </a:ext>
            </a:extLst>
          </p:cNvPr>
          <p:cNvSpPr>
            <a:spLocks/>
          </p:cNvSpPr>
          <p:nvPr>
            <p:custDataLst>
              <p:tags r:id="rId9"/>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111CD1-2170-4773-B04C-BC5868369D2B}" type="datetime'''2''''2''''''0'''''''''''">
              <a:rPr lang="ja-JP" altLang="en-US" sz="1000" smtClean="0">
                <a:effectLst/>
                <a:sym typeface="+mn-lt"/>
              </a:rPr>
              <a:pPr marL="0" lvl="0" indent="0" algn="r">
                <a:spcBef>
                  <a:spcPct val="0"/>
                </a:spcBef>
                <a:buNone/>
              </a:pPr>
              <a:t>220</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401B917A-8203-133A-9735-602EBF0243D3}"/>
              </a:ext>
            </a:extLst>
          </p:cNvPr>
          <p:cNvSpPr>
            <a:spLocks/>
          </p:cNvSpPr>
          <p:nvPr>
            <p:custDataLst>
              <p:tags r:id="rId10"/>
            </p:custDataLst>
          </p:nvPr>
        </p:nvSpPr>
        <p:spPr bwMode="gray">
          <a:xfrm>
            <a:off x="885825" y="5092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FCFCC2-571A-49F9-87B8-A47F0D278F09}"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DB4E324F-AD38-6FD0-9AE8-F9387E20B91F}"/>
              </a:ext>
            </a:extLst>
          </p:cNvPr>
          <p:cNvSpPr>
            <a:spLocks/>
          </p:cNvSpPr>
          <p:nvPr>
            <p:custDataLst>
              <p:tags r:id="rId11"/>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EC2CA23-1BF4-48FD-9B65-81A78D5A9E01}"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5F84B84B-C3E9-3A62-594F-D2658E8BAAF2}"/>
              </a:ext>
            </a:extLst>
          </p:cNvPr>
          <p:cNvSpPr>
            <a:spLocks/>
          </p:cNvSpPr>
          <p:nvPr>
            <p:custDataLst>
              <p:tags r:id="rId12"/>
            </p:custDataLst>
          </p:nvPr>
        </p:nvSpPr>
        <p:spPr bwMode="gray">
          <a:xfrm>
            <a:off x="885825" y="5384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79CB6C-3B89-49C1-8853-F1E49F1B1421}"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C99F45CD-3D11-10B5-09B1-F798D3978927}"/>
              </a:ext>
            </a:extLst>
          </p:cNvPr>
          <p:cNvSpPr>
            <a:spLocks/>
          </p:cNvSpPr>
          <p:nvPr>
            <p:custDataLst>
              <p:tags r:id="rId13"/>
            </p:custDataLst>
          </p:nvPr>
        </p:nvSpPr>
        <p:spPr bwMode="gray">
          <a:xfrm>
            <a:off x="885825" y="480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1BED5F-8A9D-4EB1-B351-9F849CB8A87B}"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19684AD1-F05E-632A-318D-71832E2CE219}"/>
              </a:ext>
            </a:extLst>
          </p:cNvPr>
          <p:cNvSpPr>
            <a:spLocks/>
          </p:cNvSpPr>
          <p:nvPr>
            <p:custDataLst>
              <p:tags r:id="rId14"/>
            </p:custDataLst>
          </p:nvPr>
        </p:nvSpPr>
        <p:spPr bwMode="gray">
          <a:xfrm>
            <a:off x="885825" y="4508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3F2D99-3AA9-49CC-8948-FAED928B7AE5}"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CF6979C6-09AB-4012-0A9D-DE16A03A7455}"/>
              </a:ext>
            </a:extLst>
          </p:cNvPr>
          <p:cNvSpPr>
            <a:spLocks/>
          </p:cNvSpPr>
          <p:nvPr>
            <p:custDataLst>
              <p:tags r:id="rId15"/>
            </p:custDataLst>
          </p:nvPr>
        </p:nvSpPr>
        <p:spPr bwMode="gray">
          <a:xfrm>
            <a:off x="815975" y="4216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E15D61-D0A3-40AA-A950-E9DDE0A6ED97}"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cxnSp>
        <p:nvCxnSpPr>
          <p:cNvPr id="156" name="Straight Connector 155">
            <a:extLst>
              <a:ext uri="{FF2B5EF4-FFF2-40B4-BE49-F238E27FC236}">
                <a16:creationId xmlns:a16="http://schemas.microsoft.com/office/drawing/2014/main" id="{B257C924-25D8-CD5F-449F-E53227D9C2BF}"/>
              </a:ext>
            </a:extLst>
          </p:cNvPr>
          <p:cNvCxnSpPr/>
          <p:nvPr>
            <p:custDataLst>
              <p:tags r:id="rId16"/>
            </p:custDataLst>
          </p:nvPr>
        </p:nvCxnSpPr>
        <p:spPr bwMode="auto">
          <a:xfrm flipV="1">
            <a:off x="1322388" y="2195513"/>
            <a:ext cx="7781925" cy="15017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A3DD4FF-3541-86B3-E6B0-578E0D74915A}"/>
              </a:ext>
            </a:extLst>
          </p:cNvPr>
          <p:cNvCxnSpPr/>
          <p:nvPr>
            <p:custDataLst>
              <p:tags r:id="rId17"/>
            </p:custDataLst>
          </p:nvPr>
        </p:nvCxnSpPr>
        <p:spPr bwMode="auto">
          <a:xfrm>
            <a:off x="3014663" y="3933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63C1CB4A-2AC7-A471-FCA3-B2EB7A4E2620}"/>
              </a:ext>
            </a:extLst>
          </p:cNvPr>
          <p:cNvCxnSpPr/>
          <p:nvPr>
            <p:custDataLst>
              <p:tags r:id="rId18"/>
            </p:custDataLst>
          </p:nvPr>
        </p:nvCxnSpPr>
        <p:spPr bwMode="auto">
          <a:xfrm>
            <a:off x="1322388" y="4114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D23F5229-820B-6E13-CFCD-A0AB10EF0AB0}"/>
              </a:ext>
            </a:extLst>
          </p:cNvPr>
          <p:cNvCxnSpPr/>
          <p:nvPr>
            <p:custDataLst>
              <p:tags r:id="rId19"/>
            </p:custDataLst>
          </p:nvPr>
        </p:nvCxnSpPr>
        <p:spPr bwMode="auto">
          <a:xfrm>
            <a:off x="1660525" y="4049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A82A394B-5AAC-B48A-E175-CEF6B2844579}"/>
              </a:ext>
            </a:extLst>
          </p:cNvPr>
          <p:cNvCxnSpPr/>
          <p:nvPr>
            <p:custDataLst>
              <p:tags r:id="rId20"/>
            </p:custDataLst>
          </p:nvPr>
        </p:nvCxnSpPr>
        <p:spPr bwMode="auto">
          <a:xfrm>
            <a:off x="1998663" y="3968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1915BE4-89CE-9F3E-22DF-72C892A69405}"/>
              </a:ext>
            </a:extLst>
          </p:cNvPr>
          <p:cNvCxnSpPr/>
          <p:nvPr>
            <p:custDataLst>
              <p:tags r:id="rId21"/>
            </p:custDataLst>
          </p:nvPr>
        </p:nvCxnSpPr>
        <p:spPr bwMode="auto">
          <a:xfrm>
            <a:off x="2338388" y="4052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462DE2AC-F9E5-7B03-9365-75897F2EEB9F}"/>
              </a:ext>
            </a:extLst>
          </p:cNvPr>
          <p:cNvCxnSpPr/>
          <p:nvPr>
            <p:custDataLst>
              <p:tags r:id="rId22"/>
            </p:custDataLst>
          </p:nvPr>
        </p:nvCxnSpPr>
        <p:spPr bwMode="auto">
          <a:xfrm>
            <a:off x="2676525" y="397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57068ED-4D80-8F71-A785-E0C5FE94B6F7}"/>
              </a:ext>
            </a:extLst>
          </p:cNvPr>
          <p:cNvCxnSpPr/>
          <p:nvPr>
            <p:custDataLst>
              <p:tags r:id="rId23"/>
            </p:custDataLst>
          </p:nvPr>
        </p:nvCxnSpPr>
        <p:spPr bwMode="auto">
          <a:xfrm>
            <a:off x="3352800" y="3813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8DDC4669-2F46-A0AC-2846-A9858D707167}"/>
              </a:ext>
            </a:extLst>
          </p:cNvPr>
          <p:cNvCxnSpPr/>
          <p:nvPr>
            <p:custDataLst>
              <p:tags r:id="rId24"/>
            </p:custDataLst>
          </p:nvPr>
        </p:nvCxnSpPr>
        <p:spPr bwMode="auto">
          <a:xfrm>
            <a:off x="3690938" y="3708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08F16497-7B1B-FF61-C3AD-4F1CC00F291E}"/>
              </a:ext>
            </a:extLst>
          </p:cNvPr>
          <p:cNvCxnSpPr/>
          <p:nvPr>
            <p:custDataLst>
              <p:tags r:id="rId25"/>
            </p:custDataLst>
          </p:nvPr>
        </p:nvCxnSpPr>
        <p:spPr bwMode="auto">
          <a:xfrm>
            <a:off x="4029075" y="3654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A7E2E98-FF6A-C575-9705-E582665645F3}"/>
              </a:ext>
            </a:extLst>
          </p:cNvPr>
          <p:cNvCxnSpPr/>
          <p:nvPr>
            <p:custDataLst>
              <p:tags r:id="rId26"/>
            </p:custDataLst>
          </p:nvPr>
        </p:nvCxnSpPr>
        <p:spPr bwMode="auto">
          <a:xfrm>
            <a:off x="4367213" y="3557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9E1A654-DC89-0E70-1BB3-6AB30DB999AF}"/>
              </a:ext>
            </a:extLst>
          </p:cNvPr>
          <p:cNvCxnSpPr/>
          <p:nvPr>
            <p:custDataLst>
              <p:tags r:id="rId27"/>
            </p:custDataLst>
          </p:nvPr>
        </p:nvCxnSpPr>
        <p:spPr bwMode="auto">
          <a:xfrm>
            <a:off x="4705350" y="3519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1B3A556-9406-4F24-7115-FBBC8AFD3037}"/>
              </a:ext>
            </a:extLst>
          </p:cNvPr>
          <p:cNvCxnSpPr/>
          <p:nvPr>
            <p:custDataLst>
              <p:tags r:id="rId28"/>
            </p:custDataLst>
          </p:nvPr>
        </p:nvCxnSpPr>
        <p:spPr bwMode="auto">
          <a:xfrm>
            <a:off x="5045075" y="3476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07A0FC27-D831-7D81-C205-58122E003154}"/>
              </a:ext>
            </a:extLst>
          </p:cNvPr>
          <p:cNvCxnSpPr/>
          <p:nvPr>
            <p:custDataLst>
              <p:tags r:id="rId29"/>
            </p:custDataLst>
          </p:nvPr>
        </p:nvCxnSpPr>
        <p:spPr bwMode="auto">
          <a:xfrm>
            <a:off x="5383213" y="3449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CEB71DAF-AC78-22DB-17AF-25148C71271A}"/>
              </a:ext>
            </a:extLst>
          </p:cNvPr>
          <p:cNvCxnSpPr/>
          <p:nvPr>
            <p:custDataLst>
              <p:tags r:id="rId30"/>
            </p:custDataLst>
          </p:nvPr>
        </p:nvCxnSpPr>
        <p:spPr bwMode="auto">
          <a:xfrm>
            <a:off x="5721350" y="3308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7457ADB9-CABC-EC1F-8F2D-012F68E62DA3}"/>
              </a:ext>
            </a:extLst>
          </p:cNvPr>
          <p:cNvCxnSpPr/>
          <p:nvPr>
            <p:custDataLst>
              <p:tags r:id="rId31"/>
            </p:custDataLst>
          </p:nvPr>
        </p:nvCxnSpPr>
        <p:spPr bwMode="auto">
          <a:xfrm>
            <a:off x="6059488" y="3167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9C814E2-CE5F-F51D-AC40-8A0C15513CE2}"/>
              </a:ext>
            </a:extLst>
          </p:cNvPr>
          <p:cNvCxnSpPr/>
          <p:nvPr>
            <p:custDataLst>
              <p:tags r:id="rId32"/>
            </p:custDataLst>
          </p:nvPr>
        </p:nvCxnSpPr>
        <p:spPr bwMode="auto">
          <a:xfrm>
            <a:off x="6397625" y="3108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01427E2D-52CD-CE2C-1C71-35B19BBD5EBE}"/>
              </a:ext>
            </a:extLst>
          </p:cNvPr>
          <p:cNvCxnSpPr/>
          <p:nvPr>
            <p:custDataLst>
              <p:tags r:id="rId33"/>
            </p:custDataLst>
          </p:nvPr>
        </p:nvCxnSpPr>
        <p:spPr bwMode="auto">
          <a:xfrm>
            <a:off x="6735763" y="3119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79827145-3D02-636B-7708-9209B485C167}"/>
              </a:ext>
            </a:extLst>
          </p:cNvPr>
          <p:cNvCxnSpPr/>
          <p:nvPr>
            <p:custDataLst>
              <p:tags r:id="rId34"/>
            </p:custDataLst>
          </p:nvPr>
        </p:nvCxnSpPr>
        <p:spPr bwMode="auto">
          <a:xfrm>
            <a:off x="7073900" y="2997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6DFFB229-C4CC-AD56-2B39-3EA2A9E514DF}"/>
              </a:ext>
            </a:extLst>
          </p:cNvPr>
          <p:cNvCxnSpPr/>
          <p:nvPr>
            <p:custDataLst>
              <p:tags r:id="rId35"/>
            </p:custDataLst>
          </p:nvPr>
        </p:nvCxnSpPr>
        <p:spPr bwMode="auto">
          <a:xfrm>
            <a:off x="7751763" y="2873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72BA2C6C-9380-612A-AC12-F94A4177891D}"/>
              </a:ext>
            </a:extLst>
          </p:cNvPr>
          <p:cNvCxnSpPr/>
          <p:nvPr>
            <p:custDataLst>
              <p:tags r:id="rId36"/>
            </p:custDataLst>
          </p:nvPr>
        </p:nvCxnSpPr>
        <p:spPr bwMode="auto">
          <a:xfrm>
            <a:off x="8089900" y="2963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41A7F008-548F-AB8D-964D-6F20626CF6AA}"/>
              </a:ext>
            </a:extLst>
          </p:cNvPr>
          <p:cNvCxnSpPr/>
          <p:nvPr>
            <p:custDataLst>
              <p:tags r:id="rId37"/>
            </p:custDataLst>
          </p:nvPr>
        </p:nvCxnSpPr>
        <p:spPr bwMode="auto">
          <a:xfrm>
            <a:off x="8428038" y="282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22160DD9-108A-02CB-29C1-7007E95F9373}"/>
              </a:ext>
            </a:extLst>
          </p:cNvPr>
          <p:cNvCxnSpPr/>
          <p:nvPr>
            <p:custDataLst>
              <p:tags r:id="rId38"/>
            </p:custDataLst>
          </p:nvPr>
        </p:nvCxnSpPr>
        <p:spPr bwMode="auto">
          <a:xfrm>
            <a:off x="8766175" y="28178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F0EE9C53-EBBF-CD12-1BBF-0113DEFC24EE}"/>
              </a:ext>
            </a:extLst>
          </p:cNvPr>
          <p:cNvCxnSpPr/>
          <p:nvPr>
            <p:custDataLst>
              <p:tags r:id="rId39"/>
            </p:custDataLst>
          </p:nvPr>
        </p:nvCxnSpPr>
        <p:spPr bwMode="auto">
          <a:xfrm>
            <a:off x="9104313" y="2613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50AA4427-453F-B4FA-608D-670F04D394E5}"/>
              </a:ext>
            </a:extLst>
          </p:cNvPr>
          <p:cNvCxnSpPr/>
          <p:nvPr>
            <p:custDataLst>
              <p:tags r:id="rId40"/>
            </p:custDataLst>
          </p:nvPr>
        </p:nvCxnSpPr>
        <p:spPr bwMode="auto">
          <a:xfrm>
            <a:off x="7412038" y="2951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3" name="テキスト プレースホルダ 9">
            <a:extLst>
              <a:ext uri="{FF2B5EF4-FFF2-40B4-BE49-F238E27FC236}">
                <a16:creationId xmlns:a16="http://schemas.microsoft.com/office/drawing/2014/main" id="{46AF9D07-3D57-1D22-449C-9D075FB06DB6}"/>
              </a:ext>
            </a:extLst>
          </p:cNvPr>
          <p:cNvSpPr>
            <a:spLocks/>
          </p:cNvSpPr>
          <p:nvPr>
            <p:custDataLst>
              <p:tags r:id="rId41"/>
            </p:custDataLst>
          </p:nvPr>
        </p:nvSpPr>
        <p:spPr bwMode="auto">
          <a:xfrm>
            <a:off x="5983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21FF4B-0539-4F74-9748-F42A813EC97F}" type="datetime'''''''''''''1''''''''''''''''''''''''''''''''''4'''''''''''''">
              <a:rPr lang="ja-JP" altLang="en-US" sz="1000" smtClean="0"/>
              <a:pPr/>
              <a:t>14</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CFD9F2DC-F324-76EB-2DBB-FD35093D135F}"/>
              </a:ext>
            </a:extLst>
          </p:cNvPr>
          <p:cNvSpPr>
            <a:spLocks/>
          </p:cNvSpPr>
          <p:nvPr>
            <p:custDataLst>
              <p:tags r:id="rId42"/>
            </p:custDataLst>
          </p:nvPr>
        </p:nvSpPr>
        <p:spPr bwMode="auto">
          <a:xfrm>
            <a:off x="632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8F3241-2CC4-4846-84AD-2B6042EF3EA3}" type="datetime'''''''''''''''''''1''''''''''''''5'''''''''''''">
              <a:rPr lang="ja-JP" altLang="en-US" sz="1000" smtClean="0"/>
              <a:pPr/>
              <a:t>15</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C79B9813-3321-BC53-D913-1D67E52628DC}"/>
              </a:ext>
            </a:extLst>
          </p:cNvPr>
          <p:cNvSpPr>
            <a:spLocks/>
          </p:cNvSpPr>
          <p:nvPr>
            <p:custDataLst>
              <p:tags r:id="rId43"/>
            </p:custDataLst>
          </p:nvPr>
        </p:nvSpPr>
        <p:spPr bwMode="auto">
          <a:xfrm>
            <a:off x="6659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567E21-D82C-47F1-87A9-8ECD5A20BD25}" type="datetime'''1''''''''''''6'''''''''''''''''''''''">
              <a:rPr lang="ja-JP" altLang="en-US" sz="1000" smtClean="0"/>
              <a:pPr/>
              <a:t>16</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A0EAECED-E78B-952E-AB86-5443DDEDD5C3}"/>
              </a:ext>
            </a:extLst>
          </p:cNvPr>
          <p:cNvSpPr>
            <a:spLocks/>
          </p:cNvSpPr>
          <p:nvPr>
            <p:custDataLst>
              <p:tags r:id="rId44"/>
            </p:custDataLst>
          </p:nvPr>
        </p:nvSpPr>
        <p:spPr bwMode="auto">
          <a:xfrm>
            <a:off x="6997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63D617-93B0-4B25-8D27-4BEFC4C65E67}" type="datetime'''''''''''''''''1''''''''7'''''''''''''''''''''''''">
              <a:rPr lang="ja-JP" altLang="en-US" sz="1000" smtClean="0"/>
              <a:pPr/>
              <a:t>17</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66F80BA3-2BED-07D3-8B59-6E5BF476FDF4}"/>
              </a:ext>
            </a:extLst>
          </p:cNvPr>
          <p:cNvSpPr>
            <a:spLocks/>
          </p:cNvSpPr>
          <p:nvPr>
            <p:custDataLst>
              <p:tags r:id="rId45"/>
            </p:custDataLst>
          </p:nvPr>
        </p:nvSpPr>
        <p:spPr bwMode="auto">
          <a:xfrm>
            <a:off x="733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A096B-2A18-408A-9F8C-C18B5C0F61E3}" type="datetime'''''''''''''''''''''''''''''''1''8'''''''">
              <a:rPr lang="ja-JP" altLang="en-US" sz="1000" smtClean="0"/>
              <a:pPr/>
              <a:t>18</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0F1B686D-B23A-D339-DD42-0DEA85394254}"/>
              </a:ext>
            </a:extLst>
          </p:cNvPr>
          <p:cNvSpPr>
            <a:spLocks/>
          </p:cNvSpPr>
          <p:nvPr>
            <p:custDataLst>
              <p:tags r:id="rId46"/>
            </p:custDataLst>
          </p:nvPr>
        </p:nvSpPr>
        <p:spPr bwMode="gray">
          <a:xfrm>
            <a:off x="4530725" y="33670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2BAFDE-9211-4A7A-9EC4-85D040A56274}" type="datetime'''''''''''''''''''''''''''''1''''''''''''''''5''''1.''''''2'''">
              <a:rPr lang="ja-JP" altLang="en-US" sz="1000" smtClean="0"/>
              <a:pPr/>
              <a:t>151.2</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2C6EF1BC-1872-40D5-C9F8-6028F28419EA}"/>
              </a:ext>
            </a:extLst>
          </p:cNvPr>
          <p:cNvSpPr>
            <a:spLocks/>
          </p:cNvSpPr>
          <p:nvPr>
            <p:custDataLst>
              <p:tags r:id="rId47"/>
            </p:custDataLst>
          </p:nvPr>
        </p:nvSpPr>
        <p:spPr bwMode="auto">
          <a:xfrm>
            <a:off x="8013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0CE492-D75A-425C-AD84-E460FBC39C40}" type="datetime'''''''''''''''''''''''''2''''''''0'''''''''''''">
              <a:rPr lang="ja-JP" altLang="en-US" sz="1000" smtClean="0"/>
              <a:pPr/>
              <a:t>20</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C17E7DFD-4970-3068-D825-D7838931B81B}"/>
              </a:ext>
            </a:extLst>
          </p:cNvPr>
          <p:cNvSpPr>
            <a:spLocks/>
          </p:cNvSpPr>
          <p:nvPr>
            <p:custDataLst>
              <p:tags r:id="rId48"/>
            </p:custDataLst>
          </p:nvPr>
        </p:nvSpPr>
        <p:spPr bwMode="auto">
          <a:xfrm>
            <a:off x="835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351E3A-2258-4F0E-92E9-DD9E26F5200B}" type="datetime'''2''''''''''''''''''''''''''''''''''''''''''''1'''''">
              <a:rPr lang="ja-JP" altLang="en-US" sz="1000" smtClean="0"/>
              <a:pPr/>
              <a:t>21</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EF99FE42-FD41-A54F-FD93-68CF6380ECE8}"/>
              </a:ext>
            </a:extLst>
          </p:cNvPr>
          <p:cNvSpPr>
            <a:spLocks/>
          </p:cNvSpPr>
          <p:nvPr>
            <p:custDataLst>
              <p:tags r:id="rId49"/>
            </p:custDataLst>
          </p:nvPr>
        </p:nvSpPr>
        <p:spPr bwMode="auto">
          <a:xfrm>
            <a:off x="8689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33D3C-A7D4-4520-AE84-BED9768FCA72}" type="datetime'''''''''''''''2''''''''''''''''''''''''''''''''''2'''">
              <a:rPr lang="ja-JP" altLang="en-US" sz="1000" smtClean="0"/>
              <a:pPr/>
              <a:t>22</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411F3BB7-0E77-6ED7-1ABB-13C6F16F6A3F}"/>
              </a:ext>
            </a:extLst>
          </p:cNvPr>
          <p:cNvSpPr>
            <a:spLocks/>
          </p:cNvSpPr>
          <p:nvPr>
            <p:custDataLst>
              <p:tags r:id="rId50"/>
            </p:custDataLst>
          </p:nvPr>
        </p:nvSpPr>
        <p:spPr bwMode="auto">
          <a:xfrm>
            <a:off x="9028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056DBC-5FC5-480B-B118-5A2EA2F80986}" type="datetime'''''''''''2''''''''''''3'''''''''''''''''">
              <a:rPr lang="ja-JP" altLang="en-US" sz="1000" smtClean="0"/>
              <a:pPr/>
              <a:t>23</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D1891082-369A-6BAD-A6DD-A1FD64F6C1AD}"/>
              </a:ext>
            </a:extLst>
          </p:cNvPr>
          <p:cNvSpPr>
            <a:spLocks/>
          </p:cNvSpPr>
          <p:nvPr>
            <p:custDataLst>
              <p:tags r:id="rId51"/>
            </p:custDataLst>
          </p:nvPr>
        </p:nvSpPr>
        <p:spPr bwMode="gray">
          <a:xfrm>
            <a:off x="1147763" y="39624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EBD182-83A9-43D6-A114-27A70552D888}" type="datetime'''''''1''''''1''''''''0''''''''''.''''''5'''''''''''''">
              <a:rPr lang="ja-JP" altLang="en-US" sz="1000" smtClean="0"/>
              <a:pPr/>
              <a:t>110.5</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AAECEA1B-09DC-B31F-D408-A7EB9FC49222}"/>
              </a:ext>
            </a:extLst>
          </p:cNvPr>
          <p:cNvSpPr>
            <a:spLocks/>
          </p:cNvSpPr>
          <p:nvPr>
            <p:custDataLst>
              <p:tags r:id="rId52"/>
            </p:custDataLst>
          </p:nvPr>
        </p:nvSpPr>
        <p:spPr bwMode="gray">
          <a:xfrm>
            <a:off x="1485900" y="389731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A34360-748E-4FE9-BF84-5B95B525A190}" type="datetime'''1''''1''4''''''''''''''''''''''''''''.''''''9'''">
              <a:rPr lang="ja-JP" altLang="en-US" sz="1000" smtClean="0"/>
              <a:pPr/>
              <a:t>114.9</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5693C9E7-A9A1-B8CE-D3C2-4CA3BA3F6F7D}"/>
              </a:ext>
            </a:extLst>
          </p:cNvPr>
          <p:cNvSpPr>
            <a:spLocks/>
          </p:cNvSpPr>
          <p:nvPr>
            <p:custDataLst>
              <p:tags r:id="rId53"/>
            </p:custDataLst>
          </p:nvPr>
        </p:nvSpPr>
        <p:spPr bwMode="gray">
          <a:xfrm>
            <a:off x="1824038" y="38163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4365AC-3229-440D-8295-FF4F8DD747CF}" type="datetime'''''''''1''''''2''''''''0''''''''''.''''''''''''''''''''''5'''">
              <a:rPr lang="ja-JP" altLang="en-US" sz="1000" smtClean="0"/>
              <a:pPr/>
              <a:t>120.5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C84259AB-EF2D-C763-6E3F-8EF705A98066}"/>
              </a:ext>
            </a:extLst>
          </p:cNvPr>
          <p:cNvSpPr>
            <a:spLocks/>
          </p:cNvSpPr>
          <p:nvPr>
            <p:custDataLst>
              <p:tags r:id="rId54"/>
            </p:custDataLst>
          </p:nvPr>
        </p:nvSpPr>
        <p:spPr bwMode="gray">
          <a:xfrm>
            <a:off x="2163763" y="39004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BE5A2F-9C33-42A3-A2EC-3F11D5DBDF91}" type="datetime'''1''''1''4''''''''''''''''''''''''.''7'''''">
              <a:rPr lang="ja-JP" altLang="en-US" sz="1000" smtClean="0"/>
              <a:pPr/>
              <a:t>114.7</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0BE8A2CD-6B62-6359-29C1-775F9F3D55C3}"/>
              </a:ext>
            </a:extLst>
          </p:cNvPr>
          <p:cNvSpPr>
            <a:spLocks/>
          </p:cNvSpPr>
          <p:nvPr>
            <p:custDataLst>
              <p:tags r:id="rId55"/>
            </p:custDataLst>
          </p:nvPr>
        </p:nvSpPr>
        <p:spPr bwMode="gray">
          <a:xfrm>
            <a:off x="2501900" y="381793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3BEAEC-31A1-447C-986C-66F38FF09983}" type="datetime'''''''''''''''1''''''''''''''2''''0.''''''4'''''''''''''">
              <a:rPr lang="ja-JP" altLang="en-US" sz="1000" smtClean="0"/>
              <a:pPr/>
              <a:t>120.4</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F8297029-AFB1-CD0F-3F25-007A4ED06F32}"/>
              </a:ext>
            </a:extLst>
          </p:cNvPr>
          <p:cNvSpPr>
            <a:spLocks/>
          </p:cNvSpPr>
          <p:nvPr>
            <p:custDataLst>
              <p:tags r:id="rId56"/>
            </p:custDataLst>
          </p:nvPr>
        </p:nvSpPr>
        <p:spPr bwMode="auto">
          <a:xfrm>
            <a:off x="7675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64358B-5CF5-42E6-B217-7BF4C6B4D21D}" type="datetime'''''''''''''''1''''''''''''''''9'''''''''''''''''''''''''''''">
              <a:rPr lang="ja-JP" altLang="en-US" sz="1000" smtClean="0"/>
              <a:pPr/>
              <a:t>19</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68DA86D7-4ADF-E7FC-51DD-251392F34EAB}"/>
              </a:ext>
            </a:extLst>
          </p:cNvPr>
          <p:cNvSpPr>
            <a:spLocks/>
          </p:cNvSpPr>
          <p:nvPr>
            <p:custDataLst>
              <p:tags r:id="rId57"/>
            </p:custDataLst>
          </p:nvPr>
        </p:nvSpPr>
        <p:spPr bwMode="gray">
          <a:xfrm>
            <a:off x="2840038" y="37814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CDCC6B-E831-46F6-BA50-F68830A655D3}" type="datetime'''''''''''''1''''''''''2''''''''''2''''.9'''''">
              <a:rPr lang="ja-JP" altLang="en-US" sz="1000" smtClean="0"/>
              <a:pPr/>
              <a:t>122.9</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5CD3956B-A9F7-9B95-AB5F-37A57C39F6AD}"/>
              </a:ext>
            </a:extLst>
          </p:cNvPr>
          <p:cNvSpPr>
            <a:spLocks/>
          </p:cNvSpPr>
          <p:nvPr>
            <p:custDataLst>
              <p:tags r:id="rId58"/>
            </p:custDataLst>
          </p:nvPr>
        </p:nvSpPr>
        <p:spPr bwMode="gray">
          <a:xfrm>
            <a:off x="3178175" y="36607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CDA80D-A846-416D-9FDD-49A3FDAD7896}" type="datetime'''''''''1''31''''''''.''''''''''''''''''''''''''''''''''''1'''">
              <a:rPr lang="ja-JP" altLang="en-US" sz="1000" smtClean="0"/>
              <a:pPr/>
              <a:t>131.1</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40A1AAE4-C1C1-6069-8EFF-26C0EE1720DC}"/>
              </a:ext>
            </a:extLst>
          </p:cNvPr>
          <p:cNvSpPr>
            <a:spLocks/>
          </p:cNvSpPr>
          <p:nvPr>
            <p:custDataLst>
              <p:tags r:id="rId59"/>
            </p:custDataLst>
          </p:nvPr>
        </p:nvSpPr>
        <p:spPr bwMode="gray">
          <a:xfrm>
            <a:off x="3516313" y="35560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4669AF-659E-4C98-8A71-2E55B3CB37B6}" type="datetime'''''1''''''''38.''''''''''''''''''''''''''''''''''''3'">
              <a:rPr lang="ja-JP" altLang="en-US" sz="1000" smtClean="0"/>
              <a:pPr/>
              <a:t>138.3</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F06D0695-273A-28DD-C93F-02EE62D369DB}"/>
              </a:ext>
            </a:extLst>
          </p:cNvPr>
          <p:cNvSpPr>
            <a:spLocks/>
          </p:cNvSpPr>
          <p:nvPr>
            <p:custDataLst>
              <p:tags r:id="rId60"/>
            </p:custDataLst>
          </p:nvPr>
        </p:nvSpPr>
        <p:spPr bwMode="gray">
          <a:xfrm>
            <a:off x="3854450" y="35020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2CA2FD-2BF8-40EB-9223-CAC495B3E9BF}" type="datetime'1''4''''''''''''''''''''''2''.''''''''''''''0'''''''''''''''''">
              <a:rPr lang="ja-JP" altLang="en-US" sz="1000" smtClean="0"/>
              <a:pPr/>
              <a:t>142.0</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271BC425-E065-4A36-01FF-686276160FE5}"/>
              </a:ext>
            </a:extLst>
          </p:cNvPr>
          <p:cNvSpPr>
            <a:spLocks/>
          </p:cNvSpPr>
          <p:nvPr>
            <p:custDataLst>
              <p:tags r:id="rId61"/>
            </p:custDataLst>
          </p:nvPr>
        </p:nvSpPr>
        <p:spPr bwMode="gray">
          <a:xfrm>
            <a:off x="4192588" y="34051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FD9E83-459E-46D6-B45A-91D641C04115}" type="datetime'''''1''''''''''''''''4''''''8''''.''''6'''''''''''''''">
              <a:rPr lang="ja-JP" altLang="en-US" sz="1000" smtClean="0"/>
              <a:pPr/>
              <a:t>148.6</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F429765C-D863-70BD-3A96-7542D6BFFC7F}"/>
              </a:ext>
            </a:extLst>
          </p:cNvPr>
          <p:cNvSpPr>
            <a:spLocks/>
          </p:cNvSpPr>
          <p:nvPr>
            <p:custDataLst>
              <p:tags r:id="rId62"/>
            </p:custDataLst>
          </p:nvPr>
        </p:nvSpPr>
        <p:spPr bwMode="gray">
          <a:xfrm>
            <a:off x="4870450" y="33242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238D19-25C0-4524-98E2-344AC9A3CBFD}" type="datetime'''''1''''''''''''54''''.1'''''''''''''''''''''''''''''''">
              <a:rPr lang="ja-JP" altLang="en-US" sz="1000" smtClean="0"/>
              <a:pPr/>
              <a:t>154.1</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8E10CE46-AAE4-D798-C358-E94AB73DBB62}"/>
              </a:ext>
            </a:extLst>
          </p:cNvPr>
          <p:cNvSpPr>
            <a:spLocks/>
          </p:cNvSpPr>
          <p:nvPr>
            <p:custDataLst>
              <p:tags r:id="rId63"/>
            </p:custDataLst>
          </p:nvPr>
        </p:nvSpPr>
        <p:spPr bwMode="gray">
          <a:xfrm>
            <a:off x="5208588" y="329723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A7CAA-8DC1-4E13-890A-3ADDD3426414}" type="datetime'''''''''''''''''1''56''''''.''0'''''''''''">
              <a:rPr lang="ja-JP" altLang="en-US" sz="1000" smtClean="0"/>
              <a:pPr/>
              <a:t>156.0</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677CA1C6-782B-B59A-B95D-863C1634DDB3}"/>
              </a:ext>
            </a:extLst>
          </p:cNvPr>
          <p:cNvSpPr>
            <a:spLocks/>
          </p:cNvSpPr>
          <p:nvPr>
            <p:custDataLst>
              <p:tags r:id="rId64"/>
            </p:custDataLst>
          </p:nvPr>
        </p:nvSpPr>
        <p:spPr bwMode="gray">
          <a:xfrm>
            <a:off x="5546725" y="31559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4CAA40-8F17-4B6E-B825-E78D239A70B7}" type="datetime'''''''1''''''''''6''''5''''''''''''''.''''''7'''">
              <a:rPr lang="ja-JP" altLang="en-US" sz="1000" smtClean="0"/>
              <a:pPr/>
              <a:t>165.7</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0EA17F2B-9BDE-A1F4-0C06-EE6A905431F5}"/>
              </a:ext>
            </a:extLst>
          </p:cNvPr>
          <p:cNvSpPr>
            <a:spLocks/>
          </p:cNvSpPr>
          <p:nvPr>
            <p:custDataLst>
              <p:tags r:id="rId65"/>
            </p:custDataLst>
          </p:nvPr>
        </p:nvSpPr>
        <p:spPr bwMode="gray">
          <a:xfrm>
            <a:off x="5884863" y="30146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2DE3D-A4AA-4328-B0FA-CEF9B8B712FD}" type="datetime'''''''''''''''''''1''7''''''''''''5''''.''''''3'''''''">
              <a:rPr lang="ja-JP" altLang="en-US" sz="1000" smtClean="0"/>
              <a:pPr/>
              <a:t>175.3</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500DBB46-E38E-6AC6-DA4B-FC18CE99CF6F}"/>
              </a:ext>
            </a:extLst>
          </p:cNvPr>
          <p:cNvSpPr>
            <a:spLocks/>
          </p:cNvSpPr>
          <p:nvPr>
            <p:custDataLst>
              <p:tags r:id="rId66"/>
            </p:custDataLst>
          </p:nvPr>
        </p:nvSpPr>
        <p:spPr bwMode="gray">
          <a:xfrm>
            <a:off x="6223000" y="29559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73DA6-075C-4D45-B11F-B5932DB7A51F}" type="datetime'''1''7''''''9''.4'''''''''''">
              <a:rPr lang="ja-JP" altLang="en-US" sz="1000" smtClean="0"/>
              <a:pPr/>
              <a:t>179.4</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793678BE-30A0-F7A9-3FF3-F935C95130E5}"/>
              </a:ext>
            </a:extLst>
          </p:cNvPr>
          <p:cNvSpPr>
            <a:spLocks/>
          </p:cNvSpPr>
          <p:nvPr>
            <p:custDataLst>
              <p:tags r:id="rId67"/>
            </p:custDataLst>
          </p:nvPr>
        </p:nvSpPr>
        <p:spPr bwMode="gray">
          <a:xfrm>
            <a:off x="6561138" y="296703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8A004-1CD6-4465-965E-4819C85F8501}" type="datetime'''''''''''''''''''''''''1''''7''8.''''''''''6'''">
              <a:rPr lang="ja-JP" altLang="en-US" sz="1000" smtClean="0"/>
              <a:pPr/>
              <a:t>178.6</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9460B053-09D6-8B09-6ACA-6C00FA07B89E}"/>
              </a:ext>
            </a:extLst>
          </p:cNvPr>
          <p:cNvSpPr>
            <a:spLocks/>
          </p:cNvSpPr>
          <p:nvPr>
            <p:custDataLst>
              <p:tags r:id="rId68"/>
            </p:custDataLst>
          </p:nvPr>
        </p:nvSpPr>
        <p:spPr bwMode="gray">
          <a:xfrm>
            <a:off x="6899275" y="28448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289FE9-6ED9-462B-A30D-9E762A33D3B9}" type="datetime'''''1''''''8''''''''''''''''''6''''''''.9'''''''''">
              <a:rPr lang="ja-JP" altLang="en-US" sz="1000" smtClean="0"/>
              <a:pPr/>
              <a:t>186.9</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4542F75B-580F-679E-74A0-D193DD5B4D0C}"/>
              </a:ext>
            </a:extLst>
          </p:cNvPr>
          <p:cNvSpPr>
            <a:spLocks/>
          </p:cNvSpPr>
          <p:nvPr>
            <p:custDataLst>
              <p:tags r:id="rId69"/>
            </p:custDataLst>
          </p:nvPr>
        </p:nvSpPr>
        <p:spPr bwMode="gray">
          <a:xfrm>
            <a:off x="7237413" y="27987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EE699A-7582-47CB-8E4C-492AF7D6E9F0}" type="datetime'''''''''''19''0''''''''''''.''''''''''''''''''''1'''''''''">
              <a:rPr lang="ja-JP" altLang="en-US" sz="1000" smtClean="0"/>
              <a:pPr/>
              <a:t>190.1</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10E89B07-031B-56E8-7B28-E3A2221EA078}"/>
              </a:ext>
            </a:extLst>
          </p:cNvPr>
          <p:cNvSpPr>
            <a:spLocks/>
          </p:cNvSpPr>
          <p:nvPr>
            <p:custDataLst>
              <p:tags r:id="rId70"/>
            </p:custDataLst>
          </p:nvPr>
        </p:nvSpPr>
        <p:spPr bwMode="gray">
          <a:xfrm>
            <a:off x="7577138" y="27209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844565-A232-421D-80AE-86D8D77EBBF0}" type="datetime'''''''''''''''1''''''''9''''''5.''''''''''''''''5'''''''">
              <a:rPr lang="ja-JP" altLang="en-US" sz="1000" smtClean="0"/>
              <a:pPr/>
              <a:t>195.5</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98443C27-CEA9-93F5-CF31-60B1EAE56DD3}"/>
              </a:ext>
            </a:extLst>
          </p:cNvPr>
          <p:cNvSpPr>
            <a:spLocks/>
          </p:cNvSpPr>
          <p:nvPr>
            <p:custDataLst>
              <p:tags r:id="rId71"/>
            </p:custDataLst>
          </p:nvPr>
        </p:nvSpPr>
        <p:spPr bwMode="gray">
          <a:xfrm>
            <a:off x="7915275" y="28114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BC54A0-910C-4149-95A3-8B176E784FCD}" type="datetime'''''''''''1''''''''''''''8''''''''''9''''''''.''''2'">
              <a:rPr lang="ja-JP" altLang="en-US" sz="1000" smtClean="0"/>
              <a:pPr/>
              <a:t>189.2</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73E6F001-072E-B571-2ABA-0359F74BB08D}"/>
              </a:ext>
            </a:extLst>
          </p:cNvPr>
          <p:cNvSpPr>
            <a:spLocks/>
          </p:cNvSpPr>
          <p:nvPr>
            <p:custDataLst>
              <p:tags r:id="rId72"/>
            </p:custDataLst>
          </p:nvPr>
        </p:nvSpPr>
        <p:spPr bwMode="gray">
          <a:xfrm>
            <a:off x="8253413" y="26765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F85DFC-9C58-4AFF-B35B-0B706C164F50}" type="datetime'1''9''''''8''''''''''''''''.''''''''''''5'''">
              <a:rPr lang="ja-JP" altLang="en-US" sz="1000" smtClean="0"/>
              <a:pPr/>
              <a:t>198.5</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46C482A1-6214-E838-8C66-6C7B3F443AF7}"/>
              </a:ext>
            </a:extLst>
          </p:cNvPr>
          <p:cNvSpPr>
            <a:spLocks/>
          </p:cNvSpPr>
          <p:nvPr>
            <p:custDataLst>
              <p:tags r:id="rId73"/>
            </p:custDataLst>
          </p:nvPr>
        </p:nvSpPr>
        <p:spPr bwMode="gray">
          <a:xfrm>
            <a:off x="8591550" y="266541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00AEF-E834-4B6D-BADB-5D155734F1C7}" type="datetime'''''''''''''''''1''''''''''''''''''''''99''''''''''''''''.2'">
              <a:rPr lang="ja-JP" altLang="en-US" sz="1000" smtClean="0">
                <a:effectLst/>
              </a:rPr>
              <a:pPr/>
              <a:t>199.2</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8AAEA7C6-2725-EA2B-06E6-F496B8307773}"/>
              </a:ext>
            </a:extLst>
          </p:cNvPr>
          <p:cNvSpPr>
            <a:spLocks/>
          </p:cNvSpPr>
          <p:nvPr>
            <p:custDataLst>
              <p:tags r:id="rId74"/>
            </p:custDataLst>
          </p:nvPr>
        </p:nvSpPr>
        <p:spPr bwMode="gray">
          <a:xfrm>
            <a:off x="8929688" y="24606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D07F5A-AC32-43B0-B855-7C8B428C6E7F}" type="datetime'''''''''''''''''''''''''''''2''1''''''''''''''3.2'''''''">
              <a:rPr lang="ja-JP" altLang="en-US" sz="1000" smtClean="0"/>
              <a:pPr/>
              <a:t>213.2</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6C6C9BD7-766A-1AD7-D9D3-13F518FFE745}"/>
              </a:ext>
            </a:extLst>
          </p:cNvPr>
          <p:cNvSpPr>
            <a:spLocks/>
          </p:cNvSpPr>
          <p:nvPr>
            <p:custDataLst>
              <p:tags r:id="rId75"/>
            </p:custDataLst>
          </p:nvPr>
        </p:nvSpPr>
        <p:spPr bwMode="auto">
          <a:xfrm>
            <a:off x="11763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C940B7-4F43-4122-8049-5CA281D66742}" type="datetime'''2''''0''''''''''''''''''0''''''0'''">
              <a:rPr lang="ja-JP" altLang="en-US" sz="1000" smtClean="0"/>
              <a:pPr/>
              <a:t>2000</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67BBE1FD-835C-CB46-E58B-EDA55B70CBE0}"/>
              </a:ext>
            </a:extLst>
          </p:cNvPr>
          <p:cNvSpPr>
            <a:spLocks/>
          </p:cNvSpPr>
          <p:nvPr>
            <p:custDataLst>
              <p:tags r:id="rId76"/>
            </p:custDataLst>
          </p:nvPr>
        </p:nvSpPr>
        <p:spPr bwMode="auto">
          <a:xfrm>
            <a:off x="1584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4BCD36-29B5-458C-97EA-C26514CEF012}" type="datetime'''''''''''''''''''0''''''''''1'''''''''''''''">
              <a:rPr lang="ja-JP" altLang="en-US" sz="1000" smtClean="0"/>
              <a:pPr/>
              <a:t>01</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D7CF597E-00F1-1154-0860-6BB8FD4CA30C}"/>
              </a:ext>
            </a:extLst>
          </p:cNvPr>
          <p:cNvSpPr>
            <a:spLocks/>
          </p:cNvSpPr>
          <p:nvPr>
            <p:custDataLst>
              <p:tags r:id="rId77"/>
            </p:custDataLst>
          </p:nvPr>
        </p:nvSpPr>
        <p:spPr bwMode="auto">
          <a:xfrm>
            <a:off x="1922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C2C930-C19C-4F9C-A754-BE61E3230891}" type="datetime'''''''''''''''''0''''''''''''''''2'''''''''''''''''''''''''">
              <a:rPr lang="ja-JP" altLang="en-US" sz="1000" smtClean="0"/>
              <a:pPr/>
              <a:t>02</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4EC05152-5141-7A41-6416-DB2C85131608}"/>
              </a:ext>
            </a:extLst>
          </p:cNvPr>
          <p:cNvSpPr>
            <a:spLocks/>
          </p:cNvSpPr>
          <p:nvPr>
            <p:custDataLst>
              <p:tags r:id="rId78"/>
            </p:custDataLst>
          </p:nvPr>
        </p:nvSpPr>
        <p:spPr bwMode="auto">
          <a:xfrm>
            <a:off x="4291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A0D54C-DE6E-4AFC-9790-3B5167B7261C}" type="datetime'''''''0''''''''''''''''''''9'''''''''''''''''''''">
              <a:rPr lang="ja-JP" altLang="en-US" sz="1000" smtClean="0"/>
              <a:pPr/>
              <a:t>09</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5F047774-7067-70D7-CBCA-E25996046945}"/>
              </a:ext>
            </a:extLst>
          </p:cNvPr>
          <p:cNvSpPr>
            <a:spLocks/>
          </p:cNvSpPr>
          <p:nvPr>
            <p:custDataLst>
              <p:tags r:id="rId79"/>
            </p:custDataLst>
          </p:nvPr>
        </p:nvSpPr>
        <p:spPr bwMode="auto">
          <a:xfrm>
            <a:off x="2262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C1E97-CB58-47E1-9D39-73DECF2697E3}" type="datetime'''''''''''''''''''''''''''''''''''''''0''''''''3'''''''''''">
              <a:rPr lang="ja-JP" altLang="en-US" sz="1000" smtClean="0"/>
              <a:pPr/>
              <a:t>03</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1D2E84A8-8ED3-058D-93E0-C3E1155B818E}"/>
              </a:ext>
            </a:extLst>
          </p:cNvPr>
          <p:cNvSpPr>
            <a:spLocks/>
          </p:cNvSpPr>
          <p:nvPr>
            <p:custDataLst>
              <p:tags r:id="rId80"/>
            </p:custDataLst>
          </p:nvPr>
        </p:nvSpPr>
        <p:spPr bwMode="auto">
          <a:xfrm>
            <a:off x="2600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C61F5-DBB2-44B7-B32C-2E81BB2A309F}" type="datetime'0''''''''''''''''''''''''''''''''''''''''''4'''''''''''''''''">
              <a:rPr lang="ja-JP" altLang="en-US" sz="1000" smtClean="0"/>
              <a:pPr/>
              <a:t>04</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B6393234-C098-F1BF-C548-6E0BEE33C800}"/>
              </a:ext>
            </a:extLst>
          </p:cNvPr>
          <p:cNvSpPr>
            <a:spLocks/>
          </p:cNvSpPr>
          <p:nvPr>
            <p:custDataLst>
              <p:tags r:id="rId81"/>
            </p:custDataLst>
          </p:nvPr>
        </p:nvSpPr>
        <p:spPr bwMode="auto">
          <a:xfrm>
            <a:off x="2938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E0A545-9A6A-496A-ADD6-0901409B2CE4}" type="datetime'''''0''''''''''''''''''5'''''''''''''''''''">
              <a:rPr lang="ja-JP" altLang="en-US" sz="1000" smtClean="0"/>
              <a:pPr/>
              <a:t>05</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7979EE84-8CF9-96E7-D82D-33A741BFEEBF}"/>
              </a:ext>
            </a:extLst>
          </p:cNvPr>
          <p:cNvSpPr>
            <a:spLocks/>
          </p:cNvSpPr>
          <p:nvPr>
            <p:custDataLst>
              <p:tags r:id="rId82"/>
            </p:custDataLst>
          </p:nvPr>
        </p:nvSpPr>
        <p:spPr bwMode="auto">
          <a:xfrm>
            <a:off x="3276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D2BBC-775D-46A6-9E02-853424C66349}" type="datetime'''''''''''0''6'''''">
              <a:rPr lang="ja-JP" altLang="en-US" sz="1000" smtClean="0"/>
              <a:pPr/>
              <a:t>06</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4F9222F7-429F-1156-C67D-2F2C49F8040C}"/>
              </a:ext>
            </a:extLst>
          </p:cNvPr>
          <p:cNvSpPr>
            <a:spLocks/>
          </p:cNvSpPr>
          <p:nvPr>
            <p:custDataLst>
              <p:tags r:id="rId83"/>
            </p:custDataLst>
          </p:nvPr>
        </p:nvSpPr>
        <p:spPr bwMode="auto">
          <a:xfrm>
            <a:off x="3614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0A4D76-F112-405C-A40B-B0489D98EB06}" type="datetime'''''0''''''''''''''''''''''''7'''''''''''''''''''''''''''''">
              <a:rPr lang="ja-JP" altLang="en-US" sz="1000" smtClean="0"/>
              <a:pPr/>
              <a:t>07</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BA82A0BE-FE1D-916B-EC97-AC1913F0E853}"/>
              </a:ext>
            </a:extLst>
          </p:cNvPr>
          <p:cNvSpPr>
            <a:spLocks/>
          </p:cNvSpPr>
          <p:nvPr>
            <p:custDataLst>
              <p:tags r:id="rId84"/>
            </p:custDataLst>
          </p:nvPr>
        </p:nvSpPr>
        <p:spPr bwMode="auto">
          <a:xfrm>
            <a:off x="3952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4547B-692D-40E2-B082-BA5F2DF9BA8F}" type="datetime'''''''''''''''''''''''''''''''''''0''''''''''''''''''''8'">
              <a:rPr lang="ja-JP" altLang="en-US" sz="1000" smtClean="0"/>
              <a:pPr/>
              <a:t>08</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0A36C057-CEF6-049C-DF21-27539ADA184A}"/>
              </a:ext>
            </a:extLst>
          </p:cNvPr>
          <p:cNvSpPr>
            <a:spLocks/>
          </p:cNvSpPr>
          <p:nvPr>
            <p:custDataLst>
              <p:tags r:id="rId85"/>
            </p:custDataLst>
          </p:nvPr>
        </p:nvSpPr>
        <p:spPr bwMode="auto">
          <a:xfrm>
            <a:off x="4629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85EE3E-FDAE-4053-B4E0-998510F625FB}" type="datetime'''''''''''''''''''''''1''''''''''''''''''''''''0'''''">
              <a:rPr lang="ja-JP" altLang="en-US" sz="1000" smtClean="0"/>
              <a:pPr/>
              <a:t>10</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FA7ED8FA-5377-58AF-1B8F-2EBD230F9C09}"/>
              </a:ext>
            </a:extLst>
          </p:cNvPr>
          <p:cNvSpPr>
            <a:spLocks/>
          </p:cNvSpPr>
          <p:nvPr>
            <p:custDataLst>
              <p:tags r:id="rId86"/>
            </p:custDataLst>
          </p:nvPr>
        </p:nvSpPr>
        <p:spPr bwMode="auto">
          <a:xfrm>
            <a:off x="496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B3D604-8EC5-409C-8C83-5B5A476570C9}" type="datetime'''''''''''1''''''''1'''''''''''''">
              <a:rPr lang="ja-JP" altLang="en-US" sz="1000" smtClean="0"/>
              <a:pPr/>
              <a:t>11</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9379B7B7-74E2-5182-618E-4BD1017D7676}"/>
              </a:ext>
            </a:extLst>
          </p:cNvPr>
          <p:cNvSpPr>
            <a:spLocks/>
          </p:cNvSpPr>
          <p:nvPr>
            <p:custDataLst>
              <p:tags r:id="rId87"/>
            </p:custDataLst>
          </p:nvPr>
        </p:nvSpPr>
        <p:spPr bwMode="auto">
          <a:xfrm>
            <a:off x="5307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A0CE1-0254-4049-AF59-6B0D4BF0091C}" type="datetime'1''''''''''''''''''2'''">
              <a:rPr lang="ja-JP" altLang="en-US" sz="1000" smtClean="0"/>
              <a:pPr/>
              <a:t>12</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36833A72-E8AD-5D35-1605-A2969AEBFFD2}"/>
              </a:ext>
            </a:extLst>
          </p:cNvPr>
          <p:cNvSpPr>
            <a:spLocks/>
          </p:cNvSpPr>
          <p:nvPr>
            <p:custDataLst>
              <p:tags r:id="rId88"/>
            </p:custDataLst>
          </p:nvPr>
        </p:nvSpPr>
        <p:spPr bwMode="auto">
          <a:xfrm>
            <a:off x="5645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F465DB-E218-44B9-A604-83B3E3645D44}" type="datetime'''''''''''''''''''''1''''''''3'''''''''''''''">
              <a:rPr lang="ja-JP" altLang="en-US" sz="1000" smtClean="0"/>
              <a:pPr/>
              <a:t>13</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315598F3-9FDC-3263-81E1-97FE81E642EA}"/>
              </a:ext>
            </a:extLst>
          </p:cNvPr>
          <p:cNvSpPr>
            <a:spLocks/>
          </p:cNvSpPr>
          <p:nvPr>
            <p:custDataLst>
              <p:tags r:id="rId89"/>
            </p:custDataLst>
          </p:nvPr>
        </p:nvSpPr>
        <p:spPr bwMode="auto">
          <a:xfrm>
            <a:off x="4637088" y="2838450"/>
            <a:ext cx="1152525"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r>
              <a:rPr lang="en-US" altLang="en-US" sz="1000" b="1" dirty="0">
                <a:effectLst/>
                <a:sym typeface="+mn-lt"/>
              </a:rPr>
              <a:t>CAGR: </a:t>
            </a:r>
            <a:fld id="{CCF35AA3-0749-43ED-A4B9-D25123ADB857}" type="datetime'''+''''''''2''''''''''''''.''''''9''''''''%'''''''">
              <a:rPr lang="en-US" altLang="en-US" sz="1000" b="1" smtClean="0">
                <a:effectLst/>
                <a:sym typeface="+mn-lt"/>
              </a:rPr>
              <a:pPr marL="0" lvl="0" indent="0" algn="ctr">
                <a:spcBef>
                  <a:spcPct val="0"/>
                </a:spcBef>
                <a:buNone/>
              </a:pPr>
              <a:t>+2.9%</a:t>
            </a:fld>
            <a:endParaRPr kumimoji="1" lang="ja-JP" altLang="en-US" sz="1000" b="1" dirty="0">
              <a:sym typeface="+mn-lt"/>
            </a:endParaRPr>
          </a:p>
        </p:txBody>
      </p:sp>
      <p:sp>
        <p:nvSpPr>
          <p:cNvPr id="24" name="テキスト ボックス 74">
            <a:extLst>
              <a:ext uri="{FF2B5EF4-FFF2-40B4-BE49-F238E27FC236}">
                <a16:creationId xmlns:a16="http://schemas.microsoft.com/office/drawing/2014/main" id="{0DF17959-A3E9-E0D5-3CB4-6E9D4D887CDD}"/>
              </a:ext>
            </a:extLst>
          </p:cNvPr>
          <p:cNvSpPr txBox="1"/>
          <p:nvPr/>
        </p:nvSpPr>
        <p:spPr>
          <a:xfrm>
            <a:off x="284785" y="6601853"/>
            <a:ext cx="7922179" cy="1402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世界保健機関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en-US" altLang="ja-JP"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93729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7922954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5" imgW="360" imgH="360" progId="TCLayout.ActiveDocument.1">
                  <p:embed/>
                </p:oleObj>
              </mc:Choice>
              <mc:Fallback>
                <p:oleObj name="think-cellスライド" r:id="rId75" imgW="360" imgH="360" progId="TCLayout.ActiveDocument.1">
                  <p:embed/>
                  <p:pic>
                    <p:nvPicPr>
                      <p:cNvPr id="4" name="Object 3" hidden="1"/>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graphicFrame>
        <p:nvGraphicFramePr>
          <p:cNvPr id="169" name="Chart 168">
            <a:extLst>
              <a:ext uri="{FF2B5EF4-FFF2-40B4-BE49-F238E27FC236}">
                <a16:creationId xmlns:a16="http://schemas.microsoft.com/office/drawing/2014/main" id="{58301F2C-C43E-147B-C639-B28ABF318694}"/>
              </a:ext>
            </a:extLst>
          </p:cNvPr>
          <p:cNvGraphicFramePr/>
          <p:nvPr>
            <p:custDataLst>
              <p:tags r:id="rId3"/>
            </p:custDataLst>
            <p:extLst>
              <p:ext uri="{D42A27DB-BD31-4B8C-83A1-F6EECF244321}">
                <p14:modId xmlns:p14="http://schemas.microsoft.com/office/powerpoint/2010/main" val="2026015478"/>
              </p:ext>
            </p:extLst>
          </p:nvPr>
        </p:nvGraphicFramePr>
        <p:xfrm>
          <a:off x="693738" y="2698750"/>
          <a:ext cx="5637212" cy="3260725"/>
        </p:xfrm>
        <a:graphic>
          <a:graphicData uri="http://schemas.openxmlformats.org/drawingml/2006/chart">
            <c:chart xmlns:c="http://schemas.openxmlformats.org/drawingml/2006/chart" xmlns:r="http://schemas.openxmlformats.org/officeDocument/2006/relationships" r:id="rId77"/>
          </a:graphicData>
        </a:graphic>
      </p:graphicFrame>
      <p:sp>
        <p:nvSpPr>
          <p:cNvPr id="145" name="テキスト プレースホルダ 9">
            <a:extLst>
              <a:ext uri="{FF2B5EF4-FFF2-40B4-BE49-F238E27FC236}">
                <a16:creationId xmlns:a16="http://schemas.microsoft.com/office/drawing/2014/main" id="{799EAF54-0521-5D1A-F2E9-58783E4AE1EF}"/>
              </a:ext>
            </a:extLst>
          </p:cNvPr>
          <p:cNvSpPr>
            <a:spLocks/>
          </p:cNvSpPr>
          <p:nvPr>
            <p:custDataLst>
              <p:tags r:id="rId4"/>
            </p:custDataLst>
          </p:nvPr>
        </p:nvSpPr>
        <p:spPr bwMode="gray">
          <a:xfrm>
            <a:off x="577850"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AC1E19-015A-4CC9-A680-CA3995B03F53}"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DAD8A559-EAC9-ED3C-BD8E-E96843F7AFEF}"/>
              </a:ext>
            </a:extLst>
          </p:cNvPr>
          <p:cNvSpPr>
            <a:spLocks/>
          </p:cNvSpPr>
          <p:nvPr>
            <p:custDataLst>
              <p:tags r:id="rId5"/>
            </p:custDataLst>
          </p:nvPr>
        </p:nvSpPr>
        <p:spPr bwMode="gray">
          <a:xfrm>
            <a:off x="438150" y="5543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7894816-4179-4406-99E1-1F9B69647CA1}"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E5C729E4-70B9-A388-3223-3B3829E624A7}"/>
              </a:ext>
            </a:extLst>
          </p:cNvPr>
          <p:cNvSpPr>
            <a:spLocks/>
          </p:cNvSpPr>
          <p:nvPr>
            <p:custDataLst>
              <p:tags r:id="rId6"/>
            </p:custDataLst>
          </p:nvPr>
        </p:nvSpPr>
        <p:spPr bwMode="gray">
          <a:xfrm>
            <a:off x="438150" y="5284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615E42-D666-41A8-9008-672954026077}" type="datetime'''''''''''''4''''''''''0''''''0'''">
              <a:rPr lang="en-US" altLang="en-US" sz="1000" smtClean="0">
                <a:effectLst/>
                <a:sym typeface="+mn-lt"/>
              </a:rPr>
              <a:pPr marL="0" lvl="0" indent="0" algn="r">
                <a:spcBef>
                  <a:spcPct val="0"/>
                </a:spcBef>
                <a:buNone/>
              </a:pPr>
              <a:t>400</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E5611077-9CD5-A819-EBD7-DFDD4FEF2090}"/>
              </a:ext>
            </a:extLst>
          </p:cNvPr>
          <p:cNvSpPr>
            <a:spLocks/>
          </p:cNvSpPr>
          <p:nvPr>
            <p:custDataLst>
              <p:tags r:id="rId7"/>
            </p:custDataLst>
          </p:nvPr>
        </p:nvSpPr>
        <p:spPr bwMode="gray">
          <a:xfrm>
            <a:off x="438150" y="5027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E9CD216-142B-4D52-81CB-F4545759DB7A}" type="datetime'''''''6''0''''''''''''''''''''''''''''''''''''0'''''">
              <a:rPr lang="en-US" altLang="en-US" sz="1000" smtClean="0">
                <a:effectLst/>
                <a:sym typeface="+mn-lt"/>
              </a:rPr>
              <a:pPr marL="0" lvl="0" indent="0" algn="r">
                <a:spcBef>
                  <a:spcPct val="0"/>
                </a:spcBef>
                <a:buNone/>
              </a:pPr>
              <a:t>600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2D9555DE-5D2F-CAA6-539F-4592CE86AA7C}"/>
              </a:ext>
            </a:extLst>
          </p:cNvPr>
          <p:cNvSpPr>
            <a:spLocks/>
          </p:cNvSpPr>
          <p:nvPr>
            <p:custDataLst>
              <p:tags r:id="rId8"/>
            </p:custDataLst>
          </p:nvPr>
        </p:nvSpPr>
        <p:spPr bwMode="gray">
          <a:xfrm>
            <a:off x="438150" y="4768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9EF56E-0B69-4E77-A368-6F8BF43602CB}" type="datetime'8''''''''''''''''''''''0''''''''''''''''''''''''''0'''''">
              <a:rPr lang="en-US" altLang="en-US" sz="1000" smtClean="0">
                <a:effectLst/>
                <a:sym typeface="+mn-lt"/>
              </a:rPr>
              <a:pPr marL="0" lvl="0" indent="0" algn="r">
                <a:spcBef>
                  <a:spcPct val="0"/>
                </a:spcBef>
                <a:buNone/>
              </a:pPr>
              <a:t>800</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4B1A4B5E-C365-D04D-22AD-A73E67F767CD}"/>
              </a:ext>
            </a:extLst>
          </p:cNvPr>
          <p:cNvSpPr>
            <a:spLocks/>
          </p:cNvSpPr>
          <p:nvPr>
            <p:custDataLst>
              <p:tags r:id="rId9"/>
            </p:custDataLst>
          </p:nvPr>
        </p:nvSpPr>
        <p:spPr bwMode="gray">
          <a:xfrm>
            <a:off x="333375" y="45116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B902AF2-3E7C-410C-9ACC-99A480494406}" type="datetime'1'''',''''''''''''''''''''''''''''''''''''''''0''''''''0''0'">
              <a:rPr lang="en-US" altLang="en-US" sz="1000" smtClean="0">
                <a:effectLst/>
                <a:sym typeface="+mn-lt"/>
              </a:rPr>
              <a:pPr marL="0" lvl="0" indent="0" algn="r">
                <a:spcBef>
                  <a:spcPct val="0"/>
                </a:spcBef>
                <a:buNone/>
              </a:pPr>
              <a:t>1,000</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10A2892B-0034-5821-5C13-1D48E4F904E9}"/>
              </a:ext>
            </a:extLst>
          </p:cNvPr>
          <p:cNvSpPr>
            <a:spLocks/>
          </p:cNvSpPr>
          <p:nvPr>
            <p:custDataLst>
              <p:tags r:id="rId10"/>
            </p:custDataLst>
          </p:nvPr>
        </p:nvSpPr>
        <p:spPr bwMode="gray">
          <a:xfrm>
            <a:off x="333375" y="42529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D17D05-53DE-44F5-846C-C6446FDF73F2}" type="datetime'''1'''''''''''''''''''''',''''''2''00'''''''''">
              <a:rPr lang="en-US" altLang="en-US" sz="1000" smtClean="0">
                <a:effectLst/>
                <a:sym typeface="+mn-lt"/>
              </a:rPr>
              <a:pPr marL="0" lvl="0" indent="0" algn="r">
                <a:spcBef>
                  <a:spcPct val="0"/>
                </a:spcBef>
                <a:buNone/>
              </a:pPr>
              <a:t>1,200</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2AA3E19A-7EB4-59A4-DC16-2BC39E3A7C65}"/>
              </a:ext>
            </a:extLst>
          </p:cNvPr>
          <p:cNvSpPr>
            <a:spLocks/>
          </p:cNvSpPr>
          <p:nvPr>
            <p:custDataLst>
              <p:tags r:id="rId11"/>
            </p:custDataLst>
          </p:nvPr>
        </p:nvSpPr>
        <p:spPr bwMode="gray">
          <a:xfrm>
            <a:off x="333375" y="39941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11A94A5-8B95-4F69-B89D-A77F21027A2C}" type="datetime'''''''''''1'''''',''4''''''''''''''''0''''''''''0'''''''''''''">
              <a:rPr lang="en-US" altLang="en-US" sz="1000" smtClean="0">
                <a:effectLst/>
                <a:sym typeface="+mn-lt"/>
              </a:rPr>
              <a:pPr marL="0" lvl="0" indent="0" algn="r">
                <a:spcBef>
                  <a:spcPct val="0"/>
                </a:spcBef>
                <a:buNone/>
              </a:pPr>
              <a:t>1,400</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9CCA26C1-34F8-2384-B85D-E2E089D96E60}"/>
              </a:ext>
            </a:extLst>
          </p:cNvPr>
          <p:cNvSpPr>
            <a:spLocks/>
          </p:cNvSpPr>
          <p:nvPr>
            <p:custDataLst>
              <p:tags r:id="rId12"/>
            </p:custDataLst>
          </p:nvPr>
        </p:nvSpPr>
        <p:spPr bwMode="gray">
          <a:xfrm>
            <a:off x="333375" y="37369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27860D3-86E2-4571-9614-DB3D6178E40A}" type="datetime'''''1'''''''',''6''''''0''''''''0'''''''''''''''''''''''''">
              <a:rPr lang="en-US" altLang="en-US" sz="1000" smtClean="0">
                <a:effectLst/>
                <a:sym typeface="+mn-lt"/>
              </a:rPr>
              <a:pPr marL="0" lvl="0" indent="0" algn="r">
                <a:spcBef>
                  <a:spcPct val="0"/>
                </a:spcBef>
                <a:buNone/>
              </a:pPr>
              <a:t>1,600</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5473F263-6B17-B4D9-7741-6E312D322668}"/>
              </a:ext>
            </a:extLst>
          </p:cNvPr>
          <p:cNvSpPr>
            <a:spLocks/>
          </p:cNvSpPr>
          <p:nvPr>
            <p:custDataLst>
              <p:tags r:id="rId13"/>
            </p:custDataLst>
          </p:nvPr>
        </p:nvSpPr>
        <p:spPr bwMode="gray">
          <a:xfrm>
            <a:off x="333375" y="34782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4E16F9F-B014-4AEB-8EB3-C90D326B158F}" type="datetime'''''''''''''''''''''''''''''''''''1'''''',''8''''''''00'''''">
              <a:rPr lang="en-US" altLang="en-US" sz="1000" smtClean="0">
                <a:effectLst/>
                <a:sym typeface="+mn-lt"/>
              </a:rPr>
              <a:pPr marL="0" lvl="0" indent="0" algn="r">
                <a:spcBef>
                  <a:spcPct val="0"/>
                </a:spcBef>
                <a:buNone/>
              </a:pPr>
              <a:t>1,800</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C0728E02-73C5-81A1-45BF-4C3E165B1144}"/>
              </a:ext>
            </a:extLst>
          </p:cNvPr>
          <p:cNvSpPr>
            <a:spLocks/>
          </p:cNvSpPr>
          <p:nvPr>
            <p:custDataLst>
              <p:tags r:id="rId14"/>
            </p:custDataLst>
          </p:nvPr>
        </p:nvSpPr>
        <p:spPr bwMode="gray">
          <a:xfrm>
            <a:off x="333375" y="32210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840275D-5611-4CF0-89AF-6E335612F592}" type="datetime'''''''''''''''2,''''''''''''0''0''''''''0'''''''''''''">
              <a:rPr lang="en-US" altLang="en-US" sz="1000" smtClean="0">
                <a:effectLst/>
                <a:sym typeface="+mn-lt"/>
              </a:rPr>
              <a:pPr marL="0" lvl="0" indent="0" algn="r">
                <a:spcBef>
                  <a:spcPct val="0"/>
                </a:spcBef>
                <a:buNone/>
              </a:pPr>
              <a:t>2,000</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F0B46086-966F-647F-A24E-248A95BACD37}"/>
              </a:ext>
            </a:extLst>
          </p:cNvPr>
          <p:cNvSpPr>
            <a:spLocks/>
          </p:cNvSpPr>
          <p:nvPr>
            <p:custDataLst>
              <p:tags r:id="rId15"/>
            </p:custDataLst>
          </p:nvPr>
        </p:nvSpPr>
        <p:spPr bwMode="gray">
          <a:xfrm>
            <a:off x="333375" y="29622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CBB4C3-1C00-475B-80CE-DE6BF4579539}" type="datetime'''''''''''''''''2'',''''''2''0''''''0'''''''''''''''''">
              <a:rPr lang="en-US" altLang="en-US" sz="1000" smtClean="0">
                <a:effectLst/>
                <a:sym typeface="+mn-lt"/>
              </a:rPr>
              <a:pPr marL="0" lvl="0" indent="0" algn="r">
                <a:spcBef>
                  <a:spcPct val="0"/>
                </a:spcBef>
                <a:buNone/>
              </a:pPr>
              <a:t>2,200</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EF1E663D-4280-771B-0712-22FCCF5A6439}"/>
              </a:ext>
            </a:extLst>
          </p:cNvPr>
          <p:cNvSpPr>
            <a:spLocks/>
          </p:cNvSpPr>
          <p:nvPr>
            <p:custDataLst>
              <p:tags r:id="rId16"/>
            </p:custDataLst>
          </p:nvPr>
        </p:nvSpPr>
        <p:spPr bwMode="gray">
          <a:xfrm>
            <a:off x="333375" y="27051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2F0310-0517-4EA3-B568-383A464DE60E}" type="datetime'2'''''',''''''''''''''4''''''''''0''''''''''''0'''''''''">
              <a:rPr lang="en-US" altLang="en-US" sz="1000" smtClean="0">
                <a:effectLst/>
                <a:sym typeface="+mn-lt"/>
              </a:rPr>
              <a:pPr marL="0" lvl="0" indent="0" algn="r">
                <a:spcBef>
                  <a:spcPct val="0"/>
                </a:spcBef>
                <a:buNone/>
              </a:pPr>
              <a:t>2,400</a:t>
            </a:fld>
            <a:endParaRPr kumimoji="1" lang="en-US" altLang="ja-JP" sz="1000" dirty="0">
              <a:sym typeface="+mn-lt"/>
            </a:endParaRPr>
          </a:p>
        </p:txBody>
      </p:sp>
      <p:cxnSp>
        <p:nvCxnSpPr>
          <p:cNvPr id="139" name="Straight Connector 138">
            <a:extLst>
              <a:ext uri="{FF2B5EF4-FFF2-40B4-BE49-F238E27FC236}">
                <a16:creationId xmlns:a16="http://schemas.microsoft.com/office/drawing/2014/main" id="{8697EE8B-C9DF-03A5-3A66-A10BE5EAC7A8}"/>
              </a:ext>
            </a:extLst>
          </p:cNvPr>
          <p:cNvCxnSpPr/>
          <p:nvPr>
            <p:custDataLst>
              <p:tags r:id="rId17"/>
            </p:custDataLst>
          </p:nvPr>
        </p:nvCxnSpPr>
        <p:spPr bwMode="auto">
          <a:xfrm>
            <a:off x="3941763" y="5597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B25C90FA-E31F-3509-104A-F619A2954695}"/>
              </a:ext>
            </a:extLst>
          </p:cNvPr>
          <p:cNvCxnSpPr/>
          <p:nvPr>
            <p:custDataLst>
              <p:tags r:id="rId18"/>
            </p:custDataLst>
          </p:nvPr>
        </p:nvCxnSpPr>
        <p:spPr bwMode="auto">
          <a:xfrm>
            <a:off x="963613" y="5659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B6450BE9-F04C-A990-F3C5-BF5CDFB0EF8D}"/>
              </a:ext>
            </a:extLst>
          </p:cNvPr>
          <p:cNvCxnSpPr/>
          <p:nvPr>
            <p:custDataLst>
              <p:tags r:id="rId19"/>
            </p:custDataLst>
          </p:nvPr>
        </p:nvCxnSpPr>
        <p:spPr bwMode="auto">
          <a:xfrm>
            <a:off x="4237038" y="3636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DF9F108E-5872-472B-8A38-041ED2100F5B}"/>
              </a:ext>
            </a:extLst>
          </p:cNvPr>
          <p:cNvCxnSpPr/>
          <p:nvPr>
            <p:custDataLst>
              <p:tags r:id="rId20"/>
            </p:custDataLst>
          </p:nvPr>
        </p:nvCxnSpPr>
        <p:spPr bwMode="auto">
          <a:xfrm>
            <a:off x="1196975" y="4283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2F3879AB-DB34-4376-264F-16090561FCD1}"/>
              </a:ext>
            </a:extLst>
          </p:cNvPr>
          <p:cNvCxnSpPr/>
          <p:nvPr>
            <p:custDataLst>
              <p:tags r:id="rId21"/>
            </p:custDataLst>
          </p:nvPr>
        </p:nvCxnSpPr>
        <p:spPr bwMode="auto">
          <a:xfrm>
            <a:off x="4845050" y="3479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B761A993-6BFF-32DE-BEBD-F811097F823E}"/>
              </a:ext>
            </a:extLst>
          </p:cNvPr>
          <p:cNvCxnSpPr/>
          <p:nvPr>
            <p:custDataLst>
              <p:tags r:id="rId22"/>
            </p:custDataLst>
          </p:nvPr>
        </p:nvCxnSpPr>
        <p:spPr bwMode="auto">
          <a:xfrm>
            <a:off x="5157788" y="5541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A936B17D-AFDD-497C-8B01-98556AE3461E}"/>
              </a:ext>
            </a:extLst>
          </p:cNvPr>
          <p:cNvCxnSpPr/>
          <p:nvPr>
            <p:custDataLst>
              <p:tags r:id="rId23"/>
            </p:custDataLst>
          </p:nvPr>
        </p:nvCxnSpPr>
        <p:spPr bwMode="auto">
          <a:xfrm>
            <a:off x="1509713" y="5667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DECA151-858E-AFDB-1973-2735AB918952}"/>
              </a:ext>
            </a:extLst>
          </p:cNvPr>
          <p:cNvCxnSpPr/>
          <p:nvPr>
            <p:custDataLst>
              <p:tags r:id="rId24"/>
            </p:custDataLst>
          </p:nvPr>
        </p:nvCxnSpPr>
        <p:spPr bwMode="auto">
          <a:xfrm>
            <a:off x="4549775" y="5556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32890DA4-6F9B-2F35-4404-01A4E79891B7}"/>
              </a:ext>
            </a:extLst>
          </p:cNvPr>
          <p:cNvCxnSpPr/>
          <p:nvPr>
            <p:custDataLst>
              <p:tags r:id="rId25"/>
            </p:custDataLst>
          </p:nvPr>
        </p:nvCxnSpPr>
        <p:spPr bwMode="auto">
          <a:xfrm>
            <a:off x="1804988" y="4017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D66D43F3-E5E6-4FD2-E56E-22A5C8526EA5}"/>
              </a:ext>
            </a:extLst>
          </p:cNvPr>
          <p:cNvCxnSpPr/>
          <p:nvPr>
            <p:custDataLst>
              <p:tags r:id="rId26"/>
            </p:custDataLst>
          </p:nvPr>
        </p:nvCxnSpPr>
        <p:spPr bwMode="auto">
          <a:xfrm>
            <a:off x="2725738" y="5676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31548950-E0AB-8393-32ED-0A8A2FDC615E}"/>
              </a:ext>
            </a:extLst>
          </p:cNvPr>
          <p:cNvCxnSpPr/>
          <p:nvPr>
            <p:custDataLst>
              <p:tags r:id="rId27"/>
            </p:custDataLst>
          </p:nvPr>
        </p:nvCxnSpPr>
        <p:spPr bwMode="auto">
          <a:xfrm>
            <a:off x="5765800" y="5522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91F674FF-1176-6037-9EC3-AA046E8764B4}"/>
              </a:ext>
            </a:extLst>
          </p:cNvPr>
          <p:cNvCxnSpPr/>
          <p:nvPr>
            <p:custDataLst>
              <p:tags r:id="rId28"/>
            </p:custDataLst>
          </p:nvPr>
        </p:nvCxnSpPr>
        <p:spPr bwMode="auto">
          <a:xfrm>
            <a:off x="2117725" y="5664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C5B2EEE1-3A36-FF7B-4FE3-5537878E0A3D}"/>
              </a:ext>
            </a:extLst>
          </p:cNvPr>
          <p:cNvCxnSpPr/>
          <p:nvPr>
            <p:custDataLst>
              <p:tags r:id="rId29"/>
            </p:custDataLst>
          </p:nvPr>
        </p:nvCxnSpPr>
        <p:spPr bwMode="auto">
          <a:xfrm>
            <a:off x="6061075" y="2949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7D600951-6C8A-2B77-037C-705CFAAD9A0E}"/>
              </a:ext>
            </a:extLst>
          </p:cNvPr>
          <p:cNvCxnSpPr/>
          <p:nvPr>
            <p:custDataLst>
              <p:tags r:id="rId30"/>
            </p:custDataLst>
          </p:nvPr>
        </p:nvCxnSpPr>
        <p:spPr bwMode="auto">
          <a:xfrm>
            <a:off x="2413000" y="4030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A842F513-E94A-5864-E281-255BDCE62A34}"/>
              </a:ext>
            </a:extLst>
          </p:cNvPr>
          <p:cNvCxnSpPr/>
          <p:nvPr>
            <p:custDataLst>
              <p:tags r:id="rId31"/>
            </p:custDataLst>
          </p:nvPr>
        </p:nvCxnSpPr>
        <p:spPr bwMode="auto">
          <a:xfrm>
            <a:off x="5453063" y="3297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6841CA54-0AC1-79E1-5680-679CB6A54BB2}"/>
              </a:ext>
            </a:extLst>
          </p:cNvPr>
          <p:cNvCxnSpPr/>
          <p:nvPr>
            <p:custDataLst>
              <p:tags r:id="rId32"/>
            </p:custDataLst>
          </p:nvPr>
        </p:nvCxnSpPr>
        <p:spPr bwMode="auto">
          <a:xfrm>
            <a:off x="3629025" y="3914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C003A079-7B6B-7BC7-7163-DCD4D287B15B}"/>
              </a:ext>
            </a:extLst>
          </p:cNvPr>
          <p:cNvCxnSpPr/>
          <p:nvPr>
            <p:custDataLst>
              <p:tags r:id="rId33"/>
            </p:custDataLst>
          </p:nvPr>
        </p:nvCxnSpPr>
        <p:spPr bwMode="auto">
          <a:xfrm>
            <a:off x="3021013" y="4275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6C8C84CB-1723-F121-7A5B-642255F5235C}"/>
              </a:ext>
            </a:extLst>
          </p:cNvPr>
          <p:cNvCxnSpPr/>
          <p:nvPr>
            <p:custDataLst>
              <p:tags r:id="rId34"/>
            </p:custDataLst>
          </p:nvPr>
        </p:nvCxnSpPr>
        <p:spPr bwMode="auto">
          <a:xfrm>
            <a:off x="3333750" y="5665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5" name="テキスト プレースホルダ 9">
            <a:extLst>
              <a:ext uri="{FF2B5EF4-FFF2-40B4-BE49-F238E27FC236}">
                <a16:creationId xmlns:a16="http://schemas.microsoft.com/office/drawing/2014/main" id="{A3221A89-8731-3F16-D07A-B8081AE1CE5A}"/>
              </a:ext>
            </a:extLst>
          </p:cNvPr>
          <p:cNvSpPr>
            <a:spLocks/>
          </p:cNvSpPr>
          <p:nvPr>
            <p:custDataLst>
              <p:tags r:id="rId35"/>
            </p:custDataLst>
          </p:nvPr>
        </p:nvSpPr>
        <p:spPr bwMode="gray">
          <a:xfrm>
            <a:off x="788988" y="55070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0E2FEE-8578-4E4F-A055-D6B9DC1F8AE2}" type="datetime'''''''''''''''1''''''4''''''''''8''''.''''''7'''''">
              <a:rPr lang="en-US" altLang="en-US" sz="1000" smtClean="0">
                <a:effectLst/>
              </a:rPr>
              <a:pPr/>
              <a:t>148.7</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252F14C8-945C-8A21-1A29-E3A8527F3E6D}"/>
              </a:ext>
            </a:extLst>
          </p:cNvPr>
          <p:cNvSpPr>
            <a:spLocks/>
          </p:cNvSpPr>
          <p:nvPr>
            <p:custDataLst>
              <p:tags r:id="rId36"/>
            </p:custDataLst>
          </p:nvPr>
        </p:nvSpPr>
        <p:spPr bwMode="gray">
          <a:xfrm>
            <a:off x="969963" y="41306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1B483C-C83F-401A-8DCD-29DA12F2964C}" type="datetime'1'',''''2''''''''1''''''5''.5'''''''''''''''''''''''''''''''">
              <a:rPr lang="en-US" altLang="en-US" sz="1000" smtClean="0">
                <a:effectLst/>
              </a:rPr>
              <a:pPr/>
              <a:t>1,215.5</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81C1800B-E4DD-17C3-5887-CEEC16BC4D34}"/>
              </a:ext>
            </a:extLst>
          </p:cNvPr>
          <p:cNvSpPr>
            <a:spLocks/>
          </p:cNvSpPr>
          <p:nvPr>
            <p:custDataLst>
              <p:tags r:id="rId37"/>
            </p:custDataLst>
          </p:nvPr>
        </p:nvSpPr>
        <p:spPr bwMode="auto">
          <a:xfrm>
            <a:off x="9334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6E469C-E1CC-4F65-A7B5-19D0F0CBF6DA}"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3E2D0FCB-4A5F-3A02-5620-6ECEFC41A13C}"/>
              </a:ext>
            </a:extLst>
          </p:cNvPr>
          <p:cNvSpPr>
            <a:spLocks/>
          </p:cNvSpPr>
          <p:nvPr>
            <p:custDataLst>
              <p:tags r:id="rId38"/>
            </p:custDataLst>
          </p:nvPr>
        </p:nvSpPr>
        <p:spPr bwMode="gray">
          <a:xfrm>
            <a:off x="1335088" y="5514975"/>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7885C-EF5D-49B7-8FC6-A124CB27B4C9}" type="datetime'''''''''''''1''43.''''''''''''''''''''''''''''''''5'''''''">
              <a:rPr lang="en-US" altLang="en-US" sz="1000" smtClean="0">
                <a:effectLst/>
              </a:rPr>
              <a:pPr/>
              <a:t>143.5</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96B4C35C-31C9-4170-A204-2153D7013108}"/>
              </a:ext>
            </a:extLst>
          </p:cNvPr>
          <p:cNvSpPr>
            <a:spLocks/>
          </p:cNvSpPr>
          <p:nvPr>
            <p:custDataLst>
              <p:tags r:id="rId39"/>
            </p:custDataLst>
          </p:nvPr>
        </p:nvSpPr>
        <p:spPr bwMode="gray">
          <a:xfrm>
            <a:off x="1577975" y="38655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72AA21-69E1-4A2E-9DE6-9F9CC7B47E8E}" type="datetime'''''''''1'',''''''4''''''2''''''1''''''''''.''''''''7'''''''">
              <a:rPr lang="en-US" altLang="en-US" sz="1000" smtClean="0">
                <a:effectLst/>
              </a:rPr>
              <a:pPr/>
              <a:t>1,421.7</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161CA4B4-FB07-29BD-AACE-E42B0596E791}"/>
              </a:ext>
            </a:extLst>
          </p:cNvPr>
          <p:cNvSpPr>
            <a:spLocks/>
          </p:cNvSpPr>
          <p:nvPr>
            <p:custDataLst>
              <p:tags r:id="rId40"/>
            </p:custDataLst>
          </p:nvPr>
        </p:nvSpPr>
        <p:spPr bwMode="gray">
          <a:xfrm>
            <a:off x="1943100" y="551180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09F46B-B420-483D-9DD5-607D6EC004F3}" type="datetime'1''''''''''''''45''''.''''''''5'''''''''''''''''''''''''''''">
              <a:rPr lang="en-US" altLang="en-US" sz="1000" smtClean="0">
                <a:effectLst/>
              </a:rPr>
              <a:pPr/>
              <a:t>145.5</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33B5598-E051-0B85-7F71-CC8F5C280BB8}"/>
              </a:ext>
            </a:extLst>
          </p:cNvPr>
          <p:cNvSpPr>
            <a:spLocks/>
          </p:cNvSpPr>
          <p:nvPr>
            <p:custDataLst>
              <p:tags r:id="rId41"/>
            </p:custDataLst>
          </p:nvPr>
        </p:nvSpPr>
        <p:spPr bwMode="gray">
          <a:xfrm>
            <a:off x="2185988" y="38782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AD1A81-B00B-4EEB-8D7C-26C6C9568FEB}" type="datetime'''''''''''''''''1,''''''''''4''''''1''''''''''''1''''.''''4'''">
              <a:rPr lang="en-US" altLang="en-US" sz="1000" smtClean="0">
                <a:effectLst/>
              </a:rPr>
              <a:pPr/>
              <a:t>1,411.4</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476ABCB2-ED4A-3440-C122-B24A37DFD404}"/>
              </a:ext>
            </a:extLst>
          </p:cNvPr>
          <p:cNvSpPr>
            <a:spLocks/>
          </p:cNvSpPr>
          <p:nvPr>
            <p:custDataLst>
              <p:tags r:id="rId42"/>
            </p:custDataLst>
          </p:nvPr>
        </p:nvSpPr>
        <p:spPr bwMode="auto">
          <a:xfrm>
            <a:off x="2149475"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FA289A-D67D-4811-94C1-4BF91AF04121}" type="datetime'2''''0''''''''''''''''''1''''''''''''''''''''''''''9'''''">
              <a:rPr lang="en-US" altLang="en-US" sz="1000" smtClean="0">
                <a:effectLst/>
                <a:sym typeface="+mn-lt"/>
              </a:rPr>
              <a:pPr marL="0" lvl="0" indent="0" algn="ctr">
                <a:spcBef>
                  <a:spcPct val="0"/>
                </a:spcBef>
                <a:buNone/>
              </a:pPr>
              <a:t>2019</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78C6198F-E4DE-0D9B-E217-55EF34A92CD9}"/>
              </a:ext>
            </a:extLst>
          </p:cNvPr>
          <p:cNvSpPr>
            <a:spLocks/>
          </p:cNvSpPr>
          <p:nvPr>
            <p:custDataLst>
              <p:tags r:id="rId43"/>
            </p:custDataLst>
          </p:nvPr>
        </p:nvSpPr>
        <p:spPr bwMode="gray">
          <a:xfrm>
            <a:off x="4010025" y="34845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8B298-81D1-4B79-A3D6-23E0E26B401E}" type="datetime'''''''1,''''''''7''''16''''''''''''''''''''''''.''''5'''''">
              <a:rPr lang="en-US" altLang="en-US" sz="1000" smtClean="0">
                <a:effectLst/>
              </a:rPr>
              <a:pPr/>
              <a:t>1,716.5</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FCC84FC2-9F4C-355D-0932-EAE9CFA38FC5}"/>
              </a:ext>
            </a:extLst>
          </p:cNvPr>
          <p:cNvSpPr>
            <a:spLocks/>
          </p:cNvSpPr>
          <p:nvPr>
            <p:custDataLst>
              <p:tags r:id="rId44"/>
            </p:custDataLst>
          </p:nvPr>
        </p:nvSpPr>
        <p:spPr bwMode="gray">
          <a:xfrm>
            <a:off x="3159125" y="5513388"/>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F67D9A-067E-49C0-A4C5-A6B913ED05A2}" type="datetime'''1''4''4''''''''''''''''''''''''''''.5'">
              <a:rPr lang="en-US" altLang="en-US" sz="1000" smtClean="0">
                <a:effectLst/>
              </a:rPr>
              <a:pPr/>
              <a:t>144.5</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7BA78A4E-7D43-F20A-09AB-C0553651F431}"/>
              </a:ext>
            </a:extLst>
          </p:cNvPr>
          <p:cNvSpPr>
            <a:spLocks/>
          </p:cNvSpPr>
          <p:nvPr>
            <p:custDataLst>
              <p:tags r:id="rId45"/>
            </p:custDataLst>
          </p:nvPr>
        </p:nvSpPr>
        <p:spPr bwMode="auto">
          <a:xfrm>
            <a:off x="397351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A21AE4-8538-4E1F-B310-B9F198CF2336}" type="datetime'''20''''''''''''''''2''''''''''''''''''''''''''''''''''''2'''">
              <a:rPr lang="en-US" altLang="en-US" sz="1000" smtClean="0">
                <a:effectLst/>
                <a:sym typeface="+mn-lt"/>
              </a:rPr>
              <a:pPr marL="0" lvl="0" indent="0" algn="ctr">
                <a:spcBef>
                  <a:spcPct val="0"/>
                </a:spcBef>
                <a:buNone/>
              </a:pPr>
              <a:t>2022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2FCCE7E6-AA61-A981-B133-8F9392853CCB}"/>
              </a:ext>
            </a:extLst>
          </p:cNvPr>
          <p:cNvSpPr>
            <a:spLocks/>
          </p:cNvSpPr>
          <p:nvPr>
            <p:custDataLst>
              <p:tags r:id="rId46"/>
            </p:custDataLst>
          </p:nvPr>
        </p:nvSpPr>
        <p:spPr bwMode="gray">
          <a:xfrm>
            <a:off x="4375150" y="54038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B654E7-1E8F-4CEE-A34A-1AE0D9B7E0F5}" type="datetime'2''''2''''''9''''''''''''''''''''''''''''''''''.3'''''">
              <a:rPr lang="en-US" altLang="en-US" sz="1000" smtClean="0">
                <a:effectLst/>
              </a:rPr>
              <a:pPr/>
              <a:t>229.3</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5C0019B2-07D6-D740-3AC4-40084404973D}"/>
              </a:ext>
            </a:extLst>
          </p:cNvPr>
          <p:cNvSpPr>
            <a:spLocks/>
          </p:cNvSpPr>
          <p:nvPr>
            <p:custDataLst>
              <p:tags r:id="rId47"/>
            </p:custDataLst>
          </p:nvPr>
        </p:nvSpPr>
        <p:spPr bwMode="gray">
          <a:xfrm>
            <a:off x="2551113" y="552450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969CB5-35AE-4508-BEED-7FBFDEA5AEA0}" type="datetime'''''''''''''''''''''''''''''''''1''''''''3''''''''''''5.''0'''">
              <a:rPr lang="en-US" altLang="en-US" sz="1000" smtClean="0">
                <a:effectLst/>
              </a:rPr>
              <a:pPr/>
              <a:t>135.0</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6B1724D8-E4D2-6D05-FFE6-B49651AB3DFB}"/>
              </a:ext>
            </a:extLst>
          </p:cNvPr>
          <p:cNvSpPr>
            <a:spLocks/>
          </p:cNvSpPr>
          <p:nvPr>
            <p:custDataLst>
              <p:tags r:id="rId48"/>
            </p:custDataLst>
          </p:nvPr>
        </p:nvSpPr>
        <p:spPr bwMode="gray">
          <a:xfrm>
            <a:off x="4618038" y="33274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33019B-BCDB-482F-B9D5-EEB6E6167EF3}" type="datetime'1'''''''''',''''''''8''''''''''3''''''''''8.''''''''''''0'''''">
              <a:rPr lang="en-US" altLang="en-US" sz="1000" smtClean="0">
                <a:effectLst/>
              </a:rPr>
              <a:pPr/>
              <a:t>1,838.0</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B3C8C1CA-FEFF-155D-8559-E70B0E318118}"/>
              </a:ext>
            </a:extLst>
          </p:cNvPr>
          <p:cNvSpPr>
            <a:spLocks/>
          </p:cNvSpPr>
          <p:nvPr>
            <p:custDataLst>
              <p:tags r:id="rId49"/>
            </p:custDataLst>
          </p:nvPr>
        </p:nvSpPr>
        <p:spPr bwMode="gray">
          <a:xfrm>
            <a:off x="2794000" y="41227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07D6DE-7B11-4BFC-8243-50D92D7A1B73}" type="datetime'''''1'''',''2''''''''''2''''''''''''''2''''''''.''''''1'''''">
              <a:rPr lang="en-US" altLang="en-US" sz="1000" smtClean="0">
                <a:effectLst/>
              </a:rPr>
              <a:pPr/>
              <a:t>1,222.1</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F92698FD-CA7F-43B6-C331-5A3F45AD1BDB}"/>
              </a:ext>
            </a:extLst>
          </p:cNvPr>
          <p:cNvSpPr>
            <a:spLocks/>
          </p:cNvSpPr>
          <p:nvPr>
            <p:custDataLst>
              <p:tags r:id="rId50"/>
            </p:custDataLst>
          </p:nvPr>
        </p:nvSpPr>
        <p:spPr bwMode="auto">
          <a:xfrm>
            <a:off x="4581525"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31CB32-FE4C-41D3-8ADB-E266ACFE43ED}" type="datetime'''''''2''''0''''''''''''''2''''''3'''''''''''''''''">
              <a:rPr lang="en-US" altLang="en-US" sz="1000" smtClean="0">
                <a:effectLst/>
                <a:sym typeface="+mn-lt"/>
              </a:rPr>
              <a:pPr marL="0" lvl="0" indent="0" algn="ctr">
                <a:spcBef>
                  <a:spcPct val="0"/>
                </a:spcBef>
                <a:buNone/>
              </a:pPr>
              <a:t>2023</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CF8A4234-55CE-238E-B3F3-D299FA408034}"/>
              </a:ext>
            </a:extLst>
          </p:cNvPr>
          <p:cNvSpPr>
            <a:spLocks/>
          </p:cNvSpPr>
          <p:nvPr>
            <p:custDataLst>
              <p:tags r:id="rId51"/>
            </p:custDataLst>
          </p:nvPr>
        </p:nvSpPr>
        <p:spPr bwMode="gray">
          <a:xfrm>
            <a:off x="4983163" y="5389563"/>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3047CA-11D7-4F7F-812E-FD1FD8557D67}" type="datetime'''''2''''''''''''''''4''''0''.''''''''''''''''''''''''''''''1'">
              <a:rPr lang="en-US" altLang="en-US" sz="1000" smtClean="0">
                <a:effectLst/>
              </a:rPr>
              <a:pPr/>
              <a:t>240.1</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341F1D53-05C0-C070-8F97-382791E594E4}"/>
              </a:ext>
            </a:extLst>
          </p:cNvPr>
          <p:cNvSpPr>
            <a:spLocks/>
          </p:cNvSpPr>
          <p:nvPr>
            <p:custDataLst>
              <p:tags r:id="rId52"/>
            </p:custDataLst>
          </p:nvPr>
        </p:nvSpPr>
        <p:spPr bwMode="gray">
          <a:xfrm>
            <a:off x="3402013" y="37623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3B26D-8D8D-4DDA-8EDE-B52280A742E6}" type="datetime'''''''''''''''''''''''''''1'''',50''1''''''''''''''''''.8'''">
              <a:rPr lang="en-US" altLang="en-US" sz="1000" smtClean="0">
                <a:effectLst/>
              </a:rPr>
              <a:pPr/>
              <a:t>1,501.8</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23E76B00-CF52-C5FE-655C-6C25957AA16F}"/>
              </a:ext>
            </a:extLst>
          </p:cNvPr>
          <p:cNvSpPr>
            <a:spLocks/>
          </p:cNvSpPr>
          <p:nvPr>
            <p:custDataLst>
              <p:tags r:id="rId53"/>
            </p:custDataLst>
          </p:nvPr>
        </p:nvSpPr>
        <p:spPr bwMode="gray">
          <a:xfrm>
            <a:off x="5226050" y="31448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018D3D-83B0-480E-A414-985EA2AC081F}" type="datetime'''1'''',''''''''''''97''''9''.''8'''''''''''''''''''''''''">
              <a:rPr lang="en-US" altLang="en-US" sz="1000" smtClean="0">
                <a:effectLst/>
              </a:rPr>
              <a:pPr/>
              <a:t>1,979.8</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22D5729B-832B-A7CB-5205-74D6E3DC8ABF}"/>
              </a:ext>
            </a:extLst>
          </p:cNvPr>
          <p:cNvSpPr>
            <a:spLocks/>
          </p:cNvSpPr>
          <p:nvPr>
            <p:custDataLst>
              <p:tags r:id="rId54"/>
            </p:custDataLst>
          </p:nvPr>
        </p:nvSpPr>
        <p:spPr bwMode="auto">
          <a:xfrm>
            <a:off x="15414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9C62E-A513-4F4D-BA60-EA6122B4ADD0}" type="datetime'''2''0''''''''''''''''''1''''''''''''''''''''8'''''">
              <a:rPr lang="en-US" altLang="en-US" sz="1000" smtClean="0">
                <a:effectLst/>
                <a:sym typeface="+mn-lt"/>
              </a:rPr>
              <a:pPr marL="0" lvl="0" indent="0" algn="ctr">
                <a:spcBef>
                  <a:spcPct val="0"/>
                </a:spcBef>
                <a:buNone/>
              </a:pPr>
              <a:t>2018</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E312F1D2-E98D-1D82-FD1E-9DA14A2742E7}"/>
              </a:ext>
            </a:extLst>
          </p:cNvPr>
          <p:cNvSpPr>
            <a:spLocks/>
          </p:cNvSpPr>
          <p:nvPr>
            <p:custDataLst>
              <p:tags r:id="rId55"/>
            </p:custDataLst>
          </p:nvPr>
        </p:nvSpPr>
        <p:spPr bwMode="auto">
          <a:xfrm>
            <a:off x="518953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CDC526-A6FF-4DDC-8C01-6B03A4AAED64}"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6C859461-11D3-4FB5-D81E-42DD116706F7}"/>
              </a:ext>
            </a:extLst>
          </p:cNvPr>
          <p:cNvSpPr>
            <a:spLocks/>
          </p:cNvSpPr>
          <p:nvPr>
            <p:custDataLst>
              <p:tags r:id="rId56"/>
            </p:custDataLst>
          </p:nvPr>
        </p:nvSpPr>
        <p:spPr bwMode="gray">
          <a:xfrm>
            <a:off x="5591175" y="5370513"/>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4F6785-7E66-4666-8C4B-5D0EACA77053}" type="datetime'2''''''''''''''''''''''''''''''''''5''''''4''.''''''9'''''''''">
              <a:rPr lang="en-US" altLang="en-US" sz="1000" smtClean="0">
                <a:effectLst/>
              </a:rPr>
              <a:pPr/>
              <a:t>254.9</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ACD26BE3-2D47-0355-DA57-EE43116045BD}"/>
              </a:ext>
            </a:extLst>
          </p:cNvPr>
          <p:cNvSpPr>
            <a:spLocks/>
          </p:cNvSpPr>
          <p:nvPr>
            <p:custDataLst>
              <p:tags r:id="rId57"/>
            </p:custDataLst>
          </p:nvPr>
        </p:nvSpPr>
        <p:spPr bwMode="auto">
          <a:xfrm>
            <a:off x="336550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F4C7A0-8A94-4F25-98A5-5A10F9ABE568}" type="datetime'''''2''''''''''''''''''''''''''''''''021'''''''">
              <a:rPr lang="en-US" altLang="en-US" sz="1000" smtClean="0">
                <a:effectLst/>
                <a:sym typeface="+mn-lt"/>
              </a:rPr>
              <a:pPr marL="0" lvl="0" indent="0" algn="ctr">
                <a:spcBef>
                  <a:spcPct val="0"/>
                </a:spcBef>
                <a:buNone/>
              </a:pPr>
              <a:t>2021</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E8CC096E-9E4C-3731-6BF8-C1D67A1CDD8F}"/>
              </a:ext>
            </a:extLst>
          </p:cNvPr>
          <p:cNvSpPr>
            <a:spLocks/>
          </p:cNvSpPr>
          <p:nvPr>
            <p:custDataLst>
              <p:tags r:id="rId58"/>
            </p:custDataLst>
          </p:nvPr>
        </p:nvSpPr>
        <p:spPr bwMode="gray">
          <a:xfrm>
            <a:off x="5834063" y="27971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E14CC-9867-4C32-BD77-B39B83BA10A9}" type="datetime'''''''''2'''''''''''',2''''''''''''4''9''''.''''8'''''''">
              <a:rPr lang="en-US" altLang="en-US" sz="1000" smtClean="0">
                <a:effectLst/>
              </a:rPr>
              <a:pPr marL="0" lvl="0" indent="0" algn="ctr">
                <a:spcBef>
                  <a:spcPct val="0"/>
                </a:spcBef>
                <a:buNone/>
              </a:pPr>
              <a:t>2,249.8</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83D0226C-96EE-098D-91F3-070C89651FA9}"/>
              </a:ext>
            </a:extLst>
          </p:cNvPr>
          <p:cNvSpPr>
            <a:spLocks/>
          </p:cNvSpPr>
          <p:nvPr>
            <p:custDataLst>
              <p:tags r:id="rId59"/>
            </p:custDataLst>
          </p:nvPr>
        </p:nvSpPr>
        <p:spPr bwMode="gray">
          <a:xfrm>
            <a:off x="3767138" y="5445125"/>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96834-AC91-4ABC-A4D0-F371833DD576}" type="datetime'''''''''''''1''''''''96''''''''''''''.''''''''''''''''7'">
              <a:rPr lang="en-US" altLang="en-US" sz="1000" smtClean="0">
                <a:effectLst/>
              </a:rPr>
              <a:pPr/>
              <a:t>196.7</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A3BA2234-14AF-CFA9-5828-FEC417817E96}"/>
              </a:ext>
            </a:extLst>
          </p:cNvPr>
          <p:cNvSpPr>
            <a:spLocks/>
          </p:cNvSpPr>
          <p:nvPr>
            <p:custDataLst>
              <p:tags r:id="rId60"/>
            </p:custDataLst>
          </p:nvPr>
        </p:nvSpPr>
        <p:spPr bwMode="auto">
          <a:xfrm>
            <a:off x="57975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631F1A-C0B4-49C1-AF54-01B0B6BEF7B7}"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8206707A-32DF-717E-D97C-48FC69DB07DF}"/>
              </a:ext>
            </a:extLst>
          </p:cNvPr>
          <p:cNvSpPr>
            <a:spLocks/>
          </p:cNvSpPr>
          <p:nvPr>
            <p:custDataLst>
              <p:tags r:id="rId61"/>
            </p:custDataLst>
          </p:nvPr>
        </p:nvSpPr>
        <p:spPr bwMode="auto">
          <a:xfrm>
            <a:off x="275748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DC25A-4045-4375-91C4-F4833E657CA0}" type="datetime'''''''''''''''''''''''''''2020'''''''">
              <a:rPr lang="en-US" altLang="en-US" sz="1000" smtClean="0">
                <a:effectLst/>
                <a:sym typeface="+mn-lt"/>
              </a:rPr>
              <a:pPr marL="0" lvl="0" indent="0" algn="ctr">
                <a:spcBef>
                  <a:spcPct val="0"/>
                </a:spcBef>
                <a:buNone/>
              </a:pPr>
              <a:t>2020</a:t>
            </a:fld>
            <a:endParaRPr kumimoji="1" lang="en-US" altLang="ja-JP"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0" name="テキスト ボックス 9"/>
          <p:cNvSpPr txBox="1"/>
          <p:nvPr/>
        </p:nvSpPr>
        <p:spPr>
          <a:xfrm>
            <a:off x="668584" y="2492896"/>
            <a:ext cx="684016"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（202</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52" name="Chart 51">
            <a:extLst>
              <a:ext uri="{FF2B5EF4-FFF2-40B4-BE49-F238E27FC236}">
                <a16:creationId xmlns:a16="http://schemas.microsoft.com/office/drawing/2014/main" id="{E79DE7EA-47A3-A404-EEBD-CD9F62D2174C}"/>
              </a:ext>
            </a:extLst>
          </p:cNvPr>
          <p:cNvGraphicFramePr/>
          <p:nvPr>
            <p:custDataLst>
              <p:tags r:id="rId62"/>
            </p:custDataLst>
            <p:extLst>
              <p:ext uri="{D42A27DB-BD31-4B8C-83A1-F6EECF244321}">
                <p14:modId xmlns:p14="http://schemas.microsoft.com/office/powerpoint/2010/main" val="2003772267"/>
              </p:ext>
            </p:extLst>
          </p:nvPr>
        </p:nvGraphicFramePr>
        <p:xfrm>
          <a:off x="7008813" y="3100388"/>
          <a:ext cx="2498725" cy="2949575"/>
        </p:xfrm>
        <a:graphic>
          <a:graphicData uri="http://schemas.openxmlformats.org/drawingml/2006/chart">
            <c:chart xmlns:c="http://schemas.openxmlformats.org/drawingml/2006/chart" xmlns:r="http://schemas.openxmlformats.org/officeDocument/2006/relationships" r:id="rId78"/>
          </a:graphicData>
        </a:graphic>
      </p:graphicFrame>
      <p:sp>
        <p:nvSpPr>
          <p:cNvPr id="43" name="テキスト プレースホルダ 9">
            <a:extLst>
              <a:ext uri="{FF2B5EF4-FFF2-40B4-BE49-F238E27FC236}">
                <a16:creationId xmlns:a16="http://schemas.microsoft.com/office/drawing/2014/main" id="{A7E43314-3F7B-7F54-B331-BA6073EC3032}"/>
              </a:ext>
            </a:extLst>
          </p:cNvPr>
          <p:cNvSpPr>
            <a:spLocks/>
          </p:cNvSpPr>
          <p:nvPr>
            <p:custDataLst>
              <p:tags r:id="rId63"/>
            </p:custDataLst>
          </p:nvPr>
        </p:nvSpPr>
        <p:spPr bwMode="auto">
          <a:xfrm>
            <a:off x="9094788" y="35655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C41B627-F1EB-4A99-AA6C-69CA634C6202}" type="datetime'''''中''''''''''''''''''''国'''''''''''">
              <a:rPr lang="ja-JP" altLang="en-US" sz="1000" smtClean="0">
                <a:effectLst/>
                <a:sym typeface="+mn-lt"/>
              </a:rPr>
              <a:pPr marL="0" lvl="0" indent="0">
                <a:spcBef>
                  <a:spcPct val="0"/>
                </a:spcBef>
                <a:buNone/>
              </a:pPr>
              <a:t>中国</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E55B0B1C-D99E-4639-FBF6-54A1ECAF6B6F}"/>
              </a:ext>
            </a:extLst>
          </p:cNvPr>
          <p:cNvSpPr>
            <a:spLocks/>
          </p:cNvSpPr>
          <p:nvPr>
            <p:custDataLst>
              <p:tags r:id="rId64"/>
            </p:custDataLst>
          </p:nvPr>
        </p:nvSpPr>
        <p:spPr bwMode="auto">
          <a:xfrm>
            <a:off x="9182100" y="5343525"/>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D651118-061A-4734-AEAA-80400DB2F5C9}" type="datetime'ア''''''''''''''''''''''''''''メリ''カ'''''''''''''''''''">
              <a:rPr lang="ja-JP" altLang="en-US" sz="1000" smtClean="0">
                <a:effectLst/>
                <a:sym typeface="+mn-lt"/>
              </a:rPr>
              <a:pPr marL="0" lvl="0" indent="0">
                <a:spcBef>
                  <a:spcPct val="0"/>
                </a:spcBef>
                <a:buNone/>
              </a:pPr>
              <a:t>アメリカ</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C036B3AC-95C8-3FCF-A33A-EC61D8390829}"/>
              </a:ext>
            </a:extLst>
          </p:cNvPr>
          <p:cNvSpPr>
            <a:spLocks/>
          </p:cNvSpPr>
          <p:nvPr>
            <p:custDataLst>
              <p:tags r:id="rId65"/>
            </p:custDataLst>
          </p:nvPr>
        </p:nvSpPr>
        <p:spPr bwMode="auto">
          <a:xfrm>
            <a:off x="7837488" y="57658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B4B090A-E6C4-4F53-845D-F31F72E31F05}"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8997B1D3-F40F-62A3-8B7C-83B5D471797F}"/>
              </a:ext>
            </a:extLst>
          </p:cNvPr>
          <p:cNvSpPr>
            <a:spLocks/>
          </p:cNvSpPr>
          <p:nvPr>
            <p:custDataLst>
              <p:tags r:id="rId66"/>
            </p:custDataLst>
          </p:nvPr>
        </p:nvSpPr>
        <p:spPr bwMode="auto">
          <a:xfrm>
            <a:off x="7102475" y="5526088"/>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4372ABE-5E24-4A8A-BCC0-4955D28274C1}" type="datetime'''''''''メ''''''''''キ''''''''''シ''コ'''''''">
              <a:rPr lang="ja-JP" altLang="en-US" sz="1000" smtClean="0">
                <a:effectLst/>
                <a:sym typeface="+mn-lt"/>
              </a:rPr>
              <a:pPr marL="0" lvl="0" indent="0" algn="r">
                <a:spcBef>
                  <a:spcPct val="0"/>
                </a:spcBef>
                <a:buNone/>
              </a:pPr>
              <a:t>メキシコ</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539490D0-24EA-9AB8-E6DD-C74D12B42541}"/>
              </a:ext>
            </a:extLst>
          </p:cNvPr>
          <p:cNvSpPr>
            <a:spLocks/>
          </p:cNvSpPr>
          <p:nvPr>
            <p:custDataLst>
              <p:tags r:id="rId67"/>
            </p:custDataLst>
          </p:nvPr>
        </p:nvSpPr>
        <p:spPr bwMode="auto">
          <a:xfrm>
            <a:off x="6932613" y="51403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633602F-83FE-4207-B71A-EB1086DA0E3D}" type="datetime'''''''''''''''''日''''''''本'''''''''''''''''''''''''''''''''''">
              <a:rPr lang="ja-JP" altLang="en-US" sz="1000" smtClean="0">
                <a:effectLst/>
                <a:sym typeface="+mn-lt"/>
              </a:rPr>
              <a:pPr marL="0" lvl="0" indent="0" algn="r">
                <a:spcBef>
                  <a:spcPct val="0"/>
                </a:spcBef>
                <a:buNone/>
              </a:pPr>
              <a:t>日本</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515229BC-CAB2-5448-20A9-CDDFC36E059D}"/>
              </a:ext>
            </a:extLst>
          </p:cNvPr>
          <p:cNvSpPr>
            <a:spLocks/>
          </p:cNvSpPr>
          <p:nvPr>
            <p:custDataLst>
              <p:tags r:id="rId68"/>
            </p:custDataLst>
          </p:nvPr>
        </p:nvSpPr>
        <p:spPr bwMode="auto">
          <a:xfrm>
            <a:off x="6883400" y="37496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3551EFA-DD1E-4031-AE10-35F3E1AF9835}"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9" name="Rectangle 18"/>
          <p:cNvSpPr/>
          <p:nvPr>
            <p:custDataLst>
              <p:tags r:id="rId69"/>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70"/>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p:cNvSpPr>
          <p:nvPr>
            <p:custDataLst>
              <p:tags r:id="rId71"/>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pPr marL="0" indent="0">
                <a:spcBef>
                  <a:spcPct val="0"/>
                </a:spcBef>
                <a:buNone/>
              </a:pPr>
              <a:t>輸出</a:t>
            </a:fld>
            <a:endParaRPr kumimoji="0" lang="ja-JP" altLang="en-US" sz="800">
              <a:sym typeface="+mn-lt"/>
            </a:endParaRPr>
          </a:p>
        </p:txBody>
      </p:sp>
      <p:sp>
        <p:nvSpPr>
          <p:cNvPr id="62" name="テキスト プレースホルダ 9"/>
          <p:cNvSpPr>
            <a:spLocks/>
          </p:cNvSpPr>
          <p:nvPr>
            <p:custDataLst>
              <p:tags r:id="rId72"/>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pPr marL="0" indent="0">
                <a:spcBef>
                  <a:spcPct val="0"/>
                </a:spcBef>
                <a:buNone/>
              </a:pPr>
              <a:t>輸入</a:t>
            </a:fld>
            <a:endParaRPr kumimoji="0" lang="ja-JP" altLang="en-US" sz="800">
              <a:sym typeface="+mn-lt"/>
            </a:endParaRPr>
          </a:p>
        </p:txBody>
      </p:sp>
      <p:sp>
        <p:nvSpPr>
          <p:cNvPr id="47" name="テキスト ボックス 4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ブラジルの医療機器市場は、2023年時点で約95億7</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000万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輸入が大きく輸出を上回っており、主な輸入先は米国、中国などである。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74">
            <a:extLst>
              <a:ext uri="{FF2B5EF4-FFF2-40B4-BE49-F238E27FC236}">
                <a16:creationId xmlns:a16="http://schemas.microsoft.com/office/drawing/2014/main" id="{EF3AC3DE-070A-690F-A5FA-FE329B6FCF00}"/>
              </a:ext>
            </a:extLst>
          </p:cNvPr>
          <p:cNvSpPr txBox="1"/>
          <p:nvPr/>
        </p:nvSpPr>
        <p:spPr>
          <a:xfrm>
            <a:off x="273050" y="6601853"/>
            <a:ext cx="7922179" cy="1402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Commerce, UN Comtrade Database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2846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a:t>
            </a:r>
            <a:r>
              <a:rPr lang="ja-JP" altLang="en-US" noProof="1"/>
              <a:t>／</a:t>
            </a:r>
            <a:r>
              <a:rPr lang="ja-JP" altLang="en-US" sz="1400" noProof="1"/>
              <a:t>医療関連／医療機器</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業界構造 </a:t>
            </a:r>
            <a:r>
              <a:rPr lang="en-US" altLang="ja-JP" noProof="1"/>
              <a:t>- </a:t>
            </a:r>
            <a:r>
              <a:rPr lang="ja-JP" altLang="en-US" sz="2000" noProof="1"/>
              <a:t>主要海外メーカー</a:t>
            </a:r>
          </a:p>
        </p:txBody>
      </p:sp>
      <p:graphicFrame>
        <p:nvGraphicFramePr>
          <p:cNvPr id="28" name="表 27"/>
          <p:cNvGraphicFramePr>
            <a:graphicFrameLocks noGrp="1"/>
          </p:cNvGraphicFramePr>
          <p:nvPr>
            <p:extLst>
              <p:ext uri="{D42A27DB-BD31-4B8C-83A1-F6EECF244321}">
                <p14:modId xmlns:p14="http://schemas.microsoft.com/office/powerpoint/2010/main" val="3993324460"/>
              </p:ext>
            </p:extLst>
          </p:nvPr>
        </p:nvGraphicFramePr>
        <p:xfrm>
          <a:off x="345439" y="1858343"/>
          <a:ext cx="9360087" cy="4665280"/>
        </p:xfrm>
        <a:graphic>
          <a:graphicData uri="http://schemas.openxmlformats.org/drawingml/2006/table">
            <a:tbl>
              <a:tblPr firstRow="1" bandRow="1">
                <a:tableStyleId>{2D5ABB26-0587-4C30-8999-92F81FD0307C}</a:tableStyleId>
              </a:tblPr>
              <a:tblGrid>
                <a:gridCol w="1035264">
                  <a:extLst>
                    <a:ext uri="{9D8B030D-6E8A-4147-A177-3AD203B41FA5}">
                      <a16:colId xmlns:a16="http://schemas.microsoft.com/office/drawing/2014/main" val="20000"/>
                    </a:ext>
                  </a:extLst>
                </a:gridCol>
                <a:gridCol w="8324823">
                  <a:extLst>
                    <a:ext uri="{9D8B030D-6E8A-4147-A177-3AD203B41FA5}">
                      <a16:colId xmlns:a16="http://schemas.microsoft.com/office/drawing/2014/main" val="20001"/>
                    </a:ext>
                  </a:extLst>
                </a:gridCol>
              </a:tblGrid>
              <a:tr h="1282248">
                <a:tc>
                  <a:txBody>
                    <a:bodyPr/>
                    <a:lstStyle/>
                    <a:p>
                      <a:pPr algn="l" fontAlgn="ctr"/>
                      <a:r>
                        <a:rPr kumimoji="1" lang="en-US" altLang="ja-JP" sz="1400" b="1" kern="1200" baseline="0" noProof="1">
                          <a:solidFill>
                            <a:schemeClr val="bg1"/>
                          </a:solidFill>
                          <a:latin typeface="+mj-lt"/>
                          <a:ea typeface="HGP創英角ｺﾞｼｯｸUB"/>
                          <a:cs typeface="Arial"/>
                        </a:rPr>
                        <a:t>Philips</a:t>
                      </a:r>
                      <a:endParaRPr kumimoji="1" lang="ja-JP" altLang="en-US" sz="1400" b="1" kern="1200" baseline="0" dirty="0">
                        <a:solidFill>
                          <a:schemeClr val="bg1"/>
                        </a:solidFill>
                        <a:latin typeface="+mj-lt"/>
                        <a:ea typeface="HGP創英角ｺﾞｼｯｸUB"/>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l">
                        <a:lnSpc>
                          <a:spcPct val="112999"/>
                        </a:lnSpc>
                        <a:spcBef>
                          <a:spcPts val="0"/>
                        </a:spcBef>
                        <a:spcAft>
                          <a:spcPts val="300"/>
                        </a:spcAft>
                        <a:buNone/>
                      </a:pPr>
                      <a:r>
                        <a:rPr lang="en-US" sz="1050" b="0" i="0" u="none" strike="noStrike" kern="1200" noProof="1">
                          <a:solidFill>
                            <a:srgbClr val="000000"/>
                          </a:solidFill>
                          <a:latin typeface="Arial" panose="020B0604020202020204" pitchFamily="34" charset="0"/>
                          <a:cs typeface="Arial" panose="020B0604020202020204" pitchFamily="34" charset="0"/>
                        </a:rPr>
                        <a:t>2016年</a:t>
                      </a:r>
                      <a:r>
                        <a:rPr lang="ja-JP" altLang="en-US" sz="1050" b="0" i="0" u="none" strike="noStrike" kern="1200" noProof="1">
                          <a:solidFill>
                            <a:srgbClr val="000000"/>
                          </a:solidFill>
                          <a:latin typeface="Arial" panose="020B0604020202020204" pitchFamily="34" charset="0"/>
                          <a:cs typeface="Arial" panose="020B0604020202020204" pitchFamily="34" charset="0"/>
                        </a:rPr>
                        <a:t>、</a:t>
                      </a:r>
                      <a:r>
                        <a:rPr lang="en-US" sz="1050" b="0" i="0" noProof="1">
                          <a:solidFill>
                            <a:srgbClr val="050505"/>
                          </a:solidFill>
                          <a:latin typeface="Arial" panose="020B0604020202020204" pitchFamily="34" charset="0"/>
                          <a:cs typeface="Arial" panose="020B0604020202020204" pitchFamily="34" charset="0"/>
                        </a:rPr>
                        <a:t>ブラジルのブルメナウに技術センターを開設</a:t>
                      </a:r>
                      <a:r>
                        <a:rPr lang="ja-JP" altLang="en-US" sz="1050" b="0" i="0" noProof="1">
                          <a:solidFill>
                            <a:srgbClr val="050505"/>
                          </a:solidFill>
                          <a:latin typeface="Arial" panose="020B0604020202020204" pitchFamily="34" charset="0"/>
                          <a:cs typeface="Arial" panose="020B0604020202020204" pitchFamily="34" charset="0"/>
                        </a:rPr>
                        <a:t>した。</a:t>
                      </a:r>
                      <a:endParaRPr lang="en-US" sz="1050" b="0" dirty="0">
                        <a:latin typeface="Arial" panose="020B0604020202020204" pitchFamily="34" charset="0"/>
                        <a:cs typeface="Arial" panose="020B0604020202020204" pitchFamily="34" charset="0"/>
                      </a:endParaRPr>
                    </a:p>
                    <a:p>
                      <a:pPr marL="0" marR="0" lvl="1" indent="0" algn="l">
                        <a:lnSpc>
                          <a:spcPct val="112999"/>
                        </a:lnSpc>
                        <a:spcBef>
                          <a:spcPts val="0"/>
                        </a:spcBef>
                        <a:spcAft>
                          <a:spcPts val="300"/>
                        </a:spcAft>
                        <a:buNone/>
                      </a:pPr>
                      <a:r>
                        <a:rPr lang="en-US" sz="1050" b="0" i="0" noProof="1">
                          <a:solidFill>
                            <a:srgbClr val="050505"/>
                          </a:solidFill>
                          <a:latin typeface="Arial" panose="020B0604020202020204" pitchFamily="34" charset="0"/>
                          <a:cs typeface="Arial" panose="020B0604020202020204" pitchFamily="34" charset="0"/>
                        </a:rPr>
                        <a:t>2017年</a:t>
                      </a:r>
                      <a:r>
                        <a:rPr lang="ja-JP" altLang="en-US" sz="1050" b="0" i="0" noProof="1">
                          <a:solidFill>
                            <a:srgbClr val="050505"/>
                          </a:solidFill>
                          <a:latin typeface="Arial" panose="020B0604020202020204" pitchFamily="34" charset="0"/>
                          <a:cs typeface="Arial" panose="020B0604020202020204" pitchFamily="34" charset="0"/>
                        </a:rPr>
                        <a:t>、</a:t>
                      </a:r>
                      <a:r>
                        <a:rPr lang="en-US" sz="1050" b="0" i="0" u="none" strike="noStrike" noProof="1">
                          <a:solidFill>
                            <a:schemeClr val="tx1"/>
                          </a:solidFill>
                          <a:latin typeface="Arial" panose="020B0604020202020204" pitchFamily="34" charset="0"/>
                          <a:cs typeface="Arial" panose="020B0604020202020204" pitchFamily="34" charset="0"/>
                        </a:rPr>
                        <a:t>ブラジルのミナスジェライス州に医療機器（X線、MRI、CATスキャン、超音波装置）を製造する新工場を開設した</a:t>
                      </a:r>
                      <a:r>
                        <a:rPr lang="ja-JP" altLang="en-US" sz="1050" b="0" i="0" u="none" strike="noStrike" noProof="1">
                          <a:solidFill>
                            <a:schemeClr val="tx1"/>
                          </a:solidFill>
                          <a:latin typeface="Arial" panose="020B0604020202020204" pitchFamily="34" charset="0"/>
                          <a:cs typeface="Arial" panose="020B0604020202020204" pitchFamily="34" charset="0"/>
                        </a:rPr>
                        <a:t>。</a:t>
                      </a:r>
                      <a:endParaRPr lang="en-US" sz="1050" b="0" i="0" u="none" strike="noStrike" noProof="1">
                        <a:solidFill>
                          <a:schemeClr val="tx1"/>
                        </a:solidFill>
                        <a:latin typeface="Arial" panose="020B0604020202020204" pitchFamily="34" charset="0"/>
                        <a:cs typeface="Arial" panose="020B0604020202020204" pitchFamily="34" charset="0"/>
                      </a:endParaRPr>
                    </a:p>
                    <a:p>
                      <a:pPr marL="0" marR="0" lvl="1" indent="0" algn="l">
                        <a:lnSpc>
                          <a:spcPct val="112999"/>
                        </a:lnSpc>
                        <a:spcBef>
                          <a:spcPts val="0"/>
                        </a:spcBef>
                        <a:spcAft>
                          <a:spcPts val="300"/>
                        </a:spcAft>
                        <a:buNone/>
                      </a:pPr>
                      <a:r>
                        <a:rPr lang="en-US" sz="1050" b="0" i="0" u="none" strike="noStrike" noProof="1">
                          <a:solidFill>
                            <a:schemeClr val="tx1"/>
                          </a:solidFill>
                          <a:latin typeface="Arial" panose="020B0604020202020204" pitchFamily="34" charset="0"/>
                          <a:cs typeface="Arial" panose="020B0604020202020204" pitchFamily="34" charset="0"/>
                        </a:rPr>
                        <a:t>最近の</a:t>
                      </a:r>
                      <a:r>
                        <a:rPr lang="ja-JP" altLang="en-US" sz="1050" b="0" i="0" u="none" strike="noStrike" noProof="1">
                          <a:solidFill>
                            <a:schemeClr val="tx1"/>
                          </a:solidFill>
                          <a:latin typeface="Arial" panose="020B0604020202020204" pitchFamily="34" charset="0"/>
                          <a:cs typeface="Arial" panose="020B0604020202020204" pitchFamily="34" charset="0"/>
                        </a:rPr>
                        <a:t>イニシアチブ</a:t>
                      </a:r>
                      <a:r>
                        <a:rPr lang="en-US" sz="1050" b="0" i="0" u="none" strike="noStrike" noProof="1">
                          <a:solidFill>
                            <a:schemeClr val="tx1"/>
                          </a:solidFill>
                          <a:latin typeface="Arial" panose="020B0604020202020204" pitchFamily="34" charset="0"/>
                          <a:cs typeface="Arial" panose="020B0604020202020204" pitchFamily="34" charset="0"/>
                        </a:rPr>
                        <a:t>:</a:t>
                      </a:r>
                      <a:endParaRPr lang="en-US" sz="1050" b="0" dirty="0">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noProof="1">
                          <a:solidFill>
                            <a:schemeClr val="tx1"/>
                          </a:solidFill>
                          <a:latin typeface="Arial" panose="020B0604020202020204" pitchFamily="34" charset="0"/>
                          <a:cs typeface="Arial" panose="020B0604020202020204" pitchFamily="34" charset="0"/>
                        </a:rPr>
                        <a:t>Philips FoundationとSAS Brasilがブラジルで初のイノベーションラボを立ち上げ、プライマリーケアにおけるデジタルヘルスを推進</a:t>
                      </a:r>
                      <a:r>
                        <a:rPr lang="ja-JP" altLang="en-US" sz="1050" b="0" noProof="1">
                          <a:solidFill>
                            <a:schemeClr val="tx1"/>
                          </a:solidFill>
                          <a:latin typeface="Arial" panose="020B0604020202020204" pitchFamily="34" charset="0"/>
                          <a:cs typeface="Arial" panose="020B0604020202020204" pitchFamily="34" charset="0"/>
                        </a:rPr>
                        <a:t>。</a:t>
                      </a:r>
                      <a:endParaRPr lang="en-US" sz="1050" b="0" noProof="1">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solidFill>
                            <a:schemeClr val="tx1"/>
                          </a:solidFill>
                          <a:latin typeface="Arial" panose="020B0604020202020204" pitchFamily="34" charset="0"/>
                          <a:cs typeface="Arial" panose="020B0604020202020204" pitchFamily="34" charset="0"/>
                        </a:rPr>
                        <a:t>Carpl.ai</a:t>
                      </a:r>
                      <a:r>
                        <a:rPr lang="ja-JP" altLang="en-US" sz="1050" b="0" i="0" noProof="1">
                          <a:solidFill>
                            <a:schemeClr val="tx1"/>
                          </a:solidFill>
                          <a:latin typeface="Arial" panose="020B0604020202020204" pitchFamily="34" charset="0"/>
                          <a:cs typeface="Arial" panose="020B0604020202020204" pitchFamily="34" charset="0"/>
                        </a:rPr>
                        <a:t>は、</a:t>
                      </a:r>
                      <a:r>
                        <a:rPr lang="en-US" sz="1050" b="0" i="0" noProof="1">
                          <a:solidFill>
                            <a:schemeClr val="tx1"/>
                          </a:solidFill>
                          <a:latin typeface="Arial" panose="020B0604020202020204" pitchFamily="34" charset="0"/>
                          <a:cs typeface="Arial" panose="020B0604020202020204" pitchFamily="34" charset="0"/>
                        </a:rPr>
                        <a:t>ブラジルの医療システム</a:t>
                      </a:r>
                      <a:r>
                        <a:rPr lang="ja-JP" altLang="en-US" sz="1050" b="0" i="0" noProof="1">
                          <a:solidFill>
                            <a:schemeClr val="tx1"/>
                          </a:solidFill>
                          <a:latin typeface="Arial" panose="020B0604020202020204" pitchFamily="34" charset="0"/>
                          <a:cs typeface="Arial" panose="020B0604020202020204" pitchFamily="34" charset="0"/>
                        </a:rPr>
                        <a:t>における放射線読影能力を最適化するため、</a:t>
                      </a:r>
                      <a:r>
                        <a:rPr lang="en-US" sz="1050" b="0" i="0" noProof="1">
                          <a:solidFill>
                            <a:schemeClr val="tx1"/>
                          </a:solidFill>
                          <a:latin typeface="Arial" panose="020B0604020202020204" pitchFamily="34" charset="0"/>
                          <a:cs typeface="Arial" panose="020B0604020202020204" pitchFamily="34" charset="0"/>
                        </a:rPr>
                        <a:t>Philipsと提携</a:t>
                      </a:r>
                      <a:r>
                        <a:rPr lang="ja-JP" altLang="en-US" sz="1050" b="0" i="0" noProof="1">
                          <a:solidFill>
                            <a:schemeClr val="tx1"/>
                          </a:solidFill>
                          <a:latin typeface="Arial" panose="020B0604020202020204" pitchFamily="34" charset="0"/>
                          <a:cs typeface="Arial" panose="020B0604020202020204" pitchFamily="34" charset="0"/>
                        </a:rPr>
                        <a:t>。</a:t>
                      </a:r>
                      <a:endParaRPr lang="en-US" sz="1050" b="0" dirty="0">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latin typeface="Arial" panose="020B0604020202020204" pitchFamily="34" charset="0"/>
                          <a:cs typeface="Arial" panose="020B0604020202020204" pitchFamily="34" charset="0"/>
                        </a:rPr>
                        <a:t>実証済みのAIツールをPhilipsの心臓血管超音波システムに深く統合し、より多くの心臓病患者をより適切に診断</a:t>
                      </a:r>
                      <a:r>
                        <a:rPr lang="ja-JP" altLang="en-US" sz="1050" b="0" i="0" noProof="1">
                          <a:latin typeface="Arial" panose="020B0604020202020204" pitchFamily="34" charset="0"/>
                          <a:cs typeface="Arial" panose="020B0604020202020204" pitchFamily="34" charset="0"/>
                        </a:rPr>
                        <a:t>。</a:t>
                      </a:r>
                      <a:endParaRPr lang="en-US" sz="1050" b="0" dirty="0">
                        <a:latin typeface="Arial" panose="020B0604020202020204" pitchFamily="34" charset="0"/>
                        <a:cs typeface="Arial" panose="020B0604020202020204" pitchFamily="34" charset="0"/>
                      </a:endParaRP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35405">
                <a:tc>
                  <a:txBody>
                    <a:bodyPr/>
                    <a:lstStyle/>
                    <a:p>
                      <a:pPr marL="0" algn="l" defTabSz="914400" rtl="0" eaLnBrk="1" fontAlgn="ctr" latinLnBrk="0" hangingPunct="1"/>
                      <a:r>
                        <a:rPr kumimoji="1" lang="en-US" altLang="ja-JP" sz="1400" b="1" kern="1200" baseline="0" noProof="1">
                          <a:solidFill>
                            <a:schemeClr val="bg1"/>
                          </a:solidFill>
                          <a:latin typeface="+mj-lt"/>
                          <a:ea typeface="HGP創英角ｺﾞｼｯｸUB"/>
                          <a:cs typeface="Arial"/>
                        </a:rPr>
                        <a:t>Siemens</a:t>
                      </a:r>
                      <a:endParaRPr kumimoji="1" lang="ja-JP" altLang="en-US" sz="1400" b="1" kern="1200" baseline="0" dirty="0">
                        <a:solidFill>
                          <a:schemeClr val="bg1"/>
                        </a:solidFill>
                        <a:latin typeface="+mj-lt"/>
                        <a:ea typeface="HGP創英角ｺﾞｼｯｸUB"/>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a:lnSpc>
                          <a:spcPct val="112999"/>
                        </a:lnSpc>
                        <a:spcBef>
                          <a:spcPts val="0"/>
                        </a:spcBef>
                        <a:spcAft>
                          <a:spcPts val="300"/>
                        </a:spcAft>
                        <a:buFont typeface="Arial"/>
                        <a:buChar char="•"/>
                      </a:pPr>
                      <a:r>
                        <a:rPr lang="en-US" sz="1050" b="0" i="0" u="none" strike="noStrike" noProof="1">
                          <a:solidFill>
                            <a:schemeClr val="tx1"/>
                          </a:solidFill>
                          <a:latin typeface="Arial" panose="020B0604020202020204" pitchFamily="34" charset="0"/>
                          <a:cs typeface="Arial" panose="020B0604020202020204" pitchFamily="34" charset="0"/>
                        </a:rPr>
                        <a:t>Siemens Healthineersは、2015年に</a:t>
                      </a:r>
                      <a:r>
                        <a:rPr lang="ja-JP" altLang="en-US" sz="1050" b="0" i="0" u="none" strike="noStrike" noProof="1">
                          <a:solidFill>
                            <a:schemeClr val="tx1"/>
                          </a:solidFill>
                          <a:latin typeface="Arial" panose="020B0604020202020204" pitchFamily="34" charset="0"/>
                          <a:cs typeface="Arial" panose="020B0604020202020204" pitchFamily="34" charset="0"/>
                        </a:rPr>
                        <a:t>複数</a:t>
                      </a:r>
                      <a:r>
                        <a:rPr lang="en-US" sz="1050" b="0" i="0" u="none" strike="noStrike" noProof="1">
                          <a:solidFill>
                            <a:schemeClr val="tx1"/>
                          </a:solidFill>
                          <a:latin typeface="Arial" panose="020B0604020202020204" pitchFamily="34" charset="0"/>
                          <a:cs typeface="Arial" panose="020B0604020202020204" pitchFamily="34" charset="0"/>
                        </a:rPr>
                        <a:t>の先進的な技術をブラジル市場に導入した。</a:t>
                      </a:r>
                      <a:r>
                        <a:rPr lang="en-US" sz="1050" b="0" i="0" u="none" strike="noStrike" dirty="0">
                          <a:solidFill>
                            <a:schemeClr val="tx1"/>
                          </a:solidFill>
                          <a:latin typeface="Arial" panose="020B0604020202020204" pitchFamily="34" charset="0"/>
                          <a:cs typeface="Arial" panose="020B0604020202020204" pitchFamily="34" charset="0"/>
                        </a:rPr>
                        <a:t> </a:t>
                      </a:r>
                      <a:r>
                        <a:rPr lang="en-US" sz="1050" b="0" i="0" u="none" strike="noStrike" noProof="1">
                          <a:solidFill>
                            <a:schemeClr val="tx1"/>
                          </a:solidFill>
                          <a:latin typeface="Arial" panose="020B0604020202020204" pitchFamily="34" charset="0"/>
                          <a:cs typeface="Arial" panose="020B0604020202020204" pitchFamily="34" charset="0"/>
                        </a:rPr>
                        <a:t>これには、SOMATOMの発足も含まれていた。</a:t>
                      </a:r>
                      <a:endParaRPr lang="en-US" sz="1050" b="0" dirty="0">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solidFill>
                            <a:schemeClr val="tx1"/>
                          </a:solidFill>
                          <a:latin typeface="Arial" panose="020B0604020202020204" pitchFamily="34" charset="0"/>
                          <a:cs typeface="Arial" panose="020B0604020202020204" pitchFamily="34" charset="0"/>
                        </a:rPr>
                        <a:t>Siemens Healthineers、</a:t>
                      </a:r>
                      <a:r>
                        <a:rPr lang="en-US" sz="1050" b="0" i="0" u="none" strike="noStrike" noProof="1">
                          <a:solidFill>
                            <a:srgbClr val="000000"/>
                          </a:solidFill>
                          <a:latin typeface="Arial" panose="020B0604020202020204" pitchFamily="34" charset="0"/>
                          <a:cs typeface="Arial" panose="020B0604020202020204" pitchFamily="34" charset="0"/>
                        </a:rPr>
                        <a:t>Hermes Pardini Group of Minas Gerais Brazil</a:t>
                      </a:r>
                      <a:r>
                        <a:rPr lang="en-US" sz="1050" b="0" i="0" noProof="1">
                          <a:solidFill>
                            <a:schemeClr val="tx1"/>
                          </a:solidFill>
                          <a:latin typeface="Arial" panose="020B0604020202020204" pitchFamily="34" charset="0"/>
                          <a:cs typeface="Arial" panose="020B0604020202020204" pitchFamily="34" charset="0"/>
                        </a:rPr>
                        <a:t>は、Atellicaソリューションを搭載した前例のない自動検査室を構築</a:t>
                      </a:r>
                      <a:r>
                        <a:rPr lang="ja-JP" altLang="en-US" sz="1050" b="0" i="0" noProof="1">
                          <a:solidFill>
                            <a:schemeClr val="tx1"/>
                          </a:solidFill>
                          <a:latin typeface="Arial" panose="020B0604020202020204" pitchFamily="34" charset="0"/>
                          <a:cs typeface="Arial" panose="020B0604020202020204" pitchFamily="34" charset="0"/>
                        </a:rPr>
                        <a:t>した。</a:t>
                      </a:r>
                      <a:endParaRPr lang="en-US" sz="1050" b="0" dirty="0">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solidFill>
                            <a:schemeClr val="tx1"/>
                          </a:solidFill>
                          <a:latin typeface="Arial" panose="020B0604020202020204" pitchFamily="34" charset="0"/>
                          <a:cs typeface="Arial" panose="020B0604020202020204" pitchFamily="34" charset="0"/>
                        </a:rPr>
                        <a:t>Varian Medical Systemの買収</a:t>
                      </a:r>
                      <a:r>
                        <a:rPr lang="en-US" sz="1050" b="0" i="0" u="none" strike="noStrike" noProof="1">
                          <a:solidFill>
                            <a:srgbClr val="000000"/>
                          </a:solidFill>
                          <a:latin typeface="Arial" panose="020B0604020202020204" pitchFamily="34" charset="0"/>
                          <a:cs typeface="Arial" panose="020B0604020202020204" pitchFamily="34" charset="0"/>
                        </a:rPr>
                        <a:t>により、Siemens Healthineersの癌製品ポートフォリオが大幅に強化され、ブラジル市場におけるプレゼンスが拡大した</a:t>
                      </a:r>
                      <a:r>
                        <a:rPr lang="ja-JP" altLang="en-US" sz="1050" b="0" i="0" u="none" strike="noStrike" noProof="1">
                          <a:solidFill>
                            <a:srgbClr val="000000"/>
                          </a:solidFill>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cs typeface="Arial" panose="020B0604020202020204" pitchFamily="34" charset="0"/>
                      </a:endParaRP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2073">
                <a:tc>
                  <a:txBody>
                    <a:bodyPr/>
                    <a:lstStyle/>
                    <a:p>
                      <a:pPr marL="0" algn="l" defTabSz="914400" rtl="0" eaLnBrk="1" fontAlgn="ctr" latinLnBrk="0" hangingPunct="1"/>
                      <a:r>
                        <a:rPr kumimoji="1" lang="en-US" altLang="ja-JP" sz="1400" b="1" kern="1200" baseline="0" noProof="1">
                          <a:solidFill>
                            <a:schemeClr val="bg1"/>
                          </a:solidFill>
                          <a:latin typeface="+mj-lt"/>
                          <a:ea typeface="HGP創英角ｺﾞｼｯｸUB"/>
                          <a:cs typeface="Arial"/>
                        </a:rPr>
                        <a:t>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a:lnSpc>
                          <a:spcPct val="112999"/>
                        </a:lnSpc>
                        <a:spcBef>
                          <a:spcPts val="0"/>
                        </a:spcBef>
                        <a:spcAft>
                          <a:spcPts val="300"/>
                        </a:spcAft>
                        <a:buFont typeface="Arial"/>
                        <a:buChar char="•"/>
                      </a:pPr>
                      <a:r>
                        <a:rPr lang="en-US" sz="1050" b="0" i="0" u="none" strike="noStrike" kern="1200" noProof="1">
                          <a:solidFill>
                            <a:srgbClr val="000000"/>
                          </a:solidFill>
                          <a:latin typeface="Arial" panose="020B0604020202020204" pitchFamily="34" charset="0"/>
                          <a:cs typeface="Arial" panose="020B0604020202020204" pitchFamily="34" charset="0"/>
                        </a:rPr>
                        <a:t>ブラジルの医療技術企業であるIONIC Healthは、GE Healthcareと独占契約を締結し、FDAの承認を待っているnCommand Lite技術を販売している。</a:t>
                      </a:r>
                    </a:p>
                    <a:p>
                      <a:pPr marL="171450" marR="0" lvl="1" indent="-171450" algn="l">
                        <a:lnSpc>
                          <a:spcPct val="112999"/>
                        </a:lnSpc>
                        <a:spcBef>
                          <a:spcPts val="0"/>
                        </a:spcBef>
                        <a:spcAft>
                          <a:spcPts val="300"/>
                        </a:spcAft>
                        <a:buFont typeface="Arial"/>
                        <a:buChar char="•"/>
                      </a:pPr>
                      <a:r>
                        <a:rPr lang="en-US" altLang="ja-JP" sz="1050" b="0" i="0" u="none" strike="noStrike" kern="1200" noProof="1">
                          <a:solidFill>
                            <a:srgbClr val="000000"/>
                          </a:solidFill>
                          <a:latin typeface="Arial" panose="020B0604020202020204" pitchFamily="34" charset="0"/>
                          <a:cs typeface="Arial" panose="020B0604020202020204" pitchFamily="34" charset="0"/>
                        </a:rPr>
                        <a:t>Tata Consultancy Services</a:t>
                      </a:r>
                      <a:r>
                        <a:rPr lang="en-US" sz="1050" b="0" i="0" u="none" strike="noStrike" kern="1200" noProof="1">
                          <a:solidFill>
                            <a:srgbClr val="000000"/>
                          </a:solidFill>
                          <a:latin typeface="Arial" panose="020B0604020202020204" pitchFamily="34" charset="0"/>
                          <a:cs typeface="Arial" panose="020B0604020202020204" pitchFamily="34" charset="0"/>
                        </a:rPr>
                        <a:t>は、GE HealthCareのグローバル情報技術運用モデルの変革を支援し、イノベーションの加速とレジリエンスの向上を実現</a:t>
                      </a:r>
                      <a:r>
                        <a:rPr lang="ja-JP" altLang="en-US" sz="1050" b="0" i="0" u="none" strike="noStrike" kern="1200" noProof="1">
                          <a:solidFill>
                            <a:srgbClr val="000000"/>
                          </a:solidFill>
                          <a:latin typeface="Arial" panose="020B0604020202020204" pitchFamily="34" charset="0"/>
                          <a:cs typeface="Arial" panose="020B0604020202020204" pitchFamily="34" charset="0"/>
                        </a:rPr>
                        <a:t>する。</a:t>
                      </a:r>
                      <a:endParaRPr lang="en-US" sz="1050" b="0" i="0" u="none" strike="noStrike" kern="1200" noProof="1">
                        <a:solidFill>
                          <a:srgbClr val="000000"/>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u="none" strike="noStrike" kern="1200" noProof="1">
                          <a:solidFill>
                            <a:srgbClr val="151529"/>
                          </a:solidFill>
                          <a:latin typeface="Arial" panose="020B0604020202020204" pitchFamily="34" charset="0"/>
                          <a:cs typeface="Arial" panose="020B0604020202020204" pitchFamily="34" charset="0"/>
                        </a:rPr>
                        <a:t>2021年</a:t>
                      </a:r>
                      <a:r>
                        <a:rPr lang="ja-JP" altLang="en-US" sz="1050" b="0" i="0" u="none" strike="noStrike" kern="1200" noProof="1">
                          <a:solidFill>
                            <a:srgbClr val="151529"/>
                          </a:solidFill>
                          <a:latin typeface="Arial" panose="020B0604020202020204" pitchFamily="34" charset="0"/>
                          <a:cs typeface="Arial" panose="020B0604020202020204" pitchFamily="34" charset="0"/>
                        </a:rPr>
                        <a:t>に</a:t>
                      </a:r>
                      <a:r>
                        <a:rPr lang="en-US" sz="1050" b="0" i="0" u="none" strike="noStrike" kern="1200" noProof="1">
                          <a:solidFill>
                            <a:srgbClr val="151529"/>
                          </a:solidFill>
                          <a:latin typeface="Arial" panose="020B0604020202020204" pitchFamily="34" charset="0"/>
                          <a:cs typeface="Arial" panose="020B0604020202020204" pitchFamily="34" charset="0"/>
                        </a:rPr>
                        <a:t>ブラジルの超音波システム市場をリードしていたPhilips Healthcare</a:t>
                      </a:r>
                      <a:r>
                        <a:rPr lang="ja-JP" altLang="en-US" sz="1050" b="0" i="0" u="none" strike="noStrike" kern="1200" noProof="1">
                          <a:solidFill>
                            <a:srgbClr val="151529"/>
                          </a:solidFill>
                          <a:latin typeface="Arial" panose="020B0604020202020204" pitchFamily="34" charset="0"/>
                          <a:cs typeface="Arial" panose="020B0604020202020204" pitchFamily="34" charset="0"/>
                        </a:rPr>
                        <a:t>に続き</a:t>
                      </a:r>
                      <a:r>
                        <a:rPr lang="en-US" sz="1050" b="0" i="0" u="none" strike="noStrike" kern="1200" noProof="1">
                          <a:solidFill>
                            <a:srgbClr val="151529"/>
                          </a:solidFill>
                          <a:latin typeface="Arial" panose="020B0604020202020204" pitchFamily="34" charset="0"/>
                          <a:cs typeface="Arial" panose="020B0604020202020204" pitchFamily="34" charset="0"/>
                        </a:rPr>
                        <a:t>、GE Healthcare</a:t>
                      </a:r>
                      <a:r>
                        <a:rPr lang="ja-JP" altLang="en-US" sz="1050" b="0" i="0" u="none" strike="noStrike" kern="1200" noProof="1">
                          <a:solidFill>
                            <a:srgbClr val="151529"/>
                          </a:solidFill>
                          <a:latin typeface="Arial" panose="020B0604020202020204" pitchFamily="34" charset="0"/>
                          <a:cs typeface="Arial" panose="020B0604020202020204" pitchFamily="34" charset="0"/>
                        </a:rPr>
                        <a:t>が参入した</a:t>
                      </a:r>
                      <a:r>
                        <a:rPr lang="en-US" sz="1050" b="0" i="0" u="none" strike="noStrike" kern="1200" noProof="1">
                          <a:solidFill>
                            <a:srgbClr val="151529"/>
                          </a:solidFill>
                          <a:latin typeface="Arial" panose="020B0604020202020204" pitchFamily="34" charset="0"/>
                          <a:cs typeface="Arial" panose="020B0604020202020204" pitchFamily="34" charset="0"/>
                        </a:rPr>
                        <a:t>。</a:t>
                      </a:r>
                      <a:endParaRPr lang="en-US" sz="1050" dirty="0">
                        <a:latin typeface="Arial" panose="020B0604020202020204" pitchFamily="34" charset="0"/>
                        <a:cs typeface="Arial" panose="020B0604020202020204" pitchFamily="34" charset="0"/>
                      </a:endParaRP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203260">
                <a:tc>
                  <a:txBody>
                    <a:bodyPr/>
                    <a:lstStyle/>
                    <a:p>
                      <a:pPr marL="0" lvl="0" algn="l" defTabSz="914400">
                        <a:buNone/>
                      </a:pPr>
                      <a:r>
                        <a:rPr kumimoji="1" lang="en-US" altLang="ja-JP" sz="1400" b="1" kern="1200" baseline="0" noProof="1">
                          <a:solidFill>
                            <a:schemeClr val="bg1"/>
                          </a:solidFill>
                          <a:latin typeface="+mj-lt"/>
                          <a:ea typeface="HGP創英角ｺﾞｼｯｸUB"/>
                          <a:cs typeface="Arial"/>
                        </a:rPr>
                        <a:t>Abbott</a:t>
                      </a:r>
                    </a:p>
                  </a:txBody>
                  <a:tcPr anchor="ctr">
                    <a:lnL w="0">
                      <a:noFill/>
                    </a:lnL>
                    <a:lnR w="0">
                      <a:noFill/>
                    </a:lnR>
                    <a:lnT w="6350">
                      <a:solidFill>
                        <a:schemeClr val="bg1"/>
                      </a:solidFill>
                    </a:lnT>
                    <a:lnB w="6350">
                      <a:solidFill>
                        <a:srgbClr val="3D6AA7"/>
                      </a:solidFill>
                    </a:lnB>
                    <a:lnTlToBr w="0">
                      <a:noFill/>
                    </a:lnTlToBr>
                    <a:lnBlToTr w="0">
                      <a:noFill/>
                    </a:lnBlToTr>
                    <a:solidFill>
                      <a:srgbClr val="3D6AA7"/>
                    </a:solidFill>
                  </a:tcPr>
                </a:tc>
                <a:tc>
                  <a:txBody>
                    <a:bodyPr/>
                    <a:lstStyle/>
                    <a:p>
                      <a:pPr marL="171450" lvl="1" indent="-171450" algn="l">
                        <a:lnSpc>
                          <a:spcPct val="112999"/>
                        </a:lnSpc>
                        <a:spcBef>
                          <a:spcPts val="0"/>
                        </a:spcBef>
                        <a:spcAft>
                          <a:spcPts val="300"/>
                        </a:spcAft>
                        <a:buFont typeface="Arial"/>
                        <a:buChar char="•"/>
                      </a:pPr>
                      <a:r>
                        <a:rPr lang="en-US" sz="1050" b="0" i="0" u="none" strike="noStrike" noProof="1">
                          <a:latin typeface="Arial" panose="020B0604020202020204" pitchFamily="34" charset="0"/>
                          <a:cs typeface="Arial" panose="020B0604020202020204" pitchFamily="34" charset="0"/>
                        </a:rPr>
                        <a:t>AbbottのMitraClipは、僧帽弁閉鎖不全症としても知られる原発性または続発性僧帽弁逆流症</a:t>
                      </a:r>
                      <a:r>
                        <a:rPr lang="ja-JP" altLang="en-US" sz="1050" b="0" i="0" u="none" strike="noStrike" noProof="1">
                          <a:latin typeface="Arial" panose="020B0604020202020204" pitchFamily="34" charset="0"/>
                          <a:cs typeface="Arial" panose="020B0604020202020204" pitchFamily="34" charset="0"/>
                        </a:rPr>
                        <a:t>（</a:t>
                      </a:r>
                      <a:r>
                        <a:rPr lang="en-US" sz="1050" b="0" i="0" u="none" strike="noStrike" noProof="1">
                          <a:latin typeface="Arial" panose="020B0604020202020204" pitchFamily="34" charset="0"/>
                          <a:cs typeface="Arial" panose="020B0604020202020204" pitchFamily="34" charset="0"/>
                        </a:rPr>
                        <a:t>MR</a:t>
                      </a:r>
                      <a:r>
                        <a:rPr lang="ja-JP" altLang="en-US" sz="1050" b="0" i="0" u="none" strike="noStrike" noProof="1">
                          <a:latin typeface="Arial" panose="020B0604020202020204" pitchFamily="34" charset="0"/>
                          <a:cs typeface="Arial" panose="020B0604020202020204" pitchFamily="34" charset="0"/>
                        </a:rPr>
                        <a:t>）</a:t>
                      </a:r>
                      <a:r>
                        <a:rPr lang="en-US" sz="1050" b="0" i="0" u="none" strike="noStrike" noProof="1">
                          <a:latin typeface="Arial" panose="020B0604020202020204" pitchFamily="34" charset="0"/>
                          <a:cs typeface="Arial" panose="020B0604020202020204" pitchFamily="34" charset="0"/>
                        </a:rPr>
                        <a:t>の治療に導入され</a:t>
                      </a:r>
                      <a:r>
                        <a:rPr lang="ja-JP" altLang="en-US" sz="1050" b="0" i="0" u="none" strike="noStrike" noProof="1">
                          <a:latin typeface="Arial" panose="020B0604020202020204" pitchFamily="34" charset="0"/>
                          <a:cs typeface="Arial" panose="020B0604020202020204" pitchFamily="34" charset="0"/>
                        </a:rPr>
                        <a:t>ている。</a:t>
                      </a:r>
                      <a:endParaRPr lang="en-US" sz="1050" b="0" i="0" u="none" strike="noStrike" noProof="1">
                        <a:latin typeface="Arial" panose="020B0604020202020204" pitchFamily="34" charset="0"/>
                        <a:cs typeface="Arial" panose="020B0604020202020204" pitchFamily="34" charset="0"/>
                      </a:endParaRPr>
                    </a:p>
                    <a:p>
                      <a:pPr marL="171450" lvl="1" indent="-171450" algn="l">
                        <a:lnSpc>
                          <a:spcPct val="112999"/>
                        </a:lnSpc>
                        <a:spcBef>
                          <a:spcPts val="0"/>
                        </a:spcBef>
                        <a:spcAft>
                          <a:spcPts val="300"/>
                        </a:spcAft>
                        <a:buFont typeface="Arial"/>
                        <a:buChar char="•"/>
                      </a:pPr>
                      <a:r>
                        <a:rPr lang="en-US" sz="1050" b="0" i="0" u="none" strike="noStrike" noProof="1">
                          <a:latin typeface="Arial" panose="020B0604020202020204" pitchFamily="34" charset="0"/>
                          <a:cs typeface="Arial" panose="020B0604020202020204" pitchFamily="34" charset="0"/>
                        </a:rPr>
                        <a:t>発売以来、MitraClipはすでに第4世代の進化を遂げており、ブラジル、米国、欧州をはじめとする数カ国で承認されている。</a:t>
                      </a:r>
                      <a:endParaRPr lang="en-US" sz="1050" dirty="0">
                        <a:latin typeface="Arial" panose="020B0604020202020204" pitchFamily="34" charset="0"/>
                        <a:cs typeface="Arial" panose="020B0604020202020204" pitchFamily="34" charset="0"/>
                      </a:endParaRPr>
                    </a:p>
                    <a:p>
                      <a:pPr marL="171450" lvl="1" indent="-171450" algn="l">
                        <a:lnSpc>
                          <a:spcPct val="112999"/>
                        </a:lnSpc>
                        <a:spcBef>
                          <a:spcPts val="0"/>
                        </a:spcBef>
                        <a:spcAft>
                          <a:spcPts val="300"/>
                        </a:spcAft>
                        <a:buFont typeface="Arial"/>
                        <a:buChar char="•"/>
                      </a:pPr>
                      <a:r>
                        <a:rPr lang="en-US" altLang="ja-JP" sz="1050" b="0" i="0" u="none" strike="noStrike" noProof="1">
                          <a:solidFill>
                            <a:schemeClr val="tx1"/>
                          </a:solidFill>
                          <a:latin typeface="Arial" panose="020B0604020202020204" pitchFamily="34" charset="0"/>
                          <a:cs typeface="Arial" panose="020B0604020202020204" pitchFamily="34" charset="0"/>
                        </a:rPr>
                        <a:t>APOC</a:t>
                      </a:r>
                      <a:r>
                        <a:rPr lang="ja-JP" altLang="en-US" sz="1050" b="0" i="0" u="none" strike="noStrike" noProof="1">
                          <a:solidFill>
                            <a:schemeClr val="tx1"/>
                          </a:solidFill>
                          <a:latin typeface="Arial" panose="020B0604020202020204" pitchFamily="34" charset="0"/>
                          <a:cs typeface="Arial" panose="020B0604020202020204" pitchFamily="34" charset="0"/>
                        </a:rPr>
                        <a:t>（</a:t>
                      </a:r>
                      <a:r>
                        <a:rPr lang="en-US" sz="1050" b="0" i="0" u="none" strike="noStrike" noProof="1">
                          <a:solidFill>
                            <a:schemeClr val="tx1"/>
                          </a:solidFill>
                          <a:latin typeface="Arial" panose="020B0604020202020204" pitchFamily="34" charset="0"/>
                          <a:cs typeface="Arial" panose="020B0604020202020204" pitchFamily="34" charset="0"/>
                        </a:rPr>
                        <a:t>AbbottPointofCare） （ブラジル） は、世界中の臨床医や研究者と提携し、製品の科学的根拠や知識をさまざまな臨床現場に提供して患者ケアの迅速化を支援</a:t>
                      </a:r>
                      <a:r>
                        <a:rPr lang="ja-JP" altLang="en-US" sz="1050" b="0" i="0" u="none" strike="noStrike" noProof="1">
                          <a:solidFill>
                            <a:schemeClr val="tx1"/>
                          </a:solidFill>
                          <a:latin typeface="Arial" panose="020B0604020202020204" pitchFamily="34" charset="0"/>
                          <a:cs typeface="Arial" panose="020B0604020202020204" pitchFamily="34" charset="0"/>
                        </a:rPr>
                        <a:t>している。</a:t>
                      </a:r>
                      <a:endParaRPr lang="en-US" sz="1050" b="0" i="0" u="none" strike="noStrike" noProof="1">
                        <a:solidFill>
                          <a:schemeClr val="tx1"/>
                        </a:solidFill>
                        <a:latin typeface="Arial" panose="020B0604020202020204" pitchFamily="34" charset="0"/>
                        <a:cs typeface="Arial" panose="020B0604020202020204" pitchFamily="34" charset="0"/>
                      </a:endParaRPr>
                    </a:p>
                  </a:txBody>
                  <a:tcPr marL="180000" marR="144000" anchor="ctr">
                    <a:lnL w="0">
                      <a:noFill/>
                    </a:lnL>
                    <a:lnR w="0">
                      <a:noFill/>
                    </a:lnR>
                    <a:lnT w="6350">
                      <a:solidFill>
                        <a:srgbClr val="868686"/>
                      </a:solidFill>
                    </a:lnT>
                    <a:lnB w="6350">
                      <a:solidFill>
                        <a:srgbClr val="868686"/>
                      </a:solidFill>
                    </a:lnB>
                    <a:lnTlToBr w="0">
                      <a:noFill/>
                    </a:lnTlToBr>
                    <a:lnBlToTr w="0">
                      <a:noFill/>
                    </a:lnBlToTr>
                    <a:solidFill>
                      <a:srgbClr val="FFFFFF"/>
                    </a:solidFill>
                  </a:tcPr>
                </a:tc>
                <a:extLst>
                  <a:ext uri="{0D108BD9-81ED-4DB2-BD59-A6C34878D82A}">
                    <a16:rowId xmlns:a16="http://schemas.microsoft.com/office/drawing/2014/main" val="3102355379"/>
                  </a:ext>
                </a:extLst>
              </a:tr>
            </a:tbl>
          </a:graphicData>
        </a:graphic>
      </p:graphicFrame>
      <p:cxnSp>
        <p:nvCxnSpPr>
          <p:cNvPr id="11" name="直線コネクタ 10"/>
          <p:cNvCxnSpPr/>
          <p:nvPr/>
        </p:nvCxnSpPr>
        <p:spPr>
          <a:xfrm>
            <a:off x="345439" y="1687931"/>
            <a:ext cx="76905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Philips、Siemens、GE、Abbott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、ブラジル</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における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主要な医療機器メーカー</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として挙げられる。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65">
            <a:extLst>
              <a:ext uri="{FF2B5EF4-FFF2-40B4-BE49-F238E27FC236}">
                <a16:creationId xmlns:a16="http://schemas.microsoft.com/office/drawing/2014/main" id="{984E207C-D73A-7D69-E2B9-E86F783F3B76}"/>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 name="Rectangle 6">
            <a:extLst>
              <a:ext uri="{FF2B5EF4-FFF2-40B4-BE49-F238E27FC236}">
                <a16:creationId xmlns:a16="http://schemas.microsoft.com/office/drawing/2014/main" id="{93AA0840-4B6D-C05C-FA2B-B573F9CF857C}"/>
              </a:ext>
            </a:extLst>
          </p:cNvPr>
          <p:cNvSpPr>
            <a:spLocks noChangeArrowheads="1"/>
          </p:cNvSpPr>
          <p:nvPr/>
        </p:nvSpPr>
        <p:spPr bwMode="auto">
          <a:xfrm>
            <a:off x="345439" y="1434987"/>
            <a:ext cx="77048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b="1" noProof="1">
                <a:solidFill>
                  <a:srgbClr val="000000"/>
                </a:solidFill>
                <a:ea typeface="HGP創英角ｺﾞｼｯｸUB" pitchFamily="50" charset="-128"/>
                <a:cs typeface="Arial" panose="020B0604020202020204" pitchFamily="34" charset="0"/>
              </a:rPr>
              <a:t>主要</a:t>
            </a:r>
            <a:r>
              <a:rPr lang="en-US" altLang="ja-JP" sz="1200" b="1" noProof="1">
                <a:solidFill>
                  <a:srgbClr val="000000"/>
                </a:solidFill>
                <a:ea typeface="HGP創英角ｺﾞｼｯｸUB" pitchFamily="50" charset="-128"/>
                <a:cs typeface="Arial" panose="020B0604020202020204" pitchFamily="34" charset="0"/>
              </a:rPr>
              <a:t>メーカーの戦略</a:t>
            </a:r>
            <a:endParaRPr lang="ja-JP" altLang="en-US" sz="1200" b="1" noProof="1">
              <a:solidFill>
                <a:srgbClr val="000000"/>
              </a:solidFill>
              <a:ea typeface="HGP創英角ｺﾞｼｯｸUB" pitchFamily="50" charset="-128"/>
              <a:cs typeface="Arial" panose="020B0604020202020204" pitchFamily="34" charset="0"/>
            </a:endParaRPr>
          </a:p>
        </p:txBody>
      </p:sp>
    </p:spTree>
    <p:extLst>
      <p:ext uri="{BB962C8B-B14F-4D97-AF65-F5344CB8AC3E}">
        <p14:creationId xmlns:p14="http://schemas.microsoft.com/office/powerpoint/2010/main" val="155635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ブラジル／一般概況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885392666"/>
              </p:ext>
            </p:extLst>
          </p:nvPr>
        </p:nvGraphicFramePr>
        <p:xfrm>
          <a:off x="209098" y="1124745"/>
          <a:ext cx="9496875" cy="5260785"/>
        </p:xfrm>
        <a:graphic>
          <a:graphicData uri="http://schemas.openxmlformats.org/drawingml/2006/table">
            <a:tbl>
              <a:tblPr firstRow="1" bandRow="1">
                <a:tableStyleId>{5C22544A-7EE6-4342-B048-85BDC9FD1C3A}</a:tableStyleId>
              </a:tblPr>
              <a:tblGrid>
                <a:gridCol w="1791574">
                  <a:extLst>
                    <a:ext uri="{9D8B030D-6E8A-4147-A177-3AD203B41FA5}">
                      <a16:colId xmlns:a16="http://schemas.microsoft.com/office/drawing/2014/main" val="20000"/>
                    </a:ext>
                  </a:extLst>
                </a:gridCol>
                <a:gridCol w="7705301">
                  <a:extLst>
                    <a:ext uri="{9D8B030D-6E8A-4147-A177-3AD203B41FA5}">
                      <a16:colId xmlns:a16="http://schemas.microsoft.com/office/drawing/2014/main" val="20001"/>
                    </a:ext>
                  </a:extLst>
                </a:gridCol>
              </a:tblGrid>
              <a:tr h="26967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ポルトガル語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ブラジルレアル（</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BRL</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一般的には</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日。しかし、定款にて会計年度の設定も可能。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％、プロテスタント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％、無宗教 </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％（ブラジル地理統計院、</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zh-TW"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連邦共和制（大統領制）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83319">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150" dirty="0">
                          <a:effectLst/>
                          <a:latin typeface="+mn-ea"/>
                          <a:ea typeface="+mn-ea"/>
                        </a:rPr>
                        <a:t>2019</a:t>
                      </a:r>
                      <a:r>
                        <a:rPr lang="ja-JP" altLang="en-US" sz="1150" dirty="0">
                          <a:effectLst/>
                          <a:latin typeface="+mn-ea"/>
                          <a:ea typeface="+mn-ea"/>
                        </a:rPr>
                        <a:t>年</a:t>
                      </a:r>
                      <a:r>
                        <a:rPr lang="en-US" altLang="ja-JP" sz="1150" dirty="0">
                          <a:effectLst/>
                          <a:latin typeface="+mn-ea"/>
                          <a:ea typeface="+mn-ea"/>
                        </a:rPr>
                        <a:t>1</a:t>
                      </a:r>
                      <a:r>
                        <a:rPr lang="ja-JP" altLang="en-US" sz="1150" dirty="0">
                          <a:effectLst/>
                          <a:latin typeface="+mn-ea"/>
                          <a:ea typeface="+mn-ea"/>
                        </a:rPr>
                        <a:t>月、ボルソナーロ政権（社会自由党（</a:t>
                      </a:r>
                      <a:r>
                        <a:rPr lang="en-US" altLang="ja-JP" sz="1150" dirty="0">
                          <a:effectLst/>
                          <a:latin typeface="+mn-ea"/>
                          <a:ea typeface="+mn-ea"/>
                        </a:rPr>
                        <a:t>PSL</a:t>
                      </a:r>
                      <a:r>
                        <a:rPr lang="ja-JP" altLang="en-US" sz="1150" dirty="0">
                          <a:effectLst/>
                          <a:latin typeface="+mn-ea"/>
                          <a:ea typeface="+mn-ea"/>
                        </a:rPr>
                        <a:t>））が発足した。</a:t>
                      </a:r>
                      <a:endParaRPr lang="en-US" altLang="ja-JP" sz="1150" dirty="0">
                        <a:effectLst/>
                        <a:latin typeface="+mn-ea"/>
                        <a:ea typeface="+mn-ea"/>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50" dirty="0">
                          <a:solidFill>
                            <a:schemeClr val="tx1"/>
                          </a:solidFill>
                          <a:effectLst/>
                          <a:latin typeface="+mn-ea"/>
                          <a:ea typeface="+mn-ea"/>
                        </a:rPr>
                        <a:t>2022</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10</a:t>
                      </a:r>
                      <a:r>
                        <a:rPr lang="ja-JP" altLang="en-US" sz="1150" dirty="0">
                          <a:solidFill>
                            <a:schemeClr val="tx1"/>
                          </a:solidFill>
                          <a:effectLst/>
                          <a:latin typeface="+mn-ea"/>
                          <a:ea typeface="+mn-ea"/>
                        </a:rPr>
                        <a:t>月には、</a:t>
                      </a:r>
                      <a:r>
                        <a:rPr lang="en-US" altLang="ja-JP" sz="1150" dirty="0">
                          <a:solidFill>
                            <a:schemeClr val="tx1"/>
                          </a:solidFill>
                          <a:effectLst/>
                          <a:latin typeface="+mn-ea"/>
                          <a:ea typeface="+mn-ea"/>
                        </a:rPr>
                        <a:t>2003</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2006</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2007</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2010</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月の</a:t>
                      </a:r>
                      <a:r>
                        <a:rPr lang="en-US" altLang="ja-JP" sz="1150" dirty="0">
                          <a:solidFill>
                            <a:schemeClr val="tx1"/>
                          </a:solidFill>
                          <a:effectLst/>
                          <a:latin typeface="+mn-ea"/>
                          <a:ea typeface="+mn-ea"/>
                        </a:rPr>
                        <a:t>2</a:t>
                      </a:r>
                      <a:r>
                        <a:rPr lang="ja-JP" altLang="en-US" sz="1150" dirty="0">
                          <a:solidFill>
                            <a:schemeClr val="tx1"/>
                          </a:solidFill>
                          <a:effectLst/>
                          <a:latin typeface="+mn-ea"/>
                          <a:ea typeface="+mn-ea"/>
                        </a:rPr>
                        <a:t>期にわたり大統領を務めたルイス・イナシオ・ルーラ・ダ・シルバ元大統領（労働者党（</a:t>
                      </a:r>
                      <a:r>
                        <a:rPr lang="en-US" altLang="ja-JP" sz="1150" dirty="0">
                          <a:solidFill>
                            <a:schemeClr val="tx1"/>
                          </a:solidFill>
                          <a:effectLst/>
                          <a:latin typeface="+mn-ea"/>
                          <a:ea typeface="+mn-ea"/>
                        </a:rPr>
                        <a:t>PT</a:t>
                      </a:r>
                      <a:r>
                        <a:rPr lang="ja-JP" altLang="en-US" sz="1150" dirty="0">
                          <a:solidFill>
                            <a:schemeClr val="tx1"/>
                          </a:solidFill>
                          <a:effectLst/>
                          <a:latin typeface="+mn-ea"/>
                          <a:ea typeface="+mn-ea"/>
                        </a:rPr>
                        <a:t>））が大統領に再選。各州政府との協力体制の構築に注力し、公共投資や民間投資、国内消費、商業・サービス・農業、工業の推進に取り組んだ。</a:t>
                      </a:r>
                      <a:endParaRPr lang="en-US" altLang="ja-JP" sz="1150" dirty="0">
                        <a:solidFill>
                          <a:schemeClr val="tx1"/>
                        </a:solidFill>
                        <a:effectLst/>
                        <a:latin typeface="+mn-ea"/>
                        <a:ea typeface="+mn-ea"/>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50" dirty="0">
                          <a:solidFill>
                            <a:schemeClr val="tx1"/>
                          </a:solidFill>
                          <a:effectLst/>
                          <a:latin typeface="+mn-ea"/>
                          <a:ea typeface="+mn-ea"/>
                        </a:rPr>
                        <a:t>2023</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月にルーラ政権が発足した。</a:t>
                      </a:r>
                      <a:endParaRPr lang="en-US" altLang="ja-JP" sz="1150" dirty="0">
                        <a:solidFill>
                          <a:schemeClr val="tx1"/>
                        </a:solidFill>
                        <a:effectLst/>
                        <a:latin typeface="+mn-ea"/>
                        <a:ea typeface="+mn-ea"/>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5085">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latinLnBrk="0" hangingPunct="1">
                        <a:lnSpc>
                          <a:spcPct val="114000"/>
                        </a:lnSpc>
                        <a:spcAft>
                          <a:spcPts val="300"/>
                        </a:spcAft>
                        <a:buClr>
                          <a:srgbClr val="5F8AC3"/>
                        </a:buClr>
                        <a:buFont typeface="Wingdings" panose="05000000000000000000" pitchFamily="2" charset="2"/>
                        <a:buNone/>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世界的に見てもブラジルの犯罪発生率は非常に高く、日本人の被害も多発している。多くの犯罪にはけん銃等の</a:t>
                      </a:r>
                      <a:br>
                        <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銃器が使用され、抵抗すれば銃器で危害を加えられ、殺害される可能性が非常に高くなるので、注意が必要。凶悪犯罪は、大都市で発生したが、地方都市や観光地等でも発生している。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Bef>
                          <a:spcPts val="600"/>
                        </a:spcBef>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特に　                        や　　　　　　　　　　　　などの、　　　　　　　　　　　　 　　　　　　　　　　を活動拠点とする麻薬売買の組織間の抗争や治安当局との銃撃戦が後を絶たない。ファベーラ周辺での流れ弾による被害も発生する等、一般市民の犠牲者も出ており、状況は深刻化している。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468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143433740"/>
              </p:ext>
            </p:extLst>
          </p:nvPr>
        </p:nvGraphicFramePr>
        <p:xfrm>
          <a:off x="3050084" y="4081104"/>
          <a:ext cx="6439419" cy="859444"/>
        </p:xfrm>
        <a:graphic>
          <a:graphicData uri="http://schemas.openxmlformats.org/drawingml/2006/table">
            <a:tbl>
              <a:tblPr firstRow="1" bandRow="1">
                <a:tableStyleId>{5C22544A-7EE6-4342-B048-85BDC9FD1C3A}</a:tableStyleId>
              </a:tblPr>
              <a:tblGrid>
                <a:gridCol w="2665080">
                  <a:extLst>
                    <a:ext uri="{9D8B030D-6E8A-4147-A177-3AD203B41FA5}">
                      <a16:colId xmlns:a16="http://schemas.microsoft.com/office/drawing/2014/main" val="20000"/>
                    </a:ext>
                  </a:extLst>
                </a:gridCol>
                <a:gridCol w="1668767">
                  <a:extLst>
                    <a:ext uri="{9D8B030D-6E8A-4147-A177-3AD203B41FA5}">
                      <a16:colId xmlns:a16="http://schemas.microsoft.com/office/drawing/2014/main" val="20001"/>
                    </a:ext>
                  </a:extLst>
                </a:gridCol>
                <a:gridCol w="2105572">
                  <a:extLst>
                    <a:ext uri="{9D8B030D-6E8A-4147-A177-3AD203B41FA5}">
                      <a16:colId xmlns:a16="http://schemas.microsoft.com/office/drawing/2014/main" val="20002"/>
                    </a:ext>
                  </a:extLst>
                </a:gridCol>
              </a:tblGrid>
              <a:tr h="181737">
                <a:tc>
                  <a:txBody>
                    <a:bodyPr/>
                    <a:lstStyle/>
                    <a:p>
                      <a:pPr marL="123825" indent="-123825">
                        <a:buClr>
                          <a:srgbClr val="3D6AA7"/>
                        </a:buClr>
                        <a:buSzPct val="80000"/>
                        <a:buFont typeface="Wingdings" panose="05000000000000000000" pitchFamily="2" charset="2"/>
                        <a:buChar char="l"/>
                        <a:tabLst/>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ブラジリア連邦区</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indent="-123825">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大ビトリア圏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2238" indent="-122238">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大サルバドール圏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7384">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大サンパウロ圏およびカンピーナス市</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大マナウス圏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大フォルタレーザ圏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1737">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大リオ圏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ロライマ州北部</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7000" marR="0" indent="-12700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大クリチバ圏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1737">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baseline="0" dirty="0">
                          <a:solidFill>
                            <a:schemeClr val="tx1"/>
                          </a:solidFill>
                          <a:latin typeface="Arial" panose="020B0604020202020204" pitchFamily="34" charset="0"/>
                          <a:ea typeface="ＭＳ Ｐゴシック" panose="020B0600070205080204" pitchFamily="50" charset="-128"/>
                        </a:rPr>
                        <a:t>大ベレン圏</a:t>
                      </a: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大レシフェ圏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lvl="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ポルトアレグレ市</a:t>
                      </a:r>
                      <a:endPar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mn-cs"/>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角丸四角形 2"/>
          <p:cNvSpPr/>
          <p:nvPr/>
        </p:nvSpPr>
        <p:spPr>
          <a:xfrm>
            <a:off x="2648745" y="5733255"/>
            <a:ext cx="1152128"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リオデジャネイロ</a:t>
            </a:r>
          </a:p>
        </p:txBody>
      </p:sp>
      <p:sp>
        <p:nvSpPr>
          <p:cNvPr id="9" name="角丸四角形 8"/>
          <p:cNvSpPr/>
          <p:nvPr/>
        </p:nvSpPr>
        <p:spPr>
          <a:xfrm>
            <a:off x="3949017" y="5733255"/>
            <a:ext cx="995715"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サンパウロ</a:t>
            </a:r>
          </a:p>
        </p:txBody>
      </p:sp>
      <p:sp>
        <p:nvSpPr>
          <p:cNvPr id="11" name="角丸四角形 10"/>
          <p:cNvSpPr/>
          <p:nvPr/>
        </p:nvSpPr>
        <p:spPr>
          <a:xfrm>
            <a:off x="5673080" y="5733255"/>
            <a:ext cx="1934991" cy="229770"/>
          </a:xfrm>
          <a:prstGeom prst="roundRect">
            <a:avLst>
              <a:gd name="adj" fmla="val 50000"/>
            </a:avLst>
          </a:prstGeom>
          <a:solidFill>
            <a:srgbClr val="FCAE9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ファベーラ（スラム街）</a:t>
            </a:r>
          </a:p>
        </p:txBody>
      </p:sp>
      <p:sp>
        <p:nvSpPr>
          <p:cNvPr id="5" name="片側の 2 つの角を丸めた四角形 4"/>
          <p:cNvSpPr/>
          <p:nvPr/>
        </p:nvSpPr>
        <p:spPr>
          <a:xfrm rot="16200000">
            <a:off x="2186620" y="4077084"/>
            <a:ext cx="862831" cy="864096"/>
          </a:xfrm>
          <a:prstGeom prst="round2SameRect">
            <a:avLst>
              <a:gd name="adj1" fmla="val 5223"/>
              <a:gd name="adj2" fmla="val 0"/>
            </a:avLst>
          </a:prstGeom>
          <a:gradFill>
            <a:gsLst>
              <a:gs pos="0">
                <a:srgbClr val="77D4ED"/>
              </a:gs>
              <a:gs pos="84000">
                <a:srgbClr val="77D4ED"/>
              </a:gs>
              <a:gs pos="100000">
                <a:schemeClr val="bg1"/>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vert" lIns="72000" tIns="108000" rtlCol="0" anchor="ctr"/>
          <a:lstStyle/>
          <a:p>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十分注意</a:t>
            </a:r>
            <a:endParaRPr lang="ja-JP" altLang="en-US" sz="1050" b="1" dirty="0">
              <a:solidFill>
                <a:schemeClr val="tx1"/>
              </a:solidFill>
              <a:latin typeface="Arial" panose="020B0604020202020204" pitchFamily="34" charset="0"/>
              <a:ea typeface="ＭＳ Ｐゴシック" panose="020B0600070205080204" pitchFamily="50" charset="-128"/>
            </a:endParaRPr>
          </a:p>
        </p:txBody>
      </p:sp>
      <p:sp>
        <p:nvSpPr>
          <p:cNvPr id="12" name="テキスト ボックス 11"/>
          <p:cNvSpPr txBox="1"/>
          <p:nvPr/>
        </p:nvSpPr>
        <p:spPr>
          <a:xfrm>
            <a:off x="200472" y="6684834"/>
            <a:ext cx="8640960" cy="14146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世界情報通信事情ホームページ、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Doing Business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56660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 （</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96920612"/>
              </p:ext>
            </p:extLst>
          </p:nvPr>
        </p:nvGraphicFramePr>
        <p:xfrm>
          <a:off x="200472" y="1139229"/>
          <a:ext cx="9505055" cy="524209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39">
                  <a:extLst>
                    <a:ext uri="{9D8B030D-6E8A-4147-A177-3AD203B41FA5}">
                      <a16:colId xmlns:a16="http://schemas.microsoft.com/office/drawing/2014/main" val="20002"/>
                    </a:ext>
                  </a:extLst>
                </a:gridCol>
              </a:tblGrid>
              <a:tr h="261926">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主要医療製品</a:t>
                      </a: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Atrasorb Indústria de Produtos Hospitalares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ソーダ石灰、吸収石灰、救急セット、呼吸保護具</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2445">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Carci Indústria e Comércio de Aparelhos Cirúrgicos e Ortopédicos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バイオメカニクス関連装置・冷却療法用器具・電気療法器具・ リハビリ用フィットネス器・水治療用器具・キット・マッサージ器・治療用テーブル・神経学関連品・整形外科・足病学関連製品・呼吸器・作業療法関連機材など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CISA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Brasile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洗浄用ユニット、消毒用ユニット、滅菌用ユニットなど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D.F.V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Comercial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e Industrial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1941</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顕微鏡、コルポスコープ</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Dabi Atlante S/A Indústrias Médico Odontológicas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画像診断装置、オートクレーブ、吸引システム製品、コンプレッサー、消耗品、インプラントなど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90691">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FANEM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1924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新生児用消耗品・アクセサリー、手術用吸引機、新生児用ベッド、新生児用温ベッド、トータルケア関連製品、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分娩台、光療法関連製品、培養器、測定器、酸素治療装置、研究室用消耗品・アクセサリー、攪拌機、吸引機、コンプレッサー、ヒーターボックス、保全室関連製品、発芽室関連製品、遠心分離機、蒸留器、温室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ホモジナイザーなど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Heartware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 HW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Sistemas</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心電図、運動力測定などのコンピューターシステム</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0570">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Intermed Equipamento Médico Hospitalar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人工呼吸器グラフ</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ィッ</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クモニタ</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加温器</a:t>
                      </a:r>
                      <a:r>
                        <a:rPr lang="ja-JP" altLang="en-US" sz="950" b="0" i="0" u="none" strike="noStrike" spc="-50" baseline="0" dirty="0">
                          <a:solidFill>
                            <a:srgbClr val="000000"/>
                          </a:solidFill>
                          <a:effectLst/>
                          <a:latin typeface="Arial" panose="020B0604020202020204" pitchFamily="34" charset="0"/>
                          <a:ea typeface="ＭＳ Ｐゴシック" panose="020B0600070205080204" pitchFamily="50" charset="-128"/>
                        </a:rPr>
                        <a:t>、</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エアーコンプレッサー、エアミキサー、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肺換気装置および付属品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LOKTAL MEDICAL ELETRONICS INDÚSTRIA </a:t>
                      </a:r>
                      <a:b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手術用電極、ペン、バイポーラ鉗子、モノポーラ鉗子など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MACOM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Instrumen-tal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Cirúrgico</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脳神経外科・心血管・顎顔面手術・整形外科・産婦人科・呼吸器科用製品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Mercedes IMEC - Indústria Mecano Científica S.A.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医療用ベッド、マットレス、ストレッチャー、テーブル、家具、イスなど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NS Indústria de Aparelhos Médicos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吸入器、加温器、洗浄器およびマイクロスプレー、イオナイザー、吸入器用付属品、外科用吸引器、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芳香剤、歯ブラシ用消毒剤など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Omni Med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マルチパラメーターモニター、病床管理システム関連製品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Ortosíntese Indústria 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1977</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整形外科用製品、高圧蒸気滅菌器、手術用テーブル、手術用照明装置、洗濯機、乾熱滅菌、超音波洗浄器、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温熱療法関連器など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55974">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Ritcher</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脂肪吸引器用機材、リトラクター、ボックス、カニューレ、吸引用カニューレ、皮膚科関連製品、フック、</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ピンセット、ニードルホルダー、ゼストなど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Sitmed</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Médicos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医療用椅子、ストレッチャー、アクセサリーなど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WEM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Eletrônicos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1985</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マイクロ電子メス、胎児心拍動・血流検知器、電気手術用の付属品、アルゴンプラズマ使用凝固剤など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p>
        </p:txBody>
      </p:sp>
    </p:spTree>
    <p:extLst>
      <p:ext uri="{BB962C8B-B14F-4D97-AF65-F5344CB8AC3E}">
        <p14:creationId xmlns:p14="http://schemas.microsoft.com/office/powerpoint/2010/main" val="4294620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noProof="1"/>
              <a:t>ブラジル／医療関連／医療機器</a:t>
            </a:r>
          </a:p>
        </p:txBody>
      </p:sp>
      <p:sp>
        <p:nvSpPr>
          <p:cNvPr id="6" name="テキスト プレースホルダー 5"/>
          <p:cNvSpPr>
            <a:spLocks noGrp="1"/>
          </p:cNvSpPr>
          <p:nvPr>
            <p:ph type="body" sz="quarter" idx="15"/>
          </p:nvPr>
        </p:nvSpPr>
        <p:spPr/>
        <p:txBody>
          <a:bodyPr/>
          <a:lstStyle/>
          <a:p>
            <a:r>
              <a:rPr lang="ja-JP" altLang="en-US" noProof="1"/>
              <a:t>業界構造 - 主要地場メーカー （</a:t>
            </a:r>
            <a:r>
              <a:rPr lang="en-US" altLang="ja-JP" noProof="1"/>
              <a:t>2/2</a:t>
            </a:r>
            <a:r>
              <a:rPr lang="ja-JP" altLang="en-US" noProof="1"/>
              <a:t>）</a:t>
            </a:r>
          </a:p>
        </p:txBody>
      </p:sp>
      <p:graphicFrame>
        <p:nvGraphicFramePr>
          <p:cNvPr id="9" name="表 8"/>
          <p:cNvGraphicFramePr>
            <a:graphicFrameLocks noGrp="1"/>
          </p:cNvGraphicFramePr>
          <p:nvPr>
            <p:extLst>
              <p:ext uri="{D42A27DB-BD31-4B8C-83A1-F6EECF244321}">
                <p14:modId xmlns:p14="http://schemas.microsoft.com/office/powerpoint/2010/main" val="399681918"/>
              </p:ext>
            </p:extLst>
          </p:nvPr>
        </p:nvGraphicFramePr>
        <p:xfrm>
          <a:off x="386080" y="1139229"/>
          <a:ext cx="9113520" cy="5169495"/>
        </p:xfrm>
        <a:graphic>
          <a:graphicData uri="http://schemas.openxmlformats.org/drawingml/2006/table">
            <a:tbl>
              <a:tblPr firstRow="1" bandRow="1">
                <a:tableStyleId>{5C22544A-7EE6-4342-B048-85BDC9FD1C3A}</a:tableStyleId>
              </a:tblPr>
              <a:tblGrid>
                <a:gridCol w="2315079">
                  <a:extLst>
                    <a:ext uri="{9D8B030D-6E8A-4147-A177-3AD203B41FA5}">
                      <a16:colId xmlns:a16="http://schemas.microsoft.com/office/drawing/2014/main" val="20000"/>
                    </a:ext>
                  </a:extLst>
                </a:gridCol>
                <a:gridCol w="1275095">
                  <a:extLst>
                    <a:ext uri="{9D8B030D-6E8A-4147-A177-3AD203B41FA5}">
                      <a16:colId xmlns:a16="http://schemas.microsoft.com/office/drawing/2014/main" val="20001"/>
                    </a:ext>
                  </a:extLst>
                </a:gridCol>
                <a:gridCol w="5523346">
                  <a:extLst>
                    <a:ext uri="{9D8B030D-6E8A-4147-A177-3AD203B41FA5}">
                      <a16:colId xmlns:a16="http://schemas.microsoft.com/office/drawing/2014/main" val="20002"/>
                    </a:ext>
                  </a:extLst>
                </a:gridCol>
              </a:tblGrid>
              <a:tr h="602723">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会社名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設立年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lang="zh-TW" altLang="en-US" sz="1200" b="0" noProof="1">
                          <a:solidFill>
                            <a:schemeClr val="bg1"/>
                          </a:solidFill>
                          <a:latin typeface="Arial" panose="020B0604020202020204" pitchFamily="34" charset="0"/>
                          <a:ea typeface="HGP創英角ｺﾞｼｯｸUB"/>
                          <a:cs typeface="Arial" panose="020B0604020202020204" pitchFamily="34" charset="0"/>
                        </a:rPr>
                        <a:t>主な</a:t>
                      </a:r>
                      <a:r>
                        <a:rPr lang="ja-JP" altLang="en-US" sz="1200" b="0" noProof="1">
                          <a:solidFill>
                            <a:schemeClr val="bg1"/>
                          </a:solidFill>
                          <a:latin typeface="Arial" panose="020B0604020202020204" pitchFamily="34" charset="0"/>
                          <a:ea typeface="HGP創英角ｺﾞｼｯｸUB"/>
                          <a:cs typeface="Arial" panose="020B0604020202020204" pitchFamily="34" charset="0"/>
                        </a:rPr>
                        <a:t>製品</a:t>
                      </a:r>
                      <a:endParaRPr lang="zh-TW" altLang="en-US" sz="1200" b="0" noProof="1">
                        <a:solidFill>
                          <a:schemeClr val="bg1"/>
                        </a:solidFill>
                        <a:latin typeface="Arial" panose="020B0604020202020204" pitchFamily="34" charset="0"/>
                        <a:ea typeface="HGP創英角ｺﾞｼｯｸUB"/>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814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Sdamed  Brazel</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2008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ja-JP" sz="1200" b="0" i="0" u="none" strike="noStrike" spc="-10" baseline="0" noProof="1">
                          <a:solidFill>
                            <a:srgbClr val="212121"/>
                          </a:solidFill>
                          <a:effectLst/>
                          <a:latin typeface="Arial" panose="020B0604020202020204" pitchFamily="34" charset="0"/>
                          <a:cs typeface="Arial" panose="020B0604020202020204" pitchFamily="34" charset="0"/>
                        </a:rPr>
                        <a:t>SDVet</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輸液ポンプおよびモニターの遠隔監視のためのクラウドベースのプラットフォーム</a:t>
                      </a:r>
                      <a:endParaRPr lang="en-US" altLang="ja-JP" sz="1200" dirty="0">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2811">
                <a:tc>
                  <a:txBody>
                    <a:bodyPr/>
                    <a:lstStyle/>
                    <a:p>
                      <a:pPr algn="ctr" fontAlgn="ctr"/>
                      <a:r>
                        <a:rPr lang="en-US"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Bionica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2011</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ja-JP" sz="1200" b="0" i="0" u="none" strike="noStrike" spc="-10" baseline="0" noProof="1">
                          <a:solidFill>
                            <a:srgbClr val="212121"/>
                          </a:solidFill>
                          <a:effectLst/>
                          <a:latin typeface="Arial" panose="020B0604020202020204" pitchFamily="34" charset="0"/>
                          <a:cs typeface="Arial" panose="020B0604020202020204" pitchFamily="34" charset="0"/>
                        </a:rPr>
                        <a:t>Wi-Fi体温計 </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WCT</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 </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Wi-Fiルーター付きデジタル体温計</a:t>
                      </a:r>
                      <a:endParaRPr lang="en-US" altLang="ja-JP" sz="1200" dirty="0">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8870">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Smart Walk</a:t>
                      </a:r>
                    </a:p>
                  </a:txBody>
                  <a:tcPr marL="108000" marR="72000" marT="9525" marB="10800" anchor="ctr">
                    <a:lnL w="12700">
                      <a:solidFill>
                        <a:schemeClr val="bg1">
                          <a:lumMod val="50000"/>
                          <a:alpha val="0"/>
                        </a:schemeClr>
                      </a:solidFill>
                    </a:lnL>
                    <a:lnR w="6350">
                      <a:solidFill>
                        <a:srgbClr val="FFFFFF">
                          <a:alpha val="0"/>
                        </a:srgbClr>
                      </a:solidFill>
                    </a:lnR>
                    <a:lnT w="9525" cap="flat" cmpd="sng" algn="ctr">
                      <a:solidFill>
                        <a:schemeClr val="bg1"/>
                      </a:solidFill>
                      <a:prstDash val="solid"/>
                      <a:round/>
                      <a:headEnd type="none" w="med" len="med"/>
                      <a:tailEnd type="none" w="med" len="med"/>
                    </a:lnT>
                    <a:lnB w="9524">
                      <a:solidFill>
                        <a:schemeClr val="bg1"/>
                      </a:solidFill>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2013</a:t>
                      </a:r>
                    </a:p>
                  </a:txBody>
                  <a:tcPr marL="72000" marR="72000" marT="9525" marB="10800" anchor="ctr">
                    <a:lnL w="6350">
                      <a:solidFill>
                        <a:srgbClr val="FFFFFF">
                          <a:alpha val="0"/>
                        </a:srgbClr>
                      </a:solidFill>
                    </a:lnL>
                    <a:lnR w="6350">
                      <a:solidFill>
                        <a:srgbClr val="FFFFFF"/>
                      </a:solidFill>
                    </a:lnR>
                    <a:lnT w="9525" cap="flat" cmpd="sng" algn="ctr">
                      <a:solidFill>
                        <a:schemeClr val="bg1"/>
                      </a:solidFill>
                      <a:prstDash val="solid"/>
                      <a:round/>
                      <a:headEnd type="none" w="med" len="med"/>
                      <a:tailEnd type="none" w="med" len="med"/>
                    </a:lnT>
                    <a:lnB w="9524">
                      <a:solidFill>
                        <a:schemeClr val="bg1"/>
                      </a:solidFill>
                    </a:lnB>
                    <a:solidFill>
                      <a:srgbClr val="E8E8E8"/>
                    </a:solidFill>
                  </a:tcPr>
                </a:tc>
                <a:tc>
                  <a:txBody>
                    <a:bodyPr/>
                    <a:lstStyle/>
                    <a:p>
                      <a:pPr lvl="0" algn="l">
                        <a:buNone/>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非侵襲的神経刺激装置</a:t>
                      </a:r>
                      <a:endParaRPr lang="en-US" altLang="ja-JP" sz="1200" dirty="0">
                        <a:latin typeface="Arial" panose="020B0604020202020204" pitchFamily="34" charset="0"/>
                        <a:cs typeface="Arial" panose="020B0604020202020204" pitchFamily="34" charset="0"/>
                      </a:endParaRPr>
                    </a:p>
                  </a:txBody>
                  <a:tcPr marL="108000" marR="72000" marT="9525" marB="10800" anchor="ctr">
                    <a:lnL w="6350">
                      <a:solidFill>
                        <a:srgbClr val="FFFFFF"/>
                      </a:solidFill>
                    </a:lnL>
                    <a:lnR w="12700">
                      <a:solidFill>
                        <a:schemeClr val="bg1">
                          <a:lumMod val="50000"/>
                          <a:alpha val="0"/>
                        </a:schemeClr>
                      </a:solidFill>
                    </a:lnR>
                    <a:lnT w="3175" cap="flat" cmpd="sng" algn="ctr">
                      <a:solidFill>
                        <a:schemeClr val="bg1">
                          <a:lumMod val="65000"/>
                        </a:schemeClr>
                      </a:solidFill>
                      <a:prstDash val="solid"/>
                      <a:round/>
                      <a:headEnd type="none" w="med" len="med"/>
                      <a:tailEnd type="none" w="med" len="med"/>
                    </a:lnT>
                    <a:lnB w="3174">
                      <a:solidFill>
                        <a:schemeClr val="bg1">
                          <a:lumMod val="65000"/>
                        </a:schemeClr>
                      </a:solidFill>
                    </a:lnB>
                    <a:solidFill>
                      <a:srgbClr val="FFFFFF"/>
                    </a:solidFill>
                  </a:tcPr>
                </a:tc>
                <a:extLst>
                  <a:ext uri="{0D108BD9-81ED-4DB2-BD59-A6C34878D82A}">
                    <a16:rowId xmlns:a16="http://schemas.microsoft.com/office/drawing/2014/main" val="10003"/>
                  </a:ext>
                </a:extLst>
              </a:tr>
              <a:tr h="47133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Medical Harbour</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2015</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Athena DICOMなどの医療用画像技術</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4"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0840">
                <a:tc>
                  <a:txBody>
                    <a:bodyPr/>
                    <a:lstStyle/>
                    <a:p>
                      <a:pPr algn="ctr" fontAlgn="ctr"/>
                      <a:r>
                        <a:rPr lang="en-US"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Phelcom Technologies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携帯型アイカメラ、</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Eyer</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 </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Exam</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 </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Suite</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Eyer Cloud</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Eyer Map</a:t>
                      </a:r>
                      <a:endPar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7814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Neurobots Health</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Exhobots、Monitore、Mindbots：</a:t>
                      </a:r>
                      <a:r>
                        <a:rPr lang="ja-JP" sz="1200" b="0" i="0" noProof="1">
                          <a:solidFill>
                            <a:srgbClr val="212121"/>
                          </a:solidFill>
                          <a:latin typeface="Arial" panose="020B0604020202020204" pitchFamily="34" charset="0"/>
                          <a:cs typeface="Arial" panose="020B0604020202020204" pitchFamily="34" charset="0"/>
                        </a:rPr>
                        <a:t>脳卒中患者</a:t>
                      </a:r>
                      <a:r>
                        <a:rPr lang="ja-JP" altLang="en-US" sz="1200" b="0" i="0" noProof="1">
                          <a:solidFill>
                            <a:srgbClr val="212121"/>
                          </a:solidFill>
                          <a:latin typeface="Arial" panose="020B0604020202020204" pitchFamily="34" charset="0"/>
                          <a:cs typeface="Arial" panose="020B0604020202020204" pitchFamily="34" charset="0"/>
                        </a:rPr>
                        <a:t>に</a:t>
                      </a:r>
                      <a:r>
                        <a:rPr lang="ja-JP" sz="1200" b="0" i="0" noProof="1">
                          <a:solidFill>
                            <a:srgbClr val="212121"/>
                          </a:solidFill>
                          <a:latin typeface="Arial" panose="020B0604020202020204" pitchFamily="34" charset="0"/>
                          <a:cs typeface="Arial" panose="020B0604020202020204" pitchFamily="34" charset="0"/>
                        </a:rPr>
                        <a:t>効果的なリハビリテーション</a:t>
                      </a:r>
                      <a:endParaRPr lang="en-US" altLang="ja-JP" sz="1200" b="0" dirty="0">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7814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M3DIC Healthcare Technologies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Venoscope：静脈の位置を迅速かつ正確に特定する静脈発見器</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78143">
                <a:tc>
                  <a:txBody>
                    <a:bodyPr/>
                    <a:lstStyle/>
                    <a:p>
                      <a:pPr lvl="0" algn="ctr">
                        <a:buNone/>
                      </a:pPr>
                      <a:r>
                        <a:rPr lang="pt-BR" sz="1200" b="1" i="0" u="none" strike="noStrike" spc="-10" baseline="0" noProof="1">
                          <a:solidFill>
                            <a:srgbClr val="000000"/>
                          </a:solidFill>
                          <a:effectLst/>
                          <a:latin typeface="Arial" panose="020B0604020202020204" pitchFamily="34" charset="0"/>
                          <a:cs typeface="Arial" panose="020B0604020202020204" pitchFamily="34" charset="0"/>
                        </a:rPr>
                        <a:t>Tecain</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2020</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en-US" altLang="ja-JP" sz="1200" b="0" i="0" u="none" strike="noStrike" spc="-10" baseline="0" noProof="1">
                          <a:solidFill>
                            <a:schemeClr val="tx1"/>
                          </a:solidFill>
                          <a:effectLst/>
                          <a:latin typeface="Arial" panose="020B0604020202020204" pitchFamily="34" charset="0"/>
                          <a:cs typeface="Arial" panose="020B0604020202020204" pitchFamily="34" charset="0"/>
                        </a:rPr>
                        <a:t>疼痛部位に直接抗炎症ナノ医薬を送達する装着可能な非侵襲性デバイス</a:t>
                      </a:r>
                      <a:endParaRPr lang="en-US" altLang="ja-JP" sz="1200" dirty="0">
                        <a:solidFill>
                          <a:schemeClr val="tx1"/>
                        </a:solidFill>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0346">
                <a:tc>
                  <a:txBody>
                    <a:bodyPr/>
                    <a:lstStyle/>
                    <a:p>
                      <a:pPr lvl="0" algn="ctr">
                        <a:buNone/>
                      </a:pPr>
                      <a:r>
                        <a:rPr lang="en-US"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LimbX</a:t>
                      </a:r>
                      <a:endParaRPr lang="en-US" sz="1200" b="1" dirty="0">
                        <a:latin typeface="Arial" panose="020B0604020202020204" pitchFamily="34" charset="0"/>
                        <a:cs typeface="Arial" panose="020B0604020202020204" pitchFamily="34" charset="0"/>
                      </a:endParaRPr>
                    </a:p>
                  </a:txBody>
                  <a:tcPr marL="108000" marR="72000" marT="9524"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lvl="0" algn="ctr">
                        <a:buNone/>
                      </a:pP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2023</a:t>
                      </a:r>
                      <a:endParaRPr lang="en-US" sz="1200" dirty="0">
                        <a:latin typeface="Arial" panose="020B0604020202020204" pitchFamily="34" charset="0"/>
                        <a:cs typeface="Arial" panose="020B0604020202020204" pitchFamily="34" charset="0"/>
                      </a:endParaRPr>
                    </a:p>
                  </a:txBody>
                  <a:tcPr marL="72000" marR="72000" marT="9524"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高度な筋電義足</a:t>
                      </a:r>
                      <a:endParaRPr lang="en-US" altLang="ja-JP" sz="1200" dirty="0">
                        <a:latin typeface="Arial" panose="020B0604020202020204" pitchFamily="34" charset="0"/>
                        <a:cs typeface="Arial" panose="020B0604020202020204" pitchFamily="34" charset="0"/>
                      </a:endParaRPr>
                    </a:p>
                  </a:txBody>
                  <a:tcPr marL="108000" marR="72000" marT="9524"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3" name="テキスト ボックス 65">
            <a:extLst>
              <a:ext uri="{FF2B5EF4-FFF2-40B4-BE49-F238E27FC236}">
                <a16:creationId xmlns:a16="http://schemas.microsoft.com/office/drawing/2014/main" id="{9C6A982E-E793-07E0-7390-A3E04EC75C74}"/>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13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Top Medical Equipment companies and start-ups in Brazil in October 2024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845279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zh-TW" altLang="en-US" dirty="0"/>
              <a:t>（</a:t>
            </a:r>
            <a:r>
              <a:rPr lang="en-US" altLang="zh-TW" dirty="0"/>
              <a:t>1/3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967428743"/>
              </p:ext>
            </p:extLst>
          </p:nvPr>
        </p:nvGraphicFramePr>
        <p:xfrm>
          <a:off x="200022" y="1412776"/>
          <a:ext cx="9289481" cy="4655520"/>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1">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200" dirty="0"/>
                        <a:t>Asahi</a:t>
                      </a:r>
                      <a:r>
                        <a:rPr lang="ja-JP" altLang="en-US" sz="1200" dirty="0"/>
                        <a:t> </a:t>
                      </a:r>
                      <a:r>
                        <a:rPr lang="en-US" altLang="ja-JP" sz="1200" dirty="0" err="1"/>
                        <a:t>Intecc</a:t>
                      </a:r>
                      <a:r>
                        <a:rPr lang="ja-JP" altLang="en-US" sz="1200" dirty="0"/>
                        <a:t> </a:t>
                      </a:r>
                      <a:r>
                        <a:rPr lang="en-US" altLang="ja-JP" sz="1200" dirty="0"/>
                        <a:t>Latin</a:t>
                      </a:r>
                      <a:r>
                        <a:rPr lang="ja-JP" altLang="en-US" sz="1200" dirty="0"/>
                        <a:t> </a:t>
                      </a:r>
                      <a:r>
                        <a:rPr lang="en-US" altLang="ja-JP" sz="1200" dirty="0"/>
                        <a:t>Ltda.</a:t>
                      </a:r>
                      <a:endParaRPr lang="ja-JP" altLang="en-US"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200" dirty="0"/>
                        <a:t>朝日インテック株式会社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200" dirty="0"/>
                        <a:t>医療機器の販売促進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200" b="0" i="0" u="none" strike="noStrike" kern="1200" dirty="0">
                          <a:solidFill>
                            <a:schemeClr val="tx1"/>
                          </a:solidFill>
                          <a:effectLst/>
                          <a:latin typeface="+mn-lt"/>
                          <a:ea typeface="ＭＳ Ｐゴシック" panose="020B0600070205080204" pitchFamily="50" charset="-128"/>
                          <a:cs typeface="+mn-cs"/>
                        </a:rPr>
                        <a:t>Konica</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Minolta</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Healthcare</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do</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Brasil</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Comercio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コニカミノルタ</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医療機器の販売・サービス、プリンティングセンターの運営等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200" b="0" i="0" u="none" strike="noStrike" kern="1200" dirty="0">
                          <a:solidFill>
                            <a:schemeClr val="tx1"/>
                          </a:solidFill>
                          <a:effectLst/>
                          <a:latin typeface="+mn-lt"/>
                          <a:ea typeface="ＭＳ Ｐゴシック" panose="020B0600070205080204" pitchFamily="50" charset="-128"/>
                          <a:cs typeface="+mn-cs"/>
                        </a:rPr>
                        <a:t>Kuraray South America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a:t>
                      </a:r>
                      <a:r>
                        <a:rPr kumimoji="1" lang="ja-JP" altLang="en-US" sz="1200" b="0" i="0" u="none" strike="noStrike" kern="1200" dirty="0">
                          <a:solidFill>
                            <a:schemeClr val="tx1"/>
                          </a:solidFill>
                          <a:effectLst/>
                          <a:latin typeface="+mn-lt"/>
                          <a:ea typeface="ＭＳ Ｐゴシック" panose="020B0600070205080204" pitchFamily="50" charset="-128"/>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クラレ製品の輸入・販売、情報収集、市場開拓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200" b="0" i="0" u="none" strike="noStrike" dirty="0">
                          <a:solidFill>
                            <a:schemeClr val="tx1"/>
                          </a:solidFill>
                          <a:effectLst/>
                          <a:latin typeface="+mn-lt"/>
                          <a:ea typeface="ＭＳ Ｐゴシック" panose="020B0600070205080204" pitchFamily="50" charset="-128"/>
                        </a:rPr>
                        <a:t>Nihon Kohden</a:t>
                      </a:r>
                      <a:r>
                        <a:rPr lang="en-US" altLang="ja-JP" sz="1200" b="0" i="0" u="none" strike="noStrike" baseline="0" dirty="0">
                          <a:solidFill>
                            <a:schemeClr val="tx1"/>
                          </a:solidFill>
                          <a:effectLst/>
                          <a:latin typeface="+mn-lt"/>
                          <a:ea typeface="ＭＳ Ｐゴシック" panose="020B0600070205080204" pitchFamily="50" charset="-128"/>
                        </a:rPr>
                        <a:t> do Brasil Lida.</a:t>
                      </a:r>
                      <a:endParaRPr lang="pt-BR"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chemeClr val="tx1"/>
                          </a:solidFill>
                          <a:effectLst/>
                          <a:latin typeface="+mn-lt"/>
                          <a:ea typeface="ＭＳ Ｐゴシック" panose="020B0600070205080204" pitchFamily="50" charset="-128"/>
                        </a:rPr>
                        <a:t>日本光電工業</a:t>
                      </a:r>
                      <a:r>
                        <a:rPr lang="ja-JP" altLang="en-US" sz="1200" dirty="0"/>
                        <a:t>株式会社</a:t>
                      </a:r>
                      <a:endParaRPr lang="ja-JP" alt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50" b="0" i="0" u="none" strike="noStrike" dirty="0">
                          <a:solidFill>
                            <a:schemeClr val="tx1"/>
                          </a:solidFill>
                          <a:effectLst/>
                          <a:latin typeface="+mn-lt"/>
                          <a:ea typeface="ＭＳ Ｐゴシック" panose="020B0600070205080204" pitchFamily="50" charset="-128"/>
                        </a:rPr>
                        <a:t>医用電子機器の販売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200" b="0" i="0" u="none" strike="noStrike" dirty="0">
                          <a:solidFill>
                            <a:schemeClr val="tx1"/>
                          </a:solidFill>
                          <a:effectLst/>
                          <a:latin typeface="+mn-lt"/>
                          <a:ea typeface="ＭＳ Ｐゴシック" panose="020B0600070205080204" pitchFamily="50" charset="-128"/>
                        </a:rPr>
                        <a:t>Nipro Medical Corp.Produtos Medicos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chemeClr val="tx1"/>
                          </a:solidFill>
                          <a:effectLst/>
                          <a:latin typeface="+mn-lt"/>
                          <a:ea typeface="ＭＳ Ｐゴシック" panose="020B0600070205080204" pitchFamily="50" charset="-128"/>
                        </a:rPr>
                        <a:t>ニプロ</a:t>
                      </a:r>
                      <a:r>
                        <a:rPr lang="ja-JP" altLang="en-US" sz="1200" dirty="0"/>
                        <a:t>株式会社</a:t>
                      </a:r>
                      <a:endParaRPr lang="ja-JP" alt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5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200" b="0" i="0" u="none" strike="noStrike" kern="1200" dirty="0">
                          <a:solidFill>
                            <a:schemeClr val="tx1"/>
                          </a:solidFill>
                          <a:effectLst/>
                          <a:latin typeface="+mn-lt"/>
                          <a:ea typeface="ＭＳ Ｐゴシック" panose="020B0600070205080204" pitchFamily="50" charset="-128"/>
                          <a:cs typeface="+mn-cs"/>
                        </a:rPr>
                        <a:t>Nipro Medical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ニプロ</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200" b="0" i="0" u="none" strike="noStrike" kern="1200" dirty="0">
                          <a:solidFill>
                            <a:schemeClr val="tx1"/>
                          </a:solidFill>
                          <a:effectLst/>
                          <a:latin typeface="+mn-lt"/>
                          <a:ea typeface="ＭＳ Ｐゴシック" panose="020B0600070205080204" pitchFamily="50" charset="-128"/>
                          <a:cs typeface="+mn-cs"/>
                        </a:rPr>
                        <a:t>Olympus Optical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オリンパス</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光学、医療機器の輸入・販売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kumimoji="1" lang="pt-BR" altLang="ja-JP" sz="1200" b="0" i="0" u="none" strike="noStrike" kern="1200" dirty="0">
                          <a:solidFill>
                            <a:schemeClr val="tx1"/>
                          </a:solidFill>
                          <a:effectLst/>
                          <a:latin typeface="+mn-lt"/>
                          <a:ea typeface="ＭＳ Ｐゴシック" panose="020B0600070205080204" pitchFamily="50" charset="-128"/>
                          <a:cs typeface="+mn-cs"/>
                        </a:rPr>
                        <a:t>Omron Healthcare Brasil Indústria e Comércio de Produtos Médicos Ltda.</a:t>
                      </a:r>
                      <a:endParaRPr kumimoji="1" lang="pt-BR" altLang="ja-JP" sz="1200" b="0" i="0" u="none" strike="noStrike" kern="1200" dirty="0">
                        <a:solidFill>
                          <a:schemeClr val="tx1"/>
                        </a:solidFill>
                        <a:effectLst/>
                        <a:latin typeface="+mn-lt"/>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オムロン</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ブラジル・中南米市場における健康・医療機器の製造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200" b="0" i="0" u="none" strike="noStrike" kern="1200" dirty="0" err="1">
                          <a:solidFill>
                            <a:schemeClr val="tx1"/>
                          </a:solidFill>
                          <a:effectLst/>
                          <a:latin typeface="+mn-lt"/>
                          <a:ea typeface="ＭＳ Ｐゴシック" panose="020B0600070205080204" pitchFamily="50" charset="-128"/>
                          <a:cs typeface="+mn-cs"/>
                        </a:rPr>
                        <a:t>Sawae</a:t>
                      </a:r>
                      <a:r>
                        <a:rPr kumimoji="1" lang="ja-JP" altLang="en-US" sz="12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baseline="0" dirty="0" err="1">
                          <a:solidFill>
                            <a:schemeClr val="tx1"/>
                          </a:solidFill>
                          <a:effectLst/>
                          <a:latin typeface="+mn-lt"/>
                          <a:ea typeface="ＭＳ Ｐゴシック" panose="020B0600070205080204" pitchFamily="50" charset="-128"/>
                          <a:cs typeface="+mn-cs"/>
                        </a:rPr>
                        <a:t>Technologia</a:t>
                      </a:r>
                      <a:r>
                        <a:rPr kumimoji="1" lang="en-US" altLang="ja-JP" sz="1200" b="0" i="0" u="none" strike="noStrike" kern="1200" baseline="0" dirty="0">
                          <a:solidFill>
                            <a:schemeClr val="tx1"/>
                          </a:solidFill>
                          <a:effectLst/>
                          <a:latin typeface="+mn-lt"/>
                          <a:ea typeface="ＭＳ Ｐゴシック" panose="020B0600070205080204" pitchFamily="50" charset="-128"/>
                          <a:cs typeface="+mn-cs"/>
                        </a:rPr>
                        <a:t>  Ltd.</a:t>
                      </a:r>
                      <a:endParaRPr kumimoji="1" 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コニカミノルタ</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chemeClr val="tx1"/>
                          </a:solidFill>
                          <a:effectLst/>
                          <a:latin typeface="+mn-lt"/>
                          <a:ea typeface="ＭＳ Ｐゴシック" panose="020B0600070205080204" pitchFamily="50" charset="-128"/>
                          <a:cs typeface="+mn-cs"/>
                        </a:rPr>
                        <a:t>X</a:t>
                      </a:r>
                      <a:r>
                        <a:rPr kumimoji="1" lang="ja-JP" altLang="en-US" sz="1050" b="0" i="0" u="none" strike="noStrike" kern="1200" dirty="0">
                          <a:solidFill>
                            <a:schemeClr val="tx1"/>
                          </a:solidFill>
                          <a:effectLst/>
                          <a:latin typeface="+mn-lt"/>
                          <a:ea typeface="ＭＳ Ｐゴシック" panose="020B0600070205080204" pitchFamily="50" charset="-128"/>
                          <a:cs typeface="+mn-cs"/>
                        </a:rPr>
                        <a:t>線システム機器の製造・販売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Shimadzu do Brasil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　</a:t>
                      </a:r>
                      <a:r>
                        <a:rPr kumimoji="1" lang="ja-JP" altLang="en-US" sz="12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医療機器の販売・保守サービスおよび中南米における医療機器・分析試験機の営業統括</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34081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zh-TW" altLang="en-US" dirty="0"/>
              <a:t>（</a:t>
            </a:r>
            <a:r>
              <a:rPr lang="en-US" altLang="ja-JP" dirty="0"/>
              <a:t>2</a:t>
            </a:r>
            <a:r>
              <a:rPr lang="en-US" altLang="zh-TW" dirty="0"/>
              <a:t>/3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10723816"/>
              </p:ext>
            </p:extLst>
          </p:nvPr>
        </p:nvGraphicFramePr>
        <p:xfrm>
          <a:off x="201526" y="1227752"/>
          <a:ext cx="9287978" cy="5099040"/>
        </p:xfrm>
        <a:graphic>
          <a:graphicData uri="http://schemas.openxmlformats.org/drawingml/2006/table">
            <a:tbl>
              <a:tblPr firstRow="1" bandRow="1">
                <a:tableStyleId>{5C22544A-7EE6-4342-B048-85BDC9FD1C3A}</a:tableStyleId>
              </a:tblPr>
              <a:tblGrid>
                <a:gridCol w="393558">
                  <a:extLst>
                    <a:ext uri="{9D8B030D-6E8A-4147-A177-3AD203B41FA5}">
                      <a16:colId xmlns:a16="http://schemas.microsoft.com/office/drawing/2014/main" val="20000"/>
                    </a:ext>
                  </a:extLst>
                </a:gridCol>
                <a:gridCol w="3384602">
                  <a:extLst>
                    <a:ext uri="{9D8B030D-6E8A-4147-A177-3AD203B41FA5}">
                      <a16:colId xmlns:a16="http://schemas.microsoft.com/office/drawing/2014/main" val="20001"/>
                    </a:ext>
                  </a:extLst>
                </a:gridCol>
                <a:gridCol w="1810369">
                  <a:extLst>
                    <a:ext uri="{9D8B030D-6E8A-4147-A177-3AD203B41FA5}">
                      <a16:colId xmlns:a16="http://schemas.microsoft.com/office/drawing/2014/main" val="20002"/>
                    </a:ext>
                  </a:extLst>
                </a:gridCol>
                <a:gridCol w="369944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200" dirty="0"/>
                        <a:t>SHOFU Dental </a:t>
                      </a:r>
                      <a:r>
                        <a:rPr lang="en-US" altLang="ja-JP" sz="1200" dirty="0" err="1"/>
                        <a:t>Brasil</a:t>
                      </a:r>
                      <a:r>
                        <a:rPr lang="en-US" altLang="ja-JP" sz="1200" baseline="0" dirty="0"/>
                        <a:t> </a:t>
                      </a:r>
                      <a:r>
                        <a:rPr lang="en-US" altLang="ja-JP" sz="1200" baseline="0" dirty="0" err="1"/>
                        <a:t>Comercio</a:t>
                      </a:r>
                      <a:r>
                        <a:rPr lang="en-US" altLang="ja-JP" sz="1200" baseline="0" dirty="0"/>
                        <a:t> de </a:t>
                      </a:r>
                      <a:r>
                        <a:rPr lang="en-US" altLang="ja-JP" sz="1200" baseline="0" dirty="0" err="1"/>
                        <a:t>Produtos</a:t>
                      </a:r>
                      <a:r>
                        <a:rPr lang="en-US" altLang="ja-JP" sz="1200" baseline="0" dirty="0"/>
                        <a:t> </a:t>
                      </a:r>
                      <a:r>
                        <a:rPr lang="en-US" altLang="ja-JP" sz="1200" baseline="0" dirty="0" err="1"/>
                        <a:t>Odontologicos</a:t>
                      </a:r>
                      <a:r>
                        <a:rPr lang="en-US" altLang="ja-JP" sz="1200" baseline="0" dirty="0"/>
                        <a:t> Ltda.</a:t>
                      </a:r>
                      <a:endParaRPr lang="ja-JP" altLang="en-US"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200" dirty="0"/>
                        <a:t>株式会社松風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Sysmex do Brasil Industria e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シスメックス</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200" b="0" i="0" u="none" strike="noStrike" kern="1200" dirty="0">
                          <a:solidFill>
                            <a:schemeClr val="tx1"/>
                          </a:solidFill>
                          <a:effectLst/>
                          <a:latin typeface="+mn-lt"/>
                          <a:ea typeface="ＭＳ Ｐゴシック" panose="020B0600070205080204" pitchFamily="50" charset="-128"/>
                          <a:cs typeface="+mn-cs"/>
                        </a:rPr>
                        <a:t>Terumo BCT Tecnologia Medica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テルモ</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Terumo Medical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テルモ</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医薬品、医療機器の輸入・販売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200" b="0" i="0" u="none" strike="noStrike" kern="1200" dirty="0">
                          <a:solidFill>
                            <a:schemeClr val="tx1"/>
                          </a:solidFill>
                          <a:effectLst/>
                          <a:latin typeface="+mn-lt"/>
                          <a:ea typeface="ＭＳ Ｐゴシック" panose="020B0600070205080204" pitchFamily="50" charset="-128"/>
                          <a:cs typeface="+mn-cs"/>
                        </a:rPr>
                        <a:t>Canon</a:t>
                      </a:r>
                      <a:r>
                        <a:rPr kumimoji="1" lang="pt-BR" sz="1200" b="0" i="0" u="none" strike="noStrike" kern="1200" dirty="0">
                          <a:solidFill>
                            <a:schemeClr val="tx1"/>
                          </a:solidFill>
                          <a:effectLst/>
                          <a:latin typeface="+mn-lt"/>
                          <a:ea typeface="ＭＳ Ｐゴシック" panose="020B0600070205080204" pitchFamily="50" charset="-128"/>
                          <a:cs typeface="+mn-cs"/>
                        </a:rPr>
                        <a:t> Medical </a:t>
                      </a:r>
                      <a:r>
                        <a:rPr kumimoji="1" lang="en-US" altLang="ja-JP" sz="1200" b="0" i="0" u="none" strike="noStrike" kern="1200" dirty="0">
                          <a:solidFill>
                            <a:schemeClr val="tx1"/>
                          </a:solidFill>
                          <a:effectLst/>
                          <a:latin typeface="+mn-lt"/>
                          <a:ea typeface="ＭＳ Ｐゴシック" panose="020B0600070205080204" pitchFamily="50" charset="-128"/>
                          <a:cs typeface="+mn-cs"/>
                        </a:rPr>
                        <a:t>Systems</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pt-BR" sz="1200" b="0" i="0" u="none" strike="noStrike" kern="1200" dirty="0">
                          <a:solidFill>
                            <a:schemeClr val="tx1"/>
                          </a:solidFill>
                          <a:effectLst/>
                          <a:latin typeface="+mn-lt"/>
                          <a:ea typeface="ＭＳ Ｐゴシック" panose="020B0600070205080204" pitchFamily="50" charset="-128"/>
                          <a:cs typeface="+mn-cs"/>
                        </a:rPr>
                        <a:t>do Brasil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キヤノンメディカル</a:t>
                      </a:r>
                      <a:br>
                        <a:rPr kumimoji="1" lang="en-US" altLang="ja-JP" sz="1200" b="0" i="0" u="none" strike="noStrike" kern="1200" dirty="0">
                          <a:solidFill>
                            <a:schemeClr val="tx1"/>
                          </a:solidFill>
                          <a:effectLst/>
                          <a:latin typeface="+mn-lt"/>
                          <a:ea typeface="ＭＳ Ｐゴシック" panose="020B0600070205080204" pitchFamily="50" charset="-128"/>
                          <a:cs typeface="+mn-cs"/>
                        </a:rPr>
                      </a:br>
                      <a:r>
                        <a:rPr kumimoji="1" lang="ja-JP" altLang="en-US" sz="1200" b="0" i="0" u="none" strike="noStrike" kern="1200" dirty="0">
                          <a:solidFill>
                            <a:schemeClr val="tx1"/>
                          </a:solidFill>
                          <a:effectLst/>
                          <a:latin typeface="+mn-lt"/>
                          <a:ea typeface="ＭＳ Ｐゴシック" panose="020B0600070205080204" pitchFamily="50" charset="-128"/>
                          <a:cs typeface="+mn-cs"/>
                        </a:rPr>
                        <a:t>システムズ</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医療用機器の製造・販売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3-D Matrix</a:t>
                      </a:r>
                      <a:r>
                        <a:rPr kumimoji="1" lang="pt-BR" sz="1200" b="0" i="0" u="none" strike="noStrike" kern="1200" baseline="0" dirty="0">
                          <a:solidFill>
                            <a:schemeClr val="tx1"/>
                          </a:solidFill>
                          <a:effectLst/>
                          <a:latin typeface="+mn-lt"/>
                          <a:ea typeface="ＭＳ Ｐゴシック" panose="020B0600070205080204" pitchFamily="50" charset="-128"/>
                          <a:cs typeface="+mn-cs"/>
                        </a:rPr>
                        <a:t> Da America Latina Representacao Comercial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a:t>
                      </a:r>
                      <a:r>
                        <a:rPr kumimoji="1" lang="ja-JP" altLang="en-US" sz="1200" b="0" i="0" u="none" strike="noStrike" kern="1200" dirty="0">
                          <a:solidFill>
                            <a:schemeClr val="tx1"/>
                          </a:solidFill>
                          <a:effectLst/>
                          <a:latin typeface="+mn-lt"/>
                          <a:ea typeface="ＭＳ Ｐゴシック" panose="020B0600070205080204" pitchFamily="50" charset="-128"/>
                          <a:cs typeface="+mn-cs"/>
                        </a:rPr>
                        <a:t>スリー・ディー・マトリックス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南米における止血剤等の医療製品事業の展開</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NS Industria</a:t>
                      </a:r>
                      <a:r>
                        <a:rPr kumimoji="1" lang="pt-BR" sz="1200" b="0" i="0" u="none" strike="noStrike" kern="1200" baseline="0" dirty="0">
                          <a:solidFill>
                            <a:schemeClr val="tx1"/>
                          </a:solidFill>
                          <a:effectLst/>
                          <a:latin typeface="+mn-lt"/>
                          <a:ea typeface="ＭＳ Ｐゴシック" panose="020B0600070205080204" pitchFamily="50" charset="-128"/>
                          <a:cs typeface="+mn-cs"/>
                        </a:rPr>
                        <a:t> de Aparelhos Medicos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オムロン</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NSK America Latina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a:t>
                      </a:r>
                      <a:r>
                        <a:rPr kumimoji="1" lang="ja-JP" altLang="en-US" sz="1200" b="0" i="0" u="none" strike="noStrike" kern="1200" dirty="0">
                          <a:solidFill>
                            <a:schemeClr val="tx1"/>
                          </a:solidFill>
                          <a:effectLst/>
                          <a:latin typeface="+mn-lt"/>
                          <a:ea typeface="ＭＳ Ｐゴシック" panose="020B0600070205080204" pitchFamily="50" charset="-128"/>
                          <a:cs typeface="+mn-cs"/>
                        </a:rPr>
                        <a:t>ナカニシ</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歯科製品の販売・サービス</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Ophthalmos</a:t>
                      </a:r>
                      <a:r>
                        <a:rPr kumimoji="1" lang="pt-BR" sz="1200" b="0" i="0" u="none" strike="noStrike" kern="1200" baseline="0" dirty="0">
                          <a:solidFill>
                            <a:schemeClr val="tx1"/>
                          </a:solidFill>
                          <a:effectLst/>
                          <a:latin typeface="+mn-lt"/>
                          <a:ea typeface="ＭＳ Ｐゴシック" panose="020B0600070205080204" pitchFamily="50" charset="-128"/>
                          <a:cs typeface="+mn-cs"/>
                        </a:rPr>
                        <a:t> S.A.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ロート製薬</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眼科手術用デバイス・目薬等の製造・販売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Optotal Hoya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dirty="0">
                          <a:solidFill>
                            <a:schemeClr val="tx1"/>
                          </a:solidFill>
                          <a:effectLst/>
                          <a:latin typeface="+mn-lt"/>
                          <a:ea typeface="ＭＳ Ｐゴシック" panose="020B0600070205080204" pitchFamily="50" charset="-128"/>
                          <a:cs typeface="+mn-cs"/>
                        </a:rPr>
                        <a:t>HOYA</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メガネレンズの製造</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Takara</a:t>
                      </a:r>
                      <a:r>
                        <a:rPr kumimoji="1" lang="pt-BR" sz="1200" b="0" i="0" u="none" strike="noStrike" kern="1200" baseline="0" dirty="0">
                          <a:solidFill>
                            <a:schemeClr val="tx1"/>
                          </a:solidFill>
                          <a:effectLst/>
                          <a:latin typeface="+mn-lt"/>
                          <a:ea typeface="ＭＳ Ｐゴシック" panose="020B0600070205080204" pitchFamily="50" charset="-128"/>
                          <a:cs typeface="+mn-cs"/>
                        </a:rPr>
                        <a:t> Belmont Para America Do Sul Industria E Comercio De Moveis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タカラベルモント</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美容椅子の製造・販売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025" y="657713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75567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zh-TW" altLang="en-US" dirty="0"/>
              <a:t>（</a:t>
            </a:r>
            <a:r>
              <a:rPr lang="en-US" altLang="zh-TW" dirty="0"/>
              <a:t>3/3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77053611"/>
              </p:ext>
            </p:extLst>
          </p:nvPr>
        </p:nvGraphicFramePr>
        <p:xfrm>
          <a:off x="200023" y="1104304"/>
          <a:ext cx="9504000" cy="251173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7688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9206">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Unicharm do Brasil Industria e Comercio de Productos de Higiene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ユニ・チャーム</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ベビー関連製品の製造・販売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2506">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Zuiko Industria de Maquinas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　</a:t>
                      </a:r>
                      <a:r>
                        <a:rPr kumimoji="1" lang="ja-JP" altLang="en-US" sz="12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生理用ナプキン・紙オムツ製品機械の製造および部品の販売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2506">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FUJIFILM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フジフィルム・ホールディングス・アメリカ・コーポレーション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画像診断製品およびソリューションを提供しています </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519812002"/>
                  </a:ext>
                </a:extLst>
              </a:tr>
              <a:tr h="502506">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Takeda Farmacêutica Brasil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武田薬品工業株式会社 </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ブラジル市場向けに武田薬品工業の製品を輸入・販売する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01190029"/>
                  </a:ext>
                </a:extLst>
              </a:tr>
            </a:tbl>
          </a:graphicData>
        </a:graphic>
      </p:graphicFrame>
      <p:sp>
        <p:nvSpPr>
          <p:cNvPr id="8" name="テキスト ボックス 9"/>
          <p:cNvSpPr txBox="1"/>
          <p:nvPr/>
        </p:nvSpPr>
        <p:spPr>
          <a:xfrm>
            <a:off x="200023"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8523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片側の 2 つの角を丸めた四角形 69"/>
          <p:cNvSpPr/>
          <p:nvPr/>
        </p:nvSpPr>
        <p:spPr>
          <a:xfrm>
            <a:off x="1004002" y="3212976"/>
            <a:ext cx="7981446" cy="1225549"/>
          </a:xfrm>
          <a:prstGeom prst="round2SameRect">
            <a:avLst>
              <a:gd name="adj1" fmla="val 5220"/>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片側の 2 つの角を丸めた四角形 71"/>
          <p:cNvSpPr/>
          <p:nvPr/>
        </p:nvSpPr>
        <p:spPr>
          <a:xfrm rot="10800000">
            <a:off x="1004000" y="4438520"/>
            <a:ext cx="7981446" cy="1223415"/>
          </a:xfrm>
          <a:prstGeom prst="round2SameRect">
            <a:avLst>
              <a:gd name="adj1" fmla="val 4688"/>
              <a:gd name="adj2" fmla="val 0"/>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1/5</a:t>
            </a:r>
            <a:r>
              <a:rPr lang="zh-TW" altLang="en-US" dirty="0"/>
              <a:t>）</a:t>
            </a:r>
          </a:p>
        </p:txBody>
      </p:sp>
      <p:sp>
        <p:nvSpPr>
          <p:cNvPr id="21" name="テキスト ボックス 20"/>
          <p:cNvSpPr txBox="1"/>
          <p:nvPr/>
        </p:nvSpPr>
        <p:spPr>
          <a:xfrm>
            <a:off x="200472" y="6525344"/>
            <a:ext cx="5760640" cy="144016"/>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pSp>
        <p:nvGrpSpPr>
          <p:cNvPr id="10" name="グループ化 7"/>
          <p:cNvGrpSpPr/>
          <p:nvPr/>
        </p:nvGrpSpPr>
        <p:grpSpPr>
          <a:xfrm>
            <a:off x="416496" y="2666924"/>
            <a:ext cx="9073008"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医療機器のサプライチェーンの概略図</a:t>
              </a:r>
            </a:p>
          </p:txBody>
        </p:sp>
      </p:grpSp>
      <p:sp>
        <p:nvSpPr>
          <p:cNvPr id="75" name="テキスト ボックス 74"/>
          <p:cNvSpPr txBox="1"/>
          <p:nvPr/>
        </p:nvSpPr>
        <p:spPr>
          <a:xfrm>
            <a:off x="200472" y="1124744"/>
            <a:ext cx="9505056" cy="1296144"/>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ハイエンド製品の場合はメーカー販売代理店、ローエンド製品の場合は第</a:t>
            </a:r>
            <a:r>
              <a:rPr lang="en-US" altLang="ja-JP" dirty="0"/>
              <a:t>3</a:t>
            </a:r>
            <a:r>
              <a:rPr lang="ja-JP" altLang="en-US" dirty="0"/>
              <a:t>者販売代理店を介して売買されることが一般的である。</a:t>
            </a:r>
          </a:p>
          <a:p>
            <a:pPr marL="444500" lvl="2" indent="-160338" algn="just" fontAlgn="ctr">
              <a:lnSpc>
                <a:spcPct val="110000"/>
              </a:lnSpc>
              <a:spcAft>
                <a:spcPts val="200"/>
              </a:spcAft>
              <a:buClr>
                <a:srgbClr val="5F8AC3"/>
              </a:buClr>
              <a:buSzPct val="80000"/>
              <a:buFont typeface="Wingdings" panose="05000000000000000000" pitchFamily="2" charset="2"/>
              <a:buChar char="l"/>
            </a:pPr>
            <a:r>
              <a:rPr lang="ja-JP" altLang="en-US" sz="1400" dirty="0"/>
              <a:t>大手医療機器メーカーの中には、販売代理店を買収することで、販売体制を強化する動きもある。</a:t>
            </a:r>
            <a:endParaRPr lang="en-US" altLang="ja-JP" sz="1400" dirty="0"/>
          </a:p>
          <a:p>
            <a:pPr>
              <a:spcBef>
                <a:spcPts val="800"/>
              </a:spcBef>
              <a:spcAft>
                <a:spcPts val="1200"/>
              </a:spcAft>
            </a:pPr>
            <a:r>
              <a:rPr lang="ja-JP" altLang="en-US" dirty="0"/>
              <a:t>大都市に本社を持ち、地方部にも支店を持つ大手販売代理店のほか、特定の地域に強い中小販売代理店がある。</a:t>
            </a:r>
          </a:p>
        </p:txBody>
      </p:sp>
      <p:sp>
        <p:nvSpPr>
          <p:cNvPr id="82" name="Rectangle 13"/>
          <p:cNvSpPr>
            <a:spLocks noChangeArrowheads="1"/>
          </p:cNvSpPr>
          <p:nvPr/>
        </p:nvSpPr>
        <p:spPr bwMode="blackWhite">
          <a:xfrm>
            <a:off x="7613860" y="3468564"/>
            <a:ext cx="1116000" cy="1943447"/>
          </a:xfrm>
          <a:prstGeom prst="roundRect">
            <a:avLst>
              <a:gd name="adj" fmla="val 443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医療機関</a:t>
            </a:r>
          </a:p>
        </p:txBody>
      </p:sp>
      <p:sp>
        <p:nvSpPr>
          <p:cNvPr id="86" name="テキスト ボックス 59"/>
          <p:cNvSpPr txBox="1"/>
          <p:nvPr/>
        </p:nvSpPr>
        <p:spPr>
          <a:xfrm>
            <a:off x="1076008" y="3532538"/>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77D4ED"/>
                </a:solidFill>
              </a14:hiddenFill>
            </a:ext>
            <a:ext uri="{91240B29-F687-4F45-9708-019B960494DF}">
              <a14:hiddenLine xmlns:a14="http://schemas.microsoft.com/office/drawing/2010/main" w="12700" cap="flat" cmpd="sng" algn="ctr">
                <a:solidFill>
                  <a:srgbClr val="027F9C"/>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ハイエンド製品</a:t>
            </a: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endParaRPr>
          </a:p>
        </p:txBody>
      </p:sp>
      <p:sp>
        <p:nvSpPr>
          <p:cNvPr id="140" name="右矢印 139"/>
          <p:cNvSpPr/>
          <p:nvPr/>
        </p:nvSpPr>
        <p:spPr>
          <a:xfrm>
            <a:off x="4099357"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右矢印 140"/>
          <p:cNvSpPr/>
          <p:nvPr/>
        </p:nvSpPr>
        <p:spPr>
          <a:xfrm>
            <a:off x="4099357"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右矢印 141"/>
          <p:cNvSpPr/>
          <p:nvPr/>
        </p:nvSpPr>
        <p:spPr>
          <a:xfrm>
            <a:off x="6718614"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右矢印 142"/>
          <p:cNvSpPr/>
          <p:nvPr/>
        </p:nvSpPr>
        <p:spPr>
          <a:xfrm>
            <a:off x="6703374"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59"/>
          <p:cNvSpPr txBox="1"/>
          <p:nvPr/>
        </p:nvSpPr>
        <p:spPr>
          <a:xfrm>
            <a:off x="1076008" y="4758494"/>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 uri="{91240B29-F687-4F45-9708-019B960494DF}">
              <a14:hiddenLine xmlns:a14="http://schemas.microsoft.com/office/drawing/2010/main" w="12700" cap="flat" cmpd="sng" algn="ctr">
                <a:solidFill>
                  <a:srgbClr val="3D6AA7"/>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ローエンド製品</a:t>
            </a:r>
          </a:p>
        </p:txBody>
      </p:sp>
      <p:sp>
        <p:nvSpPr>
          <p:cNvPr id="78" name="Rectangle 13"/>
          <p:cNvSpPr>
            <a:spLocks noChangeArrowheads="1"/>
          </p:cNvSpPr>
          <p:nvPr/>
        </p:nvSpPr>
        <p:spPr bwMode="blackWhite">
          <a:xfrm>
            <a:off x="2588176" y="3468563"/>
            <a:ext cx="1515755" cy="1943447"/>
          </a:xfrm>
          <a:prstGeom prst="roundRect">
            <a:avLst>
              <a:gd name="adj" fmla="val 443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lIns="36000" rIns="36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医療機器メーカー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輸入業者</a:t>
            </a:r>
          </a:p>
        </p:txBody>
      </p:sp>
      <p:sp>
        <p:nvSpPr>
          <p:cNvPr id="81" name="Rectangle 13"/>
          <p:cNvSpPr>
            <a:spLocks noChangeArrowheads="1"/>
          </p:cNvSpPr>
          <p:nvPr/>
        </p:nvSpPr>
        <p:spPr bwMode="blackWhite">
          <a:xfrm>
            <a:off x="5004154" y="3468564"/>
            <a:ext cx="1710775" cy="726825"/>
          </a:xfrm>
          <a:prstGeom prst="roundRect">
            <a:avLst>
              <a:gd name="adj" fmla="val 652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88" name="グループ化 87"/>
          <p:cNvGrpSpPr/>
          <p:nvPr/>
        </p:nvGrpSpPr>
        <p:grpSpPr>
          <a:xfrm>
            <a:off x="6271035" y="3628034"/>
            <a:ext cx="338387" cy="469983"/>
            <a:chOff x="4160912" y="1916832"/>
            <a:chExt cx="648072" cy="900101"/>
          </a:xfrm>
        </p:grpSpPr>
        <p:sp>
          <p:nvSpPr>
            <p:cNvPr id="89" name="正方形/長方形 88"/>
            <p:cNvSpPr/>
            <p:nvPr/>
          </p:nvSpPr>
          <p:spPr>
            <a:xfrm>
              <a:off x="4160912" y="1916832"/>
              <a:ext cx="504056" cy="9001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4160912" y="19888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160912" y="212514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4160912" y="226145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397759"/>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4160912" y="2534065"/>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直角三角形 94"/>
            <p:cNvSpPr/>
            <p:nvPr/>
          </p:nvSpPr>
          <p:spPr>
            <a:xfrm>
              <a:off x="4664968" y="1916832"/>
              <a:ext cx="144016" cy="144016"/>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664968" y="2060848"/>
              <a:ext cx="144016" cy="756085"/>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4160912" y="267037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9" name="Rectangle 13"/>
          <p:cNvSpPr>
            <a:spLocks noChangeArrowheads="1"/>
          </p:cNvSpPr>
          <p:nvPr/>
        </p:nvSpPr>
        <p:spPr bwMode="blackWhite">
          <a:xfrm>
            <a:off x="5004154" y="4692011"/>
            <a:ext cx="1710775" cy="720000"/>
          </a:xfrm>
          <a:prstGeom prst="roundRect">
            <a:avLst>
              <a:gd name="adj" fmla="val 608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第</a:t>
            </a:r>
            <a:r>
              <a:rPr lang="en-US" altLang="ja-JP" sz="1400" b="1" dirty="0">
                <a:cs typeface="Arial" pitchFamily="34" charset="0"/>
              </a:rPr>
              <a:t>3</a:t>
            </a:r>
            <a:r>
              <a:rPr lang="ja-JP" altLang="en-US" sz="1400" b="1" dirty="0">
                <a:cs typeface="Arial" pitchFamily="34" charset="0"/>
              </a:rPr>
              <a:t>者</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98" name="グループ化 97"/>
          <p:cNvGrpSpPr/>
          <p:nvPr/>
        </p:nvGrpSpPr>
        <p:grpSpPr>
          <a:xfrm>
            <a:off x="6244186" y="5031555"/>
            <a:ext cx="440284" cy="332831"/>
            <a:chOff x="3644601" y="3978082"/>
            <a:chExt cx="440284" cy="332831"/>
          </a:xfrm>
        </p:grpSpPr>
        <p:grpSp>
          <p:nvGrpSpPr>
            <p:cNvPr id="99" name="グループ化 98"/>
            <p:cNvGrpSpPr/>
            <p:nvPr/>
          </p:nvGrpSpPr>
          <p:grpSpPr>
            <a:xfrm>
              <a:off x="3644601" y="3978082"/>
              <a:ext cx="440284" cy="332831"/>
              <a:chOff x="3644601" y="3978082"/>
              <a:chExt cx="440284" cy="332831"/>
            </a:xfrm>
          </p:grpSpPr>
          <p:sp>
            <p:nvSpPr>
              <p:cNvPr id="101" name="正方形/長方形 100"/>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直角三角形 103"/>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0" name="正方形/長方形 99"/>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06569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2/5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25357015"/>
              </p:ext>
            </p:extLst>
          </p:nvPr>
        </p:nvGraphicFramePr>
        <p:xfrm>
          <a:off x="200472" y="1412778"/>
          <a:ext cx="9540516" cy="4833645"/>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17144">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6603">
                <a:tc>
                  <a:txBody>
                    <a:bodyPr/>
                    <a:lstStyle/>
                    <a:p>
                      <a:pPr algn="ctr" fontAlgn="ctr"/>
                      <a:r>
                        <a:rPr lang="en-US" altLang="ja-JP" sz="1000" b="0" i="0" u="none" strike="noStrike" dirty="0">
                          <a:solidFill>
                            <a:srgbClr val="000000"/>
                          </a:solidFill>
                          <a:effectLst/>
                          <a:latin typeface="+mn-lt"/>
                          <a:ea typeface="+mn-ea"/>
                        </a:rPr>
                        <a:t>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Importação Indústria e Comércio Ambriex S/A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1954</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心臓画像・電気生理学的画像システム、肺機能・運動生理学用診断システム、水質モニター装置、</a:t>
                      </a:r>
                      <a:r>
                        <a:rPr lang="en-US" altLang="ja-JP" sz="1050" b="0" i="0" u="none" strike="noStrike" spc="-20" baseline="0" dirty="0">
                          <a:solidFill>
                            <a:srgbClr val="000000"/>
                          </a:solidFill>
                          <a:effectLst/>
                          <a:latin typeface="+mn-lt"/>
                          <a:ea typeface="+mn-ea"/>
                        </a:rPr>
                        <a:t>pH</a:t>
                      </a:r>
                      <a:r>
                        <a:rPr lang="ja-JP" altLang="en-US" sz="1050" b="0" i="0" u="none" strike="noStrike" spc="-20" baseline="0" dirty="0">
                          <a:solidFill>
                            <a:srgbClr val="000000"/>
                          </a:solidFill>
                          <a:effectLst/>
                          <a:latin typeface="+mn-lt"/>
                          <a:ea typeface="+mn-ea"/>
                        </a:rPr>
                        <a:t>計･塩分濃度計･導電率計･濁度計･溶存酸素計･温度計、炭化水素モニターなど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Horiba</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Omega Medical </a:t>
                      </a:r>
                      <a:r>
                        <a:rPr lang="en-US" sz="1050" b="0" i="0" u="none" strike="noStrike" spc="-20" baseline="0" dirty="0" err="1">
                          <a:solidFill>
                            <a:srgbClr val="000000"/>
                          </a:solidFill>
                          <a:effectLst/>
                          <a:latin typeface="+mn-lt"/>
                          <a:ea typeface="+mn-ea"/>
                        </a:rPr>
                        <a:t>Imag-ing</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Ferraris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Respiratory</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Stanford research</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8609">
                <a:tc>
                  <a:txBody>
                    <a:bodyPr/>
                    <a:lstStyle/>
                    <a:p>
                      <a:pPr algn="ctr" fontAlgn="ctr"/>
                      <a:r>
                        <a:rPr lang="en-US" altLang="ja-JP" sz="1000" b="0" i="0" u="none" strike="noStrike" dirty="0">
                          <a:solidFill>
                            <a:srgbClr val="000000"/>
                          </a:solidFill>
                          <a:effectLst/>
                          <a:latin typeface="+mn-lt"/>
                          <a:ea typeface="+mn-ea"/>
                        </a:rPr>
                        <a:t>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BIOCAM - EQUIPAMENTO MÉDICO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各種モニター、心電図装置、除細動器、手術用吸引器、遠心分離器、保存容器、空気圧縮器など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FANEM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STRYKER</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Pró</a:t>
                      </a:r>
                      <a:r>
                        <a:rPr lang="en-US" sz="1050" b="0" i="0" u="none" strike="noStrike" spc="-20" baseline="0" dirty="0">
                          <a:solidFill>
                            <a:srgbClr val="000000"/>
                          </a:solidFill>
                          <a:effectLst/>
                          <a:latin typeface="+mn-lt"/>
                          <a:ea typeface="+mn-ea"/>
                        </a:rPr>
                        <a:t>-life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8609">
                <a:tc>
                  <a:txBody>
                    <a:bodyPr/>
                    <a:lstStyle/>
                    <a:p>
                      <a:pPr algn="ctr" fontAlgn="ctr"/>
                      <a:r>
                        <a:rPr lang="en-US" altLang="ja-JP" sz="1000" b="0" i="0" u="none" strike="noStrike">
                          <a:solidFill>
                            <a:srgbClr val="000000"/>
                          </a:solidFill>
                          <a:effectLst/>
                          <a:latin typeface="+mn-lt"/>
                          <a:ea typeface="+mn-ea"/>
                        </a:rPr>
                        <a:t>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Bley Med Equipamentos Médicos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20</a:t>
                      </a:r>
                      <a:r>
                        <a:rPr lang="ja-JP" altLang="en-US" sz="1100" b="0" i="0" u="none" strike="noStrike" spc="-20" baseline="0" dirty="0">
                          <a:solidFill>
                            <a:srgbClr val="000000"/>
                          </a:solidFill>
                          <a:effectLst/>
                          <a:latin typeface="+mn-lt"/>
                          <a:ea typeface="+mn-ea"/>
                        </a:rPr>
                        <a:t>年</a:t>
                      </a:r>
                      <a:endParaRPr lang="en-US" altLang="ja-JP" sz="1100" b="0" i="0" u="none" strike="noStrike" spc="-20" baseline="0" dirty="0">
                        <a:solidFill>
                          <a:srgbClr val="000000"/>
                        </a:solidFill>
                        <a:effectLst/>
                        <a:latin typeface="+mn-lt"/>
                        <a:ea typeface="+mn-ea"/>
                      </a:endParaRPr>
                    </a:p>
                    <a:p>
                      <a:pPr algn="ctr" fontAlgn="ctr"/>
                      <a:r>
                        <a:rPr lang="ja-JP" altLang="en-US" sz="1100" b="0" i="0" u="none" strike="noStrike" spc="-20" baseline="0"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オートクレーブ、電子メス、植え込み型除細動器、除細動器など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mn-lt"/>
                          <a:ea typeface="+mn-ea"/>
                        </a:rPr>
                        <a:t>Cristófoli</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HeartSine</a:t>
                      </a:r>
                      <a:r>
                        <a:rPr lang="en-US" sz="1050" b="0" i="0" u="none" strike="noStrike" spc="-20" baseline="0" dirty="0">
                          <a:solidFill>
                            <a:srgbClr val="000000"/>
                          </a:solidFill>
                          <a:effectLst/>
                          <a:latin typeface="+mn-lt"/>
                          <a:ea typeface="+mn-ea"/>
                        </a:rPr>
                        <a:t> Technologies</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Microem</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4088">
                <a:tc>
                  <a:txBody>
                    <a:bodyPr/>
                    <a:lstStyle/>
                    <a:p>
                      <a:pPr algn="ctr" fontAlgn="ctr"/>
                      <a:r>
                        <a:rPr lang="en-US" altLang="ja-JP" sz="1000" b="0" i="0" u="none" strike="noStrike">
                          <a:solidFill>
                            <a:srgbClr val="000000"/>
                          </a:solidFill>
                          <a:effectLst/>
                          <a:latin typeface="+mn-lt"/>
                          <a:ea typeface="+mn-ea"/>
                        </a:rPr>
                        <a:t>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Brasmédica Comércio, Importação e Exportação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ヘモグロビン測定装置などの計器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2094">
                <a:tc>
                  <a:txBody>
                    <a:bodyPr/>
                    <a:lstStyle/>
                    <a:p>
                      <a:pPr algn="ctr" fontAlgn="ctr"/>
                      <a:r>
                        <a:rPr lang="en-US" altLang="ja-JP" sz="1000" b="0" i="0" u="none" strike="noStrike" dirty="0">
                          <a:solidFill>
                            <a:srgbClr val="000000"/>
                          </a:solidFill>
                          <a:effectLst/>
                          <a:latin typeface="+mn-lt"/>
                          <a:ea typeface="+mn-ea"/>
                        </a:rPr>
                        <a:t>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r>
                        <a:rPr kumimoji="1" lang="pt-BR" altLang="ja-JP" sz="1050" b="0" i="0" u="none" strike="noStrike" kern="1200" spc="-20" baseline="0" dirty="0">
                          <a:solidFill>
                            <a:srgbClr val="000000"/>
                          </a:solidFill>
                          <a:effectLst/>
                          <a:latin typeface="+mn-lt"/>
                          <a:ea typeface="+mn-ea"/>
                          <a:cs typeface="+mn-cs"/>
                        </a:rPr>
                        <a:t>BSB MEDICAL ASSIST. TÉCNICA E COM. DE EQUIP. HOSPITALARES LTDA. </a:t>
                      </a:r>
                      <a:endParaRPr kumimoji="1" lang="pt-BR" altLang="ja-JP" sz="1050" b="0" i="0" u="none" strike="noStrike" kern="1200" spc="-20" baseline="0" dirty="0">
                        <a:solidFill>
                          <a:schemeClr val="dk1"/>
                        </a:solidFill>
                        <a:latin typeface="+mn-lt"/>
                        <a:ea typeface="+mn-ea"/>
                        <a:cs typeface="+mn-cs"/>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アーチ手術機材、デジタル</a:t>
                      </a:r>
                      <a:r>
                        <a:rPr lang="en-US" altLang="ja-JP" sz="1050" b="0" i="0" u="none" strike="noStrike" spc="-20" baseline="0" dirty="0">
                          <a:solidFill>
                            <a:srgbClr val="000000"/>
                          </a:solidFill>
                          <a:effectLst/>
                          <a:latin typeface="+mn-lt"/>
                          <a:ea typeface="+mn-ea"/>
                        </a:rPr>
                        <a:t>X</a:t>
                      </a:r>
                      <a:r>
                        <a:rPr lang="ja-JP" altLang="en-US" sz="1050" b="0" i="0" u="none" strike="noStrike" spc="-20" baseline="0" dirty="0">
                          <a:solidFill>
                            <a:srgbClr val="000000"/>
                          </a:solidFill>
                          <a:effectLst/>
                          <a:latin typeface="+mn-lt"/>
                          <a:ea typeface="+mn-ea"/>
                        </a:rPr>
                        <a:t>線装置、ポータブル</a:t>
                      </a:r>
                      <a:r>
                        <a:rPr lang="en-US" altLang="ja-JP" sz="1050" b="0" i="0" u="none" strike="noStrike" spc="-20" baseline="0" dirty="0">
                          <a:solidFill>
                            <a:srgbClr val="000000"/>
                          </a:solidFill>
                          <a:effectLst/>
                          <a:latin typeface="+mn-lt"/>
                          <a:ea typeface="+mn-ea"/>
                        </a:rPr>
                        <a:t>X</a:t>
                      </a:r>
                      <a:r>
                        <a:rPr lang="ja-JP" altLang="en-US" sz="1050" b="0" i="0" u="none" strike="noStrike" spc="-20" baseline="0" dirty="0">
                          <a:solidFill>
                            <a:srgbClr val="000000"/>
                          </a:solidFill>
                          <a:effectLst/>
                          <a:latin typeface="+mn-lt"/>
                          <a:ea typeface="+mn-ea"/>
                        </a:rPr>
                        <a:t>線装置、</a:t>
                      </a:r>
                      <a:br>
                        <a:rPr lang="en-US" altLang="ja-JP" sz="1050" b="0" i="0" u="none" strike="noStrike" spc="-20" baseline="0" dirty="0">
                          <a:solidFill>
                            <a:srgbClr val="000000"/>
                          </a:solidFill>
                          <a:effectLst/>
                          <a:latin typeface="+mn-lt"/>
                          <a:ea typeface="+mn-ea"/>
                        </a:rPr>
                      </a:br>
                      <a:r>
                        <a:rPr lang="ja-JP" altLang="en-US" sz="1050" b="0" i="0" u="none" strike="noStrike" spc="-20" baseline="0" dirty="0">
                          <a:solidFill>
                            <a:srgbClr val="000000"/>
                          </a:solidFill>
                          <a:effectLst/>
                          <a:latin typeface="+mn-lt"/>
                          <a:ea typeface="+mn-ea"/>
                        </a:rPr>
                        <a:t>マンモグラフィ、</a:t>
                      </a:r>
                      <a:r>
                        <a:rPr lang="en-US" altLang="ja-JP" sz="1050" b="0" i="0" u="none" strike="noStrike" spc="-20" baseline="0" dirty="0">
                          <a:solidFill>
                            <a:srgbClr val="000000"/>
                          </a:solidFill>
                          <a:effectLst/>
                          <a:latin typeface="+mn-lt"/>
                          <a:ea typeface="+mn-ea"/>
                        </a:rPr>
                        <a:t>MRI</a:t>
                      </a:r>
                      <a:r>
                        <a:rPr lang="ja-JP" altLang="en-US" sz="1050" b="0" i="0" u="none" strike="noStrike" spc="-20" baseline="0" dirty="0" err="1">
                          <a:solidFill>
                            <a:srgbClr val="000000"/>
                          </a:solidFill>
                          <a:effectLst/>
                          <a:latin typeface="+mn-lt"/>
                          <a:ea typeface="+mn-ea"/>
                        </a:rPr>
                        <a:t>、</a:t>
                      </a:r>
                      <a:r>
                        <a:rPr lang="ja-JP" altLang="en-US" sz="1050" b="0" i="0" u="none" strike="noStrike" spc="-20" baseline="0" dirty="0">
                          <a:solidFill>
                            <a:srgbClr val="000000"/>
                          </a:solidFill>
                          <a:effectLst/>
                          <a:latin typeface="+mn-lt"/>
                          <a:ea typeface="+mn-ea"/>
                        </a:rPr>
                        <a:t>放射線治療シミュレータ、超音波機器、</a:t>
                      </a:r>
                      <a:r>
                        <a:rPr lang="en-US" altLang="ja-JP" sz="1050" b="0" i="0" u="none" strike="noStrike" spc="-20" baseline="0" dirty="0">
                          <a:solidFill>
                            <a:srgbClr val="000000"/>
                          </a:solidFill>
                          <a:effectLst/>
                          <a:latin typeface="+mn-lt"/>
                          <a:ea typeface="+mn-ea"/>
                        </a:rPr>
                        <a:t>CT</a:t>
                      </a:r>
                      <a:r>
                        <a:rPr lang="ja-JP" altLang="en-US" sz="1050" b="0" i="0" u="none" strike="noStrike" spc="-20" baseline="0" dirty="0">
                          <a:solidFill>
                            <a:srgbClr val="000000"/>
                          </a:solidFill>
                          <a:effectLst/>
                          <a:latin typeface="+mn-lt"/>
                          <a:ea typeface="+mn-ea"/>
                        </a:rPr>
                        <a:t>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VMI （PHILIPS）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5947">
                <a:tc>
                  <a:txBody>
                    <a:bodyPr/>
                    <a:lstStyle/>
                    <a:p>
                      <a:pPr algn="ctr" fontAlgn="ctr"/>
                      <a:r>
                        <a:rPr lang="en-US" altLang="ja-JP" sz="1000" b="0" i="0" u="none" strike="noStrike" dirty="0">
                          <a:solidFill>
                            <a:srgbClr val="000000"/>
                          </a:solidFill>
                          <a:effectLst/>
                          <a:latin typeface="+mn-lt"/>
                          <a:ea typeface="+mn-ea"/>
                        </a:rPr>
                        <a:t>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CIAL - Comércio de Artigos para Laboratório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1996</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撹拌器、計量器、遠心分離器、蒸留器、分光光度計、顕微鏡、</a:t>
                      </a:r>
                      <a:r>
                        <a:rPr lang="en-US" altLang="ja-JP" sz="1050" b="0" i="0" u="none" strike="noStrike" spc="-20" baseline="0" dirty="0">
                          <a:solidFill>
                            <a:srgbClr val="000000"/>
                          </a:solidFill>
                          <a:effectLst/>
                          <a:latin typeface="+mn-lt"/>
                          <a:ea typeface="+mn-ea"/>
                        </a:rPr>
                        <a:t>pH</a:t>
                      </a:r>
                      <a:r>
                        <a:rPr lang="ja-JP" altLang="en-US" sz="1050" b="0" i="0" u="none" strike="noStrike" spc="-20" baseline="0" dirty="0">
                          <a:solidFill>
                            <a:srgbClr val="000000"/>
                          </a:solidFill>
                          <a:effectLst/>
                          <a:latin typeface="+mn-lt"/>
                          <a:ea typeface="+mn-ea"/>
                        </a:rPr>
                        <a:t>計、屈折率計など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HANNA Instruments SL</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PERMUTION （EJ Krieger e Cia Ltda.） </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QUIMIS </a:t>
                      </a:r>
                      <a:r>
                        <a:rPr lang="en-US" sz="1050" b="0" i="0" u="none" strike="noStrike" spc="-20" baseline="0" dirty="0" err="1">
                          <a:solidFill>
                            <a:srgbClr val="000000"/>
                          </a:solidFill>
                          <a:effectLst/>
                          <a:latin typeface="+mn-lt"/>
                          <a:ea typeface="+mn-ea"/>
                        </a:rPr>
                        <a:t>Aparelhos</a:t>
                      </a:r>
                      <a:r>
                        <a:rPr lang="en-US" sz="1050" b="0" i="0" u="none" strike="noStrike" spc="-20" baseline="0" dirty="0">
                          <a:solidFill>
                            <a:srgbClr val="000000"/>
                          </a:solidFill>
                          <a:effectLst/>
                          <a:latin typeface="+mn-lt"/>
                          <a:ea typeface="+mn-ea"/>
                        </a:rPr>
                        <a:t> </a:t>
                      </a:r>
                      <a:r>
                        <a:rPr lang="en-US" sz="1050" b="0" i="0" u="none" strike="noStrike" spc="-20" baseline="0" dirty="0" err="1">
                          <a:solidFill>
                            <a:srgbClr val="000000"/>
                          </a:solidFill>
                          <a:effectLst/>
                          <a:latin typeface="+mn-lt"/>
                          <a:ea typeface="+mn-ea"/>
                        </a:rPr>
                        <a:t>Científicos</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04223">
                <a:tc>
                  <a:txBody>
                    <a:bodyPr/>
                    <a:lstStyle/>
                    <a:p>
                      <a:pPr algn="ctr" fontAlgn="ctr"/>
                      <a:r>
                        <a:rPr lang="en-US" altLang="ja-JP" sz="1000" b="0" i="0" u="none" strike="noStrike" dirty="0">
                          <a:solidFill>
                            <a:srgbClr val="000000"/>
                          </a:solidFill>
                          <a:effectLst/>
                          <a:latin typeface="+mn-lt"/>
                          <a:ea typeface="+mn-ea"/>
                        </a:rPr>
                        <a:t>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CK Leika. - C.K. Comércio e Representação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1991</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顕微鏡、電子顕微鏡など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mn-lt"/>
                          <a:ea typeface="+mn-ea"/>
                        </a:rPr>
                        <a:t>Grupo</a:t>
                      </a:r>
                      <a:r>
                        <a:rPr lang="en-US" sz="1050" b="0" i="0" u="none" strike="noStrike" spc="-20" baseline="0" dirty="0">
                          <a:solidFill>
                            <a:srgbClr val="000000"/>
                          </a:solidFill>
                          <a:effectLst/>
                          <a:latin typeface="+mn-lt"/>
                          <a:ea typeface="+mn-ea"/>
                        </a:rPr>
                        <a:t> Leica </a:t>
                      </a:r>
                      <a:r>
                        <a:rPr lang="en-US" sz="1050" b="0" i="0" u="none" strike="noStrike" spc="-20" baseline="0" dirty="0" err="1">
                          <a:solidFill>
                            <a:srgbClr val="000000"/>
                          </a:solidFill>
                          <a:effectLst/>
                          <a:latin typeface="+mn-lt"/>
                          <a:ea typeface="+mn-ea"/>
                        </a:rPr>
                        <a:t>Microsys-tems</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8609">
                <a:tc>
                  <a:txBody>
                    <a:bodyPr/>
                    <a:lstStyle/>
                    <a:p>
                      <a:pPr algn="ctr" fontAlgn="ctr"/>
                      <a:r>
                        <a:rPr lang="en-US" altLang="ja-JP" sz="1000" b="0" i="0" u="none" strike="noStrike" dirty="0">
                          <a:solidFill>
                            <a:srgbClr val="000000"/>
                          </a:solidFill>
                          <a:effectLst/>
                          <a:latin typeface="+mn-lt"/>
                          <a:ea typeface="+mn-ea"/>
                        </a:rPr>
                        <a:t>8 </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err="1">
                          <a:solidFill>
                            <a:srgbClr val="000000"/>
                          </a:solidFill>
                          <a:effectLst/>
                          <a:latin typeface="+mn-lt"/>
                          <a:ea typeface="ＭＳ Ｐゴシック" panose="020B0600070205080204" pitchFamily="50" charset="-128"/>
                        </a:rPr>
                        <a:t>Contatti</a:t>
                      </a:r>
                      <a:r>
                        <a:rPr lang="en-US" altLang="ja-JP" sz="1050" b="0" i="0" u="none" strike="noStrike" dirty="0">
                          <a:solidFill>
                            <a:srgbClr val="000000"/>
                          </a:solidFill>
                          <a:effectLst/>
                          <a:latin typeface="+mn-lt"/>
                          <a:ea typeface="ＭＳ Ｐゴシック" panose="020B0600070205080204" pitchFamily="50" charset="-128"/>
                        </a:rPr>
                        <a:t> Medical</a:t>
                      </a:r>
                      <a:endParaRPr lang="pt-BR" sz="1050" b="0" i="0" u="none" strike="noStrike" spc="-20" baseline="0" dirty="0">
                        <a:solidFill>
                          <a:srgbClr val="000000"/>
                        </a:solidFill>
                        <a:effectLst/>
                        <a:latin typeface="+mn-lt"/>
                        <a:ea typeface="+mn-ea"/>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1984</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医療機器および使い捨て医療器具</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endParaRPr lang="en-US" sz="1050" b="0" i="0" u="none" strike="noStrike" spc="-20" baseline="0" dirty="0">
                        <a:solidFill>
                          <a:srgbClr val="000000"/>
                        </a:solidFill>
                        <a:effectLst/>
                        <a:latin typeface="+mn-lt"/>
                        <a:ea typeface="+mn-ea"/>
                      </a:endParaRPr>
                    </a:p>
                    <a:p>
                      <a:pPr algn="l" fontAlgn="ctr"/>
                      <a:r>
                        <a:rPr lang="en-US" sz="1050" b="0" i="0" u="none" strike="noStrike" spc="-20" baseline="0" dirty="0">
                          <a:solidFill>
                            <a:srgbClr val="000000"/>
                          </a:solidFill>
                          <a:effectLst/>
                          <a:latin typeface="+mn-lt"/>
                          <a:ea typeface="+mn-ea"/>
                        </a:rPr>
                        <a:t>AMCHAM Brazil, AHK, </a:t>
                      </a:r>
                      <a:r>
                        <a:rPr lang="en-US" sz="1050" b="0" i="0" u="none" strike="noStrike" spc="-20" baseline="0" dirty="0" err="1">
                          <a:solidFill>
                            <a:srgbClr val="000000"/>
                          </a:solidFill>
                          <a:effectLst/>
                          <a:latin typeface="+mn-lt"/>
                          <a:ea typeface="+mn-ea"/>
                        </a:rPr>
                        <a:t>Abimed</a:t>
                      </a:r>
                      <a:r>
                        <a:rPr lang="en-US" sz="1050" b="0" i="0" u="none" strike="noStrike" spc="-20" baseline="0" dirty="0">
                          <a:solidFill>
                            <a:srgbClr val="000000"/>
                          </a:solidFill>
                          <a:effectLst/>
                          <a:latin typeface="+mn-lt"/>
                          <a:ea typeface="+mn-ea"/>
                        </a:rPr>
                        <a:t>, </a:t>
                      </a:r>
                      <a:r>
                        <a:rPr lang="en-US" sz="1050" b="0" i="0" u="none" strike="noStrike" spc="-20" baseline="0" dirty="0" err="1">
                          <a:solidFill>
                            <a:srgbClr val="000000"/>
                          </a:solidFill>
                          <a:effectLst/>
                          <a:latin typeface="+mn-lt"/>
                          <a:ea typeface="+mn-ea"/>
                        </a:rPr>
                        <a:t>Abimo</a:t>
                      </a:r>
                      <a:endParaRPr lang="en-US" sz="1050" b="0" i="0" u="none" strike="noStrike" spc="-20" baseline="0" dirty="0">
                        <a:solidFill>
                          <a:srgbClr val="000000"/>
                        </a:solidFill>
                        <a:effectLst/>
                        <a:latin typeface="+mn-lt"/>
                        <a:ea typeface="+mn-ea"/>
                      </a:endParaRPr>
                    </a:p>
                    <a:p>
                      <a:pPr algn="l" fontAlgn="ct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66015684"/>
                  </a:ext>
                </a:extLst>
              </a:tr>
              <a:tr h="498609">
                <a:tc>
                  <a:txBody>
                    <a:bodyPr/>
                    <a:lstStyle/>
                    <a:p>
                      <a:pPr algn="ctr" fontAlgn="ctr"/>
                      <a:r>
                        <a:rPr lang="en-US" altLang="ja-JP" sz="1000" b="0" i="0" u="none" strike="noStrike" dirty="0">
                          <a:solidFill>
                            <a:srgbClr val="000000"/>
                          </a:solidFill>
                          <a:effectLst/>
                          <a:latin typeface="+mn-lt"/>
                          <a:ea typeface="+mn-ea"/>
                        </a:rPr>
                        <a:t>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DANI Comércio, Representação e Prestação de Serviços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1988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麻酔器具、電子メス、手術用テーブル、オートクレーブ、乾熱滅菌器、保存容器、温室、モニター、換気機器など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PHILIPS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DIXTAL</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FANEM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WEM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ORTOSINTESE</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SAMTRONIC</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ja-JP" altLang="en-US" sz="800" dirty="0"/>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主要な代理店を次に示す。</a:t>
            </a:r>
          </a:p>
        </p:txBody>
      </p:sp>
    </p:spTree>
    <p:extLst>
      <p:ext uri="{BB962C8B-B14F-4D97-AF65-F5344CB8AC3E}">
        <p14:creationId xmlns:p14="http://schemas.microsoft.com/office/powerpoint/2010/main" val="347640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3/5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806238452"/>
              </p:ext>
            </p:extLst>
          </p:nvPr>
        </p:nvGraphicFramePr>
        <p:xfrm>
          <a:off x="200472" y="1136236"/>
          <a:ext cx="9540516" cy="531710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4032448">
                  <a:extLst>
                    <a:ext uri="{9D8B030D-6E8A-4147-A177-3AD203B41FA5}">
                      <a16:colId xmlns:a16="http://schemas.microsoft.com/office/drawing/2014/main" val="20003"/>
                    </a:ext>
                  </a:extLst>
                </a:gridCol>
                <a:gridCol w="2627748">
                  <a:extLst>
                    <a:ext uri="{9D8B030D-6E8A-4147-A177-3AD203B41FA5}">
                      <a16:colId xmlns:a16="http://schemas.microsoft.com/office/drawing/2014/main" val="20004"/>
                    </a:ext>
                  </a:extLst>
                </a:gridCol>
              </a:tblGrid>
              <a:tr h="341162">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3400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mn-lt"/>
                          <a:ea typeface="+mn-ea"/>
                        </a:rPr>
                        <a:t>Decisão Médica - LJC Comércio e Representações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TW" altLang="en-US" sz="1050" b="0" i="0" u="none" strike="noStrike" spc="-20" baseline="0" dirty="0">
                          <a:solidFill>
                            <a:srgbClr val="000000"/>
                          </a:solidFill>
                          <a:effectLst/>
                          <a:latin typeface="+mn-lt"/>
                          <a:ea typeface="+mn-ea"/>
                        </a:rPr>
                        <a:t>超音波機器、</a:t>
                      </a:r>
                      <a:r>
                        <a:rPr lang="en-US" altLang="zh-TW" sz="1050" b="0" i="0" u="none" strike="noStrike" spc="-20" baseline="0" dirty="0">
                          <a:solidFill>
                            <a:srgbClr val="000000"/>
                          </a:solidFill>
                          <a:effectLst/>
                          <a:latin typeface="+mn-lt"/>
                          <a:ea typeface="+mn-ea"/>
                        </a:rPr>
                        <a:t>MRI</a:t>
                      </a:r>
                      <a:r>
                        <a:rPr lang="zh-TW" altLang="en-US" sz="1050" b="0" i="0" u="none" strike="noStrike" spc="-20" baseline="0" dirty="0">
                          <a:solidFill>
                            <a:srgbClr val="000000"/>
                          </a:solidFill>
                          <a:effectLst/>
                          <a:latin typeface="+mn-lt"/>
                          <a:ea typeface="+mn-ea"/>
                        </a:rPr>
                        <a:t>、</a:t>
                      </a:r>
                      <a:r>
                        <a:rPr lang="en-US" altLang="zh-TW" sz="1050" b="0" i="0" u="none" strike="noStrike" spc="-20" baseline="0" dirty="0">
                          <a:solidFill>
                            <a:srgbClr val="000000"/>
                          </a:solidFill>
                          <a:effectLst/>
                          <a:latin typeface="+mn-lt"/>
                          <a:ea typeface="+mn-ea"/>
                        </a:rPr>
                        <a:t>CT</a:t>
                      </a:r>
                      <a:r>
                        <a:rPr lang="zh-TW" altLang="en-US" sz="1050" b="0" i="0" u="none" strike="noStrike" spc="-20" baseline="0" dirty="0">
                          <a:solidFill>
                            <a:srgbClr val="000000"/>
                          </a:solidFill>
                          <a:effectLst/>
                          <a:latin typeface="+mn-lt"/>
                          <a:ea typeface="+mn-ea"/>
                        </a:rPr>
                        <a:t>、心臓血管関連機器、放射線機器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3103">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100" b="0" i="0" u="none" strike="noStrike" spc="-20" baseline="0" dirty="0" err="1">
                          <a:solidFill>
                            <a:srgbClr val="000000"/>
                          </a:solidFill>
                          <a:effectLst/>
                          <a:latin typeface="+mn-lt"/>
                          <a:ea typeface="+mn-ea"/>
                        </a:rPr>
                        <a:t>Dormed</a:t>
                      </a:r>
                      <a:r>
                        <a:rPr lang="en-US" sz="1100" b="0" i="0" u="none" strike="noStrike" spc="-20" baseline="0" dirty="0">
                          <a:solidFill>
                            <a:srgbClr val="000000"/>
                          </a:solidFill>
                          <a:effectLst/>
                          <a:latin typeface="+mn-lt"/>
                          <a:ea typeface="+mn-ea"/>
                        </a:rPr>
                        <a:t> </a:t>
                      </a:r>
                      <a:r>
                        <a:rPr lang="en-US" sz="1100" b="0" i="0" u="none" strike="noStrike" spc="-20" baseline="0" dirty="0" err="1">
                          <a:solidFill>
                            <a:srgbClr val="000000"/>
                          </a:solidFill>
                          <a:effectLst/>
                          <a:latin typeface="+mn-lt"/>
                          <a:ea typeface="+mn-ea"/>
                        </a:rPr>
                        <a:t>Hospitalar</a:t>
                      </a:r>
                      <a:r>
                        <a:rPr lang="en-US" sz="1100" b="0" i="0" u="none" strike="noStrike" spc="-20" baseline="0" dirty="0">
                          <a:solidFill>
                            <a:srgbClr val="000000"/>
                          </a:solidFill>
                          <a:effectLst/>
                          <a:latin typeface="+mn-lt"/>
                          <a:ea typeface="+mn-ea"/>
                        </a:rPr>
                        <a:t>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輸血ポンプ、植え込み型除細動器、体外式除細動器、医療用アエ</a:t>
                      </a:r>
                      <a:br>
                        <a:rPr lang="en-US" altLang="ja-JP" sz="1050" b="0" i="0" u="none" strike="noStrike" spc="-20" baseline="0" dirty="0">
                          <a:solidFill>
                            <a:srgbClr val="000000"/>
                          </a:solidFill>
                          <a:effectLst/>
                          <a:latin typeface="+mn-lt"/>
                          <a:ea typeface="+mn-ea"/>
                        </a:rPr>
                      </a:br>
                      <a:r>
                        <a:rPr lang="ja-JP" altLang="en-US" sz="1050" b="0" i="0" u="none" strike="noStrike" spc="-20" baseline="0" dirty="0">
                          <a:solidFill>
                            <a:srgbClr val="000000"/>
                          </a:solidFill>
                          <a:effectLst/>
                          <a:latin typeface="+mn-lt"/>
                          <a:ea typeface="+mn-ea"/>
                        </a:rPr>
                        <a:t>ロゾル装置（吸引</a:t>
                      </a:r>
                      <a:r>
                        <a:rPr lang="en-US" altLang="ja-JP" sz="1050" b="0" i="0" u="none" strike="noStrike" spc="-20" baseline="0" dirty="0">
                          <a:solidFill>
                            <a:srgbClr val="000000"/>
                          </a:solidFill>
                          <a:effectLst/>
                          <a:latin typeface="+mn-lt"/>
                          <a:ea typeface="+mn-ea"/>
                        </a:rPr>
                        <a:t>/</a:t>
                      </a:r>
                      <a:r>
                        <a:rPr lang="ja-JP" altLang="en-US" sz="1050" b="0" i="0" u="none" strike="noStrike" spc="-20" baseline="0" dirty="0">
                          <a:solidFill>
                            <a:srgbClr val="000000"/>
                          </a:solidFill>
                          <a:effectLst/>
                          <a:latin typeface="+mn-lt"/>
                          <a:ea typeface="+mn-ea"/>
                        </a:rPr>
                        <a:t>ネブライザー）、高周波電子メスなど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CELME</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CMOS DRAKE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2092">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mn-lt"/>
                          <a:ea typeface="+mn-ea"/>
                        </a:rPr>
                        <a:t>Equipomed Comercio e Assistencia Tecnica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麻酔器具、電子吸引器、電子メス、心電図装置、バイタルサイン</a:t>
                      </a:r>
                      <a:br>
                        <a:rPr lang="en-US" altLang="ja-JP" sz="1050" b="0" i="0" u="none" strike="noStrike" spc="-20" baseline="0" dirty="0">
                          <a:solidFill>
                            <a:srgbClr val="000000"/>
                          </a:solidFill>
                          <a:effectLst/>
                          <a:latin typeface="+mn-lt"/>
                          <a:ea typeface="+mn-ea"/>
                        </a:rPr>
                      </a:br>
                      <a:r>
                        <a:rPr lang="ja-JP" altLang="en-US" sz="1050" b="0" i="0" u="none" strike="noStrike" spc="-20" baseline="0" dirty="0">
                          <a:solidFill>
                            <a:srgbClr val="000000"/>
                          </a:solidFill>
                          <a:effectLst/>
                          <a:latin typeface="+mn-lt"/>
                          <a:ea typeface="+mn-ea"/>
                        </a:rPr>
                        <a:t>モニター、肺換気装置など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PHILIPS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DIXTAL</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FANEM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WEM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NS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BARRFAB</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D'Aquino</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2092">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it-IT" altLang="ja-JP" sz="1100" b="0" i="0" u="none" strike="noStrike" dirty="0">
                          <a:solidFill>
                            <a:srgbClr val="000000"/>
                          </a:solidFill>
                          <a:effectLst/>
                          <a:latin typeface="+mn-lt"/>
                          <a:ea typeface="ＭＳ Ｐゴシック" panose="020B0600070205080204" pitchFamily="50" charset="-128"/>
                        </a:rPr>
                        <a:t>Empressa</a:t>
                      </a:r>
                      <a:endParaRPr lang="pt-BR" sz="1100" b="0" i="0" u="none" strike="noStrike" spc="-20" baseline="0" dirty="0">
                        <a:solidFill>
                          <a:srgbClr val="000000"/>
                        </a:solidFill>
                        <a:effectLst/>
                        <a:latin typeface="+mn-lt"/>
                        <a:ea typeface="+mn-ea"/>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kumimoji="1" lang="ja-JP" altLang="en-US" sz="1050" b="0" i="0" u="none" strike="noStrike" kern="1200" dirty="0">
                          <a:solidFill>
                            <a:srgbClr val="000000"/>
                          </a:solidFill>
                          <a:effectLst/>
                          <a:latin typeface="+mn-lt"/>
                          <a:ea typeface="ＭＳ Ｐゴシック" panose="020B0600070205080204" pitchFamily="50" charset="-128"/>
                          <a:cs typeface="+mn-cs"/>
                        </a:rPr>
                        <a:t>血管造影・血液動態関連機器（穿刺針、カテーテル）、産婦人科関連機器（バルーンカテーテル、ドレーン）、外科関連機器、救命救急（中心静脈カテーテル、血液透析カテーテル）など</a:t>
                      </a:r>
                      <a:endParaRPr lang="ja-JP" altLang="en-US" sz="1050" b="0" i="0" u="none" strike="noStrike" spc="-20" baseline="0" dirty="0">
                        <a:solidFill>
                          <a:srgbClr val="000000"/>
                        </a:solidFill>
                        <a:effectLst/>
                        <a:latin typeface="+mn-lt"/>
                        <a:ea typeface="+mn-ea"/>
                      </a:endParaRP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en-US" altLang="ja-JP" sz="1050" b="0" i="0" u="none" strike="noStrike" kern="1200" dirty="0">
                        <a:solidFill>
                          <a:srgbClr val="000000"/>
                        </a:solidFill>
                        <a:effectLst/>
                        <a:latin typeface="+mn-lt"/>
                        <a:ea typeface="ＭＳ Ｐゴシック" panose="020B0600070205080204" pitchFamily="50" charset="-128"/>
                        <a:cs typeface="+mn-cs"/>
                      </a:endParaRPr>
                    </a:p>
                    <a:p>
                      <a:pPr marL="0" algn="l"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EPTCA</a:t>
                      </a:r>
                      <a:endParaRPr kumimoji="1" lang="ja-JP" altLang="en-US" sz="1050" b="0" i="0" u="none" strike="noStrike" kern="1200" dirty="0">
                        <a:solidFill>
                          <a:srgbClr val="000000"/>
                        </a:solidFill>
                        <a:effectLst/>
                        <a:latin typeface="+mn-lt"/>
                        <a:ea typeface="ＭＳ Ｐゴシック" panose="020B0600070205080204" pitchFamily="50" charset="-128"/>
                        <a:cs typeface="+mn-cs"/>
                      </a:endParaRPr>
                    </a:p>
                    <a:p>
                      <a:pPr algn="l" fontAlgn="ct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83307852"/>
                  </a:ext>
                </a:extLst>
              </a:tr>
              <a:tr h="531959">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s-ES" sz="1100" b="0" i="0" u="none" strike="noStrike" spc="-20" baseline="0" dirty="0">
                          <a:solidFill>
                            <a:srgbClr val="000000"/>
                          </a:solidFill>
                          <a:effectLst/>
                          <a:latin typeface="+mn-lt"/>
                          <a:ea typeface="+mn-ea"/>
                        </a:rPr>
                        <a:t>Esalab Import Export Comercio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mn-lt"/>
                          <a:ea typeface="+mn-ea"/>
                        </a:rPr>
                        <a:t>2000</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超音波機材、遠心分離機、スペクトル計測器、湿度分析機材など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Beckman Coulter</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Microfluidcs</a:t>
                      </a:r>
                      <a:r>
                        <a:rPr lang="en-US" sz="1050" b="0" i="0" u="none" strike="noStrike" spc="-20" baseline="0" dirty="0">
                          <a:solidFill>
                            <a:srgbClr val="000000"/>
                          </a:solidFill>
                          <a:effectLst/>
                          <a:latin typeface="+mn-lt"/>
                          <a:ea typeface="+mn-ea"/>
                        </a:rPr>
                        <a:t>; Sonics </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Arizona Instrument</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80906">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Arial" panose="020B0604020202020204" pitchFamily="34" charset="0"/>
                          <a:ea typeface="ＭＳ Ｐゴシック" panose="020B0600070205080204" pitchFamily="50" charset="-128"/>
                        </a:rPr>
                        <a:t>Hospitrade Distribuidora de Equipamentos Hospitalar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1995</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麻酔器、手術用吸引器、マイクロ電子換気機器、パルスオキシメーター、ポリグラフ（電気力学・電気生理学）、植え込み型除細動器、</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心電図装置、手術用照明器、乾熱滅菌装置、オートクレーブ、</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手術用テーブル、バイタルサインモニター、麻酔ガスモニターなど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Takoaka</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Tecnologia</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Eletrônica</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Brasileira</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（TEB）</a:t>
                      </a: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Cardios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Ortosíntese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Criticare</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Systems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ZOLL</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4962">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Arial" panose="020B0604020202020204" pitchFamily="34" charset="0"/>
                          <a:ea typeface="ＭＳ Ｐゴシック" panose="020B0600070205080204" pitchFamily="50" charset="-128"/>
                        </a:rPr>
                        <a:t>Incermed Comércio e Representação de Produtos Radiológicos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CN"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画像診断装置、超音波装置</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4854">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Instrumental Científico Equipamentos para Laboratórios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1988</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内視鏡機材、顕微鏡、手術器具、超音波検査機材、マルチパラメーター、モニター、麻酔装置、血液透析装置、除細動器など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Olympus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Dräguermedical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Aloka</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Cardiac Science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NIPRO</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3197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100" b="0" i="0" u="none" strike="noStrike" spc="-20" baseline="0" dirty="0">
                          <a:solidFill>
                            <a:srgbClr val="000000"/>
                          </a:solidFill>
                          <a:effectLst/>
                          <a:latin typeface="Arial" panose="020B0604020202020204" pitchFamily="34" charset="0"/>
                          <a:ea typeface="ＭＳ Ｐゴシック" panose="020B0600070205080204" pitchFamily="50" charset="-128"/>
                        </a:rPr>
                        <a:t>J. R. EHLKE &amp; Cia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1971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化学分析装置、生物学的安全キャビネット、遠心分離機、</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自動分析装置（</a:t>
                      </a: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AGB</a:t>
                      </a: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、血液、止血）、サーマルサイクラーなど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Mindray</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TROX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Technik</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Eppendorf</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Instrumentation Laboratory</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ja-JP" altLang="en-US" sz="800" dirty="0"/>
          </a:p>
        </p:txBody>
      </p:sp>
    </p:spTree>
    <p:extLst>
      <p:ext uri="{BB962C8B-B14F-4D97-AF65-F5344CB8AC3E}">
        <p14:creationId xmlns:p14="http://schemas.microsoft.com/office/powerpoint/2010/main" val="1678339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4/5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560706850"/>
              </p:ext>
            </p:extLst>
          </p:nvPr>
        </p:nvGraphicFramePr>
        <p:xfrm>
          <a:off x="200472" y="1136234"/>
          <a:ext cx="9540516" cy="5028988"/>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414877">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60101">
                <a:tc>
                  <a:txBody>
                    <a:bodyPr/>
                    <a:lstStyle/>
                    <a:p>
                      <a:pPr algn="ctr" fontAlgn="ctr"/>
                      <a:r>
                        <a:rPr lang="en-US" altLang="ja-JP" sz="1000" b="0" i="0" u="none" strike="noStrike" dirty="0">
                          <a:solidFill>
                            <a:srgbClr val="000000"/>
                          </a:solidFill>
                          <a:effectLst/>
                          <a:latin typeface="+mn-lt"/>
                          <a:ea typeface="+mn-ea"/>
                        </a:rPr>
                        <a:t>18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JJR Instrumental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1993</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サンプリングポンプ、二酸化炭素モニター装置、温湿度計、</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液体流量校正装置など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SUPELCO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SIGMA-ALDRICH</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SKC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Pall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Gelman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Fisher Scientific Inter-national Inc.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Whatman</a:t>
                      </a:r>
                      <a:endPar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60101">
                <a:tc>
                  <a:txBody>
                    <a:bodyPr/>
                    <a:lstStyle/>
                    <a:p>
                      <a:pPr algn="ctr" fontAlgn="ctr"/>
                      <a:r>
                        <a:rPr lang="en-US" altLang="ja-JP" sz="1000" b="0" i="0" u="none" strike="noStrike" dirty="0">
                          <a:solidFill>
                            <a:srgbClr val="000000"/>
                          </a:solidFill>
                          <a:effectLst/>
                          <a:latin typeface="+mn-lt"/>
                          <a:ea typeface="+mn-ea"/>
                        </a:rPr>
                        <a:t>19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Júpiter Distribuidora de Produtos e Equipamentos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1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1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圧力トランスデューサー、血液採取用クローズドシステム、</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カテーテル、各種モニターなど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Edwards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Lifesciences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Medline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Pharmaplast</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Hartmann</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0101">
                <a:tc>
                  <a:txBody>
                    <a:bodyPr/>
                    <a:lstStyle/>
                    <a:p>
                      <a:pPr algn="ctr" fontAlgn="ctr"/>
                      <a:r>
                        <a:rPr lang="en-US" altLang="ja-JP" sz="1000" b="0" i="0" u="none" strike="noStrike" dirty="0">
                          <a:solidFill>
                            <a:srgbClr val="000000"/>
                          </a:solidFill>
                          <a:effectLst/>
                          <a:latin typeface="+mn-lt"/>
                          <a:ea typeface="+mn-ea"/>
                        </a:rPr>
                        <a:t>20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LOHCUS COMERCIO E TECNOLOGIA EM SAUDE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口腔治療機材、歯矯正器具、義歯、インプラントなどの歯科用機材</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BIOTECH</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TERUMO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LASCOD</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GDK DENSELL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LEONE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MANFREDI</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3768">
                <a:tc>
                  <a:txBody>
                    <a:bodyPr/>
                    <a:lstStyle/>
                    <a:p>
                      <a:pPr algn="ctr" fontAlgn="ctr"/>
                      <a:r>
                        <a:rPr lang="en-US" altLang="ja-JP" sz="1000" b="0" i="0" u="none" strike="noStrike" dirty="0">
                          <a:solidFill>
                            <a:srgbClr val="000000"/>
                          </a:solidFill>
                          <a:effectLst/>
                          <a:latin typeface="+mn-lt"/>
                          <a:ea typeface="+mn-ea"/>
                        </a:rPr>
                        <a:t>21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Lodan Comércio e Representações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1986</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遠心分離器、血液バンク用機器、凍結乾燥機など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Omni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Inc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Operon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Biotop</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Biopharma</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Cuddon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Tofflon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Jeiotech</a:t>
                      </a:r>
                      <a:endPar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7173">
                <a:tc>
                  <a:txBody>
                    <a:bodyPr/>
                    <a:lstStyle/>
                    <a:p>
                      <a:pPr algn="ctr" fontAlgn="ctr"/>
                      <a:r>
                        <a:rPr lang="en-US" altLang="ja-JP" sz="1000" b="0" i="0" u="none" strike="noStrike" dirty="0">
                          <a:solidFill>
                            <a:srgbClr val="000000"/>
                          </a:solidFill>
                          <a:effectLst/>
                          <a:latin typeface="+mn-lt"/>
                          <a:ea typeface="+mn-ea"/>
                        </a:rPr>
                        <a:t>22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MULT MED EQUIPAMENTOS HOSPITLARES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1989</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麻酔器具、電子吸引器、電子メス、心電図装置、</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バイタルサインモニター、肺換気装置など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SAMTRONIC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BARRAFB</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FANEM </a:t>
                      </a:r>
                    </a:p>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HOSPIMETAL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63768">
                <a:tc>
                  <a:txBody>
                    <a:bodyPr/>
                    <a:lstStyle/>
                    <a:p>
                      <a:pPr algn="ctr" fontAlgn="ctr"/>
                      <a:r>
                        <a:rPr lang="en-US" altLang="ja-JP" sz="1000" b="0" i="0" u="none" strike="noStrike" dirty="0">
                          <a:solidFill>
                            <a:srgbClr val="000000"/>
                          </a:solidFill>
                          <a:effectLst/>
                          <a:latin typeface="+mn-lt"/>
                          <a:ea typeface="+mn-ea"/>
                        </a:rPr>
                        <a:t>23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Neomed</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do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2001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麻酔器、マイクロ電子換気機器、パルスオキシメーター、撹拌器、</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滅菌装置、ホモジナイザー、バイタルサインモニター、麻酔ガスモニター、オートクレーブなど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Digimed</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KTK</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Marconi</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Medicare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Zeiss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Olidef</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CZ</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Sismatec</a:t>
                      </a:r>
                      <a:endPar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49099">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24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Gamacamp</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Produtos</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Hospitalares</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Ltda</a:t>
                      </a:r>
                      <a:endPar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1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1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除細動器、モニター、心電図装置、換気機器、</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麻酔器具、人工呼吸器など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RESPIRONIX</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CPAP</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、各社ホームページ</a:t>
            </a:r>
          </a:p>
        </p:txBody>
      </p:sp>
    </p:spTree>
    <p:extLst>
      <p:ext uri="{BB962C8B-B14F-4D97-AF65-F5344CB8AC3E}">
        <p14:creationId xmlns:p14="http://schemas.microsoft.com/office/powerpoint/2010/main" val="2210934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5/5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483848415"/>
              </p:ext>
            </p:extLst>
          </p:nvPr>
        </p:nvGraphicFramePr>
        <p:xfrm>
          <a:off x="200472" y="1136234"/>
          <a:ext cx="9540516" cy="468743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5919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53455">
                <a:tc>
                  <a:txBody>
                    <a:bodyPr/>
                    <a:lstStyle/>
                    <a:p>
                      <a:pPr algn="ctr" fontAlgn="ctr"/>
                      <a:r>
                        <a:rPr lang="en-US" altLang="ja-JP" sz="1000" b="0" i="0" u="none" strike="noStrike" dirty="0">
                          <a:solidFill>
                            <a:srgbClr val="000000"/>
                          </a:solidFill>
                          <a:effectLst/>
                          <a:latin typeface="+mn-lt"/>
                          <a:ea typeface="+mn-ea"/>
                        </a:rPr>
                        <a:t>25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RKTEC – REPRESENTAÇÕES COMERCIAIS LTDA-ME / ILHATEC Produtos e Serviços Hospitalares</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0" baseline="0" dirty="0">
                          <a:solidFill>
                            <a:srgbClr val="000000"/>
                          </a:solidFill>
                          <a:effectLst/>
                          <a:latin typeface="+mn-lt"/>
                          <a:ea typeface="+mn-ea"/>
                        </a:rPr>
                        <a:t>モニター、除細動器、</a:t>
                      </a:r>
                      <a:r>
                        <a:rPr lang="en-US" altLang="ja-JP" sz="1050" b="0" i="0" u="none" strike="noStrike" spc="0" baseline="0" dirty="0">
                          <a:solidFill>
                            <a:srgbClr val="000000"/>
                          </a:solidFill>
                          <a:effectLst/>
                          <a:latin typeface="+mn-lt"/>
                          <a:ea typeface="+mn-ea"/>
                        </a:rPr>
                        <a:t>AED</a:t>
                      </a:r>
                      <a:r>
                        <a:rPr lang="ja-JP" altLang="en-US" sz="1050" b="0" i="0" u="none" strike="noStrike" spc="0" baseline="0" dirty="0" err="1">
                          <a:solidFill>
                            <a:srgbClr val="000000"/>
                          </a:solidFill>
                          <a:effectLst/>
                          <a:latin typeface="+mn-lt"/>
                          <a:ea typeface="+mn-ea"/>
                        </a:rPr>
                        <a:t>、</a:t>
                      </a:r>
                      <a:r>
                        <a:rPr lang="ja-JP" altLang="en-US" sz="1050" b="0" i="0" u="none" strike="noStrike" spc="0" baseline="0" dirty="0">
                          <a:solidFill>
                            <a:srgbClr val="000000"/>
                          </a:solidFill>
                          <a:effectLst/>
                          <a:latin typeface="+mn-lt"/>
                          <a:ea typeface="+mn-ea"/>
                        </a:rPr>
                        <a:t>麻酔器具、</a:t>
                      </a:r>
                      <a:br>
                        <a:rPr lang="en-US" altLang="ja-JP" sz="1050" b="0" i="0" u="none" strike="noStrike" spc="0" baseline="0" dirty="0">
                          <a:solidFill>
                            <a:srgbClr val="000000"/>
                          </a:solidFill>
                          <a:effectLst/>
                          <a:latin typeface="+mn-lt"/>
                          <a:ea typeface="+mn-ea"/>
                        </a:rPr>
                      </a:br>
                      <a:r>
                        <a:rPr lang="ja-JP" altLang="en-US" sz="1050" b="0" i="0" u="none" strike="noStrike" spc="0" baseline="0" dirty="0">
                          <a:solidFill>
                            <a:srgbClr val="000000"/>
                          </a:solidFill>
                          <a:effectLst/>
                          <a:latin typeface="+mn-lt"/>
                          <a:ea typeface="+mn-ea"/>
                        </a:rPr>
                        <a:t>心電図装置、病院用家具など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PHILIPS</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DIXTAL</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ERWIN GUTH</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COSIMO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CATALDO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LANCO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WEM</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HOSPITALMED</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INPROMED</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VOLKER</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TRUMPF</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RWR</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EQUIPAMEN-TOS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470">
                <a:tc>
                  <a:txBody>
                    <a:bodyPr/>
                    <a:lstStyle/>
                    <a:p>
                      <a:pPr algn="ctr" fontAlgn="ctr"/>
                      <a:r>
                        <a:rPr lang="en-US" altLang="ja-JP" sz="1000" b="0" i="0" u="none" strike="noStrike" dirty="0">
                          <a:solidFill>
                            <a:srgbClr val="000000"/>
                          </a:solidFill>
                          <a:effectLst/>
                          <a:latin typeface="+mn-lt"/>
                          <a:ea typeface="+mn-ea"/>
                        </a:rPr>
                        <a:t>26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SINAL VITAL Comercial de Produtos Médicos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年</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麻酔器具、除細動器、心電図装置、胎児モニター、</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マルチパラメーター装置など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PHILIPS</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DIXTAL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3474">
                <a:tc>
                  <a:txBody>
                    <a:bodyPr/>
                    <a:lstStyle/>
                    <a:p>
                      <a:pPr algn="ctr" fontAlgn="ctr"/>
                      <a:r>
                        <a:rPr lang="en-US" altLang="ja-JP" sz="1000" b="0" i="0" u="none" strike="noStrike" dirty="0">
                          <a:solidFill>
                            <a:srgbClr val="000000"/>
                          </a:solidFill>
                          <a:effectLst/>
                          <a:latin typeface="+mn-lt"/>
                          <a:ea typeface="+mn-ea"/>
                        </a:rPr>
                        <a:t>27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Stencor Comércio Produtos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2002</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カテーテルなど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TERUMO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DATASCOPE IN-OUE-BALLOON-TORAY</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ATRION MEDICAL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4766">
                <a:tc>
                  <a:txBody>
                    <a:bodyPr/>
                    <a:lstStyle/>
                    <a:p>
                      <a:pPr algn="ctr" fontAlgn="ctr"/>
                      <a:r>
                        <a:rPr lang="en-US" altLang="ja-JP" sz="1000" b="0" i="0" u="none" strike="noStrike" dirty="0">
                          <a:solidFill>
                            <a:srgbClr val="000000"/>
                          </a:solidFill>
                          <a:effectLst/>
                          <a:latin typeface="+mn-lt"/>
                          <a:ea typeface="+mn-ea"/>
                        </a:rPr>
                        <a:t>28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mn-ea"/>
                        </a:rPr>
                        <a:t>Stock </a:t>
                      </a:r>
                      <a:r>
                        <a:rPr lang="en-US" sz="1100" b="0" i="0" u="none" strike="noStrike" dirty="0" err="1">
                          <a:solidFill>
                            <a:srgbClr val="000000"/>
                          </a:solidFill>
                          <a:effectLst/>
                          <a:latin typeface="+mn-lt"/>
                          <a:ea typeface="+mn-ea"/>
                        </a:rPr>
                        <a:t>Hospitalar</a:t>
                      </a:r>
                      <a:r>
                        <a:rPr lang="en-US" sz="1100" b="0" i="0" u="none" strike="noStrike" dirty="0">
                          <a:solidFill>
                            <a:srgbClr val="000000"/>
                          </a:solidFill>
                          <a:effectLst/>
                          <a:latin typeface="+mn-lt"/>
                          <a:ea typeface="+mn-ea"/>
                        </a:rPr>
                        <a:t> </a:t>
                      </a:r>
                      <a:r>
                        <a:rPr lang="en-US" sz="1100" b="0" i="0" u="none" strike="noStrike" dirty="0" err="1">
                          <a:solidFill>
                            <a:srgbClr val="000000"/>
                          </a:solidFill>
                          <a:effectLst/>
                          <a:latin typeface="+mn-lt"/>
                          <a:ea typeface="+mn-ea"/>
                        </a:rPr>
                        <a:t>Comercial</a:t>
                      </a:r>
                      <a:r>
                        <a:rPr lang="en-US" sz="1100" b="0" i="0" u="none" strike="noStrike" dirty="0">
                          <a:solidFill>
                            <a:srgbClr val="000000"/>
                          </a:solidFill>
                          <a:effectLst/>
                          <a:latin typeface="+mn-lt"/>
                          <a:ea typeface="+mn-ea"/>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不明</a:t>
                      </a:r>
                      <a:endParaRPr lang="en-US" sz="1050" b="0" i="0" u="none" strike="noStrike" dirty="0">
                        <a:solidFill>
                          <a:srgbClr val="000000"/>
                        </a:solidFill>
                        <a:effectLst/>
                        <a:latin typeface="+mn-lt"/>
                        <a:ea typeface="+mn-ea"/>
                      </a:endParaRP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err="1">
                          <a:solidFill>
                            <a:srgbClr val="000000"/>
                          </a:solidFill>
                          <a:effectLst/>
                          <a:latin typeface="+mn-lt"/>
                          <a:ea typeface="+mn-ea"/>
                        </a:rPr>
                        <a:t>Critália</a:t>
                      </a:r>
                      <a:r>
                        <a:rPr lang="ja-JP" altLang="en-US" sz="1050" b="0" i="0" u="none" strike="noStrike" dirty="0" err="1">
                          <a:solidFill>
                            <a:srgbClr val="000000"/>
                          </a:solidFill>
                          <a:effectLst/>
                          <a:latin typeface="+mn-lt"/>
                          <a:ea typeface="+mn-ea"/>
                        </a:rPr>
                        <a:t>、</a:t>
                      </a:r>
                      <a:r>
                        <a:rPr lang="en-US" sz="1050" b="0" i="0" u="none" strike="noStrike" dirty="0" err="1">
                          <a:solidFill>
                            <a:srgbClr val="000000"/>
                          </a:solidFill>
                          <a:effectLst/>
                          <a:latin typeface="+mn-lt"/>
                          <a:ea typeface="+mn-ea"/>
                        </a:rPr>
                        <a:t>Embramed</a:t>
                      </a:r>
                      <a:r>
                        <a:rPr lang="ja-JP" altLang="en-US" sz="1050" b="0" i="0" u="none" strike="noStrike" dirty="0" err="1">
                          <a:solidFill>
                            <a:srgbClr val="000000"/>
                          </a:solidFill>
                          <a:effectLst/>
                          <a:latin typeface="+mn-lt"/>
                          <a:ea typeface="+mn-ea"/>
                        </a:rPr>
                        <a:t>、</a:t>
                      </a:r>
                      <a:r>
                        <a:rPr lang="en-US" sz="1050" b="0" i="0" u="none" strike="noStrike" dirty="0" err="1">
                          <a:solidFill>
                            <a:srgbClr val="000000"/>
                          </a:solidFill>
                          <a:effectLst/>
                          <a:latin typeface="+mn-lt"/>
                          <a:ea typeface="+mn-ea"/>
                        </a:rPr>
                        <a:t>Cirúrgica</a:t>
                      </a:r>
                      <a:r>
                        <a:rPr lang="en-US" sz="1050" b="0" i="0" u="none" strike="noStrike" dirty="0">
                          <a:solidFill>
                            <a:srgbClr val="000000"/>
                          </a:solidFill>
                          <a:effectLst/>
                          <a:latin typeface="+mn-lt"/>
                          <a:ea typeface="+mn-ea"/>
                        </a:rPr>
                        <a:t> Fernandes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83474">
                <a:tc>
                  <a:txBody>
                    <a:bodyPr/>
                    <a:lstStyle/>
                    <a:p>
                      <a:pPr algn="ctr" fontAlgn="ctr"/>
                      <a:r>
                        <a:rPr lang="en-US" altLang="ja-JP" sz="1000" b="0" i="0" u="none" strike="noStrike" dirty="0">
                          <a:solidFill>
                            <a:srgbClr val="000000"/>
                          </a:solidFill>
                          <a:effectLst/>
                          <a:latin typeface="+mn-lt"/>
                          <a:ea typeface="+mn-ea"/>
                        </a:rPr>
                        <a:t>29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Top Med Comércio e Representação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アーチ手術用機材、骨密度測定器、マンモグラフィ、</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核医学、</a:t>
                      </a:r>
                      <a:r>
                        <a:rPr lang="en-US" altLang="ja-JP" sz="1050" b="0" i="0" u="none" strike="noStrike" dirty="0">
                          <a:solidFill>
                            <a:srgbClr val="000000"/>
                          </a:solidFill>
                          <a:effectLst/>
                          <a:latin typeface="+mn-lt"/>
                          <a:ea typeface="+mn-ea"/>
                        </a:rPr>
                        <a:t>X</a:t>
                      </a:r>
                      <a:r>
                        <a:rPr lang="ja-JP" altLang="en-US" sz="1050" b="0" i="0" u="none" strike="noStrike" dirty="0">
                          <a:solidFill>
                            <a:srgbClr val="000000"/>
                          </a:solidFill>
                          <a:effectLst/>
                          <a:latin typeface="+mn-lt"/>
                          <a:ea typeface="+mn-ea"/>
                        </a:rPr>
                        <a:t>線装置、</a:t>
                      </a:r>
                      <a:r>
                        <a:rPr lang="en-US" altLang="ja-JP" sz="1050" b="0" i="0" u="none" strike="noStrike" dirty="0">
                          <a:solidFill>
                            <a:srgbClr val="000000"/>
                          </a:solidFill>
                          <a:effectLst/>
                          <a:latin typeface="+mn-lt"/>
                          <a:ea typeface="+mn-ea"/>
                        </a:rPr>
                        <a:t>MRI</a:t>
                      </a:r>
                      <a:r>
                        <a:rPr lang="ja-JP" altLang="en-US" sz="1050" b="0" i="0" u="none" strike="noStrike" dirty="0" err="1">
                          <a:solidFill>
                            <a:srgbClr val="000000"/>
                          </a:solidFill>
                          <a:effectLst/>
                          <a:latin typeface="+mn-lt"/>
                          <a:ea typeface="+mn-ea"/>
                        </a:rPr>
                        <a:t>、</a:t>
                      </a:r>
                      <a:r>
                        <a:rPr lang="en-US" altLang="ja-JP" sz="1050" b="0" i="0" u="none" strike="noStrike" dirty="0">
                          <a:solidFill>
                            <a:srgbClr val="000000"/>
                          </a:solidFill>
                          <a:effectLst/>
                          <a:latin typeface="+mn-lt"/>
                          <a:ea typeface="+mn-ea"/>
                        </a:rPr>
                        <a:t>CT</a:t>
                      </a:r>
                      <a:r>
                        <a:rPr lang="ja-JP" altLang="en-US" sz="1050" b="0" i="0" u="none" strike="noStrike" dirty="0" err="1">
                          <a:solidFill>
                            <a:srgbClr val="000000"/>
                          </a:solidFill>
                          <a:effectLst/>
                          <a:latin typeface="+mn-lt"/>
                          <a:ea typeface="+mn-ea"/>
                        </a:rPr>
                        <a:t>、</a:t>
                      </a:r>
                      <a:r>
                        <a:rPr lang="ja-JP" altLang="en-US" sz="1050" b="0" i="0" u="none" strike="noStrike" dirty="0">
                          <a:solidFill>
                            <a:srgbClr val="000000"/>
                          </a:solidFill>
                          <a:effectLst/>
                          <a:latin typeface="+mn-lt"/>
                          <a:ea typeface="+mn-ea"/>
                        </a:rPr>
                        <a:t>超音波機器</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GE HEALTHCARE</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766">
                <a:tc>
                  <a:txBody>
                    <a:bodyPr/>
                    <a:lstStyle/>
                    <a:p>
                      <a:pPr algn="ctr" fontAlgn="ctr"/>
                      <a:r>
                        <a:rPr lang="en-US" altLang="ja-JP" sz="1000" b="0" i="0" u="none" strike="noStrike" dirty="0">
                          <a:solidFill>
                            <a:srgbClr val="000000"/>
                          </a:solidFill>
                          <a:effectLst/>
                          <a:latin typeface="+mn-lt"/>
                          <a:ea typeface="+mn-ea"/>
                        </a:rPr>
                        <a:t>30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VITAE TECNOLOGIA EM MEDICINA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圧力シミュレーター、オキシメトリシミュレーター、</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肺換気装置シミュレーター、除細動器シミュレーター、</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輸液ポンプシミュレーター</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err="1">
                          <a:solidFill>
                            <a:srgbClr val="000000"/>
                          </a:solidFill>
                          <a:effectLst/>
                          <a:latin typeface="+mn-lt"/>
                          <a:ea typeface="+mn-ea"/>
                        </a:rPr>
                        <a:t>Linha</a:t>
                      </a:r>
                      <a:r>
                        <a:rPr lang="en-US" sz="1050" b="0" i="0" u="none" strike="noStrike" dirty="0">
                          <a:solidFill>
                            <a:srgbClr val="000000"/>
                          </a:solidFill>
                          <a:effectLst/>
                          <a:latin typeface="+mn-lt"/>
                          <a:ea typeface="+mn-ea"/>
                        </a:rPr>
                        <a:t> de </a:t>
                      </a:r>
                      <a:r>
                        <a:rPr lang="en-US" sz="1050" b="0" i="0" u="none" strike="noStrike" dirty="0" err="1">
                          <a:solidFill>
                            <a:srgbClr val="000000"/>
                          </a:solidFill>
                          <a:effectLst/>
                          <a:latin typeface="+mn-lt"/>
                          <a:ea typeface="+mn-ea"/>
                        </a:rPr>
                        <a:t>Produtos</a:t>
                      </a:r>
                      <a:r>
                        <a:rPr lang="en-US" sz="1050" b="0" i="0" u="none" strike="noStrike" dirty="0">
                          <a:solidFill>
                            <a:srgbClr val="000000"/>
                          </a:solidFill>
                          <a:effectLst/>
                          <a:latin typeface="+mn-lt"/>
                          <a:ea typeface="+mn-ea"/>
                        </a:rPr>
                        <a:t> de </a:t>
                      </a:r>
                      <a:r>
                        <a:rPr lang="en-US" sz="1050" b="0" i="0" u="none" strike="noStrike" dirty="0" err="1">
                          <a:solidFill>
                            <a:srgbClr val="000000"/>
                          </a:solidFill>
                          <a:effectLst/>
                          <a:latin typeface="+mn-lt"/>
                          <a:ea typeface="+mn-ea"/>
                        </a:rPr>
                        <a:t>Imagem</a:t>
                      </a:r>
                      <a:r>
                        <a:rPr lang="en-US" sz="1050" b="0" i="0" u="none" strike="noStrike" dirty="0">
                          <a:solidFill>
                            <a:srgbClr val="000000"/>
                          </a:solidFill>
                          <a:effectLst/>
                          <a:latin typeface="+mn-lt"/>
                          <a:ea typeface="+mn-ea"/>
                        </a:rPr>
                        <a:t> Philips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74766">
                <a:tc>
                  <a:txBody>
                    <a:bodyPr/>
                    <a:lstStyle/>
                    <a:p>
                      <a:pPr algn="ctr" fontAlgn="ctr"/>
                      <a:r>
                        <a:rPr lang="en-US" altLang="ja-JP" sz="1000" b="0" i="0" u="none" strike="noStrike" dirty="0">
                          <a:solidFill>
                            <a:srgbClr val="000000"/>
                          </a:solidFill>
                          <a:effectLst/>
                          <a:latin typeface="+mn-lt"/>
                          <a:ea typeface="+mn-ea"/>
                        </a:rPr>
                        <a:t>31 </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Zeiki</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0" indent="0" algn="l" defTabSz="914400" rtl="0" eaLnBrk="1" fontAlgn="ctr" latinLnBrk="0" hangingPunct="1">
                        <a:buFont typeface="Arial" panose="020B0604020202020204" pitchFamily="34" charset="0"/>
                        <a:buNone/>
                      </a:pPr>
                      <a:endParaRPr kumimoji="1" lang="en-US" altLang="ja-JP" sz="1050" b="0" i="0" u="none" strike="noStrike" kern="1200" dirty="0">
                        <a:solidFill>
                          <a:srgbClr val="000000"/>
                        </a:solidFill>
                        <a:effectLst/>
                        <a:latin typeface="+mn-lt"/>
                        <a:ea typeface="ＭＳ Ｐゴシック" panose="020B0600070205080204" pitchFamily="50" charset="-128"/>
                        <a:cs typeface="+mn-cs"/>
                      </a:endParaRPr>
                    </a:p>
                    <a:p>
                      <a:pPr marL="0" indent="0" algn="l" defTabSz="914400" rtl="0" eaLnBrk="1" fontAlgn="ctr" latinLnBrk="0" hangingPunct="1">
                        <a:buFont typeface="Arial" panose="020B0604020202020204" pitchFamily="34" charset="0"/>
                        <a:buNone/>
                      </a:pPr>
                      <a:r>
                        <a:rPr kumimoji="1" lang="ja-JP" altLang="en-US" sz="1050" b="0" i="0" u="none" strike="noStrike" kern="1200" dirty="0">
                          <a:solidFill>
                            <a:srgbClr val="000000"/>
                          </a:solidFill>
                          <a:effectLst/>
                          <a:latin typeface="+mn-lt"/>
                          <a:ea typeface="ＭＳ Ｐゴシック" panose="020B0600070205080204" pitchFamily="50" charset="-128"/>
                          <a:cs typeface="+mn-cs"/>
                        </a:rPr>
                        <a:t>ドレナージ及びパルプ、止血クリップ、神経外科関連機器</a:t>
                      </a:r>
                    </a:p>
                    <a:p>
                      <a:pPr algn="l" fontAlgn="ctr"/>
                      <a:endParaRPr lang="ja-JP" altLang="en-US" sz="1050" b="0" i="0" u="none" strike="noStrike" dirty="0">
                        <a:solidFill>
                          <a:srgbClr val="000000"/>
                        </a:solidFill>
                        <a:effectLst/>
                        <a:latin typeface="+mn-lt"/>
                        <a:ea typeface="+mn-ea"/>
                      </a:endParaRP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endParaRPr lang="en-US" sz="1050" b="0" i="0" u="none" strike="noStrike" dirty="0">
                        <a:solidFill>
                          <a:srgbClr val="000000"/>
                        </a:solidFill>
                        <a:effectLst/>
                        <a:latin typeface="+mn-lt"/>
                        <a:ea typeface="+mn-ea"/>
                      </a:endParaRPr>
                    </a:p>
                    <a:p>
                      <a:pPr algn="l" fontAlgn="ctr"/>
                      <a:r>
                        <a:rPr lang="en-US" sz="1050" b="0" i="0" u="none" strike="noStrike" dirty="0" err="1">
                          <a:solidFill>
                            <a:srgbClr val="000000"/>
                          </a:solidFill>
                          <a:effectLst/>
                          <a:latin typeface="+mn-lt"/>
                          <a:ea typeface="+mn-ea"/>
                        </a:rPr>
                        <a:t>Etica</a:t>
                      </a:r>
                      <a:r>
                        <a:rPr lang="en-US" sz="1050" b="0" i="0" u="none" strike="noStrike" dirty="0">
                          <a:solidFill>
                            <a:srgbClr val="000000"/>
                          </a:solidFill>
                          <a:effectLst/>
                          <a:latin typeface="+mn-lt"/>
                          <a:ea typeface="+mn-ea"/>
                        </a:rPr>
                        <a:t> </a:t>
                      </a:r>
                      <a:r>
                        <a:rPr lang="en-US" sz="1050" b="0" i="0" u="none" strike="noStrike" dirty="0" err="1">
                          <a:solidFill>
                            <a:srgbClr val="000000"/>
                          </a:solidFill>
                          <a:effectLst/>
                          <a:latin typeface="+mn-lt"/>
                          <a:ea typeface="+mn-ea"/>
                        </a:rPr>
                        <a:t>Saude</a:t>
                      </a:r>
                      <a:r>
                        <a:rPr lang="en-US" sz="1050" b="0" i="0" u="none" strike="noStrike" dirty="0">
                          <a:solidFill>
                            <a:srgbClr val="000000"/>
                          </a:solidFill>
                          <a:effectLst/>
                          <a:latin typeface="+mn-lt"/>
                          <a:ea typeface="+mn-ea"/>
                        </a:rPr>
                        <a:t> </a:t>
                      </a:r>
                      <a:r>
                        <a:rPr lang="en-US" sz="1050" b="0" i="0" u="none" strike="noStrike" dirty="0" err="1">
                          <a:solidFill>
                            <a:srgbClr val="000000"/>
                          </a:solidFill>
                          <a:effectLst/>
                          <a:latin typeface="+mn-lt"/>
                          <a:ea typeface="+mn-ea"/>
                        </a:rPr>
                        <a:t>Insitute</a:t>
                      </a:r>
                      <a:r>
                        <a:rPr lang="en-US" sz="1050" b="0" i="0" u="none" strike="noStrike" dirty="0">
                          <a:solidFill>
                            <a:srgbClr val="000000"/>
                          </a:solidFill>
                          <a:effectLst/>
                          <a:latin typeface="+mn-lt"/>
                          <a:ea typeface="+mn-ea"/>
                        </a:rPr>
                        <a:t>, </a:t>
                      </a:r>
                      <a:r>
                        <a:rPr lang="en-US" sz="1050" b="0" i="0" u="none" strike="noStrike" dirty="0" err="1">
                          <a:solidFill>
                            <a:srgbClr val="000000"/>
                          </a:solidFill>
                          <a:effectLst/>
                          <a:latin typeface="+mn-lt"/>
                          <a:ea typeface="+mn-ea"/>
                        </a:rPr>
                        <a:t>Abraidi</a:t>
                      </a:r>
                      <a:endParaRPr lang="en-US" sz="1050" b="0" i="0" u="none" strike="noStrike" dirty="0">
                        <a:solidFill>
                          <a:srgbClr val="000000"/>
                        </a:solidFill>
                        <a:effectLst/>
                        <a:latin typeface="+mn-lt"/>
                        <a:ea typeface="+mn-ea"/>
                      </a:endParaRPr>
                    </a:p>
                    <a:p>
                      <a:pPr algn="l" fontAlgn="ctr"/>
                      <a:endParaRPr lang="en-US" sz="1050" b="0" i="0" u="none" strike="noStrike" dirty="0">
                        <a:solidFill>
                          <a:srgbClr val="000000"/>
                        </a:solidFill>
                        <a:effectLst/>
                        <a:latin typeface="+mn-lt"/>
                        <a:ea typeface="+mn-ea"/>
                      </a:endParaRP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9573256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、各社ホームページ</a:t>
            </a:r>
          </a:p>
        </p:txBody>
      </p:sp>
    </p:spTree>
    <p:extLst>
      <p:ext uri="{BB962C8B-B14F-4D97-AF65-F5344CB8AC3E}">
        <p14:creationId xmlns:p14="http://schemas.microsoft.com/office/powerpoint/2010/main" val="342857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125191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2" imgW="270" imgH="270" progId="TCLayout.ActiveDocument.1">
                  <p:embed/>
                </p:oleObj>
              </mc:Choice>
              <mc:Fallback>
                <p:oleObj name="think-cellスライド" r:id="rId302" imgW="270" imgH="270" progId="TCLayout.ActiveDocument.1">
                  <p:embed/>
                  <p:pic>
                    <p:nvPicPr>
                      <p:cNvPr id="7" name="オブジェクト 6" hidden="1"/>
                      <p:cNvPicPr>
                        <a:picLocks noChangeAspect="1" noChangeArrowheads="1"/>
                      </p:cNvPicPr>
                      <p:nvPr/>
                    </p:nvPicPr>
                    <p:blipFill>
                      <a:blip r:embed="rId30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ブラジル／一般概況／経済</a:t>
            </a:r>
            <a:endParaRPr kumimoji="1" lang="ja-JP" altLang="en-US" sz="1400" dirty="0"/>
          </a:p>
        </p:txBody>
      </p:sp>
      <p:sp>
        <p:nvSpPr>
          <p:cNvPr id="3" name="テキスト プレースホルダー 2"/>
          <p:cNvSpPr>
            <a:spLocks noGrp="1"/>
          </p:cNvSpPr>
          <p:nvPr>
            <p:ph type="body" sz="quarter" idx="15"/>
          </p:nvPr>
        </p:nvSpPr>
        <p:spPr>
          <a:xfrm>
            <a:off x="200025" y="57987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人口動態、および人口増成長率、年齢別人口構成</a:t>
            </a:r>
          </a:p>
        </p:txBody>
      </p:sp>
      <p:grpSp>
        <p:nvGrpSpPr>
          <p:cNvPr id="54" name="グループ化 7"/>
          <p:cNvGrpSpPr/>
          <p:nvPr/>
        </p:nvGrpSpPr>
        <p:grpSpPr>
          <a:xfrm>
            <a:off x="444869" y="2010365"/>
            <a:ext cx="9261106"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444869" y="4221088"/>
            <a:ext cx="9261106"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noProof="1">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32018" y="2628359"/>
            <a:ext cx="1413330" cy="1664737"/>
            <a:chOff x="6564343" y="2016374"/>
            <a:chExt cx="1413330" cy="1849648"/>
          </a:xfrm>
        </p:grpSpPr>
        <p:sp>
          <p:nvSpPr>
            <p:cNvPr id="63" name="フリーフォーム 62"/>
            <p:cNvSpPr/>
            <p:nvPr/>
          </p:nvSpPr>
          <p:spPr>
            <a:xfrm>
              <a:off x="6642273" y="2016374"/>
              <a:ext cx="1335400" cy="173610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564343" y="3648732"/>
              <a:ext cx="1287617" cy="21729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2030年以降は</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予測</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年頃に約</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1900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万人でピークに達し、その後減少に転じると予測されている。</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年までは人口が増加し続けるものの、その増加率は年々徐々に低下していく。</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人口の高齢化は加速しており、ブラジルは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年までに超高齢社会*に突入すると見込まれている。</a:t>
            </a:r>
            <a:endPar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38450" y="4617062"/>
            <a:ext cx="1570290" cy="2027915"/>
            <a:chOff x="6420682" y="2016372"/>
            <a:chExt cx="1556991"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a:p>
          </p:txBody>
        </p:sp>
        <p:sp>
          <p:nvSpPr>
            <p:cNvPr id="68" name="角丸四角形 67"/>
            <p:cNvSpPr/>
            <p:nvPr/>
          </p:nvSpPr>
          <p:spPr>
            <a:xfrm>
              <a:off x="6420682" y="3784277"/>
              <a:ext cx="132688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2030年以降は</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予測</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87" name="Straight Connector 86"/>
          <p:cNvCxnSpPr>
            <a:cxnSpLocks/>
          </p:cNvCxnSpPr>
          <p:nvPr>
            <p:custDataLst>
              <p:tags r:id="rId3"/>
            </p:custDataLst>
          </p:nvPr>
        </p:nvCxnSpPr>
        <p:spPr bwMode="gray">
          <a:xfrm>
            <a:off x="898525" y="2476500"/>
            <a:ext cx="21113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2127250" y="2416175"/>
            <a:ext cx="160338" cy="1206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977900" y="2451100"/>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90" name="Text Placeholder 12"/>
          <p:cNvSpPr>
            <a:spLocks/>
          </p:cNvSpPr>
          <p:nvPr>
            <p:custDataLst>
              <p:tags r:id="rId6"/>
            </p:custDataLst>
          </p:nvPr>
        </p:nvSpPr>
        <p:spPr bwMode="auto">
          <a:xfrm>
            <a:off x="1165225" y="2413000"/>
            <a:ext cx="8001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900" b="0"/>
              <a:pPr>
                <a:spcBef>
                  <a:spcPct val="0"/>
                </a:spcBef>
                <a:spcAft>
                  <a:spcPct val="0"/>
                </a:spcAft>
              </a:pPr>
              <a:t>人口成長率（％）</a:t>
            </a:fld>
            <a:endParaRPr kumimoji="0" lang="ja-JP" altLang="en-US" sz="700" b="0" dirty="0">
              <a:sym typeface="+mn-lt"/>
            </a:endParaRPr>
          </a:p>
        </p:txBody>
      </p:sp>
      <p:sp>
        <p:nvSpPr>
          <p:cNvPr id="89" name="Text Placeholder 12"/>
          <p:cNvSpPr>
            <a:spLocks/>
          </p:cNvSpPr>
          <p:nvPr>
            <p:custDataLst>
              <p:tags r:id="rId7"/>
            </p:custDataLst>
          </p:nvPr>
        </p:nvSpPr>
        <p:spPr bwMode="auto">
          <a:xfrm>
            <a:off x="2338388" y="2413000"/>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900" b="0" smtClean="0"/>
              <a:pPr>
                <a:spcBef>
                  <a:spcPct val="0"/>
                </a:spcBef>
                <a:spcAft>
                  <a:spcPct val="0"/>
                </a:spcAft>
              </a:pPr>
              <a:t>総計（百万人）</a:t>
            </a:fld>
            <a:endParaRPr kumimoji="0" lang="ja-JP" altLang="en-US" sz="700" b="0">
              <a:sym typeface="+mn-lt"/>
            </a:endParaRPr>
          </a:p>
        </p:txBody>
      </p:sp>
      <p:graphicFrame>
        <p:nvGraphicFramePr>
          <p:cNvPr id="38" name="Chart 37">
            <a:extLst>
              <a:ext uri="{FF2B5EF4-FFF2-40B4-BE49-F238E27FC236}">
                <a16:creationId xmlns:a16="http://schemas.microsoft.com/office/drawing/2014/main" id="{0938981B-8CB1-82AB-3101-02850B021EC9}"/>
              </a:ext>
            </a:extLst>
          </p:cNvPr>
          <p:cNvGraphicFramePr/>
          <p:nvPr>
            <p:custDataLst>
              <p:tags r:id="rId8"/>
            </p:custDataLst>
            <p:extLst>
              <p:ext uri="{D42A27DB-BD31-4B8C-83A1-F6EECF244321}">
                <p14:modId xmlns:p14="http://schemas.microsoft.com/office/powerpoint/2010/main" val="76970595"/>
              </p:ext>
            </p:extLst>
          </p:nvPr>
        </p:nvGraphicFramePr>
        <p:xfrm>
          <a:off x="230188" y="2433638"/>
          <a:ext cx="9396412" cy="1657350"/>
        </p:xfrm>
        <a:graphic>
          <a:graphicData uri="http://schemas.openxmlformats.org/drawingml/2006/chart">
            <c:chart xmlns:c="http://schemas.openxmlformats.org/drawingml/2006/chart" xmlns:r="http://schemas.openxmlformats.org/officeDocument/2006/relationships" r:id="rId304"/>
          </a:graphicData>
        </a:graphic>
      </p:graphicFrame>
      <p:cxnSp>
        <p:nvCxnSpPr>
          <p:cNvPr id="434" name="Straight Connector 433">
            <a:extLst>
              <a:ext uri="{FF2B5EF4-FFF2-40B4-BE49-F238E27FC236}">
                <a16:creationId xmlns:a16="http://schemas.microsoft.com/office/drawing/2014/main" id="{7F1D759E-8F2D-33B8-087B-5FF5B1E6CD3A}"/>
              </a:ext>
            </a:extLst>
          </p:cNvPr>
          <p:cNvCxnSpPr/>
          <p:nvPr>
            <p:custDataLst>
              <p:tags r:id="rId9"/>
            </p:custDataLst>
          </p:nvPr>
        </p:nvCxnSpPr>
        <p:spPr bwMode="auto">
          <a:xfrm>
            <a:off x="3836988" y="2947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id="{2E019AE2-A795-ECE5-1F25-3414DD448FEC}"/>
              </a:ext>
            </a:extLst>
          </p:cNvPr>
          <p:cNvCxnSpPr/>
          <p:nvPr>
            <p:custDataLst>
              <p:tags r:id="rId10"/>
            </p:custDataLst>
          </p:nvPr>
        </p:nvCxnSpPr>
        <p:spPr bwMode="auto">
          <a:xfrm>
            <a:off x="3222625" y="2963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9" name="Straight Connector 428">
            <a:extLst>
              <a:ext uri="{FF2B5EF4-FFF2-40B4-BE49-F238E27FC236}">
                <a16:creationId xmlns:a16="http://schemas.microsoft.com/office/drawing/2014/main" id="{559D0891-9C83-F9CF-3857-7DC6CDCDCD17}"/>
              </a:ext>
            </a:extLst>
          </p:cNvPr>
          <p:cNvCxnSpPr/>
          <p:nvPr>
            <p:custDataLst>
              <p:tags r:id="rId11"/>
            </p:custDataLst>
          </p:nvPr>
        </p:nvCxnSpPr>
        <p:spPr bwMode="auto">
          <a:xfrm>
            <a:off x="2254250" y="2863850"/>
            <a:ext cx="0" cy="228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B6B809D3-E989-042E-A8CD-1812A54647B7}"/>
              </a:ext>
            </a:extLst>
          </p:cNvPr>
          <p:cNvCxnSpPr/>
          <p:nvPr>
            <p:custDataLst>
              <p:tags r:id="rId12"/>
            </p:custDataLst>
          </p:nvPr>
        </p:nvCxnSpPr>
        <p:spPr bwMode="auto">
          <a:xfrm>
            <a:off x="781050" y="3041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8" name="Straight Connector 437">
            <a:extLst>
              <a:ext uri="{FF2B5EF4-FFF2-40B4-BE49-F238E27FC236}">
                <a16:creationId xmlns:a16="http://schemas.microsoft.com/office/drawing/2014/main" id="{84E641BD-683F-C210-5707-B9DE3884A4E5}"/>
              </a:ext>
            </a:extLst>
          </p:cNvPr>
          <p:cNvCxnSpPr/>
          <p:nvPr>
            <p:custDataLst>
              <p:tags r:id="rId13"/>
            </p:custDataLst>
          </p:nvPr>
        </p:nvCxnSpPr>
        <p:spPr bwMode="auto">
          <a:xfrm>
            <a:off x="5018088" y="2919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id="{6FDC3A6B-6EC8-4C07-E7A4-08797F424452}"/>
              </a:ext>
            </a:extLst>
          </p:cNvPr>
          <p:cNvCxnSpPr/>
          <p:nvPr>
            <p:custDataLst>
              <p:tags r:id="rId14"/>
            </p:custDataLst>
          </p:nvPr>
        </p:nvCxnSpPr>
        <p:spPr bwMode="auto">
          <a:xfrm>
            <a:off x="4695825" y="2925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57B46534-127B-DAD8-F6E3-69A760CB7261}"/>
              </a:ext>
            </a:extLst>
          </p:cNvPr>
          <p:cNvCxnSpPr/>
          <p:nvPr>
            <p:custDataLst>
              <p:tags r:id="rId15"/>
            </p:custDataLst>
          </p:nvPr>
        </p:nvCxnSpPr>
        <p:spPr bwMode="auto">
          <a:xfrm>
            <a:off x="1103313" y="3030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2A08CF9-8E2C-BB5E-C5E2-F2AB0CDC47C2}"/>
              </a:ext>
            </a:extLst>
          </p:cNvPr>
          <p:cNvCxnSpPr/>
          <p:nvPr>
            <p:custDataLst>
              <p:tags r:id="rId16"/>
            </p:custDataLst>
          </p:nvPr>
        </p:nvCxnSpPr>
        <p:spPr bwMode="auto">
          <a:xfrm>
            <a:off x="2578100" y="2981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3" name="Straight Connector 432">
            <a:extLst>
              <a:ext uri="{FF2B5EF4-FFF2-40B4-BE49-F238E27FC236}">
                <a16:creationId xmlns:a16="http://schemas.microsoft.com/office/drawing/2014/main" id="{82B5B061-CE5B-087F-89D3-5942F81A5F7C}"/>
              </a:ext>
            </a:extLst>
          </p:cNvPr>
          <p:cNvCxnSpPr/>
          <p:nvPr>
            <p:custDataLst>
              <p:tags r:id="rId17"/>
            </p:custDataLst>
          </p:nvPr>
        </p:nvCxnSpPr>
        <p:spPr bwMode="auto">
          <a:xfrm>
            <a:off x="3532188" y="2955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4CDDDF3B-0686-962B-3809-8D70886B382E}"/>
              </a:ext>
            </a:extLst>
          </p:cNvPr>
          <p:cNvCxnSpPr/>
          <p:nvPr>
            <p:custDataLst>
              <p:tags r:id="rId18"/>
            </p:custDataLst>
          </p:nvPr>
        </p:nvCxnSpPr>
        <p:spPr bwMode="auto">
          <a:xfrm>
            <a:off x="1425575" y="3021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id="{70BF2C42-7C28-6905-7B25-6AB813CD29A6}"/>
              </a:ext>
            </a:extLst>
          </p:cNvPr>
          <p:cNvCxnSpPr/>
          <p:nvPr>
            <p:custDataLst>
              <p:tags r:id="rId19"/>
            </p:custDataLst>
          </p:nvPr>
        </p:nvCxnSpPr>
        <p:spPr bwMode="auto">
          <a:xfrm>
            <a:off x="4049713" y="2811463"/>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6B9E90D4-4BDA-1ADD-42C5-2EA0EDA39EF2}"/>
              </a:ext>
            </a:extLst>
          </p:cNvPr>
          <p:cNvCxnSpPr/>
          <p:nvPr>
            <p:custDataLst>
              <p:tags r:id="rId20"/>
            </p:custDataLst>
          </p:nvPr>
        </p:nvCxnSpPr>
        <p:spPr bwMode="auto">
          <a:xfrm>
            <a:off x="8840788" y="2706688"/>
            <a:ext cx="0" cy="223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id="{ED563873-1BF3-C378-05E8-FC0DF8DDA0FD}"/>
              </a:ext>
            </a:extLst>
          </p:cNvPr>
          <p:cNvCxnSpPr/>
          <p:nvPr>
            <p:custDataLst>
              <p:tags r:id="rId21"/>
            </p:custDataLst>
          </p:nvPr>
        </p:nvCxnSpPr>
        <p:spPr bwMode="auto">
          <a:xfrm>
            <a:off x="1735138" y="3009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id="{FBC44150-1E65-49E1-47DF-858C477EEFC8}"/>
              </a:ext>
            </a:extLst>
          </p:cNvPr>
          <p:cNvCxnSpPr/>
          <p:nvPr>
            <p:custDataLst>
              <p:tags r:id="rId22"/>
            </p:custDataLst>
          </p:nvPr>
        </p:nvCxnSpPr>
        <p:spPr bwMode="auto">
          <a:xfrm>
            <a:off x="2901950" y="2973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id="{6A66742B-227C-A07C-9D4A-2C2B9CFB293B}"/>
              </a:ext>
            </a:extLst>
          </p:cNvPr>
          <p:cNvCxnSpPr/>
          <p:nvPr>
            <p:custDataLst>
              <p:tags r:id="rId23"/>
            </p:custDataLst>
          </p:nvPr>
        </p:nvCxnSpPr>
        <p:spPr bwMode="auto">
          <a:xfrm>
            <a:off x="4373563" y="29337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8" name="Straight Connector 427">
            <a:extLst>
              <a:ext uri="{FF2B5EF4-FFF2-40B4-BE49-F238E27FC236}">
                <a16:creationId xmlns:a16="http://schemas.microsoft.com/office/drawing/2014/main" id="{71F2BA90-B8EF-9D3F-3A68-ED165B4198BF}"/>
              </a:ext>
            </a:extLst>
          </p:cNvPr>
          <p:cNvCxnSpPr/>
          <p:nvPr>
            <p:custDataLst>
              <p:tags r:id="rId24"/>
            </p:custDataLst>
          </p:nvPr>
        </p:nvCxnSpPr>
        <p:spPr bwMode="auto">
          <a:xfrm>
            <a:off x="2039938" y="3000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id="{97A64B03-C877-80C4-BE78-698BCFB5A53D}"/>
              </a:ext>
            </a:extLst>
          </p:cNvPr>
          <p:cNvCxnSpPr/>
          <p:nvPr>
            <p:custDataLst>
              <p:tags r:id="rId25"/>
            </p:custDataLst>
          </p:nvPr>
        </p:nvCxnSpPr>
        <p:spPr bwMode="auto">
          <a:xfrm>
            <a:off x="5327650" y="2911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id="{942BD18F-D3FD-B9F0-4BB3-FB08174EACDB}"/>
              </a:ext>
            </a:extLst>
          </p:cNvPr>
          <p:cNvCxnSpPr/>
          <p:nvPr>
            <p:custDataLst>
              <p:tags r:id="rId26"/>
            </p:custDataLst>
          </p:nvPr>
        </p:nvCxnSpPr>
        <p:spPr bwMode="auto">
          <a:xfrm>
            <a:off x="5632450" y="2903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895FAC49-BB18-93E5-1173-5F15DC44E852}"/>
              </a:ext>
            </a:extLst>
          </p:cNvPr>
          <p:cNvCxnSpPr/>
          <p:nvPr>
            <p:custDataLst>
              <p:tags r:id="rId27"/>
            </p:custDataLst>
          </p:nvPr>
        </p:nvCxnSpPr>
        <p:spPr bwMode="auto">
          <a:xfrm>
            <a:off x="5846763" y="2767013"/>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4857A9B0-211D-7446-78FE-F54C99485A6F}"/>
              </a:ext>
            </a:extLst>
          </p:cNvPr>
          <p:cNvCxnSpPr/>
          <p:nvPr>
            <p:custDataLst>
              <p:tags r:id="rId28"/>
            </p:custDataLst>
          </p:nvPr>
        </p:nvCxnSpPr>
        <p:spPr bwMode="auto">
          <a:xfrm>
            <a:off x="6170613" y="2890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id="{1883B250-FDCA-7E54-A00D-FF4DAB06440F}"/>
              </a:ext>
            </a:extLst>
          </p:cNvPr>
          <p:cNvCxnSpPr/>
          <p:nvPr>
            <p:custDataLst>
              <p:tags r:id="rId29"/>
            </p:custDataLst>
          </p:nvPr>
        </p:nvCxnSpPr>
        <p:spPr bwMode="auto">
          <a:xfrm>
            <a:off x="6494463" y="2884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31038B2F-1FD7-B614-4603-B7B1E78021DF}"/>
              </a:ext>
            </a:extLst>
          </p:cNvPr>
          <p:cNvCxnSpPr/>
          <p:nvPr>
            <p:custDataLst>
              <p:tags r:id="rId30"/>
            </p:custDataLst>
          </p:nvPr>
        </p:nvCxnSpPr>
        <p:spPr bwMode="auto">
          <a:xfrm>
            <a:off x="6815138" y="2878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444">
            <a:extLst>
              <a:ext uri="{FF2B5EF4-FFF2-40B4-BE49-F238E27FC236}">
                <a16:creationId xmlns:a16="http://schemas.microsoft.com/office/drawing/2014/main" id="{0F84871A-969E-3423-53B5-2C263DA00356}"/>
              </a:ext>
            </a:extLst>
          </p:cNvPr>
          <p:cNvCxnSpPr/>
          <p:nvPr>
            <p:custDataLst>
              <p:tags r:id="rId31"/>
            </p:custDataLst>
          </p:nvPr>
        </p:nvCxnSpPr>
        <p:spPr bwMode="auto">
          <a:xfrm>
            <a:off x="7124700" y="2873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A72E0F6E-41EE-6016-B75F-14DC56C1F887}"/>
              </a:ext>
            </a:extLst>
          </p:cNvPr>
          <p:cNvCxnSpPr/>
          <p:nvPr>
            <p:custDataLst>
              <p:tags r:id="rId32"/>
            </p:custDataLst>
          </p:nvPr>
        </p:nvCxnSpPr>
        <p:spPr bwMode="auto">
          <a:xfrm>
            <a:off x="7429500" y="2870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id="{564F8E55-A6B4-8B0F-D35E-2B8BD631E8D9}"/>
              </a:ext>
            </a:extLst>
          </p:cNvPr>
          <p:cNvCxnSpPr/>
          <p:nvPr>
            <p:custDataLst>
              <p:tags r:id="rId33"/>
            </p:custDataLst>
          </p:nvPr>
        </p:nvCxnSpPr>
        <p:spPr bwMode="auto">
          <a:xfrm>
            <a:off x="7642225" y="2733675"/>
            <a:ext cx="0" cy="2349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8" name="Straight Connector 447">
            <a:extLst>
              <a:ext uri="{FF2B5EF4-FFF2-40B4-BE49-F238E27FC236}">
                <a16:creationId xmlns:a16="http://schemas.microsoft.com/office/drawing/2014/main" id="{64242B7B-035E-2CCF-5829-76A7F4F8AF08}"/>
              </a:ext>
            </a:extLst>
          </p:cNvPr>
          <p:cNvCxnSpPr/>
          <p:nvPr>
            <p:custDataLst>
              <p:tags r:id="rId34"/>
            </p:custDataLst>
          </p:nvPr>
        </p:nvCxnSpPr>
        <p:spPr bwMode="auto">
          <a:xfrm>
            <a:off x="8610600" y="2843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FBD73197-25C4-4EA0-E446-9391A19A1345}"/>
              </a:ext>
            </a:extLst>
          </p:cNvPr>
          <p:cNvCxnSpPr/>
          <p:nvPr>
            <p:custDataLst>
              <p:tags r:id="rId35"/>
            </p:custDataLst>
          </p:nvPr>
        </p:nvCxnSpPr>
        <p:spPr bwMode="auto">
          <a:xfrm>
            <a:off x="9163050" y="283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C512727-512C-AFC6-BD20-7A85292FAEFA}"/>
              </a:ext>
            </a:extLst>
          </p:cNvPr>
          <p:cNvCxnSpPr/>
          <p:nvPr>
            <p:custDataLst>
              <p:tags r:id="rId36"/>
            </p:custDataLst>
          </p:nvPr>
        </p:nvCxnSpPr>
        <p:spPr bwMode="auto">
          <a:xfrm>
            <a:off x="7966075" y="286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CA37ED-0C05-8A8A-5F83-2E0ED2AAAE01}"/>
              </a:ext>
            </a:extLst>
          </p:cNvPr>
          <p:cNvCxnSpPr/>
          <p:nvPr>
            <p:custDataLst>
              <p:tags r:id="rId37"/>
            </p:custDataLst>
          </p:nvPr>
        </p:nvCxnSpPr>
        <p:spPr bwMode="auto">
          <a:xfrm>
            <a:off x="8288338" y="2859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7" name="テキスト プレースホルダ 9">
            <a:extLst>
              <a:ext uri="{FF2B5EF4-FFF2-40B4-BE49-F238E27FC236}">
                <a16:creationId xmlns:a16="http://schemas.microsoft.com/office/drawing/2014/main" id="{A55FFCA9-10DB-C4C5-35D5-983933227490}"/>
              </a:ext>
            </a:extLst>
          </p:cNvPr>
          <p:cNvSpPr>
            <a:spLocks/>
          </p:cNvSpPr>
          <p:nvPr>
            <p:custDataLst>
              <p:tags r:id="rId38"/>
            </p:custDataLst>
          </p:nvPr>
        </p:nvSpPr>
        <p:spPr bwMode="auto">
          <a:xfrm>
            <a:off x="25082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EAB2BB-717F-457D-A884-C8B3355CFB35}"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useBgFill="1">
        <p:nvSpPr>
          <p:cNvPr id="365" name="テキスト プレースホルダ 9">
            <a:extLst>
              <a:ext uri="{FF2B5EF4-FFF2-40B4-BE49-F238E27FC236}">
                <a16:creationId xmlns:a16="http://schemas.microsoft.com/office/drawing/2014/main" id="{CF8AC173-9FB5-BE67-6EF0-C44A72073ED1}"/>
              </a:ext>
            </a:extLst>
          </p:cNvPr>
          <p:cNvSpPr>
            <a:spLocks/>
          </p:cNvSpPr>
          <p:nvPr>
            <p:custDataLst>
              <p:tags r:id="rId39"/>
            </p:custDataLst>
          </p:nvPr>
        </p:nvSpPr>
        <p:spPr bwMode="gray">
          <a:xfrm>
            <a:off x="2781300" y="3349626"/>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776850-C7AF-4BF8-B3DF-F4C36561CD97}"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258" name="テキスト プレースホルダ 9">
            <a:extLst>
              <a:ext uri="{FF2B5EF4-FFF2-40B4-BE49-F238E27FC236}">
                <a16:creationId xmlns:a16="http://schemas.microsoft.com/office/drawing/2014/main" id="{107C50DE-D3A3-A2E8-DF3C-1AFABC496EF4}"/>
              </a:ext>
            </a:extLst>
          </p:cNvPr>
          <p:cNvSpPr>
            <a:spLocks/>
          </p:cNvSpPr>
          <p:nvPr>
            <p:custDataLst>
              <p:tags r:id="rId40"/>
            </p:custDataLst>
          </p:nvPr>
        </p:nvSpPr>
        <p:spPr bwMode="auto">
          <a:xfrm>
            <a:off x="28067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C180B0-9BC7-4C09-9D71-29DC28BA566A}"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useBgFill="1">
        <p:nvSpPr>
          <p:cNvPr id="366" name="テキスト プレースホルダ 9">
            <a:extLst>
              <a:ext uri="{FF2B5EF4-FFF2-40B4-BE49-F238E27FC236}">
                <a16:creationId xmlns:a16="http://schemas.microsoft.com/office/drawing/2014/main" id="{D46235B1-77A5-D14D-6612-4A577D3B1F16}"/>
              </a:ext>
            </a:extLst>
          </p:cNvPr>
          <p:cNvSpPr>
            <a:spLocks/>
          </p:cNvSpPr>
          <p:nvPr>
            <p:custDataLst>
              <p:tags r:id="rId41"/>
            </p:custDataLst>
          </p:nvPr>
        </p:nvSpPr>
        <p:spPr bwMode="gray">
          <a:xfrm>
            <a:off x="3081338" y="33639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24BE98-F130-44F1-9AE4-90D932FAEC07}"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259" name="テキスト プレースホルダ 9">
            <a:extLst>
              <a:ext uri="{FF2B5EF4-FFF2-40B4-BE49-F238E27FC236}">
                <a16:creationId xmlns:a16="http://schemas.microsoft.com/office/drawing/2014/main" id="{347B17BC-108F-3614-31CE-9C23AD6487B2}"/>
              </a:ext>
            </a:extLst>
          </p:cNvPr>
          <p:cNvSpPr>
            <a:spLocks/>
          </p:cNvSpPr>
          <p:nvPr>
            <p:custDataLst>
              <p:tags r:id="rId42"/>
            </p:custDataLst>
          </p:nvPr>
        </p:nvSpPr>
        <p:spPr bwMode="auto">
          <a:xfrm>
            <a:off x="31067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3409FD-CE44-4433-AD7F-0E534A82CE96}"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useBgFill="1">
        <p:nvSpPr>
          <p:cNvPr id="367" name="テキスト プレースホルダ 9">
            <a:extLst>
              <a:ext uri="{FF2B5EF4-FFF2-40B4-BE49-F238E27FC236}">
                <a16:creationId xmlns:a16="http://schemas.microsoft.com/office/drawing/2014/main" id="{A4B7C7A4-175D-5AFE-8574-9D9364248A56}"/>
              </a:ext>
            </a:extLst>
          </p:cNvPr>
          <p:cNvSpPr>
            <a:spLocks/>
          </p:cNvSpPr>
          <p:nvPr>
            <p:custDataLst>
              <p:tags r:id="rId43"/>
            </p:custDataLst>
          </p:nvPr>
        </p:nvSpPr>
        <p:spPr bwMode="gray">
          <a:xfrm>
            <a:off x="3379788" y="33797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33EE6-7CF3-48D2-A842-3DB84823E12E}"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260" name="テキスト プレースホルダ 9">
            <a:extLst>
              <a:ext uri="{FF2B5EF4-FFF2-40B4-BE49-F238E27FC236}">
                <a16:creationId xmlns:a16="http://schemas.microsoft.com/office/drawing/2014/main" id="{3B806CDB-D479-5251-6FB6-41C754415CA2}"/>
              </a:ext>
            </a:extLst>
          </p:cNvPr>
          <p:cNvSpPr>
            <a:spLocks/>
          </p:cNvSpPr>
          <p:nvPr>
            <p:custDataLst>
              <p:tags r:id="rId44"/>
            </p:custDataLst>
          </p:nvPr>
        </p:nvSpPr>
        <p:spPr bwMode="auto">
          <a:xfrm>
            <a:off x="34051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7CC76D-07F0-4CC4-B074-F4DAFCFBE9F4}"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useBgFill="1">
        <p:nvSpPr>
          <p:cNvPr id="368" name="テキスト プレースホルダ 9">
            <a:extLst>
              <a:ext uri="{FF2B5EF4-FFF2-40B4-BE49-F238E27FC236}">
                <a16:creationId xmlns:a16="http://schemas.microsoft.com/office/drawing/2014/main" id="{CEE32508-F0B0-9E54-DCE3-13EB770E5BD7}"/>
              </a:ext>
            </a:extLst>
          </p:cNvPr>
          <p:cNvSpPr>
            <a:spLocks/>
          </p:cNvSpPr>
          <p:nvPr>
            <p:custDataLst>
              <p:tags r:id="rId45"/>
            </p:custDataLst>
          </p:nvPr>
        </p:nvSpPr>
        <p:spPr bwMode="gray">
          <a:xfrm>
            <a:off x="3679825" y="33893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CD437-C25D-49FE-9783-F9E24B1AA428}"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useBgFill="1">
        <p:nvSpPr>
          <p:cNvPr id="369" name="テキスト プレースホルダ 9">
            <a:extLst>
              <a:ext uri="{FF2B5EF4-FFF2-40B4-BE49-F238E27FC236}">
                <a16:creationId xmlns:a16="http://schemas.microsoft.com/office/drawing/2014/main" id="{574FA4EE-1509-B942-5455-F85FA4A2B623}"/>
              </a:ext>
            </a:extLst>
          </p:cNvPr>
          <p:cNvSpPr>
            <a:spLocks/>
          </p:cNvSpPr>
          <p:nvPr>
            <p:custDataLst>
              <p:tags r:id="rId46"/>
            </p:custDataLst>
          </p:nvPr>
        </p:nvSpPr>
        <p:spPr bwMode="gray">
          <a:xfrm>
            <a:off x="3978275" y="33924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9F8B17-DC64-43C7-8EB1-5AFF87ACBEE4}"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262" name="テキスト プレースホルダ 9">
            <a:extLst>
              <a:ext uri="{FF2B5EF4-FFF2-40B4-BE49-F238E27FC236}">
                <a16:creationId xmlns:a16="http://schemas.microsoft.com/office/drawing/2014/main" id="{DC6B49B3-69F7-A254-09FD-A6AC0C565BD5}"/>
              </a:ext>
            </a:extLst>
          </p:cNvPr>
          <p:cNvSpPr>
            <a:spLocks/>
          </p:cNvSpPr>
          <p:nvPr>
            <p:custDataLst>
              <p:tags r:id="rId47"/>
            </p:custDataLst>
          </p:nvPr>
        </p:nvSpPr>
        <p:spPr bwMode="auto">
          <a:xfrm>
            <a:off x="400367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793A13-7CA0-443F-B73E-468C54CDA285}"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useBgFill="1">
        <p:nvSpPr>
          <p:cNvPr id="370" name="テキスト プレースホルダ 9">
            <a:extLst>
              <a:ext uri="{FF2B5EF4-FFF2-40B4-BE49-F238E27FC236}">
                <a16:creationId xmlns:a16="http://schemas.microsoft.com/office/drawing/2014/main" id="{1ECFB6B9-A767-79D7-D4FF-4E1376BBFFFC}"/>
              </a:ext>
            </a:extLst>
          </p:cNvPr>
          <p:cNvSpPr>
            <a:spLocks/>
          </p:cNvSpPr>
          <p:nvPr>
            <p:custDataLst>
              <p:tags r:id="rId48"/>
            </p:custDataLst>
          </p:nvPr>
        </p:nvSpPr>
        <p:spPr bwMode="gray">
          <a:xfrm>
            <a:off x="4278313" y="339090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05E5CE-6021-4EA0-AA57-90E19CA59825}"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263" name="テキスト プレースホルダ 9">
            <a:extLst>
              <a:ext uri="{FF2B5EF4-FFF2-40B4-BE49-F238E27FC236}">
                <a16:creationId xmlns:a16="http://schemas.microsoft.com/office/drawing/2014/main" id="{02F27585-FC65-3026-116B-895D6317ED54}"/>
              </a:ext>
            </a:extLst>
          </p:cNvPr>
          <p:cNvSpPr>
            <a:spLocks/>
          </p:cNvSpPr>
          <p:nvPr>
            <p:custDataLst>
              <p:tags r:id="rId49"/>
            </p:custDataLst>
          </p:nvPr>
        </p:nvSpPr>
        <p:spPr bwMode="auto">
          <a:xfrm>
            <a:off x="43037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635E0E-C40A-4B46-97EB-53F001CF2304}"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useBgFill="1">
        <p:nvSpPr>
          <p:cNvPr id="371" name="テキスト プレースホルダ 9">
            <a:extLst>
              <a:ext uri="{FF2B5EF4-FFF2-40B4-BE49-F238E27FC236}">
                <a16:creationId xmlns:a16="http://schemas.microsoft.com/office/drawing/2014/main" id="{101C28C1-1833-035B-1745-8003800CB070}"/>
              </a:ext>
            </a:extLst>
          </p:cNvPr>
          <p:cNvSpPr>
            <a:spLocks/>
          </p:cNvSpPr>
          <p:nvPr>
            <p:custDataLst>
              <p:tags r:id="rId50"/>
            </p:custDataLst>
          </p:nvPr>
        </p:nvSpPr>
        <p:spPr bwMode="gray">
          <a:xfrm>
            <a:off x="4578350" y="33924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257043-0873-4167-A46E-2B7946A171C7}"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264" name="テキスト プレースホルダ 9">
            <a:extLst>
              <a:ext uri="{FF2B5EF4-FFF2-40B4-BE49-F238E27FC236}">
                <a16:creationId xmlns:a16="http://schemas.microsoft.com/office/drawing/2014/main" id="{33DF0305-1732-95A3-22B5-F299C60ACBE3}"/>
              </a:ext>
            </a:extLst>
          </p:cNvPr>
          <p:cNvSpPr>
            <a:spLocks/>
          </p:cNvSpPr>
          <p:nvPr>
            <p:custDataLst>
              <p:tags r:id="rId51"/>
            </p:custDataLst>
          </p:nvPr>
        </p:nvSpPr>
        <p:spPr bwMode="auto">
          <a:xfrm>
            <a:off x="46037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23948-2E70-4B1E-AE17-D9590099BBDD}"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useBgFill="1">
        <p:nvSpPr>
          <p:cNvPr id="372" name="テキスト プレースホルダ 9">
            <a:extLst>
              <a:ext uri="{FF2B5EF4-FFF2-40B4-BE49-F238E27FC236}">
                <a16:creationId xmlns:a16="http://schemas.microsoft.com/office/drawing/2014/main" id="{9343228C-BD3A-B4E4-0331-1E3B93972A3D}"/>
              </a:ext>
            </a:extLst>
          </p:cNvPr>
          <p:cNvSpPr>
            <a:spLocks/>
          </p:cNvSpPr>
          <p:nvPr>
            <p:custDataLst>
              <p:tags r:id="rId52"/>
            </p:custDataLst>
          </p:nvPr>
        </p:nvSpPr>
        <p:spPr bwMode="gray">
          <a:xfrm>
            <a:off x="4876800" y="33924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396AF2-A785-4609-AF61-E662E4015F0B}"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useBgFill="1">
        <p:nvSpPr>
          <p:cNvPr id="361" name="テキスト プレースホルダ 9">
            <a:extLst>
              <a:ext uri="{FF2B5EF4-FFF2-40B4-BE49-F238E27FC236}">
                <a16:creationId xmlns:a16="http://schemas.microsoft.com/office/drawing/2014/main" id="{11743D4E-E011-E1F7-B569-835EAA7BE8E8}"/>
              </a:ext>
            </a:extLst>
          </p:cNvPr>
          <p:cNvSpPr>
            <a:spLocks/>
          </p:cNvSpPr>
          <p:nvPr>
            <p:custDataLst>
              <p:tags r:id="rId53"/>
            </p:custDataLst>
          </p:nvPr>
        </p:nvSpPr>
        <p:spPr bwMode="gray">
          <a:xfrm>
            <a:off x="1584325" y="33131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DC7D68-E928-4BCE-99DC-BE41150A5CFC}"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265" name="テキスト プレースホルダ 9">
            <a:extLst>
              <a:ext uri="{FF2B5EF4-FFF2-40B4-BE49-F238E27FC236}">
                <a16:creationId xmlns:a16="http://schemas.microsoft.com/office/drawing/2014/main" id="{031E9C90-E178-CF8C-E9BC-5568233F6637}"/>
              </a:ext>
            </a:extLst>
          </p:cNvPr>
          <p:cNvSpPr>
            <a:spLocks/>
          </p:cNvSpPr>
          <p:nvPr>
            <p:custDataLst>
              <p:tags r:id="rId54"/>
            </p:custDataLst>
          </p:nvPr>
        </p:nvSpPr>
        <p:spPr bwMode="auto">
          <a:xfrm>
            <a:off x="49022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AA5F84-BB5B-47CB-ACA3-B5555F4B8BC6}" type="datetime'''''1''''''''''''''''''''''''''''''''4'''''''''''''''''">
              <a:rPr lang="ja-JP" altLang="en-US" sz="900" smtClean="0">
                <a:effectLst/>
                <a:sym typeface="+mn-lt"/>
              </a:rPr>
              <a:pPr marL="0" lvl="0" indent="0" algn="ctr">
                <a:spcBef>
                  <a:spcPct val="0"/>
                </a:spcBef>
                <a:buNone/>
              </a:pPr>
              <a:t>14</a:t>
            </a:fld>
            <a:endParaRPr kumimoji="1" lang="ja-JP" altLang="en-US" sz="900" dirty="0">
              <a:sym typeface="+mn-lt"/>
            </a:endParaRPr>
          </a:p>
        </p:txBody>
      </p:sp>
      <p:sp useBgFill="1">
        <p:nvSpPr>
          <p:cNvPr id="373" name="テキスト プレースホルダ 9">
            <a:extLst>
              <a:ext uri="{FF2B5EF4-FFF2-40B4-BE49-F238E27FC236}">
                <a16:creationId xmlns:a16="http://schemas.microsoft.com/office/drawing/2014/main" id="{733A2464-7D8F-BCC5-840A-F07BDFD8DAAA}"/>
              </a:ext>
            </a:extLst>
          </p:cNvPr>
          <p:cNvSpPr>
            <a:spLocks/>
          </p:cNvSpPr>
          <p:nvPr>
            <p:custDataLst>
              <p:tags r:id="rId55"/>
            </p:custDataLst>
          </p:nvPr>
        </p:nvSpPr>
        <p:spPr bwMode="gray">
          <a:xfrm>
            <a:off x="5176838" y="3400426"/>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BF6DA9-48F8-4E8E-982B-C5AB6672E73E}"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48" name="Text Placeholder 12"/>
          <p:cNvSpPr>
            <a:spLocks/>
          </p:cNvSpPr>
          <p:nvPr>
            <p:custDataLst>
              <p:tags r:id="rId56"/>
            </p:custDataLst>
          </p:nvPr>
        </p:nvSpPr>
        <p:spPr bwMode="auto">
          <a:xfrm>
            <a:off x="327025" y="2411413"/>
            <a:ext cx="4572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900" b="0" noProof="1">
                <a:sym typeface="+mn-lt"/>
              </a:rPr>
              <a:t>（百万人）</a:t>
            </a:r>
          </a:p>
        </p:txBody>
      </p:sp>
      <p:sp>
        <p:nvSpPr>
          <p:cNvPr id="266" name="テキスト プレースホルダ 9">
            <a:extLst>
              <a:ext uri="{FF2B5EF4-FFF2-40B4-BE49-F238E27FC236}">
                <a16:creationId xmlns:a16="http://schemas.microsoft.com/office/drawing/2014/main" id="{B249B539-621C-E227-12CD-76E51EC7B4D5}"/>
              </a:ext>
            </a:extLst>
          </p:cNvPr>
          <p:cNvSpPr>
            <a:spLocks/>
          </p:cNvSpPr>
          <p:nvPr>
            <p:custDataLst>
              <p:tags r:id="rId57"/>
            </p:custDataLst>
          </p:nvPr>
        </p:nvSpPr>
        <p:spPr bwMode="auto">
          <a:xfrm>
            <a:off x="52022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5B04E-C87F-4405-A4C7-D531A8CB3AAD}" type="datetime'''''''''''''''''''''''''''1''''''''''''''''''''''''''5'''">
              <a:rPr lang="ja-JP" altLang="en-US" sz="900" smtClean="0">
                <a:effectLst/>
                <a:sym typeface="+mn-lt"/>
              </a:rPr>
              <a:pPr marL="0" lvl="0" indent="0" algn="ctr">
                <a:spcBef>
                  <a:spcPct val="0"/>
                </a:spcBef>
                <a:buNone/>
              </a:pPr>
              <a:t>15</a:t>
            </a:fld>
            <a:endParaRPr kumimoji="1" lang="ja-JP" altLang="en-US" sz="900" dirty="0">
              <a:sym typeface="+mn-lt"/>
            </a:endParaRPr>
          </a:p>
        </p:txBody>
      </p:sp>
      <p:sp useBgFill="1">
        <p:nvSpPr>
          <p:cNvPr id="374" name="テキスト プレースホルダ 9">
            <a:extLst>
              <a:ext uri="{FF2B5EF4-FFF2-40B4-BE49-F238E27FC236}">
                <a16:creationId xmlns:a16="http://schemas.microsoft.com/office/drawing/2014/main" id="{B754C4AD-3DDE-9C44-572F-5911E5667BFB}"/>
              </a:ext>
            </a:extLst>
          </p:cNvPr>
          <p:cNvSpPr>
            <a:spLocks/>
          </p:cNvSpPr>
          <p:nvPr>
            <p:custDataLst>
              <p:tags r:id="rId58"/>
            </p:custDataLst>
          </p:nvPr>
        </p:nvSpPr>
        <p:spPr bwMode="gray">
          <a:xfrm>
            <a:off x="5475288" y="3406776"/>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99EB21-A8D5-4EDD-907B-AB89F8173AB1}"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49" name="Text Placeholder 12"/>
          <p:cNvSpPr>
            <a:spLocks/>
          </p:cNvSpPr>
          <p:nvPr>
            <p:custDataLst>
              <p:tags r:id="rId59"/>
            </p:custDataLst>
          </p:nvPr>
        </p:nvSpPr>
        <p:spPr bwMode="auto">
          <a:xfrm>
            <a:off x="9275763" y="2411413"/>
            <a:ext cx="215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900" b="0" noProof="1">
                <a:sym typeface="+mn-lt"/>
              </a:rPr>
              <a:t>（%）</a:t>
            </a:r>
          </a:p>
        </p:txBody>
      </p:sp>
      <p:sp>
        <p:nvSpPr>
          <p:cNvPr id="267" name="テキスト プレースホルダ 9">
            <a:extLst>
              <a:ext uri="{FF2B5EF4-FFF2-40B4-BE49-F238E27FC236}">
                <a16:creationId xmlns:a16="http://schemas.microsoft.com/office/drawing/2014/main" id="{79B30255-E9D7-0526-D86F-B697CE54DBD3}"/>
              </a:ext>
            </a:extLst>
          </p:cNvPr>
          <p:cNvSpPr>
            <a:spLocks/>
          </p:cNvSpPr>
          <p:nvPr>
            <p:custDataLst>
              <p:tags r:id="rId60"/>
            </p:custDataLst>
          </p:nvPr>
        </p:nvSpPr>
        <p:spPr bwMode="auto">
          <a:xfrm>
            <a:off x="55006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4661CA-0E56-44B4-94A0-463854EBE515}" type="datetime'1''''''''6'''''''''''''''''''''''''''''''''''''''">
              <a:rPr lang="ja-JP" altLang="en-US" sz="900" smtClean="0">
                <a:effectLst/>
                <a:sym typeface="+mn-lt"/>
              </a:rPr>
              <a:pPr marL="0" lvl="0" indent="0" algn="ctr">
                <a:spcBef>
                  <a:spcPct val="0"/>
                </a:spcBef>
                <a:buNone/>
              </a:pPr>
              <a:t>16</a:t>
            </a:fld>
            <a:endParaRPr kumimoji="1" lang="ja-JP" altLang="en-US" sz="900" dirty="0">
              <a:sym typeface="+mn-lt"/>
            </a:endParaRPr>
          </a:p>
        </p:txBody>
      </p:sp>
      <p:sp useBgFill="1">
        <p:nvSpPr>
          <p:cNvPr id="375" name="テキスト プレースホルダ 9">
            <a:extLst>
              <a:ext uri="{FF2B5EF4-FFF2-40B4-BE49-F238E27FC236}">
                <a16:creationId xmlns:a16="http://schemas.microsoft.com/office/drawing/2014/main" id="{E73FEDDD-B1B9-2106-EEAA-9B184D049BA2}"/>
              </a:ext>
            </a:extLst>
          </p:cNvPr>
          <p:cNvSpPr>
            <a:spLocks/>
          </p:cNvSpPr>
          <p:nvPr>
            <p:custDataLst>
              <p:tags r:id="rId61"/>
            </p:custDataLst>
          </p:nvPr>
        </p:nvSpPr>
        <p:spPr bwMode="gray">
          <a:xfrm>
            <a:off x="5775325" y="341630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6FC650-674B-433E-ABE3-74CAA46E840E}"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useBgFill="1">
        <p:nvSpPr>
          <p:cNvPr id="358" name="テキスト プレースホルダ 9">
            <a:extLst>
              <a:ext uri="{FF2B5EF4-FFF2-40B4-BE49-F238E27FC236}">
                <a16:creationId xmlns:a16="http://schemas.microsoft.com/office/drawing/2014/main" id="{F5962605-5D1A-5EA7-0B01-F8E4B43AA001}"/>
              </a:ext>
            </a:extLst>
          </p:cNvPr>
          <p:cNvSpPr>
            <a:spLocks/>
          </p:cNvSpPr>
          <p:nvPr>
            <p:custDataLst>
              <p:tags r:id="rId62"/>
            </p:custDataLst>
          </p:nvPr>
        </p:nvSpPr>
        <p:spPr bwMode="gray">
          <a:xfrm>
            <a:off x="685800" y="326866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C244E7-BA9E-4F2E-AC26-46B7EDA96373}"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268" name="テキスト プレースホルダ 9">
            <a:extLst>
              <a:ext uri="{FF2B5EF4-FFF2-40B4-BE49-F238E27FC236}">
                <a16:creationId xmlns:a16="http://schemas.microsoft.com/office/drawing/2014/main" id="{07442A12-B97F-E922-5B90-8DA0884F647C}"/>
              </a:ext>
            </a:extLst>
          </p:cNvPr>
          <p:cNvSpPr>
            <a:spLocks/>
          </p:cNvSpPr>
          <p:nvPr>
            <p:custDataLst>
              <p:tags r:id="rId63"/>
            </p:custDataLst>
          </p:nvPr>
        </p:nvSpPr>
        <p:spPr bwMode="auto">
          <a:xfrm>
            <a:off x="580072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3D57A-2405-4571-8783-5CE3522AF3A7}"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useBgFill="1">
        <p:nvSpPr>
          <p:cNvPr id="376" name="テキスト プレースホルダ 9">
            <a:extLst>
              <a:ext uri="{FF2B5EF4-FFF2-40B4-BE49-F238E27FC236}">
                <a16:creationId xmlns:a16="http://schemas.microsoft.com/office/drawing/2014/main" id="{3D6D42DC-F351-CB03-61C2-CD09E34E606A}"/>
              </a:ext>
            </a:extLst>
          </p:cNvPr>
          <p:cNvSpPr>
            <a:spLocks/>
          </p:cNvSpPr>
          <p:nvPr>
            <p:custDataLst>
              <p:tags r:id="rId64"/>
            </p:custDataLst>
          </p:nvPr>
        </p:nvSpPr>
        <p:spPr bwMode="gray">
          <a:xfrm>
            <a:off x="6075363" y="34274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6C83F7-8084-4AF9-93B2-A27AD75EE78A}"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251" name="テキスト プレースホルダ 9">
            <a:extLst>
              <a:ext uri="{FF2B5EF4-FFF2-40B4-BE49-F238E27FC236}">
                <a16:creationId xmlns:a16="http://schemas.microsoft.com/office/drawing/2014/main" id="{21713DC9-5507-F081-3190-A0CCA5754E24}"/>
              </a:ext>
            </a:extLst>
          </p:cNvPr>
          <p:cNvSpPr>
            <a:spLocks/>
          </p:cNvSpPr>
          <p:nvPr>
            <p:custDataLst>
              <p:tags r:id="rId65"/>
            </p:custDataLst>
          </p:nvPr>
        </p:nvSpPr>
        <p:spPr bwMode="auto">
          <a:xfrm>
            <a:off x="647700" y="3962401"/>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8B7403-B7E5-4410-A658-3E9B49DAED29}" type="datetime'''''''''2''0''0''''''''''''''''''''''''''0'''''''''''''''''">
              <a:rPr lang="ja-JP" altLang="en-US" sz="900" smtClean="0">
                <a:effectLst/>
                <a:sym typeface="+mn-lt"/>
              </a:rPr>
              <a:pPr marL="0" lvl="0" indent="0" algn="ctr">
                <a:spcBef>
                  <a:spcPct val="0"/>
                </a:spcBef>
                <a:buNone/>
              </a:pPr>
              <a:t>2000</a:t>
            </a:fld>
            <a:endParaRPr kumimoji="1" lang="ja-JP" altLang="en-US" sz="900" dirty="0">
              <a:sym typeface="+mn-lt"/>
            </a:endParaRPr>
          </a:p>
        </p:txBody>
      </p:sp>
      <p:sp>
        <p:nvSpPr>
          <p:cNvPr id="269" name="テキスト プレースホルダ 9">
            <a:extLst>
              <a:ext uri="{FF2B5EF4-FFF2-40B4-BE49-F238E27FC236}">
                <a16:creationId xmlns:a16="http://schemas.microsoft.com/office/drawing/2014/main" id="{11994090-5FD6-8911-2E9E-44B3A89D78D9}"/>
              </a:ext>
            </a:extLst>
          </p:cNvPr>
          <p:cNvSpPr>
            <a:spLocks/>
          </p:cNvSpPr>
          <p:nvPr>
            <p:custDataLst>
              <p:tags r:id="rId66"/>
            </p:custDataLst>
          </p:nvPr>
        </p:nvSpPr>
        <p:spPr bwMode="auto">
          <a:xfrm>
            <a:off x="610076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A7CF2A-C4D2-488A-AD24-8F9CFBFD74D4}" type="datetime'''''''''''''1''8'''''''''''''''">
              <a:rPr lang="ja-JP" altLang="en-US" sz="900" smtClean="0">
                <a:effectLst/>
                <a:sym typeface="+mn-lt"/>
              </a:rPr>
              <a:pPr marL="0" lvl="0" indent="0" algn="ctr">
                <a:spcBef>
                  <a:spcPct val="0"/>
                </a:spcBef>
                <a:buNone/>
              </a:pPr>
              <a:t>18</a:t>
            </a:fld>
            <a:endParaRPr kumimoji="1" lang="ja-JP" altLang="en-US" sz="900" dirty="0">
              <a:sym typeface="+mn-lt"/>
            </a:endParaRPr>
          </a:p>
        </p:txBody>
      </p:sp>
      <p:sp useBgFill="1">
        <p:nvSpPr>
          <p:cNvPr id="377" name="テキスト プレースホルダ 9">
            <a:extLst>
              <a:ext uri="{FF2B5EF4-FFF2-40B4-BE49-F238E27FC236}">
                <a16:creationId xmlns:a16="http://schemas.microsoft.com/office/drawing/2014/main" id="{DD96E54E-519D-D8A2-741A-070C8CFB1860}"/>
              </a:ext>
            </a:extLst>
          </p:cNvPr>
          <p:cNvSpPr>
            <a:spLocks/>
          </p:cNvSpPr>
          <p:nvPr>
            <p:custDataLst>
              <p:tags r:id="rId67"/>
            </p:custDataLst>
          </p:nvPr>
        </p:nvSpPr>
        <p:spPr bwMode="gray">
          <a:xfrm>
            <a:off x="6373813" y="34305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452747-2CCA-4D1A-BDBB-025F49DD9C13}"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useBgFill="1">
        <p:nvSpPr>
          <p:cNvPr id="359" name="テキスト プレースホルダ 9">
            <a:extLst>
              <a:ext uri="{FF2B5EF4-FFF2-40B4-BE49-F238E27FC236}">
                <a16:creationId xmlns:a16="http://schemas.microsoft.com/office/drawing/2014/main" id="{8BA2FCB6-BD69-A7EB-D913-46AFD8E0400C}"/>
              </a:ext>
            </a:extLst>
          </p:cNvPr>
          <p:cNvSpPr>
            <a:spLocks/>
          </p:cNvSpPr>
          <p:nvPr>
            <p:custDataLst>
              <p:tags r:id="rId68"/>
            </p:custDataLst>
          </p:nvPr>
        </p:nvSpPr>
        <p:spPr bwMode="gray">
          <a:xfrm>
            <a:off x="985838" y="328453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F87FF9-70C7-4084-B8AD-BD91A53F86CE}"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270" name="テキスト プレースホルダ 9">
            <a:extLst>
              <a:ext uri="{FF2B5EF4-FFF2-40B4-BE49-F238E27FC236}">
                <a16:creationId xmlns:a16="http://schemas.microsoft.com/office/drawing/2014/main" id="{44C0E5D8-0677-CFFE-588E-0C7050939FBB}"/>
              </a:ext>
            </a:extLst>
          </p:cNvPr>
          <p:cNvSpPr>
            <a:spLocks/>
          </p:cNvSpPr>
          <p:nvPr>
            <p:custDataLst>
              <p:tags r:id="rId69"/>
            </p:custDataLst>
          </p:nvPr>
        </p:nvSpPr>
        <p:spPr bwMode="auto">
          <a:xfrm>
            <a:off x="63992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68F422-C32E-4EAD-81DA-E21E1F947697}"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useBgFill="1">
        <p:nvSpPr>
          <p:cNvPr id="378" name="テキスト プレースホルダ 9">
            <a:extLst>
              <a:ext uri="{FF2B5EF4-FFF2-40B4-BE49-F238E27FC236}">
                <a16:creationId xmlns:a16="http://schemas.microsoft.com/office/drawing/2014/main" id="{26B31FD8-C78F-04D0-344E-B6F8595B9B94}"/>
              </a:ext>
            </a:extLst>
          </p:cNvPr>
          <p:cNvSpPr>
            <a:spLocks/>
          </p:cNvSpPr>
          <p:nvPr>
            <p:custDataLst>
              <p:tags r:id="rId70"/>
            </p:custDataLst>
          </p:nvPr>
        </p:nvSpPr>
        <p:spPr bwMode="gray">
          <a:xfrm>
            <a:off x="6673850" y="346233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237788-F2F5-47DE-92C6-FEACB9FB73D7}"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p:nvSpPr>
          <p:cNvPr id="252" name="テキスト プレースホルダ 9">
            <a:extLst>
              <a:ext uri="{FF2B5EF4-FFF2-40B4-BE49-F238E27FC236}">
                <a16:creationId xmlns:a16="http://schemas.microsoft.com/office/drawing/2014/main" id="{07497400-E751-FB11-8BFC-71C2274F9ACE}"/>
              </a:ext>
            </a:extLst>
          </p:cNvPr>
          <p:cNvSpPr>
            <a:spLocks/>
          </p:cNvSpPr>
          <p:nvPr>
            <p:custDataLst>
              <p:tags r:id="rId71"/>
            </p:custDataLst>
          </p:nvPr>
        </p:nvSpPr>
        <p:spPr bwMode="auto">
          <a:xfrm>
            <a:off x="10112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F6C972-1D1D-4232-B879-9F7337B4B6CA}" type="datetime'''''''''''''''''''''0''''''''''''''''''''''''''''1'''''">
              <a:rPr lang="ja-JP" altLang="en-US" sz="900" smtClean="0">
                <a:effectLst/>
                <a:sym typeface="+mn-lt"/>
              </a:rPr>
              <a:pPr marL="0" lvl="0" indent="0" algn="ctr">
                <a:spcBef>
                  <a:spcPct val="0"/>
                </a:spcBef>
                <a:buNone/>
              </a:pPr>
              <a:t>01</a:t>
            </a:fld>
            <a:endParaRPr kumimoji="1" lang="ja-JP" altLang="en-US" sz="900" dirty="0">
              <a:sym typeface="+mn-lt"/>
            </a:endParaRPr>
          </a:p>
        </p:txBody>
      </p:sp>
      <p:sp>
        <p:nvSpPr>
          <p:cNvPr id="271" name="テキスト プレースホルダ 9">
            <a:extLst>
              <a:ext uri="{FF2B5EF4-FFF2-40B4-BE49-F238E27FC236}">
                <a16:creationId xmlns:a16="http://schemas.microsoft.com/office/drawing/2014/main" id="{646C8A39-C11F-3B3A-2F34-43938C3A6DD2}"/>
              </a:ext>
            </a:extLst>
          </p:cNvPr>
          <p:cNvSpPr>
            <a:spLocks/>
          </p:cNvSpPr>
          <p:nvPr>
            <p:custDataLst>
              <p:tags r:id="rId72"/>
            </p:custDataLst>
          </p:nvPr>
        </p:nvSpPr>
        <p:spPr bwMode="auto">
          <a:xfrm>
            <a:off x="66992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2F28C-899D-4507-8248-5041967B0251}" type="datetime'''''''''''''''2''''''''''''''0'''''''''''''''''''''''''''">
              <a:rPr lang="ja-JP" altLang="en-US" sz="900" smtClean="0">
                <a:effectLst/>
                <a:sym typeface="+mn-lt"/>
              </a:rPr>
              <a:pPr marL="0" lvl="0" indent="0" algn="ctr">
                <a:spcBef>
                  <a:spcPct val="0"/>
                </a:spcBef>
                <a:buNone/>
              </a:pPr>
              <a:t>20</a:t>
            </a:fld>
            <a:endParaRPr kumimoji="1" lang="ja-JP" altLang="en-US" sz="900" dirty="0">
              <a:sym typeface="+mn-lt"/>
            </a:endParaRPr>
          </a:p>
        </p:txBody>
      </p:sp>
      <p:sp useBgFill="1">
        <p:nvSpPr>
          <p:cNvPr id="379" name="テキスト プレースホルダ 9">
            <a:extLst>
              <a:ext uri="{FF2B5EF4-FFF2-40B4-BE49-F238E27FC236}">
                <a16:creationId xmlns:a16="http://schemas.microsoft.com/office/drawing/2014/main" id="{909593C5-621F-0846-2100-FEC849448A6B}"/>
              </a:ext>
            </a:extLst>
          </p:cNvPr>
          <p:cNvSpPr>
            <a:spLocks/>
          </p:cNvSpPr>
          <p:nvPr>
            <p:custDataLst>
              <p:tags r:id="rId73"/>
            </p:custDataLst>
          </p:nvPr>
        </p:nvSpPr>
        <p:spPr bwMode="gray">
          <a:xfrm>
            <a:off x="6972300" y="35036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5F247-55AB-4849-9233-2E3EC4C1D005}"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useBgFill="1">
        <p:nvSpPr>
          <p:cNvPr id="360" name="テキスト プレースホルダ 9">
            <a:extLst>
              <a:ext uri="{FF2B5EF4-FFF2-40B4-BE49-F238E27FC236}">
                <a16:creationId xmlns:a16="http://schemas.microsoft.com/office/drawing/2014/main" id="{29938842-A829-8ACE-58A3-2D2264868635}"/>
              </a:ext>
            </a:extLst>
          </p:cNvPr>
          <p:cNvSpPr>
            <a:spLocks/>
          </p:cNvSpPr>
          <p:nvPr>
            <p:custDataLst>
              <p:tags r:id="rId74"/>
            </p:custDataLst>
          </p:nvPr>
        </p:nvSpPr>
        <p:spPr bwMode="gray">
          <a:xfrm>
            <a:off x="1284288" y="329723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02B6C-D1DB-4B33-959C-4F8082A911CD}"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p:nvSpPr>
          <p:cNvPr id="253" name="テキスト プレースホルダ 9">
            <a:extLst>
              <a:ext uri="{FF2B5EF4-FFF2-40B4-BE49-F238E27FC236}">
                <a16:creationId xmlns:a16="http://schemas.microsoft.com/office/drawing/2014/main" id="{DAF65F98-9797-0F80-09BE-25350D04160A}"/>
              </a:ext>
            </a:extLst>
          </p:cNvPr>
          <p:cNvSpPr>
            <a:spLocks/>
          </p:cNvSpPr>
          <p:nvPr>
            <p:custDataLst>
              <p:tags r:id="rId75"/>
            </p:custDataLst>
          </p:nvPr>
        </p:nvSpPr>
        <p:spPr bwMode="auto">
          <a:xfrm>
            <a:off x="13096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1885E9-A586-466B-B6AE-2218227EEB90}" type="datetime'''''''''''''''0''''''''''''2'''''''''''''''''''''">
              <a:rPr lang="ja-JP" altLang="en-US" sz="900" smtClean="0">
                <a:effectLst/>
                <a:sym typeface="+mn-lt"/>
              </a:rPr>
              <a:pPr marL="0" lvl="0" indent="0" algn="ctr">
                <a:spcBef>
                  <a:spcPct val="0"/>
                </a:spcBef>
                <a:buNone/>
              </a:pPr>
              <a:t>02</a:t>
            </a:fld>
            <a:endParaRPr kumimoji="1" lang="ja-JP" altLang="en-US" sz="900" dirty="0">
              <a:sym typeface="+mn-lt"/>
            </a:endParaRPr>
          </a:p>
        </p:txBody>
      </p:sp>
      <p:sp useBgFill="1">
        <p:nvSpPr>
          <p:cNvPr id="380" name="テキスト プレースホルダ 9">
            <a:extLst>
              <a:ext uri="{FF2B5EF4-FFF2-40B4-BE49-F238E27FC236}">
                <a16:creationId xmlns:a16="http://schemas.microsoft.com/office/drawing/2014/main" id="{8D640745-C1C5-7264-1EB2-B48E856CB2E9}"/>
              </a:ext>
            </a:extLst>
          </p:cNvPr>
          <p:cNvSpPr>
            <a:spLocks/>
          </p:cNvSpPr>
          <p:nvPr>
            <p:custDataLst>
              <p:tags r:id="rId76"/>
            </p:custDataLst>
          </p:nvPr>
        </p:nvSpPr>
        <p:spPr bwMode="gray">
          <a:xfrm>
            <a:off x="7272338" y="349250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AFEF58-0F01-4232-B4A9-34889F5F3C2B}"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254" name="テキスト プレースホルダ 9">
            <a:extLst>
              <a:ext uri="{FF2B5EF4-FFF2-40B4-BE49-F238E27FC236}">
                <a16:creationId xmlns:a16="http://schemas.microsoft.com/office/drawing/2014/main" id="{7D6E992A-0419-E065-0A1B-E6BB0BD02525}"/>
              </a:ext>
            </a:extLst>
          </p:cNvPr>
          <p:cNvSpPr>
            <a:spLocks/>
          </p:cNvSpPr>
          <p:nvPr>
            <p:custDataLst>
              <p:tags r:id="rId77"/>
            </p:custDataLst>
          </p:nvPr>
        </p:nvSpPr>
        <p:spPr bwMode="auto">
          <a:xfrm>
            <a:off x="160972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70BBD8-EA5E-466F-9E7F-A2243BFB8E85}"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p:nvSpPr>
          <p:cNvPr id="281" name="テキスト プレースホルダ 9">
            <a:extLst>
              <a:ext uri="{FF2B5EF4-FFF2-40B4-BE49-F238E27FC236}">
                <a16:creationId xmlns:a16="http://schemas.microsoft.com/office/drawing/2014/main" id="{71AC7C1C-D3C0-4099-0024-F00ABA549CD4}"/>
              </a:ext>
            </a:extLst>
          </p:cNvPr>
          <p:cNvSpPr>
            <a:spLocks/>
          </p:cNvSpPr>
          <p:nvPr>
            <p:custDataLst>
              <p:tags r:id="rId78"/>
            </p:custDataLst>
          </p:nvPr>
        </p:nvSpPr>
        <p:spPr bwMode="auto">
          <a:xfrm>
            <a:off x="72977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FD5A81-2E79-46EB-A7DB-5EFBDBBB3E83}" type="datetime'''''2''2'''''''''''''''''''''''''''''''''">
              <a:rPr lang="ja-JP" altLang="en-US" sz="900" smtClean="0"/>
              <a:pPr/>
              <a:t>22</a:t>
            </a:fld>
            <a:endParaRPr kumimoji="1" lang="ja-JP" altLang="en-US" sz="900" dirty="0">
              <a:sym typeface="+mn-lt"/>
            </a:endParaRPr>
          </a:p>
        </p:txBody>
      </p:sp>
      <p:sp useBgFill="1">
        <p:nvSpPr>
          <p:cNvPr id="381" name="テキスト プレースホルダ 9">
            <a:extLst>
              <a:ext uri="{FF2B5EF4-FFF2-40B4-BE49-F238E27FC236}">
                <a16:creationId xmlns:a16="http://schemas.microsoft.com/office/drawing/2014/main" id="{6E5AACB3-186F-74F5-7273-A13E2BA55B8C}"/>
              </a:ext>
            </a:extLst>
          </p:cNvPr>
          <p:cNvSpPr>
            <a:spLocks/>
          </p:cNvSpPr>
          <p:nvPr>
            <p:custDataLst>
              <p:tags r:id="rId79"/>
            </p:custDataLst>
          </p:nvPr>
        </p:nvSpPr>
        <p:spPr bwMode="gray">
          <a:xfrm>
            <a:off x="7570788" y="348615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83806-9D4A-48FC-BBB9-4B61CCF13FDF}"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useBgFill="1">
        <p:nvSpPr>
          <p:cNvPr id="362" name="テキスト プレースホルダ 9">
            <a:extLst>
              <a:ext uri="{FF2B5EF4-FFF2-40B4-BE49-F238E27FC236}">
                <a16:creationId xmlns:a16="http://schemas.microsoft.com/office/drawing/2014/main" id="{B5353CCC-6429-FEAA-5CA0-0813C54415A3}"/>
              </a:ext>
            </a:extLst>
          </p:cNvPr>
          <p:cNvSpPr>
            <a:spLocks/>
          </p:cNvSpPr>
          <p:nvPr>
            <p:custDataLst>
              <p:tags r:id="rId80"/>
            </p:custDataLst>
          </p:nvPr>
        </p:nvSpPr>
        <p:spPr bwMode="gray">
          <a:xfrm>
            <a:off x="1882775" y="332105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F784B-BDE7-491D-A79A-6AEFC31FACEC}"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284" name="テキスト プレースホルダ 9">
            <a:extLst>
              <a:ext uri="{FF2B5EF4-FFF2-40B4-BE49-F238E27FC236}">
                <a16:creationId xmlns:a16="http://schemas.microsoft.com/office/drawing/2014/main" id="{8B02277C-9837-43BA-FD28-F07576F46B3F}"/>
              </a:ext>
            </a:extLst>
          </p:cNvPr>
          <p:cNvSpPr>
            <a:spLocks/>
          </p:cNvSpPr>
          <p:nvPr>
            <p:custDataLst>
              <p:tags r:id="rId81"/>
            </p:custDataLst>
          </p:nvPr>
        </p:nvSpPr>
        <p:spPr bwMode="auto">
          <a:xfrm>
            <a:off x="75961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BA6B1B-858F-4A0B-BE42-10F2277CB824}" type="datetime'''''2''''''''''''''''3'''''''''''''''''''''''''''''''">
              <a:rPr lang="ja-JP" altLang="en-US" sz="900" smtClean="0"/>
              <a:pPr/>
              <a:t>23</a:t>
            </a:fld>
            <a:endParaRPr kumimoji="1" lang="ja-JP" altLang="en-US" sz="900" dirty="0">
              <a:sym typeface="+mn-lt"/>
            </a:endParaRPr>
          </a:p>
        </p:txBody>
      </p:sp>
      <p:sp useBgFill="1">
        <p:nvSpPr>
          <p:cNvPr id="382" name="テキスト プレースホルダ 9">
            <a:extLst>
              <a:ext uri="{FF2B5EF4-FFF2-40B4-BE49-F238E27FC236}">
                <a16:creationId xmlns:a16="http://schemas.microsoft.com/office/drawing/2014/main" id="{24503F7B-44C5-1735-4F3B-B44DF39BDD50}"/>
              </a:ext>
            </a:extLst>
          </p:cNvPr>
          <p:cNvSpPr>
            <a:spLocks/>
          </p:cNvSpPr>
          <p:nvPr>
            <p:custDataLst>
              <p:tags r:id="rId82"/>
            </p:custDataLst>
          </p:nvPr>
        </p:nvSpPr>
        <p:spPr bwMode="gray">
          <a:xfrm>
            <a:off x="8469313" y="35242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1427B8-A3E2-4358-8D67-67A237150C73}" type="datetime'''''''''''''0''''''''''.''''''''''''2'''''''">
              <a:rPr lang="ja-JP" altLang="en-US" sz="900" smtClean="0">
                <a:effectLst/>
              </a:rPr>
              <a:pPr/>
              <a:t>0.2</a:t>
            </a:fld>
            <a:endParaRPr kumimoji="1" lang="ja-JP" altLang="en-US" sz="900" dirty="0">
              <a:sym typeface="+mn-lt"/>
            </a:endParaRPr>
          </a:p>
        </p:txBody>
      </p:sp>
      <p:sp>
        <p:nvSpPr>
          <p:cNvPr id="255" name="テキスト プレースホルダ 9">
            <a:extLst>
              <a:ext uri="{FF2B5EF4-FFF2-40B4-BE49-F238E27FC236}">
                <a16:creationId xmlns:a16="http://schemas.microsoft.com/office/drawing/2014/main" id="{143F600B-3D33-F32E-3CCD-7512EC9CBEEE}"/>
              </a:ext>
            </a:extLst>
          </p:cNvPr>
          <p:cNvSpPr>
            <a:spLocks/>
          </p:cNvSpPr>
          <p:nvPr>
            <p:custDataLst>
              <p:tags r:id="rId83"/>
            </p:custDataLst>
          </p:nvPr>
        </p:nvSpPr>
        <p:spPr bwMode="auto">
          <a:xfrm>
            <a:off x="190817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E67F63-5793-46AE-9B64-6F2F73E541AD}"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273" name="テキスト プレースホルダ 9">
            <a:extLst>
              <a:ext uri="{FF2B5EF4-FFF2-40B4-BE49-F238E27FC236}">
                <a16:creationId xmlns:a16="http://schemas.microsoft.com/office/drawing/2014/main" id="{3A4542CF-71A9-DF47-5158-11BC4009A9EB}"/>
              </a:ext>
            </a:extLst>
          </p:cNvPr>
          <p:cNvSpPr>
            <a:spLocks/>
          </p:cNvSpPr>
          <p:nvPr>
            <p:custDataLst>
              <p:tags r:id="rId84"/>
            </p:custDataLst>
          </p:nvPr>
        </p:nvSpPr>
        <p:spPr bwMode="auto">
          <a:xfrm>
            <a:off x="84947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4E413E-047D-49E3-940F-F85E2566F6B3}" type="datetime'''''''''''''''''''''''''''''''''''''3''''''''''''''''0'''''''">
              <a:rPr lang="ja-JP" altLang="en-US" sz="900" smtClean="0">
                <a:effectLst/>
                <a:sym typeface="+mn-lt"/>
              </a:rPr>
              <a:pPr marL="0" lvl="0" indent="0" algn="ctr">
                <a:spcBef>
                  <a:spcPct val="0"/>
                </a:spcBef>
                <a:buNone/>
              </a:pPr>
              <a:t>30</a:t>
            </a:fld>
            <a:endParaRPr kumimoji="1" lang="ja-JP" altLang="en-US" sz="900" dirty="0">
              <a:sym typeface="+mn-lt"/>
            </a:endParaRPr>
          </a:p>
        </p:txBody>
      </p:sp>
      <p:sp useBgFill="1">
        <p:nvSpPr>
          <p:cNvPr id="383" name="テキスト プレースホルダ 9">
            <a:extLst>
              <a:ext uri="{FF2B5EF4-FFF2-40B4-BE49-F238E27FC236}">
                <a16:creationId xmlns:a16="http://schemas.microsoft.com/office/drawing/2014/main" id="{5C64808D-ECAD-4529-05B1-8A71CEC378B4}"/>
              </a:ext>
            </a:extLst>
          </p:cNvPr>
          <p:cNvSpPr>
            <a:spLocks/>
          </p:cNvSpPr>
          <p:nvPr>
            <p:custDataLst>
              <p:tags r:id="rId85"/>
            </p:custDataLst>
          </p:nvPr>
        </p:nvSpPr>
        <p:spPr bwMode="gray">
          <a:xfrm>
            <a:off x="8769350" y="35718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61A336-8410-4A0F-83E0-D5A5AA799994}" type="datetime'''''''''0''''''''''''''.''''''''''0'''''''''''''''''''''''">
              <a:rPr lang="ja-JP" altLang="en-US" sz="900" smtClean="0">
                <a:effectLst/>
              </a:rPr>
              <a:pPr/>
              <a:t>0.0</a:t>
            </a:fld>
            <a:endParaRPr kumimoji="1" lang="ja-JP" altLang="en-US" sz="900" dirty="0">
              <a:sym typeface="+mn-lt"/>
            </a:endParaRPr>
          </a:p>
        </p:txBody>
      </p:sp>
      <p:sp>
        <p:nvSpPr>
          <p:cNvPr id="261" name="テキスト プレースホルダ 9">
            <a:extLst>
              <a:ext uri="{FF2B5EF4-FFF2-40B4-BE49-F238E27FC236}">
                <a16:creationId xmlns:a16="http://schemas.microsoft.com/office/drawing/2014/main" id="{B0179A29-7E43-C48E-8EB7-6340ECC27F1A}"/>
              </a:ext>
            </a:extLst>
          </p:cNvPr>
          <p:cNvSpPr>
            <a:spLocks/>
          </p:cNvSpPr>
          <p:nvPr>
            <p:custDataLst>
              <p:tags r:id="rId86"/>
            </p:custDataLst>
          </p:nvPr>
        </p:nvSpPr>
        <p:spPr bwMode="auto">
          <a:xfrm>
            <a:off x="370522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BAF703-21EE-4A4A-9D82-5E2308286EBE}"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274" name="テキスト プレースホルダ 9">
            <a:extLst>
              <a:ext uri="{FF2B5EF4-FFF2-40B4-BE49-F238E27FC236}">
                <a16:creationId xmlns:a16="http://schemas.microsoft.com/office/drawing/2014/main" id="{31AB7810-F7FE-8107-3124-C37E1F1005B9}"/>
              </a:ext>
            </a:extLst>
          </p:cNvPr>
          <p:cNvSpPr>
            <a:spLocks/>
          </p:cNvSpPr>
          <p:nvPr>
            <p:custDataLst>
              <p:tags r:id="rId87"/>
            </p:custDataLst>
          </p:nvPr>
        </p:nvSpPr>
        <p:spPr bwMode="auto">
          <a:xfrm>
            <a:off x="87947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925E13-8E16-4A4F-8052-3B6B251D4955}" type="datetime'4''''''''''''''''''''''''0'''''''''''''''''''''''''''''">
              <a:rPr lang="ja-JP" altLang="en-US" sz="900" smtClean="0">
                <a:effectLst/>
                <a:sym typeface="+mn-lt"/>
              </a:rPr>
              <a:pPr marL="0" lvl="0" indent="0" algn="ctr">
                <a:spcBef>
                  <a:spcPct val="0"/>
                </a:spcBef>
                <a:buNone/>
              </a:pPr>
              <a:t>40</a:t>
            </a:fld>
            <a:endParaRPr kumimoji="1" lang="ja-JP" altLang="en-US" sz="900" dirty="0">
              <a:sym typeface="+mn-lt"/>
            </a:endParaRPr>
          </a:p>
        </p:txBody>
      </p:sp>
      <p:sp useBgFill="1">
        <p:nvSpPr>
          <p:cNvPr id="330" name="テキスト プレースホルダ 9">
            <a:extLst>
              <a:ext uri="{FF2B5EF4-FFF2-40B4-BE49-F238E27FC236}">
                <a16:creationId xmlns:a16="http://schemas.microsoft.com/office/drawing/2014/main" id="{734EFE8E-6BCD-9981-81F0-A6043CAB423D}"/>
              </a:ext>
            </a:extLst>
          </p:cNvPr>
          <p:cNvSpPr>
            <a:spLocks/>
          </p:cNvSpPr>
          <p:nvPr>
            <p:custDataLst>
              <p:tags r:id="rId88"/>
            </p:custDataLst>
          </p:nvPr>
        </p:nvSpPr>
        <p:spPr bwMode="gray">
          <a:xfrm>
            <a:off x="9048750" y="3629025"/>
            <a:ext cx="2286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503DC0-8DBC-436B-AE3C-17DE9785D494}" type="datetime'''''''''-''''''''''''''''''''''''''0''''''''.''2'">
              <a:rPr lang="ja-JP" altLang="en-US" sz="900" smtClean="0">
                <a:effectLst/>
              </a:rPr>
              <a:pPr/>
              <a:t>-0.2</a:t>
            </a:fld>
            <a:endParaRPr kumimoji="1" lang="ja-JP" altLang="en-US" sz="900" dirty="0">
              <a:sym typeface="+mn-lt"/>
            </a:endParaRPr>
          </a:p>
        </p:txBody>
      </p:sp>
      <p:sp useBgFill="1">
        <p:nvSpPr>
          <p:cNvPr id="363" name="テキスト プレースホルダ 9">
            <a:extLst>
              <a:ext uri="{FF2B5EF4-FFF2-40B4-BE49-F238E27FC236}">
                <a16:creationId xmlns:a16="http://schemas.microsoft.com/office/drawing/2014/main" id="{3964A4FE-8D58-33DB-6104-1EDBF17658E5}"/>
              </a:ext>
            </a:extLst>
          </p:cNvPr>
          <p:cNvSpPr>
            <a:spLocks/>
          </p:cNvSpPr>
          <p:nvPr>
            <p:custDataLst>
              <p:tags r:id="rId89"/>
            </p:custDataLst>
          </p:nvPr>
        </p:nvSpPr>
        <p:spPr bwMode="gray">
          <a:xfrm>
            <a:off x="2182813" y="33289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1DE1D3-F5E0-41B9-8527-546A31BC55BE}"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275" name="テキスト プレースホルダ 9">
            <a:extLst>
              <a:ext uri="{FF2B5EF4-FFF2-40B4-BE49-F238E27FC236}">
                <a16:creationId xmlns:a16="http://schemas.microsoft.com/office/drawing/2014/main" id="{C9CFD58B-2E69-7885-76B0-B985D117C796}"/>
              </a:ext>
            </a:extLst>
          </p:cNvPr>
          <p:cNvSpPr>
            <a:spLocks/>
          </p:cNvSpPr>
          <p:nvPr>
            <p:custDataLst>
              <p:tags r:id="rId90"/>
            </p:custDataLst>
          </p:nvPr>
        </p:nvSpPr>
        <p:spPr bwMode="auto">
          <a:xfrm>
            <a:off x="90932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0DA88F-786C-41E6-BFB0-D22E2C9804E7}" type="datetime'''''''''''''''''''''''5''''0'''''''''''''">
              <a:rPr lang="ja-JP" altLang="en-US" sz="900" smtClean="0">
                <a:effectLst/>
                <a:sym typeface="+mn-lt"/>
              </a:rPr>
              <a:pPr marL="0" lvl="0" indent="0" algn="ctr">
                <a:spcBef>
                  <a:spcPct val="0"/>
                </a:spcBef>
                <a:buNone/>
              </a:pPr>
              <a:t>50</a:t>
            </a:fld>
            <a:endParaRPr kumimoji="1" lang="ja-JP" altLang="en-US" sz="900" dirty="0">
              <a:sym typeface="+mn-lt"/>
            </a:endParaRPr>
          </a:p>
        </p:txBody>
      </p:sp>
      <p:sp>
        <p:nvSpPr>
          <p:cNvPr id="10" name="テキスト プレースホルダ 9">
            <a:extLst>
              <a:ext uri="{FF2B5EF4-FFF2-40B4-BE49-F238E27FC236}">
                <a16:creationId xmlns:a16="http://schemas.microsoft.com/office/drawing/2014/main" id="{0CA2AEB0-5979-01A9-B9F6-7031D434FA5B}"/>
              </a:ext>
            </a:extLst>
          </p:cNvPr>
          <p:cNvSpPr>
            <a:spLocks/>
          </p:cNvSpPr>
          <p:nvPr>
            <p:custDataLst>
              <p:tags r:id="rId91"/>
            </p:custDataLst>
          </p:nvPr>
        </p:nvSpPr>
        <p:spPr bwMode="auto">
          <a:xfrm>
            <a:off x="7896225" y="3962400"/>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B0DAEC-6ACA-4BDF-93ED-7C3448CCF326}" type="datetime'2''''''''''''''''''''''''''''''''''''''''''''''''''''''4'''">
              <a:rPr lang="ja-JP" altLang="en-US" sz="900" smtClean="0"/>
              <a:pPr/>
              <a:t>24</a:t>
            </a:fld>
            <a:endParaRPr kumimoji="1" lang="ja-JP" altLang="en-US" sz="900" dirty="0">
              <a:sym typeface="+mn-lt"/>
            </a:endParaRPr>
          </a:p>
        </p:txBody>
      </p:sp>
      <p:sp>
        <p:nvSpPr>
          <p:cNvPr id="13" name="テキスト プレースホルダ 9">
            <a:extLst>
              <a:ext uri="{FF2B5EF4-FFF2-40B4-BE49-F238E27FC236}">
                <a16:creationId xmlns:a16="http://schemas.microsoft.com/office/drawing/2014/main" id="{EA0431D4-394A-AFF5-7868-DE25CF0D792C}"/>
              </a:ext>
            </a:extLst>
          </p:cNvPr>
          <p:cNvSpPr>
            <a:spLocks/>
          </p:cNvSpPr>
          <p:nvPr>
            <p:custDataLst>
              <p:tags r:id="rId92"/>
            </p:custDataLst>
          </p:nvPr>
        </p:nvSpPr>
        <p:spPr bwMode="auto">
          <a:xfrm>
            <a:off x="8196263" y="3962400"/>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6289E-32BB-42BD-BBAA-6FFD41E74E4C}" type="datetime'''''''''''''2''''''5'''''''''''''''''''''''">
              <a:rPr lang="ja-JP" altLang="en-US" sz="900" smtClean="0"/>
              <a:pPr/>
              <a:t>25</a:t>
            </a:fld>
            <a:endParaRPr kumimoji="1" lang="ja-JP" altLang="en-US" sz="900" dirty="0">
              <a:sym typeface="+mn-lt"/>
            </a:endParaRPr>
          </a:p>
        </p:txBody>
      </p:sp>
      <p:sp>
        <p:nvSpPr>
          <p:cNvPr id="256" name="テキスト プレースホルダ 9">
            <a:extLst>
              <a:ext uri="{FF2B5EF4-FFF2-40B4-BE49-F238E27FC236}">
                <a16:creationId xmlns:a16="http://schemas.microsoft.com/office/drawing/2014/main" id="{4727B387-1CBF-E81F-8077-7F66B8A7D8B4}"/>
              </a:ext>
            </a:extLst>
          </p:cNvPr>
          <p:cNvSpPr>
            <a:spLocks/>
          </p:cNvSpPr>
          <p:nvPr>
            <p:custDataLst>
              <p:tags r:id="rId93"/>
            </p:custDataLst>
          </p:nvPr>
        </p:nvSpPr>
        <p:spPr bwMode="auto">
          <a:xfrm>
            <a:off x="22082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88BE1E-1EDB-4CEB-BAA9-B8925D9FA8C8}"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useBgFill="1">
        <p:nvSpPr>
          <p:cNvPr id="364" name="テキスト プレースホルダ 9">
            <a:extLst>
              <a:ext uri="{FF2B5EF4-FFF2-40B4-BE49-F238E27FC236}">
                <a16:creationId xmlns:a16="http://schemas.microsoft.com/office/drawing/2014/main" id="{2D611F3A-FCE3-405A-F4AE-F00934A22F6A}"/>
              </a:ext>
            </a:extLst>
          </p:cNvPr>
          <p:cNvSpPr>
            <a:spLocks/>
          </p:cNvSpPr>
          <p:nvPr>
            <p:custDataLst>
              <p:tags r:id="rId94"/>
            </p:custDataLst>
          </p:nvPr>
        </p:nvSpPr>
        <p:spPr bwMode="gray">
          <a:xfrm>
            <a:off x="2482850" y="33385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3406E5-EDA3-4B5B-8F59-3560EE1344BF}"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useBgFill="1">
        <p:nvSpPr>
          <p:cNvPr id="25" name="テキスト プレースホルダ 9">
            <a:extLst>
              <a:ext uri="{FF2B5EF4-FFF2-40B4-BE49-F238E27FC236}">
                <a16:creationId xmlns:a16="http://schemas.microsoft.com/office/drawing/2014/main" id="{8113E57E-1EFD-B9DA-9174-794A2B0427A1}"/>
              </a:ext>
            </a:extLst>
          </p:cNvPr>
          <p:cNvSpPr>
            <a:spLocks/>
          </p:cNvSpPr>
          <p:nvPr>
            <p:custDataLst>
              <p:tags r:id="rId95"/>
            </p:custDataLst>
          </p:nvPr>
        </p:nvSpPr>
        <p:spPr bwMode="gray">
          <a:xfrm>
            <a:off x="7870825" y="34893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89D64D-B6F6-4DEB-8275-15D1A42108FB}" type="datetime'''0''.''''''''''''''''''4'''''''''''''''''">
              <a:rPr lang="ja-JP" altLang="en-US" sz="900" smtClean="0">
                <a:effectLst/>
                <a:sym typeface="+mn-lt"/>
              </a:rPr>
              <a:pPr/>
              <a:t>0.4</a:t>
            </a:fld>
            <a:endParaRPr kumimoji="1" lang="ja-JP" altLang="en-US" sz="900" dirty="0">
              <a:sym typeface="+mn-lt"/>
            </a:endParaRPr>
          </a:p>
        </p:txBody>
      </p:sp>
      <p:sp useBgFill="1">
        <p:nvSpPr>
          <p:cNvPr id="26" name="テキスト プレースホルダ 9">
            <a:extLst>
              <a:ext uri="{FF2B5EF4-FFF2-40B4-BE49-F238E27FC236}">
                <a16:creationId xmlns:a16="http://schemas.microsoft.com/office/drawing/2014/main" id="{A7885771-37A0-1677-410B-6DB7827ABD75}"/>
              </a:ext>
            </a:extLst>
          </p:cNvPr>
          <p:cNvSpPr>
            <a:spLocks/>
          </p:cNvSpPr>
          <p:nvPr>
            <p:custDataLst>
              <p:tags r:id="rId96"/>
            </p:custDataLst>
          </p:nvPr>
        </p:nvSpPr>
        <p:spPr bwMode="gray">
          <a:xfrm>
            <a:off x="8170863" y="34972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237E03-9248-48F8-BD44-CBC91541F355}" type="datetime'''''''''''''''0.''''''''''4'''''''''''''''''''">
              <a:rPr lang="ja-JP" altLang="en-US" sz="900" smtClean="0">
                <a:effectLst/>
                <a:sym typeface="+mn-lt"/>
              </a:rPr>
              <a:pPr/>
              <a:t>0.4</a:t>
            </a:fld>
            <a:endParaRPr kumimoji="1" lang="ja-JP" altLang="en-US" sz="900" dirty="0">
              <a:sym typeface="+mn-lt"/>
            </a:endParaRPr>
          </a:p>
        </p:txBody>
      </p:sp>
      <p:sp>
        <p:nvSpPr>
          <p:cNvPr id="272" name="テキスト プレースホルダ 9">
            <a:extLst>
              <a:ext uri="{FF2B5EF4-FFF2-40B4-BE49-F238E27FC236}">
                <a16:creationId xmlns:a16="http://schemas.microsoft.com/office/drawing/2014/main" id="{21BCC180-D649-D0EB-1F50-D21C0D49035C}"/>
              </a:ext>
            </a:extLst>
          </p:cNvPr>
          <p:cNvSpPr>
            <a:spLocks/>
          </p:cNvSpPr>
          <p:nvPr>
            <p:custDataLst>
              <p:tags r:id="rId97"/>
            </p:custDataLst>
          </p:nvPr>
        </p:nvSpPr>
        <p:spPr bwMode="auto">
          <a:xfrm>
            <a:off x="69977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920AC5-E4FF-4217-8435-838952DC2903}" type="datetime'''''''''''''''21'''''''''''''''''''''''">
              <a:rPr lang="ja-JP" altLang="en-US" sz="900" smtClean="0">
                <a:effectLst/>
                <a:sym typeface="+mn-lt"/>
              </a:rPr>
              <a:pPr marL="0" lvl="0" indent="0" algn="ctr">
                <a:spcBef>
                  <a:spcPct val="0"/>
                </a:spcBef>
                <a:buNone/>
              </a:pPr>
              <a:t>21</a:t>
            </a:fld>
            <a:endParaRPr kumimoji="1" lang="ja-JP" altLang="en-US" sz="900" dirty="0">
              <a:sym typeface="+mn-lt"/>
            </a:endParaRPr>
          </a:p>
        </p:txBody>
      </p:sp>
      <p:cxnSp>
        <p:nvCxnSpPr>
          <p:cNvPr id="192" name="Straight Connector 191">
            <a:extLst>
              <a:ext uri="{FF2B5EF4-FFF2-40B4-BE49-F238E27FC236}">
                <a16:creationId xmlns:a16="http://schemas.microsoft.com/office/drawing/2014/main" id="{5563B7FE-1D99-02ED-9BDF-B6EEB460F280}"/>
              </a:ext>
            </a:extLst>
          </p:cNvPr>
          <p:cNvCxnSpPr/>
          <p:nvPr>
            <p:custDataLst>
              <p:tags r:id="rId98"/>
            </p:custDataLst>
          </p:nvPr>
        </p:nvCxnSpPr>
        <p:spPr bwMode="auto">
          <a:xfrm>
            <a:off x="2373313" y="58197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5" name="Straight Connector 574">
            <a:extLst>
              <a:ext uri="{FF2B5EF4-FFF2-40B4-BE49-F238E27FC236}">
                <a16:creationId xmlns:a16="http://schemas.microsoft.com/office/drawing/2014/main" id="{8EC0BCB5-07FE-E468-21CF-DAF31556430D}"/>
              </a:ext>
            </a:extLst>
          </p:cNvPr>
          <p:cNvCxnSpPr/>
          <p:nvPr>
            <p:custDataLst>
              <p:tags r:id="rId99"/>
            </p:custDataLst>
          </p:nvPr>
        </p:nvCxnSpPr>
        <p:spPr bwMode="auto">
          <a:xfrm>
            <a:off x="7461250" y="49403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F2F008CB-E5D9-EE43-9995-CC42CE2A4DC2}"/>
              </a:ext>
            </a:extLst>
          </p:cNvPr>
          <p:cNvCxnSpPr/>
          <p:nvPr>
            <p:custDataLst>
              <p:tags r:id="rId100"/>
            </p:custDataLst>
          </p:nvPr>
        </p:nvCxnSpPr>
        <p:spPr bwMode="auto">
          <a:xfrm>
            <a:off x="876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B6099599-71C9-A47F-533B-3F66991B00AF}"/>
              </a:ext>
            </a:extLst>
          </p:cNvPr>
          <p:cNvCxnSpPr/>
          <p:nvPr>
            <p:custDataLst>
              <p:tags r:id="rId101"/>
            </p:custDataLst>
          </p:nvPr>
        </p:nvCxnSpPr>
        <p:spPr bwMode="auto">
          <a:xfrm>
            <a:off x="876300"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4169D05-6FEE-4C3D-15F1-6B6B828D09CC}"/>
              </a:ext>
            </a:extLst>
          </p:cNvPr>
          <p:cNvCxnSpPr/>
          <p:nvPr>
            <p:custDataLst>
              <p:tags r:id="rId102"/>
            </p:custDataLst>
          </p:nvPr>
        </p:nvCxnSpPr>
        <p:spPr bwMode="auto">
          <a:xfrm>
            <a:off x="876300" y="57816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5F7D1DF1-3B41-4295-55D0-0615B8B5E77B}"/>
              </a:ext>
            </a:extLst>
          </p:cNvPr>
          <p:cNvCxnSpPr/>
          <p:nvPr>
            <p:custDataLst>
              <p:tags r:id="rId103"/>
            </p:custDataLst>
          </p:nvPr>
        </p:nvCxnSpPr>
        <p:spPr bwMode="auto">
          <a:xfrm>
            <a:off x="11747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DCFFA23F-9607-8367-329B-13BA8AF07021}"/>
              </a:ext>
            </a:extLst>
          </p:cNvPr>
          <p:cNvCxnSpPr/>
          <p:nvPr>
            <p:custDataLst>
              <p:tags r:id="rId104"/>
            </p:custDataLst>
          </p:nvPr>
        </p:nvCxnSpPr>
        <p:spPr bwMode="auto">
          <a:xfrm>
            <a:off x="1174750" y="4870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7974A0D-1274-5D8D-41D0-8872790769FC}"/>
              </a:ext>
            </a:extLst>
          </p:cNvPr>
          <p:cNvCxnSpPr/>
          <p:nvPr>
            <p:custDataLst>
              <p:tags r:id="rId105"/>
            </p:custDataLst>
          </p:nvPr>
        </p:nvCxnSpPr>
        <p:spPr bwMode="auto">
          <a:xfrm>
            <a:off x="1174750" y="5789613"/>
            <a:ext cx="1111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923D3C04-0685-0091-93A2-6080A321340E}"/>
              </a:ext>
            </a:extLst>
          </p:cNvPr>
          <p:cNvCxnSpPr/>
          <p:nvPr>
            <p:custDataLst>
              <p:tags r:id="rId106"/>
            </p:custDataLst>
          </p:nvPr>
        </p:nvCxnSpPr>
        <p:spPr bwMode="auto">
          <a:xfrm>
            <a:off x="1474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4B68978A-1109-1CD2-609F-8577F5B2F352}"/>
              </a:ext>
            </a:extLst>
          </p:cNvPr>
          <p:cNvCxnSpPr/>
          <p:nvPr>
            <p:custDataLst>
              <p:tags r:id="rId107"/>
            </p:custDataLst>
          </p:nvPr>
        </p:nvCxnSpPr>
        <p:spPr bwMode="auto">
          <a:xfrm>
            <a:off x="1474788" y="48720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9A262044-ACCB-986B-F306-36F2A6817AB8}"/>
              </a:ext>
            </a:extLst>
          </p:cNvPr>
          <p:cNvCxnSpPr/>
          <p:nvPr>
            <p:custDataLst>
              <p:tags r:id="rId108"/>
            </p:custDataLst>
          </p:nvPr>
        </p:nvCxnSpPr>
        <p:spPr bwMode="auto">
          <a:xfrm>
            <a:off x="1474788" y="57975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D2BC3BF9-07AC-872C-960C-4F817CED5632}"/>
              </a:ext>
            </a:extLst>
          </p:cNvPr>
          <p:cNvCxnSpPr/>
          <p:nvPr>
            <p:custDataLst>
              <p:tags r:id="rId109"/>
            </p:custDataLst>
          </p:nvPr>
        </p:nvCxnSpPr>
        <p:spPr bwMode="auto">
          <a:xfrm>
            <a:off x="1773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CF7E0293-F466-790E-243F-FF574B612E8C}"/>
              </a:ext>
            </a:extLst>
          </p:cNvPr>
          <p:cNvCxnSpPr/>
          <p:nvPr>
            <p:custDataLst>
              <p:tags r:id="rId110"/>
            </p:custDataLst>
          </p:nvPr>
        </p:nvCxnSpPr>
        <p:spPr bwMode="auto">
          <a:xfrm>
            <a:off x="1773238" y="48736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F7FFC31A-2BC6-C052-0D51-DE90B0166E15}"/>
              </a:ext>
            </a:extLst>
          </p:cNvPr>
          <p:cNvCxnSpPr/>
          <p:nvPr>
            <p:custDataLst>
              <p:tags r:id="rId111"/>
            </p:custDataLst>
          </p:nvPr>
        </p:nvCxnSpPr>
        <p:spPr bwMode="auto">
          <a:xfrm>
            <a:off x="1773238" y="5805488"/>
            <a:ext cx="1111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4E9072E9-4F43-1050-6D3C-F3B53633E850}"/>
              </a:ext>
            </a:extLst>
          </p:cNvPr>
          <p:cNvCxnSpPr/>
          <p:nvPr>
            <p:custDataLst>
              <p:tags r:id="rId112"/>
            </p:custDataLst>
          </p:nvPr>
        </p:nvCxnSpPr>
        <p:spPr bwMode="auto">
          <a:xfrm>
            <a:off x="20732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DA283B9-32A7-CC19-7EC4-F81AE336FF02}"/>
              </a:ext>
            </a:extLst>
          </p:cNvPr>
          <p:cNvCxnSpPr/>
          <p:nvPr>
            <p:custDataLst>
              <p:tags r:id="rId113"/>
            </p:custDataLst>
          </p:nvPr>
        </p:nvCxnSpPr>
        <p:spPr bwMode="auto">
          <a:xfrm>
            <a:off x="2073275" y="48768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8690EBCF-D1F6-EE78-E254-AB0E23A06ADF}"/>
              </a:ext>
            </a:extLst>
          </p:cNvPr>
          <p:cNvCxnSpPr/>
          <p:nvPr>
            <p:custDataLst>
              <p:tags r:id="rId114"/>
            </p:custDataLst>
          </p:nvPr>
        </p:nvCxnSpPr>
        <p:spPr bwMode="auto">
          <a:xfrm>
            <a:off x="2073275" y="58134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632BF70C-2EE2-120E-6FA1-355E3AFD24D3}"/>
              </a:ext>
            </a:extLst>
          </p:cNvPr>
          <p:cNvCxnSpPr/>
          <p:nvPr>
            <p:custDataLst>
              <p:tags r:id="rId115"/>
            </p:custDataLst>
          </p:nvPr>
        </p:nvCxnSpPr>
        <p:spPr bwMode="auto">
          <a:xfrm>
            <a:off x="23733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1A305118-E090-512D-AC1B-8B1DF1FE73CB}"/>
              </a:ext>
            </a:extLst>
          </p:cNvPr>
          <p:cNvCxnSpPr/>
          <p:nvPr>
            <p:custDataLst>
              <p:tags r:id="rId116"/>
            </p:custDataLst>
          </p:nvPr>
        </p:nvCxnSpPr>
        <p:spPr bwMode="auto">
          <a:xfrm>
            <a:off x="2373313" y="48783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870E2377-17E1-8F33-DA5F-6DADDFAB8169}"/>
              </a:ext>
            </a:extLst>
          </p:cNvPr>
          <p:cNvCxnSpPr/>
          <p:nvPr>
            <p:custDataLst>
              <p:tags r:id="rId117"/>
            </p:custDataLst>
          </p:nvPr>
        </p:nvCxnSpPr>
        <p:spPr bwMode="auto">
          <a:xfrm>
            <a:off x="2671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4FDEBEBE-BE5F-C18B-3DD8-D45DD6FCDC1C}"/>
              </a:ext>
            </a:extLst>
          </p:cNvPr>
          <p:cNvCxnSpPr/>
          <p:nvPr>
            <p:custDataLst>
              <p:tags r:id="rId118"/>
            </p:custDataLst>
          </p:nvPr>
        </p:nvCxnSpPr>
        <p:spPr bwMode="auto">
          <a:xfrm>
            <a:off x="2671763" y="48799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B3A0096D-0755-4FEF-3132-DD6643D1489A}"/>
              </a:ext>
            </a:extLst>
          </p:cNvPr>
          <p:cNvCxnSpPr/>
          <p:nvPr>
            <p:custDataLst>
              <p:tags r:id="rId119"/>
            </p:custDataLst>
          </p:nvPr>
        </p:nvCxnSpPr>
        <p:spPr bwMode="auto">
          <a:xfrm>
            <a:off x="2671763" y="58277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5C444894-0A60-9AF4-3646-8657C705B063}"/>
              </a:ext>
            </a:extLst>
          </p:cNvPr>
          <p:cNvCxnSpPr/>
          <p:nvPr>
            <p:custDataLst>
              <p:tags r:id="rId120"/>
            </p:custDataLst>
          </p:nvPr>
        </p:nvCxnSpPr>
        <p:spPr bwMode="auto">
          <a:xfrm>
            <a:off x="29718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1A901B3C-EC69-2401-F22A-74522B89CB39}"/>
              </a:ext>
            </a:extLst>
          </p:cNvPr>
          <p:cNvCxnSpPr/>
          <p:nvPr>
            <p:custDataLst>
              <p:tags r:id="rId121"/>
            </p:custDataLst>
          </p:nvPr>
        </p:nvCxnSpPr>
        <p:spPr bwMode="auto">
          <a:xfrm>
            <a:off x="2971800"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A9BB1DCA-E834-1894-FBF7-B066D92B91D2}"/>
              </a:ext>
            </a:extLst>
          </p:cNvPr>
          <p:cNvCxnSpPr/>
          <p:nvPr>
            <p:custDataLst>
              <p:tags r:id="rId122"/>
            </p:custDataLst>
          </p:nvPr>
        </p:nvCxnSpPr>
        <p:spPr bwMode="auto">
          <a:xfrm>
            <a:off x="2971800" y="58340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17EF07E2-31AF-B28A-2A0B-1A54B8806BBE}"/>
              </a:ext>
            </a:extLst>
          </p:cNvPr>
          <p:cNvCxnSpPr/>
          <p:nvPr>
            <p:custDataLst>
              <p:tags r:id="rId123"/>
            </p:custDataLst>
          </p:nvPr>
        </p:nvCxnSpPr>
        <p:spPr bwMode="auto">
          <a:xfrm>
            <a:off x="3270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0B2F6952-A138-AA9F-B9E7-5B2568C204C6}"/>
              </a:ext>
            </a:extLst>
          </p:cNvPr>
          <p:cNvCxnSpPr/>
          <p:nvPr>
            <p:custDataLst>
              <p:tags r:id="rId124"/>
            </p:custDataLst>
          </p:nvPr>
        </p:nvCxnSpPr>
        <p:spPr bwMode="auto">
          <a:xfrm>
            <a:off x="3270250" y="4884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9AC6183E-05D1-340B-AF05-333521EB0A7E}"/>
              </a:ext>
            </a:extLst>
          </p:cNvPr>
          <p:cNvCxnSpPr/>
          <p:nvPr>
            <p:custDataLst>
              <p:tags r:id="rId125"/>
            </p:custDataLst>
          </p:nvPr>
        </p:nvCxnSpPr>
        <p:spPr bwMode="auto">
          <a:xfrm>
            <a:off x="3270250" y="58404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9620BA42-B875-0759-6ADF-A22690CF4189}"/>
              </a:ext>
            </a:extLst>
          </p:cNvPr>
          <p:cNvCxnSpPr/>
          <p:nvPr>
            <p:custDataLst>
              <p:tags r:id="rId126"/>
            </p:custDataLst>
          </p:nvPr>
        </p:nvCxnSpPr>
        <p:spPr bwMode="auto">
          <a:xfrm>
            <a:off x="35702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7F415455-214D-8243-8854-F6256DFAAB58}"/>
              </a:ext>
            </a:extLst>
          </p:cNvPr>
          <p:cNvCxnSpPr/>
          <p:nvPr>
            <p:custDataLst>
              <p:tags r:id="rId127"/>
            </p:custDataLst>
          </p:nvPr>
        </p:nvCxnSpPr>
        <p:spPr bwMode="auto">
          <a:xfrm>
            <a:off x="3570288" y="48879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6EEE7F3D-47B9-848E-7F92-55CB665CFCE1}"/>
              </a:ext>
            </a:extLst>
          </p:cNvPr>
          <p:cNvCxnSpPr/>
          <p:nvPr>
            <p:custDataLst>
              <p:tags r:id="rId128"/>
            </p:custDataLst>
          </p:nvPr>
        </p:nvCxnSpPr>
        <p:spPr bwMode="auto">
          <a:xfrm>
            <a:off x="3570288" y="584676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A8262321-7302-B2C4-7116-06D42A6DBD5B}"/>
              </a:ext>
            </a:extLst>
          </p:cNvPr>
          <p:cNvCxnSpPr/>
          <p:nvPr>
            <p:custDataLst>
              <p:tags r:id="rId129"/>
            </p:custDataLst>
          </p:nvPr>
        </p:nvCxnSpPr>
        <p:spPr bwMode="auto">
          <a:xfrm>
            <a:off x="3868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390D154-AA31-5A27-7A48-31D64064658F}"/>
              </a:ext>
            </a:extLst>
          </p:cNvPr>
          <p:cNvCxnSpPr/>
          <p:nvPr>
            <p:custDataLst>
              <p:tags r:id="rId130"/>
            </p:custDataLst>
          </p:nvPr>
        </p:nvCxnSpPr>
        <p:spPr bwMode="auto">
          <a:xfrm>
            <a:off x="3868738" y="48910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0A9036D0-AE0F-55B2-94DC-C12DB10D37AB}"/>
              </a:ext>
            </a:extLst>
          </p:cNvPr>
          <p:cNvCxnSpPr/>
          <p:nvPr>
            <p:custDataLst>
              <p:tags r:id="rId131"/>
            </p:custDataLst>
          </p:nvPr>
        </p:nvCxnSpPr>
        <p:spPr bwMode="auto">
          <a:xfrm>
            <a:off x="3868738" y="58547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3F4593FA-99D9-8980-80D6-C8039A56AC16}"/>
              </a:ext>
            </a:extLst>
          </p:cNvPr>
          <p:cNvCxnSpPr/>
          <p:nvPr>
            <p:custDataLst>
              <p:tags r:id="rId132"/>
            </p:custDataLst>
          </p:nvPr>
        </p:nvCxnSpPr>
        <p:spPr bwMode="auto">
          <a:xfrm>
            <a:off x="4168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B2291552-3F05-23F9-3532-BDA0AC7A7EFE}"/>
              </a:ext>
            </a:extLst>
          </p:cNvPr>
          <p:cNvCxnSpPr/>
          <p:nvPr>
            <p:custDataLst>
              <p:tags r:id="rId133"/>
            </p:custDataLst>
          </p:nvPr>
        </p:nvCxnSpPr>
        <p:spPr bwMode="auto">
          <a:xfrm>
            <a:off x="4168775" y="4894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187E3D15-80A9-5F85-E2BE-A8EA911ECAFC}"/>
              </a:ext>
            </a:extLst>
          </p:cNvPr>
          <p:cNvCxnSpPr/>
          <p:nvPr>
            <p:custDataLst>
              <p:tags r:id="rId134"/>
            </p:custDataLst>
          </p:nvPr>
        </p:nvCxnSpPr>
        <p:spPr bwMode="auto">
          <a:xfrm>
            <a:off x="4168775" y="58610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7720A03-A2C2-0F85-DBAE-85F3BDDE357D}"/>
              </a:ext>
            </a:extLst>
          </p:cNvPr>
          <p:cNvCxnSpPr/>
          <p:nvPr>
            <p:custDataLst>
              <p:tags r:id="rId135"/>
            </p:custDataLst>
          </p:nvPr>
        </p:nvCxnSpPr>
        <p:spPr bwMode="auto">
          <a:xfrm>
            <a:off x="44688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F36DAE42-E89A-61A5-590D-85D1D6EDB2E4}"/>
              </a:ext>
            </a:extLst>
          </p:cNvPr>
          <p:cNvCxnSpPr>
            <a:cxnSpLocks/>
          </p:cNvCxnSpPr>
          <p:nvPr>
            <p:custDataLst>
              <p:tags r:id="rId136"/>
            </p:custDataLst>
          </p:nvPr>
        </p:nvCxnSpPr>
        <p:spPr bwMode="auto">
          <a:xfrm>
            <a:off x="4468813" y="48974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E8B3E268-C3D9-6224-C005-17C67B7AD30C}"/>
              </a:ext>
            </a:extLst>
          </p:cNvPr>
          <p:cNvCxnSpPr>
            <a:cxnSpLocks/>
          </p:cNvCxnSpPr>
          <p:nvPr>
            <p:custDataLst>
              <p:tags r:id="rId137"/>
            </p:custDataLst>
          </p:nvPr>
        </p:nvCxnSpPr>
        <p:spPr bwMode="auto">
          <a:xfrm>
            <a:off x="4468813" y="58674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60EC8A98-F440-92E4-9BBF-64D22072A476}"/>
              </a:ext>
            </a:extLst>
          </p:cNvPr>
          <p:cNvCxnSpPr/>
          <p:nvPr>
            <p:custDataLst>
              <p:tags r:id="rId138"/>
            </p:custDataLst>
          </p:nvPr>
        </p:nvCxnSpPr>
        <p:spPr bwMode="auto">
          <a:xfrm>
            <a:off x="47672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826341B7-91CF-42BD-29C1-B75DC4C448D8}"/>
              </a:ext>
            </a:extLst>
          </p:cNvPr>
          <p:cNvCxnSpPr/>
          <p:nvPr>
            <p:custDataLst>
              <p:tags r:id="rId139"/>
            </p:custDataLst>
          </p:nvPr>
        </p:nvCxnSpPr>
        <p:spPr bwMode="auto">
          <a:xfrm>
            <a:off x="4767263" y="49006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9158B59B-D1E3-A1D3-22EC-C27D7D80573A}"/>
              </a:ext>
            </a:extLst>
          </p:cNvPr>
          <p:cNvCxnSpPr/>
          <p:nvPr>
            <p:custDataLst>
              <p:tags r:id="rId140"/>
            </p:custDataLst>
          </p:nvPr>
        </p:nvCxnSpPr>
        <p:spPr bwMode="auto">
          <a:xfrm>
            <a:off x="4767263" y="58737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C6A52346-B266-44F5-FE07-355F1078CCB6}"/>
              </a:ext>
            </a:extLst>
          </p:cNvPr>
          <p:cNvCxnSpPr/>
          <p:nvPr>
            <p:custDataLst>
              <p:tags r:id="rId141"/>
            </p:custDataLst>
          </p:nvPr>
        </p:nvCxnSpPr>
        <p:spPr bwMode="auto">
          <a:xfrm>
            <a:off x="5067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C576FE7C-64B5-719A-036E-9EB117AB4383}"/>
              </a:ext>
            </a:extLst>
          </p:cNvPr>
          <p:cNvCxnSpPr/>
          <p:nvPr>
            <p:custDataLst>
              <p:tags r:id="rId142"/>
            </p:custDataLst>
          </p:nvPr>
        </p:nvCxnSpPr>
        <p:spPr bwMode="auto">
          <a:xfrm>
            <a:off x="5067300" y="49037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DEB0EEA3-D5C6-A6CB-83E1-A543B78FFAF4}"/>
              </a:ext>
            </a:extLst>
          </p:cNvPr>
          <p:cNvCxnSpPr/>
          <p:nvPr>
            <p:custDataLst>
              <p:tags r:id="rId143"/>
            </p:custDataLst>
          </p:nvPr>
        </p:nvCxnSpPr>
        <p:spPr bwMode="auto">
          <a:xfrm>
            <a:off x="5067300" y="588009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7FEE800B-D1D2-0B64-0125-41C98856B7C7}"/>
              </a:ext>
            </a:extLst>
          </p:cNvPr>
          <p:cNvCxnSpPr/>
          <p:nvPr>
            <p:custDataLst>
              <p:tags r:id="rId144"/>
            </p:custDataLst>
          </p:nvPr>
        </p:nvCxnSpPr>
        <p:spPr bwMode="auto">
          <a:xfrm>
            <a:off x="53657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AFC67B70-1B21-A8F2-4DB7-8E5AD91FF20D}"/>
              </a:ext>
            </a:extLst>
          </p:cNvPr>
          <p:cNvCxnSpPr/>
          <p:nvPr>
            <p:custDataLst>
              <p:tags r:id="rId145"/>
            </p:custDataLst>
          </p:nvPr>
        </p:nvCxnSpPr>
        <p:spPr bwMode="auto">
          <a:xfrm>
            <a:off x="5365750" y="49085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65BC103E-271D-6E4C-7BA5-A46274EC7354}"/>
              </a:ext>
            </a:extLst>
          </p:cNvPr>
          <p:cNvCxnSpPr/>
          <p:nvPr>
            <p:custDataLst>
              <p:tags r:id="rId146"/>
            </p:custDataLst>
          </p:nvPr>
        </p:nvCxnSpPr>
        <p:spPr bwMode="auto">
          <a:xfrm>
            <a:off x="5365750" y="58864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DAB633C3-6D81-D6A7-5B9A-11BB4100AC52}"/>
              </a:ext>
            </a:extLst>
          </p:cNvPr>
          <p:cNvCxnSpPr/>
          <p:nvPr>
            <p:custDataLst>
              <p:tags r:id="rId147"/>
            </p:custDataLst>
          </p:nvPr>
        </p:nvCxnSpPr>
        <p:spPr bwMode="auto">
          <a:xfrm>
            <a:off x="5665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E82E8DBA-8034-7B21-6B17-99C7763E2DC1}"/>
              </a:ext>
            </a:extLst>
          </p:cNvPr>
          <p:cNvCxnSpPr/>
          <p:nvPr>
            <p:custDataLst>
              <p:tags r:id="rId148"/>
            </p:custDataLst>
          </p:nvPr>
        </p:nvCxnSpPr>
        <p:spPr bwMode="auto">
          <a:xfrm>
            <a:off x="5665788" y="49133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1C3793B7-994B-2716-0D08-A62BA796A964}"/>
              </a:ext>
            </a:extLst>
          </p:cNvPr>
          <p:cNvCxnSpPr/>
          <p:nvPr>
            <p:custDataLst>
              <p:tags r:id="rId149"/>
            </p:custDataLst>
          </p:nvPr>
        </p:nvCxnSpPr>
        <p:spPr bwMode="auto">
          <a:xfrm>
            <a:off x="5665788" y="58912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5650A8E1-6E4E-DFE0-88F1-D54F6778AD7C}"/>
              </a:ext>
            </a:extLst>
          </p:cNvPr>
          <p:cNvCxnSpPr/>
          <p:nvPr>
            <p:custDataLst>
              <p:tags r:id="rId150"/>
            </p:custDataLst>
          </p:nvPr>
        </p:nvCxnSpPr>
        <p:spPr bwMode="auto">
          <a:xfrm>
            <a:off x="59658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C3D40AA6-0FA6-971A-0C2E-35D0D854EF99}"/>
              </a:ext>
            </a:extLst>
          </p:cNvPr>
          <p:cNvCxnSpPr/>
          <p:nvPr>
            <p:custDataLst>
              <p:tags r:id="rId151"/>
            </p:custDataLst>
          </p:nvPr>
        </p:nvCxnSpPr>
        <p:spPr bwMode="auto">
          <a:xfrm>
            <a:off x="5965825" y="49180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9E334EA1-39C5-53DC-DE90-70E8ACB0DF94}"/>
              </a:ext>
            </a:extLst>
          </p:cNvPr>
          <p:cNvCxnSpPr/>
          <p:nvPr>
            <p:custDataLst>
              <p:tags r:id="rId152"/>
            </p:custDataLst>
          </p:nvPr>
        </p:nvCxnSpPr>
        <p:spPr bwMode="auto">
          <a:xfrm>
            <a:off x="5965825" y="58959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67382EDD-8E14-B60E-9CDA-8DD1263FB182}"/>
              </a:ext>
            </a:extLst>
          </p:cNvPr>
          <p:cNvCxnSpPr/>
          <p:nvPr>
            <p:custDataLst>
              <p:tags r:id="rId153"/>
            </p:custDataLst>
          </p:nvPr>
        </p:nvCxnSpPr>
        <p:spPr bwMode="auto">
          <a:xfrm>
            <a:off x="6264275"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515ED194-55E6-6287-F8A2-EC9B3968DF8B}"/>
              </a:ext>
            </a:extLst>
          </p:cNvPr>
          <p:cNvCxnSpPr/>
          <p:nvPr>
            <p:custDataLst>
              <p:tags r:id="rId154"/>
            </p:custDataLst>
          </p:nvPr>
        </p:nvCxnSpPr>
        <p:spPr bwMode="auto">
          <a:xfrm>
            <a:off x="6264275" y="4922838"/>
            <a:ext cx="9207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C8ACD139-3BF8-30E2-C34D-8BA98C8A01B2}"/>
              </a:ext>
            </a:extLst>
          </p:cNvPr>
          <p:cNvCxnSpPr/>
          <p:nvPr>
            <p:custDataLst>
              <p:tags r:id="rId155"/>
            </p:custDataLst>
          </p:nvPr>
        </p:nvCxnSpPr>
        <p:spPr bwMode="auto">
          <a:xfrm>
            <a:off x="6264275" y="59007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6851848F-7C66-E332-36ED-77426AFCC0B8}"/>
              </a:ext>
            </a:extLst>
          </p:cNvPr>
          <p:cNvCxnSpPr/>
          <p:nvPr>
            <p:custDataLst>
              <p:tags r:id="rId156"/>
            </p:custDataLst>
          </p:nvPr>
        </p:nvCxnSpPr>
        <p:spPr bwMode="auto">
          <a:xfrm>
            <a:off x="6581775" y="4797425"/>
            <a:ext cx="746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32ADF5D8-9BEB-825D-CAF9-260B4F97D551}"/>
              </a:ext>
            </a:extLst>
          </p:cNvPr>
          <p:cNvCxnSpPr/>
          <p:nvPr>
            <p:custDataLst>
              <p:tags r:id="rId157"/>
            </p:custDataLst>
          </p:nvPr>
        </p:nvCxnSpPr>
        <p:spPr bwMode="auto">
          <a:xfrm>
            <a:off x="6581775" y="4927600"/>
            <a:ext cx="7461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CAE7DA24-CD95-B9FE-DD84-AB52A6DC8917}"/>
              </a:ext>
            </a:extLst>
          </p:cNvPr>
          <p:cNvCxnSpPr/>
          <p:nvPr>
            <p:custDataLst>
              <p:tags r:id="rId158"/>
            </p:custDataLst>
          </p:nvPr>
        </p:nvCxnSpPr>
        <p:spPr bwMode="auto">
          <a:xfrm>
            <a:off x="6564313" y="59055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6C038B5D-1B7F-C8D8-5CCD-9A94497F61B7}"/>
              </a:ext>
            </a:extLst>
          </p:cNvPr>
          <p:cNvCxnSpPr/>
          <p:nvPr>
            <p:custDataLst>
              <p:tags r:id="rId159"/>
            </p:custDataLst>
          </p:nvPr>
        </p:nvCxnSpPr>
        <p:spPr bwMode="auto">
          <a:xfrm>
            <a:off x="6881813" y="4797425"/>
            <a:ext cx="73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B113EF2C-C367-32C3-21F8-4FD823C09FC6}"/>
              </a:ext>
            </a:extLst>
          </p:cNvPr>
          <p:cNvCxnSpPr/>
          <p:nvPr>
            <p:custDataLst>
              <p:tags r:id="rId160"/>
            </p:custDataLst>
          </p:nvPr>
        </p:nvCxnSpPr>
        <p:spPr bwMode="auto">
          <a:xfrm>
            <a:off x="6881813" y="4932363"/>
            <a:ext cx="730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8C7048F3-A682-5C26-CAEF-DAE65E910530}"/>
              </a:ext>
            </a:extLst>
          </p:cNvPr>
          <p:cNvCxnSpPr/>
          <p:nvPr>
            <p:custDataLst>
              <p:tags r:id="rId161"/>
            </p:custDataLst>
          </p:nvPr>
        </p:nvCxnSpPr>
        <p:spPr bwMode="auto">
          <a:xfrm>
            <a:off x="6862763" y="59086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62B1E2E7-B87B-525A-0821-2E500128071C}"/>
              </a:ext>
            </a:extLst>
          </p:cNvPr>
          <p:cNvCxnSpPr/>
          <p:nvPr>
            <p:custDataLst>
              <p:tags r:id="rId162"/>
            </p:custDataLst>
          </p:nvPr>
        </p:nvCxnSpPr>
        <p:spPr bwMode="auto">
          <a:xfrm>
            <a:off x="7180264" y="4797425"/>
            <a:ext cx="936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F92A6BA9-10CC-CA95-5175-A615C0375F7F}"/>
              </a:ext>
            </a:extLst>
          </p:cNvPr>
          <p:cNvCxnSpPr/>
          <p:nvPr>
            <p:custDataLst>
              <p:tags r:id="rId163"/>
            </p:custDataLst>
          </p:nvPr>
        </p:nvCxnSpPr>
        <p:spPr bwMode="auto">
          <a:xfrm>
            <a:off x="7180264" y="4935538"/>
            <a:ext cx="936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36FBE4A7-D840-1ABF-7BF0-6F623B28DA9F}"/>
              </a:ext>
            </a:extLst>
          </p:cNvPr>
          <p:cNvCxnSpPr/>
          <p:nvPr>
            <p:custDataLst>
              <p:tags r:id="rId164"/>
            </p:custDataLst>
          </p:nvPr>
        </p:nvCxnSpPr>
        <p:spPr bwMode="auto">
          <a:xfrm>
            <a:off x="7162800" y="59134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4" name="Straight Connector 573">
            <a:extLst>
              <a:ext uri="{FF2B5EF4-FFF2-40B4-BE49-F238E27FC236}">
                <a16:creationId xmlns:a16="http://schemas.microsoft.com/office/drawing/2014/main" id="{8F9425FE-AAAD-39D2-9035-E9F93EC8FD79}"/>
              </a:ext>
            </a:extLst>
          </p:cNvPr>
          <p:cNvCxnSpPr/>
          <p:nvPr>
            <p:custDataLst>
              <p:tags r:id="rId165"/>
            </p:custDataLst>
          </p:nvPr>
        </p:nvCxnSpPr>
        <p:spPr bwMode="auto">
          <a:xfrm>
            <a:off x="7461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6" name="Straight Connector 575">
            <a:extLst>
              <a:ext uri="{FF2B5EF4-FFF2-40B4-BE49-F238E27FC236}">
                <a16:creationId xmlns:a16="http://schemas.microsoft.com/office/drawing/2014/main" id="{12FD9CE7-6B51-589C-512D-B6E310A7E0CF}"/>
              </a:ext>
            </a:extLst>
          </p:cNvPr>
          <p:cNvCxnSpPr/>
          <p:nvPr>
            <p:custDataLst>
              <p:tags r:id="rId166"/>
            </p:custDataLst>
          </p:nvPr>
        </p:nvCxnSpPr>
        <p:spPr bwMode="auto">
          <a:xfrm>
            <a:off x="7461250" y="5916613"/>
            <a:ext cx="111125" cy="476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6CA2D963-0365-DFC4-8FDB-378E7565A7F8}"/>
              </a:ext>
            </a:extLst>
          </p:cNvPr>
          <p:cNvCxnSpPr>
            <a:cxnSpLocks/>
          </p:cNvCxnSpPr>
          <p:nvPr>
            <p:custDataLst>
              <p:tags r:id="rId167"/>
            </p:custDataLst>
          </p:nvPr>
        </p:nvCxnSpPr>
        <p:spPr bwMode="auto">
          <a:xfrm>
            <a:off x="77612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3" name="Straight Connector 562">
            <a:extLst>
              <a:ext uri="{FF2B5EF4-FFF2-40B4-BE49-F238E27FC236}">
                <a16:creationId xmlns:a16="http://schemas.microsoft.com/office/drawing/2014/main" id="{24E5A30B-4039-4518-0E5F-F2A23DA4B4FE}"/>
              </a:ext>
            </a:extLst>
          </p:cNvPr>
          <p:cNvCxnSpPr>
            <a:cxnSpLocks/>
          </p:cNvCxnSpPr>
          <p:nvPr>
            <p:custDataLst>
              <p:tags r:id="rId168"/>
            </p:custDataLst>
          </p:nvPr>
        </p:nvCxnSpPr>
        <p:spPr bwMode="auto">
          <a:xfrm>
            <a:off x="7761288" y="49466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4" name="Straight Connector 563">
            <a:extLst>
              <a:ext uri="{FF2B5EF4-FFF2-40B4-BE49-F238E27FC236}">
                <a16:creationId xmlns:a16="http://schemas.microsoft.com/office/drawing/2014/main" id="{55D818FD-86FC-38B3-64D8-E1E038B16362}"/>
              </a:ext>
            </a:extLst>
          </p:cNvPr>
          <p:cNvCxnSpPr>
            <a:cxnSpLocks/>
          </p:cNvCxnSpPr>
          <p:nvPr>
            <p:custDataLst>
              <p:tags r:id="rId169"/>
            </p:custDataLst>
          </p:nvPr>
        </p:nvCxnSpPr>
        <p:spPr bwMode="auto">
          <a:xfrm>
            <a:off x="7761288" y="5921376"/>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4CCB02F0-5419-49AB-F8D3-3EBF6F8A776D}"/>
              </a:ext>
            </a:extLst>
          </p:cNvPr>
          <p:cNvCxnSpPr/>
          <p:nvPr>
            <p:custDataLst>
              <p:tags r:id="rId170"/>
            </p:custDataLst>
          </p:nvPr>
        </p:nvCxnSpPr>
        <p:spPr bwMode="auto">
          <a:xfrm>
            <a:off x="86598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7CE95CBF-8B7F-6256-792C-DE11195D69DF}"/>
              </a:ext>
            </a:extLst>
          </p:cNvPr>
          <p:cNvCxnSpPr>
            <a:cxnSpLocks/>
          </p:cNvCxnSpPr>
          <p:nvPr>
            <p:custDataLst>
              <p:tags r:id="rId171"/>
            </p:custDataLst>
          </p:nvPr>
        </p:nvCxnSpPr>
        <p:spPr bwMode="auto">
          <a:xfrm>
            <a:off x="8659813" y="4989514"/>
            <a:ext cx="111125" cy="555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851DBB33-BEAC-F04A-B7B7-F3ECE905FBF4}"/>
              </a:ext>
            </a:extLst>
          </p:cNvPr>
          <p:cNvCxnSpPr>
            <a:cxnSpLocks/>
          </p:cNvCxnSpPr>
          <p:nvPr>
            <p:custDataLst>
              <p:tags r:id="rId172"/>
            </p:custDataLst>
          </p:nvPr>
        </p:nvCxnSpPr>
        <p:spPr bwMode="auto">
          <a:xfrm>
            <a:off x="8659813" y="5948363"/>
            <a:ext cx="111125"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04CEE4C-47A7-181E-1934-7042E4B53A50}"/>
              </a:ext>
            </a:extLst>
          </p:cNvPr>
          <p:cNvCxnSpPr/>
          <p:nvPr>
            <p:custDataLst>
              <p:tags r:id="rId173"/>
            </p:custDataLst>
          </p:nvPr>
        </p:nvCxnSpPr>
        <p:spPr bwMode="auto">
          <a:xfrm>
            <a:off x="89582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FE4C2097-9440-D777-CBCC-233B1FD68E0C}"/>
              </a:ext>
            </a:extLst>
          </p:cNvPr>
          <p:cNvCxnSpPr/>
          <p:nvPr>
            <p:custDataLst>
              <p:tags r:id="rId174"/>
            </p:custDataLst>
          </p:nvPr>
        </p:nvCxnSpPr>
        <p:spPr bwMode="auto">
          <a:xfrm>
            <a:off x="8958263" y="5045075"/>
            <a:ext cx="111125" cy="682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94B51093-6FC3-1F2A-EAEB-93236BF0B627}"/>
              </a:ext>
            </a:extLst>
          </p:cNvPr>
          <p:cNvCxnSpPr/>
          <p:nvPr>
            <p:custDataLst>
              <p:tags r:id="rId175"/>
            </p:custDataLst>
          </p:nvPr>
        </p:nvCxnSpPr>
        <p:spPr bwMode="auto">
          <a:xfrm>
            <a:off x="8958263" y="5980113"/>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9A85A444-0DCC-3363-A293-1AA7D383D38D}"/>
              </a:ext>
            </a:extLst>
          </p:cNvPr>
          <p:cNvCxnSpPr>
            <a:cxnSpLocks/>
          </p:cNvCxnSpPr>
          <p:nvPr>
            <p:custDataLst>
              <p:tags r:id="rId176"/>
            </p:custDataLst>
          </p:nvPr>
        </p:nvCxnSpPr>
        <p:spPr bwMode="auto">
          <a:xfrm>
            <a:off x="8359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B169841-8932-8005-EBF1-6F65AC0FC01E}"/>
              </a:ext>
            </a:extLst>
          </p:cNvPr>
          <p:cNvCxnSpPr>
            <a:cxnSpLocks/>
          </p:cNvCxnSpPr>
          <p:nvPr>
            <p:custDataLst>
              <p:tags r:id="rId177"/>
            </p:custDataLst>
          </p:nvPr>
        </p:nvCxnSpPr>
        <p:spPr bwMode="auto">
          <a:xfrm>
            <a:off x="8359775" y="4957763"/>
            <a:ext cx="111125"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3F014AA-BCC1-E273-6E07-F979312EE444}"/>
              </a:ext>
            </a:extLst>
          </p:cNvPr>
          <p:cNvCxnSpPr>
            <a:cxnSpLocks/>
          </p:cNvCxnSpPr>
          <p:nvPr>
            <p:custDataLst>
              <p:tags r:id="rId178"/>
            </p:custDataLst>
          </p:nvPr>
        </p:nvCxnSpPr>
        <p:spPr bwMode="auto">
          <a:xfrm>
            <a:off x="8359775" y="5929313"/>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CC908F99-3350-5719-29D1-994B1F221D5C}"/>
              </a:ext>
            </a:extLst>
          </p:cNvPr>
          <p:cNvCxnSpPr/>
          <p:nvPr>
            <p:custDataLst>
              <p:tags r:id="rId179"/>
            </p:custDataLst>
          </p:nvPr>
        </p:nvCxnSpPr>
        <p:spPr bwMode="auto">
          <a:xfrm>
            <a:off x="80613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9CEF3E72-75D5-5068-55D6-30BB801363F6}"/>
              </a:ext>
            </a:extLst>
          </p:cNvPr>
          <p:cNvCxnSpPr/>
          <p:nvPr>
            <p:custDataLst>
              <p:tags r:id="rId180"/>
            </p:custDataLst>
          </p:nvPr>
        </p:nvCxnSpPr>
        <p:spPr bwMode="auto">
          <a:xfrm>
            <a:off x="8061325" y="49530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A9358B45-2A21-ADDC-9F3C-5A2804237ADA}"/>
              </a:ext>
            </a:extLst>
          </p:cNvPr>
          <p:cNvCxnSpPr/>
          <p:nvPr>
            <p:custDataLst>
              <p:tags r:id="rId181"/>
            </p:custDataLst>
          </p:nvPr>
        </p:nvCxnSpPr>
        <p:spPr bwMode="auto">
          <a:xfrm>
            <a:off x="8061325" y="59245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63" name="Chart 462">
            <a:extLst>
              <a:ext uri="{FF2B5EF4-FFF2-40B4-BE49-F238E27FC236}">
                <a16:creationId xmlns:a16="http://schemas.microsoft.com/office/drawing/2014/main" id="{1DAFF7A1-8227-E96E-34EB-96F62A5FBFA0}"/>
              </a:ext>
            </a:extLst>
          </p:cNvPr>
          <p:cNvGraphicFramePr/>
          <p:nvPr>
            <p:custDataLst>
              <p:tags r:id="rId182"/>
            </p:custDataLst>
            <p:extLst>
              <p:ext uri="{D42A27DB-BD31-4B8C-83A1-F6EECF244321}">
                <p14:modId xmlns:p14="http://schemas.microsoft.com/office/powerpoint/2010/main" val="625588794"/>
              </p:ext>
            </p:extLst>
          </p:nvPr>
        </p:nvGraphicFramePr>
        <p:xfrm>
          <a:off x="85725" y="4572000"/>
          <a:ext cx="9310688" cy="1854200"/>
        </p:xfrm>
        <a:graphic>
          <a:graphicData uri="http://schemas.openxmlformats.org/drawingml/2006/chart">
            <c:chart xmlns:c="http://schemas.openxmlformats.org/drawingml/2006/chart" xmlns:r="http://schemas.openxmlformats.org/officeDocument/2006/relationships" r:id="rId305"/>
          </a:graphicData>
        </a:graphic>
      </p:graphicFrame>
      <p:sp>
        <p:nvSpPr>
          <p:cNvPr id="606" name="テキスト プレースホルダ 9">
            <a:extLst>
              <a:ext uri="{FF2B5EF4-FFF2-40B4-BE49-F238E27FC236}">
                <a16:creationId xmlns:a16="http://schemas.microsoft.com/office/drawing/2014/main" id="{152184BB-BDF1-16B8-6326-12A4834BAB86}"/>
              </a:ext>
            </a:extLst>
          </p:cNvPr>
          <p:cNvSpPr>
            <a:spLocks/>
          </p:cNvSpPr>
          <p:nvPr>
            <p:custDataLst>
              <p:tags r:id="rId183"/>
            </p:custDataLst>
          </p:nvPr>
        </p:nvSpPr>
        <p:spPr bwMode="auto">
          <a:xfrm>
            <a:off x="6991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595A9-2DFF-44CF-B05B-30FD8EE1AEA8}"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751" name="テキスト プレースホルダ 9">
            <a:extLst>
              <a:ext uri="{FF2B5EF4-FFF2-40B4-BE49-F238E27FC236}">
                <a16:creationId xmlns:a16="http://schemas.microsoft.com/office/drawing/2014/main" id="{E7F38F1E-87B5-D816-129B-1504F1052FB5}"/>
              </a:ext>
            </a:extLst>
          </p:cNvPr>
          <p:cNvSpPr>
            <a:spLocks/>
          </p:cNvSpPr>
          <p:nvPr>
            <p:custDataLst>
              <p:tags r:id="rId184"/>
            </p:custDataLst>
          </p:nvPr>
        </p:nvSpPr>
        <p:spPr bwMode="gray">
          <a:xfrm>
            <a:off x="7227888" y="47926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B0EFF6-1A5C-45E1-AB95-8DFF5DB5091A}" type="datetime'1''''''''''0''''''''''''''''''''''''''''''''''''''.''3'">
              <a:rPr lang="ja-JP" altLang="en-US" sz="1000" smtClean="0">
                <a:effectLst/>
                <a:sym typeface="+mn-lt"/>
              </a:rPr>
              <a:pPr marL="0" lvl="0" indent="0" algn="ctr">
                <a:spcBef>
                  <a:spcPct val="0"/>
                </a:spcBef>
                <a:buNone/>
              </a:pPr>
              <a:t>10.3</a:t>
            </a:fld>
            <a:endParaRPr kumimoji="1" lang="ja-JP" altLang="en-US" sz="1000" dirty="0">
              <a:sym typeface="+mn-lt"/>
            </a:endParaRPr>
          </a:p>
        </p:txBody>
      </p:sp>
      <p:sp>
        <p:nvSpPr>
          <p:cNvPr id="636" name="テキスト プレースホルダ 9">
            <a:extLst>
              <a:ext uri="{FF2B5EF4-FFF2-40B4-BE49-F238E27FC236}">
                <a16:creationId xmlns:a16="http://schemas.microsoft.com/office/drawing/2014/main" id="{1927918E-0E6F-F828-1635-37E54A60E53E}"/>
              </a:ext>
            </a:extLst>
          </p:cNvPr>
          <p:cNvSpPr>
            <a:spLocks/>
          </p:cNvSpPr>
          <p:nvPr>
            <p:custDataLst>
              <p:tags r:id="rId185"/>
            </p:custDataLst>
          </p:nvPr>
        </p:nvSpPr>
        <p:spPr bwMode="gray">
          <a:xfrm>
            <a:off x="7227888" y="53514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9E827D-F6EC-4426-B7E1-A12FF8AE85B8}" type="datetime'''''''''''6''''''9''''''''''''.''''5'''''''''''">
              <a:rPr lang="ja-JP" altLang="en-US" sz="1000" smtClean="0">
                <a:effectLst/>
                <a:sym typeface="+mn-lt"/>
              </a:rPr>
              <a:pPr marL="0" lvl="0" indent="0" algn="ctr">
                <a:spcBef>
                  <a:spcPct val="0"/>
                </a:spcBef>
                <a:buNone/>
              </a:pPr>
              <a:t>69.5</a:t>
            </a:fld>
            <a:endParaRPr kumimoji="1" lang="ja-JP" altLang="en-US" sz="1000" dirty="0">
              <a:sym typeface="+mn-lt"/>
            </a:endParaRPr>
          </a:p>
        </p:txBody>
      </p:sp>
      <p:sp>
        <p:nvSpPr>
          <p:cNvPr id="664" name="テキスト プレースホルダ 9">
            <a:extLst>
              <a:ext uri="{FF2B5EF4-FFF2-40B4-BE49-F238E27FC236}">
                <a16:creationId xmlns:a16="http://schemas.microsoft.com/office/drawing/2014/main" id="{416FD2E5-F799-4BB6-D770-77FCDA609F82}"/>
              </a:ext>
            </a:extLst>
          </p:cNvPr>
          <p:cNvSpPr>
            <a:spLocks/>
          </p:cNvSpPr>
          <p:nvPr>
            <p:custDataLst>
              <p:tags r:id="rId186"/>
            </p:custDataLst>
          </p:nvPr>
        </p:nvSpPr>
        <p:spPr bwMode="gray">
          <a:xfrm>
            <a:off x="7227888" y="59817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40F34C-8662-4CBD-975A-48B4A4D4612D}" type="datetime'''''2''''''''''''''0''''''.''''''''''''''''''''2'''''''''''">
              <a:rPr lang="ja-JP" altLang="en-US" sz="1000" smtClean="0">
                <a:solidFill>
                  <a:schemeClr val="bg1"/>
                </a:solidFill>
                <a:effectLst/>
                <a:sym typeface="+mn-lt"/>
              </a:rPr>
              <a:pPr/>
              <a:t>20.2</a:t>
            </a:fld>
            <a:endParaRPr kumimoji="1" lang="ja-JP" altLang="en-US" sz="1000" dirty="0">
              <a:solidFill>
                <a:schemeClr val="bg1"/>
              </a:solidFill>
              <a:sym typeface="+mn-lt"/>
            </a:endParaRPr>
          </a:p>
        </p:txBody>
      </p:sp>
      <p:sp>
        <p:nvSpPr>
          <p:cNvPr id="607" name="テキスト プレースホルダ 9">
            <a:extLst>
              <a:ext uri="{FF2B5EF4-FFF2-40B4-BE49-F238E27FC236}">
                <a16:creationId xmlns:a16="http://schemas.microsoft.com/office/drawing/2014/main" id="{9E6C6A67-D46A-20B2-DFB3-0A7F3220C900}"/>
              </a:ext>
            </a:extLst>
          </p:cNvPr>
          <p:cNvSpPr>
            <a:spLocks/>
          </p:cNvSpPr>
          <p:nvPr>
            <p:custDataLst>
              <p:tags r:id="rId187"/>
            </p:custDataLst>
          </p:nvPr>
        </p:nvSpPr>
        <p:spPr bwMode="auto">
          <a:xfrm>
            <a:off x="7291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4CDA40-307C-41BB-BDE7-A0A38E62C09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752" name="テキスト プレースホルダ 9">
            <a:extLst>
              <a:ext uri="{FF2B5EF4-FFF2-40B4-BE49-F238E27FC236}">
                <a16:creationId xmlns:a16="http://schemas.microsoft.com/office/drawing/2014/main" id="{5A414494-E641-5369-0B51-2F8BAC3C2A9B}"/>
              </a:ext>
            </a:extLst>
          </p:cNvPr>
          <p:cNvSpPr>
            <a:spLocks/>
          </p:cNvSpPr>
          <p:nvPr>
            <p:custDataLst>
              <p:tags r:id="rId188"/>
            </p:custDataLst>
          </p:nvPr>
        </p:nvSpPr>
        <p:spPr bwMode="gray">
          <a:xfrm>
            <a:off x="7526338" y="47958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F86C09-7A23-4F35-AD77-7472535729F6}" type="datetime'''''1''0''''''''''.''''''6'''''''''''''''''''''">
              <a:rPr lang="ja-JP" altLang="en-US" sz="1000" smtClean="0">
                <a:effectLst/>
                <a:sym typeface="+mn-lt"/>
              </a:rPr>
              <a:pPr marL="0" lvl="0" indent="0" algn="ctr">
                <a:spcBef>
                  <a:spcPct val="0"/>
                </a:spcBef>
                <a:buNone/>
              </a:pPr>
              <a:t>10.6</a:t>
            </a:fld>
            <a:endParaRPr kumimoji="1" lang="ja-JP" altLang="en-US" sz="1000" dirty="0">
              <a:sym typeface="+mn-lt"/>
            </a:endParaRPr>
          </a:p>
        </p:txBody>
      </p:sp>
      <p:sp>
        <p:nvSpPr>
          <p:cNvPr id="637" name="テキスト プレースホルダ 9">
            <a:extLst>
              <a:ext uri="{FF2B5EF4-FFF2-40B4-BE49-F238E27FC236}">
                <a16:creationId xmlns:a16="http://schemas.microsoft.com/office/drawing/2014/main" id="{175581CC-B092-95CB-B721-2C4E3F2382A1}"/>
              </a:ext>
            </a:extLst>
          </p:cNvPr>
          <p:cNvSpPr>
            <a:spLocks/>
          </p:cNvSpPr>
          <p:nvPr>
            <p:custDataLst>
              <p:tags r:id="rId189"/>
            </p:custDataLst>
          </p:nvPr>
        </p:nvSpPr>
        <p:spPr bwMode="gray">
          <a:xfrm>
            <a:off x="7526338"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77246A-B5EA-49CE-AF9B-7CDED6E7E735}" type="datetime'''''6''''''''''9''''''''''''.''''''''''''''''''''''''''''4'''">
              <a:rPr lang="ja-JP" altLang="en-US" sz="1000" smtClean="0">
                <a:effectLst/>
                <a:sym typeface="+mn-lt"/>
              </a:rPr>
              <a:pPr marL="0" lvl="0" indent="0" algn="ctr">
                <a:spcBef>
                  <a:spcPct val="0"/>
                </a:spcBef>
                <a:buNone/>
              </a:pPr>
              <a:t>69.4</a:t>
            </a:fld>
            <a:endParaRPr kumimoji="1" lang="ja-JP" altLang="en-US" sz="1000" dirty="0">
              <a:sym typeface="+mn-lt"/>
            </a:endParaRPr>
          </a:p>
        </p:txBody>
      </p:sp>
      <p:sp>
        <p:nvSpPr>
          <p:cNvPr id="666" name="テキスト プレースホルダ 9">
            <a:extLst>
              <a:ext uri="{FF2B5EF4-FFF2-40B4-BE49-F238E27FC236}">
                <a16:creationId xmlns:a16="http://schemas.microsoft.com/office/drawing/2014/main" id="{FBAC7BDF-732A-4542-7AA2-3F3163C705E2}"/>
              </a:ext>
            </a:extLst>
          </p:cNvPr>
          <p:cNvSpPr>
            <a:spLocks/>
          </p:cNvSpPr>
          <p:nvPr>
            <p:custDataLst>
              <p:tags r:id="rId190"/>
            </p:custDataLst>
          </p:nvPr>
        </p:nvSpPr>
        <p:spPr bwMode="gray">
          <a:xfrm>
            <a:off x="7526338" y="5984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DADE8-42BB-4EEA-9DE5-22DDC26A0293}" type="datetime'''1''''''''''''''''''''''''''''''''''9''''''''''.''''9'''''''">
              <a:rPr lang="ja-JP" altLang="en-US" sz="1000" smtClean="0">
                <a:solidFill>
                  <a:schemeClr val="bg1"/>
                </a:solidFill>
                <a:effectLst/>
                <a:sym typeface="+mn-lt"/>
              </a:rPr>
              <a:pPr/>
              <a:t>19.9</a:t>
            </a:fld>
            <a:endParaRPr kumimoji="1" lang="ja-JP" altLang="en-US" sz="1000" dirty="0">
              <a:solidFill>
                <a:schemeClr val="bg1"/>
              </a:solidFill>
              <a:sym typeface="+mn-lt"/>
            </a:endParaRPr>
          </a:p>
        </p:txBody>
      </p:sp>
      <p:sp>
        <p:nvSpPr>
          <p:cNvPr id="608" name="テキスト プレースホルダ 9">
            <a:extLst>
              <a:ext uri="{FF2B5EF4-FFF2-40B4-BE49-F238E27FC236}">
                <a16:creationId xmlns:a16="http://schemas.microsoft.com/office/drawing/2014/main" id="{05C36B7A-AF80-9658-46C5-5106BE48DA26}"/>
              </a:ext>
            </a:extLst>
          </p:cNvPr>
          <p:cNvSpPr>
            <a:spLocks/>
          </p:cNvSpPr>
          <p:nvPr>
            <p:custDataLst>
              <p:tags r:id="rId191"/>
            </p:custDataLst>
          </p:nvPr>
        </p:nvSpPr>
        <p:spPr bwMode="auto">
          <a:xfrm>
            <a:off x="7589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C4FD0-EC55-4FB5-92A6-8D2E794C6064}"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678" name="テキスト プレースホルダ 9">
            <a:extLst>
              <a:ext uri="{FF2B5EF4-FFF2-40B4-BE49-F238E27FC236}">
                <a16:creationId xmlns:a16="http://schemas.microsoft.com/office/drawing/2014/main" id="{1377CD31-45A6-F2E7-E3EC-D0638CD678C6}"/>
              </a:ext>
            </a:extLst>
          </p:cNvPr>
          <p:cNvSpPr>
            <a:spLocks/>
          </p:cNvSpPr>
          <p:nvPr>
            <p:custDataLst>
              <p:tags r:id="rId192"/>
            </p:custDataLst>
          </p:nvPr>
        </p:nvSpPr>
        <p:spPr bwMode="gray">
          <a:xfrm>
            <a:off x="8424863" y="4816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333EF7-E447-4A94-8D7E-B3B3F92EC5C4}" type="datetime'''''''''''''''''''''1''''''3''''''.''''''''''''''''7'''">
              <a:rPr lang="ja-JP" altLang="en-US" sz="1000" smtClean="0">
                <a:effectLst/>
              </a:rPr>
              <a:pPr/>
              <a:t>13.7</a:t>
            </a:fld>
            <a:endParaRPr kumimoji="1" lang="ja-JP" altLang="en-US" sz="1000" dirty="0">
              <a:sym typeface="+mn-lt"/>
            </a:endParaRPr>
          </a:p>
        </p:txBody>
      </p:sp>
      <p:sp>
        <p:nvSpPr>
          <p:cNvPr id="638" name="テキスト プレースホルダ 9">
            <a:extLst>
              <a:ext uri="{FF2B5EF4-FFF2-40B4-BE49-F238E27FC236}">
                <a16:creationId xmlns:a16="http://schemas.microsoft.com/office/drawing/2014/main" id="{DAB3AE04-9F57-EDC9-9BE2-754E6880E376}"/>
              </a:ext>
            </a:extLst>
          </p:cNvPr>
          <p:cNvSpPr>
            <a:spLocks/>
          </p:cNvSpPr>
          <p:nvPr>
            <p:custDataLst>
              <p:tags r:id="rId193"/>
            </p:custDataLst>
          </p:nvPr>
        </p:nvSpPr>
        <p:spPr bwMode="gray">
          <a:xfrm>
            <a:off x="8424863" y="5392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A7FF49-5185-473C-BBB7-90E0AF1E539F}" type="datetime'''''''''''''''6''''''8''''''''''.''''''4'''''''''''''''''">
              <a:rPr lang="ja-JP" altLang="en-US" sz="1000" smtClean="0">
                <a:effectLst/>
              </a:rPr>
              <a:pPr/>
              <a:t>68.4</a:t>
            </a:fld>
            <a:endParaRPr kumimoji="1" lang="ja-JP" altLang="en-US" sz="1000" dirty="0">
              <a:sym typeface="+mn-lt"/>
            </a:endParaRPr>
          </a:p>
        </p:txBody>
      </p:sp>
      <p:sp>
        <p:nvSpPr>
          <p:cNvPr id="667" name="テキスト プレースホルダ 9">
            <a:extLst>
              <a:ext uri="{FF2B5EF4-FFF2-40B4-BE49-F238E27FC236}">
                <a16:creationId xmlns:a16="http://schemas.microsoft.com/office/drawing/2014/main" id="{1AB02BFE-F21B-CB09-17F9-AFE871D573CD}"/>
              </a:ext>
            </a:extLst>
          </p:cNvPr>
          <p:cNvSpPr>
            <a:spLocks/>
          </p:cNvSpPr>
          <p:nvPr>
            <p:custDataLst>
              <p:tags r:id="rId194"/>
            </p:custDataLst>
          </p:nvPr>
        </p:nvSpPr>
        <p:spPr bwMode="gray">
          <a:xfrm>
            <a:off x="8424863" y="59975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A807E9-3360-4D48-A031-C88BE79A0F03}" type="datetime'''''''''''''''''''''''''''1''''7''.''''''9'''''''''''">
              <a:rPr lang="ja-JP" altLang="en-US" sz="1000" smtClean="0">
                <a:solidFill>
                  <a:schemeClr val="bg1"/>
                </a:solidFill>
                <a:effectLst/>
              </a:rPr>
              <a:pPr/>
              <a:t>17.9</a:t>
            </a:fld>
            <a:endParaRPr kumimoji="1" lang="ja-JP" altLang="en-US" sz="1000" dirty="0">
              <a:solidFill>
                <a:schemeClr val="bg1"/>
              </a:solidFill>
              <a:sym typeface="+mn-lt"/>
            </a:endParaRPr>
          </a:p>
        </p:txBody>
      </p:sp>
      <p:sp>
        <p:nvSpPr>
          <p:cNvPr id="609" name="テキスト プレースホルダ 9">
            <a:extLst>
              <a:ext uri="{FF2B5EF4-FFF2-40B4-BE49-F238E27FC236}">
                <a16:creationId xmlns:a16="http://schemas.microsoft.com/office/drawing/2014/main" id="{C34A724F-6A4F-C32D-C40F-A784BF0BD874}"/>
              </a:ext>
            </a:extLst>
          </p:cNvPr>
          <p:cNvSpPr>
            <a:spLocks/>
          </p:cNvSpPr>
          <p:nvPr>
            <p:custDataLst>
              <p:tags r:id="rId195"/>
            </p:custDataLst>
          </p:nvPr>
        </p:nvSpPr>
        <p:spPr bwMode="auto">
          <a:xfrm>
            <a:off x="8488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0DFDD5-8B3A-42BB-B9F9-7E882C93C92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673" name="テキスト プレースホルダ 9">
            <a:extLst>
              <a:ext uri="{FF2B5EF4-FFF2-40B4-BE49-F238E27FC236}">
                <a16:creationId xmlns:a16="http://schemas.microsoft.com/office/drawing/2014/main" id="{E1890EB3-AC62-F31F-12AD-7C0B49D6EF68}"/>
              </a:ext>
            </a:extLst>
          </p:cNvPr>
          <p:cNvSpPr>
            <a:spLocks/>
          </p:cNvSpPr>
          <p:nvPr>
            <p:custDataLst>
              <p:tags r:id="rId196"/>
            </p:custDataLst>
          </p:nvPr>
        </p:nvSpPr>
        <p:spPr bwMode="gray">
          <a:xfrm>
            <a:off x="8724900" y="48450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AD34F-D998-414E-8F4B-459C407CC1B0}" type="datetime'''''''''1''''''''''7''''''''''''''''''''.''''''''''''''7'''">
              <a:rPr lang="ja-JP" altLang="en-US" sz="1000" smtClean="0">
                <a:effectLst/>
              </a:rPr>
              <a:pPr/>
              <a:t>17.7</a:t>
            </a:fld>
            <a:endParaRPr kumimoji="1" lang="ja-JP" altLang="en-US" sz="1000" dirty="0">
              <a:sym typeface="+mn-lt"/>
            </a:endParaRPr>
          </a:p>
        </p:txBody>
      </p:sp>
      <p:sp>
        <p:nvSpPr>
          <p:cNvPr id="639" name="テキスト プレースホルダ 9">
            <a:extLst>
              <a:ext uri="{FF2B5EF4-FFF2-40B4-BE49-F238E27FC236}">
                <a16:creationId xmlns:a16="http://schemas.microsoft.com/office/drawing/2014/main" id="{0AEC7824-C969-8AD1-3252-51649410017F}"/>
              </a:ext>
            </a:extLst>
          </p:cNvPr>
          <p:cNvSpPr>
            <a:spLocks/>
          </p:cNvSpPr>
          <p:nvPr>
            <p:custDataLst>
              <p:tags r:id="rId197"/>
            </p:custDataLst>
          </p:nvPr>
        </p:nvSpPr>
        <p:spPr bwMode="gray">
          <a:xfrm>
            <a:off x="8724900" y="54356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4B0978-2994-4329-A3EC-3451B978F20C}" type="datetime'''''''''''6''''6.''''''''''''''''''''''''''''''''''''''5'">
              <a:rPr lang="ja-JP" altLang="en-US" sz="1000" smtClean="0">
                <a:effectLst/>
              </a:rPr>
              <a:pPr/>
              <a:t>66.5</a:t>
            </a:fld>
            <a:endParaRPr kumimoji="1" lang="ja-JP" altLang="en-US" sz="1000" dirty="0">
              <a:sym typeface="+mn-lt"/>
            </a:endParaRPr>
          </a:p>
        </p:txBody>
      </p:sp>
      <p:sp>
        <p:nvSpPr>
          <p:cNvPr id="668" name="テキスト プレースホルダ 9">
            <a:extLst>
              <a:ext uri="{FF2B5EF4-FFF2-40B4-BE49-F238E27FC236}">
                <a16:creationId xmlns:a16="http://schemas.microsoft.com/office/drawing/2014/main" id="{5DBB7ACC-D1DB-2FC6-0178-F935F4857039}"/>
              </a:ext>
            </a:extLst>
          </p:cNvPr>
          <p:cNvSpPr>
            <a:spLocks/>
          </p:cNvSpPr>
          <p:nvPr>
            <p:custDataLst>
              <p:tags r:id="rId198"/>
            </p:custDataLst>
          </p:nvPr>
        </p:nvSpPr>
        <p:spPr bwMode="gray">
          <a:xfrm>
            <a:off x="8724900" y="6013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B1624C-A1CF-4FB4-BB7C-DEAE81C1316A}" type="datetime'''''1''''''''''''''''''''''''''5''.''''''''''''''8'''''''''">
              <a:rPr lang="ja-JP" altLang="en-US" sz="1000" smtClean="0">
                <a:solidFill>
                  <a:schemeClr val="bg1"/>
                </a:solidFill>
                <a:effectLst/>
              </a:rPr>
              <a:pPr/>
              <a:t>15.8</a:t>
            </a:fld>
            <a:endParaRPr kumimoji="1" lang="ja-JP" altLang="en-US" sz="1000" dirty="0">
              <a:solidFill>
                <a:schemeClr val="bg1"/>
              </a:solidFill>
              <a:sym typeface="+mn-lt"/>
            </a:endParaRPr>
          </a:p>
        </p:txBody>
      </p:sp>
      <p:sp>
        <p:nvSpPr>
          <p:cNvPr id="735" name="テキスト プレースホルダ 9">
            <a:extLst>
              <a:ext uri="{FF2B5EF4-FFF2-40B4-BE49-F238E27FC236}">
                <a16:creationId xmlns:a16="http://schemas.microsoft.com/office/drawing/2014/main" id="{4789959B-2DBD-A51A-6494-7515E68987A6}"/>
              </a:ext>
            </a:extLst>
          </p:cNvPr>
          <p:cNvSpPr>
            <a:spLocks/>
          </p:cNvSpPr>
          <p:nvPr>
            <p:custDataLst>
              <p:tags r:id="rId199"/>
            </p:custDataLst>
          </p:nvPr>
        </p:nvSpPr>
        <p:spPr bwMode="gray">
          <a:xfrm>
            <a:off x="2473325" y="47625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D73F3-1683-417B-B95C-A37C643E2CF1}"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761" name="テキスト プレースホルダ 9">
            <a:extLst>
              <a:ext uri="{FF2B5EF4-FFF2-40B4-BE49-F238E27FC236}">
                <a16:creationId xmlns:a16="http://schemas.microsoft.com/office/drawing/2014/main" id="{E386E864-A16A-DF93-96DA-27BD7E1A8295}"/>
              </a:ext>
            </a:extLst>
          </p:cNvPr>
          <p:cNvSpPr>
            <a:spLocks/>
          </p:cNvSpPr>
          <p:nvPr>
            <p:custDataLst>
              <p:tags r:id="rId200"/>
            </p:custDataLst>
          </p:nvPr>
        </p:nvSpPr>
        <p:spPr bwMode="gray">
          <a:xfrm>
            <a:off x="9023350" y="48783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4D715-016B-428F-9BEE-2BAC9694CC58}" type="datetime'''''''''''2''2''''.''''''''''''5'''''''''''''''''''''''">
              <a:rPr lang="ja-JP" altLang="en-US" sz="1000" smtClean="0">
                <a:effectLst/>
              </a:rPr>
              <a:pPr/>
              <a:t>22.5</a:t>
            </a:fld>
            <a:endParaRPr kumimoji="1" lang="ja-JP" altLang="en-US" sz="1000" dirty="0">
              <a:sym typeface="+mn-lt"/>
            </a:endParaRPr>
          </a:p>
        </p:txBody>
      </p:sp>
      <p:sp>
        <p:nvSpPr>
          <p:cNvPr id="640" name="テキスト プレースホルダ 9">
            <a:extLst>
              <a:ext uri="{FF2B5EF4-FFF2-40B4-BE49-F238E27FC236}">
                <a16:creationId xmlns:a16="http://schemas.microsoft.com/office/drawing/2014/main" id="{62C34652-A504-E60E-63A1-29B1D56BDE0F}"/>
              </a:ext>
            </a:extLst>
          </p:cNvPr>
          <p:cNvSpPr>
            <a:spLocks/>
          </p:cNvSpPr>
          <p:nvPr>
            <p:custDataLst>
              <p:tags r:id="rId201"/>
            </p:custDataLst>
          </p:nvPr>
        </p:nvSpPr>
        <p:spPr bwMode="gray">
          <a:xfrm>
            <a:off x="9023350" y="5476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AAA62E-9736-462C-A17F-231FECBE20AC}" type="datetime'''6''''''''''''''''''''''''''''''''''2''''''.''''''''8'''''">
              <a:rPr lang="ja-JP" altLang="en-US" sz="1000" smtClean="0">
                <a:effectLst/>
              </a:rPr>
              <a:pPr/>
              <a:t>62.8</a:t>
            </a:fld>
            <a:endParaRPr kumimoji="1" lang="ja-JP" altLang="en-US" sz="1000" dirty="0">
              <a:sym typeface="+mn-lt"/>
            </a:endParaRPr>
          </a:p>
        </p:txBody>
      </p:sp>
      <p:sp>
        <p:nvSpPr>
          <p:cNvPr id="665" name="テキスト プレースホルダ 9">
            <a:extLst>
              <a:ext uri="{FF2B5EF4-FFF2-40B4-BE49-F238E27FC236}">
                <a16:creationId xmlns:a16="http://schemas.microsoft.com/office/drawing/2014/main" id="{F3FF5B16-8343-F2B5-2F54-C4A43EF902D5}"/>
              </a:ext>
            </a:extLst>
          </p:cNvPr>
          <p:cNvSpPr>
            <a:spLocks/>
          </p:cNvSpPr>
          <p:nvPr>
            <p:custDataLst>
              <p:tags r:id="rId202"/>
            </p:custDataLst>
          </p:nvPr>
        </p:nvSpPr>
        <p:spPr bwMode="gray">
          <a:xfrm>
            <a:off x="9023350" y="60213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021488-EF1D-4104-AABD-B7CECEC120F1}" type="datetime'1''''4.''''''''''6'''''''''''''''''''''">
              <a:rPr lang="ja-JP" altLang="en-US" sz="1000" smtClean="0">
                <a:solidFill>
                  <a:schemeClr val="bg1"/>
                </a:solidFill>
                <a:effectLst/>
              </a:rPr>
              <a:pPr/>
              <a:t>14.6</a:t>
            </a:fld>
            <a:endParaRPr kumimoji="1" lang="ja-JP" altLang="en-US" sz="1000" dirty="0">
              <a:solidFill>
                <a:schemeClr val="bg1"/>
              </a:solidFill>
              <a:sym typeface="+mn-lt"/>
            </a:endParaRPr>
          </a:p>
        </p:txBody>
      </p:sp>
      <p:sp>
        <p:nvSpPr>
          <p:cNvPr id="611" name="テキスト プレースホルダ 9">
            <a:extLst>
              <a:ext uri="{FF2B5EF4-FFF2-40B4-BE49-F238E27FC236}">
                <a16:creationId xmlns:a16="http://schemas.microsoft.com/office/drawing/2014/main" id="{C9E33C58-E76D-21BC-EF70-244F381BD5F2}"/>
              </a:ext>
            </a:extLst>
          </p:cNvPr>
          <p:cNvSpPr>
            <a:spLocks/>
          </p:cNvSpPr>
          <p:nvPr>
            <p:custDataLst>
              <p:tags r:id="rId203"/>
            </p:custDataLst>
          </p:nvPr>
        </p:nvSpPr>
        <p:spPr bwMode="auto">
          <a:xfrm>
            <a:off x="90868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567C38-601E-4871-8671-028896A6D24A}"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89" name="Text Placeholder 12">
            <a:extLst>
              <a:ext uri="{FF2B5EF4-FFF2-40B4-BE49-F238E27FC236}">
                <a16:creationId xmlns:a16="http://schemas.microsoft.com/office/drawing/2014/main" id="{97451236-AE93-9559-B707-C5B47663A3F0}"/>
              </a:ext>
            </a:extLst>
          </p:cNvPr>
          <p:cNvSpPr>
            <a:spLocks/>
          </p:cNvSpPr>
          <p:nvPr>
            <p:custDataLst>
              <p:tags r:id="rId204"/>
            </p:custDataLst>
          </p:nvPr>
        </p:nvSpPr>
        <p:spPr bwMode="auto">
          <a:xfrm>
            <a:off x="9359900" y="4886325"/>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900" b="0" noProof="1">
                <a:latin typeface="+mj-lt"/>
              </a:rPr>
              <a:t>65歳以上</a:t>
            </a:r>
            <a:endParaRPr kumimoji="0" lang="ja-JP" altLang="en-US" sz="900" b="0" dirty="0">
              <a:latin typeface="+mj-lt"/>
              <a:sym typeface="+mn-lt"/>
            </a:endParaRPr>
          </a:p>
        </p:txBody>
      </p:sp>
      <p:sp>
        <p:nvSpPr>
          <p:cNvPr id="191" name="Text Placeholder 12">
            <a:extLst>
              <a:ext uri="{FF2B5EF4-FFF2-40B4-BE49-F238E27FC236}">
                <a16:creationId xmlns:a16="http://schemas.microsoft.com/office/drawing/2014/main" id="{7F1152F7-C51F-67E0-2A37-FC8740FF707B}"/>
              </a:ext>
            </a:extLst>
          </p:cNvPr>
          <p:cNvSpPr>
            <a:spLocks/>
          </p:cNvSpPr>
          <p:nvPr>
            <p:custDataLst>
              <p:tags r:id="rId205"/>
            </p:custDataLst>
          </p:nvPr>
        </p:nvSpPr>
        <p:spPr bwMode="auto">
          <a:xfrm>
            <a:off x="9359900" y="5484813"/>
            <a:ext cx="43497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900" b="0" noProof="1"/>
              <a:t>15~64</a:t>
            </a:r>
            <a:r>
              <a:rPr lang="ja-JP" altLang="en-US" sz="900" b="0" noProof="1"/>
              <a:t>歳</a:t>
            </a:r>
            <a:endParaRPr kumimoji="0" lang="ja-JP" altLang="en-US" sz="900" b="0" dirty="0">
              <a:sym typeface="+mn-lt"/>
            </a:endParaRPr>
          </a:p>
        </p:txBody>
      </p:sp>
      <p:sp>
        <p:nvSpPr>
          <p:cNvPr id="190" name="Text Placeholder 12">
            <a:extLst>
              <a:ext uri="{FF2B5EF4-FFF2-40B4-BE49-F238E27FC236}">
                <a16:creationId xmlns:a16="http://schemas.microsoft.com/office/drawing/2014/main" id="{2275B813-D17B-FBE1-BCC2-5221BCB34287}"/>
              </a:ext>
            </a:extLst>
          </p:cNvPr>
          <p:cNvSpPr>
            <a:spLocks/>
          </p:cNvSpPr>
          <p:nvPr>
            <p:custDataLst>
              <p:tags r:id="rId206"/>
            </p:custDataLst>
          </p:nvPr>
        </p:nvSpPr>
        <p:spPr bwMode="auto">
          <a:xfrm>
            <a:off x="9359900" y="6029325"/>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en-US" altLang="ja-JP" sz="900" b="0" noProof="1">
                <a:sym typeface="+mn-lt"/>
              </a:rPr>
              <a:t>15歳未満</a:t>
            </a:r>
            <a:endParaRPr kumimoji="0" lang="ja-JP" altLang="en-US" sz="900" b="0" dirty="0">
              <a:sym typeface="+mn-lt"/>
            </a:endParaRPr>
          </a:p>
        </p:txBody>
      </p:sp>
      <p:sp>
        <p:nvSpPr>
          <p:cNvPr id="103" name="Text Placeholder 12"/>
          <p:cNvSpPr>
            <a:spLocks/>
          </p:cNvSpPr>
          <p:nvPr>
            <p:custDataLst>
              <p:tags r:id="rId207"/>
            </p:custDataLst>
          </p:nvPr>
        </p:nvSpPr>
        <p:spPr bwMode="auto">
          <a:xfrm>
            <a:off x="188913" y="449738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729" name="テキスト プレースホルダ 9">
            <a:extLst>
              <a:ext uri="{FF2B5EF4-FFF2-40B4-BE49-F238E27FC236}">
                <a16:creationId xmlns:a16="http://schemas.microsoft.com/office/drawing/2014/main" id="{28D6870B-D0C7-90AC-3AC8-04E6E4C95982}"/>
              </a:ext>
            </a:extLst>
          </p:cNvPr>
          <p:cNvSpPr>
            <a:spLocks/>
          </p:cNvSpPr>
          <p:nvPr>
            <p:custDataLst>
              <p:tags r:id="rId208"/>
            </p:custDataLst>
          </p:nvPr>
        </p:nvSpPr>
        <p:spPr bwMode="gray">
          <a:xfrm>
            <a:off x="676275" y="47561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676F59-F5AE-4490-84C4-A1E30529DE76}" type="datetime'''''''5''''''''''''''''''.''''''2'''''">
              <a:rPr lang="ja-JP" altLang="en-US" sz="1000" smtClean="0">
                <a:effectLst/>
                <a:sym typeface="+mn-lt"/>
              </a:rPr>
              <a:pPr marL="0" lvl="0" indent="0" algn="ctr">
                <a:spcBef>
                  <a:spcPct val="0"/>
                </a:spcBef>
                <a:buNone/>
              </a:pPr>
              <a:t>5.2</a:t>
            </a:fld>
            <a:endParaRPr kumimoji="1" lang="ja-JP" altLang="en-US" sz="1000" dirty="0">
              <a:sym typeface="+mn-lt"/>
            </a:endParaRPr>
          </a:p>
        </p:txBody>
      </p:sp>
      <p:sp>
        <p:nvSpPr>
          <p:cNvPr id="614" name="テキスト プレースホルダ 9">
            <a:extLst>
              <a:ext uri="{FF2B5EF4-FFF2-40B4-BE49-F238E27FC236}">
                <a16:creationId xmlns:a16="http://schemas.microsoft.com/office/drawing/2014/main" id="{35F3A3B7-3FAE-B72B-9E24-597FE09F60EC}"/>
              </a:ext>
            </a:extLst>
          </p:cNvPr>
          <p:cNvSpPr>
            <a:spLocks/>
          </p:cNvSpPr>
          <p:nvPr>
            <p:custDataLst>
              <p:tags r:id="rId209"/>
            </p:custDataLst>
          </p:nvPr>
        </p:nvSpPr>
        <p:spPr bwMode="gray">
          <a:xfrm>
            <a:off x="641350" y="5248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0A815B-24BD-46A8-8C37-23FC76BC8535}" type="datetime'6''''''''''''5.''0'''''''''''''''''''''''''''''''''">
              <a:rPr lang="ja-JP" altLang="en-US" sz="1000" smtClean="0">
                <a:effectLst/>
                <a:sym typeface="+mn-lt"/>
              </a:rPr>
              <a:pPr marL="0" lvl="0" indent="0" algn="ctr">
                <a:spcBef>
                  <a:spcPct val="0"/>
                </a:spcBef>
                <a:buNone/>
              </a:pPr>
              <a:t>65.0</a:t>
            </a:fld>
            <a:endParaRPr kumimoji="1" lang="ja-JP" altLang="en-US" sz="1000" dirty="0">
              <a:sym typeface="+mn-lt"/>
            </a:endParaRPr>
          </a:p>
        </p:txBody>
      </p:sp>
      <p:sp>
        <p:nvSpPr>
          <p:cNvPr id="642" name="テキスト プレースホルダ 9">
            <a:extLst>
              <a:ext uri="{FF2B5EF4-FFF2-40B4-BE49-F238E27FC236}">
                <a16:creationId xmlns:a16="http://schemas.microsoft.com/office/drawing/2014/main" id="{667FB247-317D-31BC-16EB-50A109DF8B0F}"/>
              </a:ext>
            </a:extLst>
          </p:cNvPr>
          <p:cNvSpPr>
            <a:spLocks/>
          </p:cNvSpPr>
          <p:nvPr>
            <p:custDataLst>
              <p:tags r:id="rId210"/>
            </p:custDataLst>
          </p:nvPr>
        </p:nvSpPr>
        <p:spPr bwMode="gray">
          <a:xfrm>
            <a:off x="641350"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06D3CE-9441-4EEB-887B-FB47F213598E}" type="datetime'''''''''''''''2''''''''''''''''''9''''.''''''''9'''''">
              <a:rPr lang="ja-JP" altLang="en-US" sz="1000" smtClean="0">
                <a:solidFill>
                  <a:schemeClr val="bg1"/>
                </a:solidFill>
                <a:effectLst/>
                <a:sym typeface="+mn-lt"/>
              </a:rPr>
              <a:pPr/>
              <a:t>29.9</a:t>
            </a:fld>
            <a:endParaRPr kumimoji="1" lang="ja-JP" altLang="en-US" sz="1000" dirty="0">
              <a:solidFill>
                <a:schemeClr val="bg1"/>
              </a:solidFill>
              <a:sym typeface="+mn-lt"/>
            </a:endParaRPr>
          </a:p>
        </p:txBody>
      </p:sp>
      <p:sp>
        <p:nvSpPr>
          <p:cNvPr id="585" name="テキスト プレースホルダ 9">
            <a:extLst>
              <a:ext uri="{FF2B5EF4-FFF2-40B4-BE49-F238E27FC236}">
                <a16:creationId xmlns:a16="http://schemas.microsoft.com/office/drawing/2014/main" id="{8CE61990-38C2-C840-E6F9-9D2A7592C1CE}"/>
              </a:ext>
            </a:extLst>
          </p:cNvPr>
          <p:cNvSpPr>
            <a:spLocks/>
          </p:cNvSpPr>
          <p:nvPr>
            <p:custDataLst>
              <p:tags r:id="rId211"/>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1D708F-29B1-400F-90A5-FF87D6A0E47E}"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730" name="テキスト プレースホルダ 9">
            <a:extLst>
              <a:ext uri="{FF2B5EF4-FFF2-40B4-BE49-F238E27FC236}">
                <a16:creationId xmlns:a16="http://schemas.microsoft.com/office/drawing/2014/main" id="{2AB32687-6BD3-648D-A2F3-B93D671A2A09}"/>
              </a:ext>
            </a:extLst>
          </p:cNvPr>
          <p:cNvSpPr>
            <a:spLocks/>
          </p:cNvSpPr>
          <p:nvPr>
            <p:custDataLst>
              <p:tags r:id="rId212"/>
            </p:custDataLst>
          </p:nvPr>
        </p:nvSpPr>
        <p:spPr bwMode="gray">
          <a:xfrm>
            <a:off x="976313" y="4757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453DA3-EF07-40FB-9F20-68BDF2A3F83D}" type="datetime'5''.''''''''''''''''''''''''''''3'''''''''''''''">
              <a:rPr lang="ja-JP" altLang="en-US" sz="1000" smtClean="0">
                <a:effectLst/>
                <a:sym typeface="+mn-lt"/>
              </a:rPr>
              <a:pPr marL="0" lvl="0" indent="0" algn="ctr">
                <a:spcBef>
                  <a:spcPct val="0"/>
                </a:spcBef>
                <a:buNone/>
              </a:pPr>
              <a:t>5.3</a:t>
            </a:fld>
            <a:endParaRPr kumimoji="1" lang="ja-JP" altLang="en-US" sz="1000" dirty="0">
              <a:sym typeface="+mn-lt"/>
            </a:endParaRPr>
          </a:p>
        </p:txBody>
      </p:sp>
      <p:sp>
        <p:nvSpPr>
          <p:cNvPr id="615" name="テキスト プレースホルダ 9">
            <a:extLst>
              <a:ext uri="{FF2B5EF4-FFF2-40B4-BE49-F238E27FC236}">
                <a16:creationId xmlns:a16="http://schemas.microsoft.com/office/drawing/2014/main" id="{3E54E9A1-E1EB-0132-7D7D-882DFE6921AE}"/>
              </a:ext>
            </a:extLst>
          </p:cNvPr>
          <p:cNvSpPr>
            <a:spLocks/>
          </p:cNvSpPr>
          <p:nvPr>
            <p:custDataLst>
              <p:tags r:id="rId213"/>
            </p:custDataLst>
          </p:nvPr>
        </p:nvSpPr>
        <p:spPr bwMode="gray">
          <a:xfrm>
            <a:off x="941388" y="5253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72FC0-95BA-45F2-9A5C-C5C7D46DADF3}" type="datetime'''''''''''''''65''''''''''''''''''''''''.4'''''''''''">
              <a:rPr lang="ja-JP" altLang="en-US" sz="1000" smtClean="0">
                <a:effectLst/>
                <a:sym typeface="+mn-lt"/>
              </a:rPr>
              <a:pPr marL="0" lvl="0" indent="0" algn="ctr">
                <a:spcBef>
                  <a:spcPct val="0"/>
                </a:spcBef>
                <a:buNone/>
              </a:pPr>
              <a:t>65.4</a:t>
            </a:fld>
            <a:endParaRPr kumimoji="1" lang="ja-JP" altLang="en-US" sz="1000" dirty="0">
              <a:sym typeface="+mn-lt"/>
            </a:endParaRPr>
          </a:p>
        </p:txBody>
      </p:sp>
      <p:sp>
        <p:nvSpPr>
          <p:cNvPr id="644" name="テキスト プレースホルダ 9">
            <a:extLst>
              <a:ext uri="{FF2B5EF4-FFF2-40B4-BE49-F238E27FC236}">
                <a16:creationId xmlns:a16="http://schemas.microsoft.com/office/drawing/2014/main" id="{842C5B3B-CA25-1CB8-0330-84EE292B77D7}"/>
              </a:ext>
            </a:extLst>
          </p:cNvPr>
          <p:cNvSpPr>
            <a:spLocks/>
          </p:cNvSpPr>
          <p:nvPr>
            <p:custDataLst>
              <p:tags r:id="rId214"/>
            </p:custDataLst>
          </p:nvPr>
        </p:nvSpPr>
        <p:spPr bwMode="gray">
          <a:xfrm>
            <a:off x="941388" y="5918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521A9D-E5AF-4922-A7FD-101B50A925BF}" type="datetime'''''''''2''''''''''''''''''''''''''''''''9''.''''''''''3'">
              <a:rPr lang="ja-JP" altLang="en-US" sz="1000" smtClean="0">
                <a:solidFill>
                  <a:schemeClr val="bg1"/>
                </a:solidFill>
                <a:effectLst/>
                <a:sym typeface="+mn-lt"/>
              </a:rPr>
              <a:pPr/>
              <a:t>29.3</a:t>
            </a:fld>
            <a:endParaRPr kumimoji="1" lang="ja-JP" altLang="en-US" sz="1000" dirty="0">
              <a:solidFill>
                <a:schemeClr val="bg1"/>
              </a:solidFill>
              <a:sym typeface="+mn-lt"/>
            </a:endParaRPr>
          </a:p>
        </p:txBody>
      </p:sp>
      <p:sp>
        <p:nvSpPr>
          <p:cNvPr id="586" name="テキスト プレースホルダ 9">
            <a:extLst>
              <a:ext uri="{FF2B5EF4-FFF2-40B4-BE49-F238E27FC236}">
                <a16:creationId xmlns:a16="http://schemas.microsoft.com/office/drawing/2014/main" id="{25E0CCAC-DF24-9BF2-5985-90FB9D01B8CE}"/>
              </a:ext>
            </a:extLst>
          </p:cNvPr>
          <p:cNvSpPr>
            <a:spLocks/>
          </p:cNvSpPr>
          <p:nvPr>
            <p:custDataLst>
              <p:tags r:id="rId215"/>
            </p:custDataLst>
          </p:nvPr>
        </p:nvSpPr>
        <p:spPr bwMode="auto">
          <a:xfrm>
            <a:off x="10048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9B12D5-51F3-482A-ADDC-3DD1613B5C7D}"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731" name="テキスト プレースホルダ 9">
            <a:extLst>
              <a:ext uri="{FF2B5EF4-FFF2-40B4-BE49-F238E27FC236}">
                <a16:creationId xmlns:a16="http://schemas.microsoft.com/office/drawing/2014/main" id="{6515A2BC-A452-E861-BE0F-C099A634BB62}"/>
              </a:ext>
            </a:extLst>
          </p:cNvPr>
          <p:cNvSpPr>
            <a:spLocks/>
          </p:cNvSpPr>
          <p:nvPr>
            <p:custDataLst>
              <p:tags r:id="rId216"/>
            </p:custDataLst>
          </p:nvPr>
        </p:nvSpPr>
        <p:spPr bwMode="gray">
          <a:xfrm>
            <a:off x="1274763" y="4757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B64FDF-48B0-407C-AD3B-F041C3ED4D85}"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616" name="テキスト プレースホルダ 9">
            <a:extLst>
              <a:ext uri="{FF2B5EF4-FFF2-40B4-BE49-F238E27FC236}">
                <a16:creationId xmlns:a16="http://schemas.microsoft.com/office/drawing/2014/main" id="{8C09C0DD-903B-047D-C661-71B5C246DD65}"/>
              </a:ext>
            </a:extLst>
          </p:cNvPr>
          <p:cNvSpPr>
            <a:spLocks/>
          </p:cNvSpPr>
          <p:nvPr>
            <p:custDataLst>
              <p:tags r:id="rId217"/>
            </p:custDataLst>
          </p:nvPr>
        </p:nvSpPr>
        <p:spPr bwMode="gray">
          <a:xfrm>
            <a:off x="1239838"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8D089-9A25-4276-90B4-1E2079E9819D}" type="datetime'''6''''''''''''''''''''''''''5''''''''''''.''9'''">
              <a:rPr lang="ja-JP" altLang="en-US" sz="1000" smtClean="0">
                <a:effectLst/>
                <a:sym typeface="+mn-lt"/>
              </a:rPr>
              <a:pPr marL="0" lvl="0" indent="0" algn="ctr">
                <a:spcBef>
                  <a:spcPct val="0"/>
                </a:spcBef>
                <a:buNone/>
              </a:pPr>
              <a:t>65.9</a:t>
            </a:fld>
            <a:endParaRPr kumimoji="1" lang="ja-JP" altLang="en-US" sz="1000" dirty="0">
              <a:sym typeface="+mn-lt"/>
            </a:endParaRPr>
          </a:p>
        </p:txBody>
      </p:sp>
      <p:sp>
        <p:nvSpPr>
          <p:cNvPr id="645" name="テキスト プレースホルダ 9">
            <a:extLst>
              <a:ext uri="{FF2B5EF4-FFF2-40B4-BE49-F238E27FC236}">
                <a16:creationId xmlns:a16="http://schemas.microsoft.com/office/drawing/2014/main" id="{5EEE5551-4E62-A2F2-8B82-94677E7C9FD0}"/>
              </a:ext>
            </a:extLst>
          </p:cNvPr>
          <p:cNvSpPr>
            <a:spLocks/>
          </p:cNvSpPr>
          <p:nvPr>
            <p:custDataLst>
              <p:tags r:id="rId218"/>
            </p:custDataLst>
          </p:nvPr>
        </p:nvSpPr>
        <p:spPr bwMode="gray">
          <a:xfrm>
            <a:off x="1239838" y="5922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837591-6E7B-45E6-8704-98E78D0136C3}" type="datetime'2''''''''''''''''''''''''''''''8''.''''''7'''''''''''''">
              <a:rPr lang="ja-JP" altLang="en-US" sz="1000" smtClean="0">
                <a:solidFill>
                  <a:schemeClr val="bg1"/>
                </a:solidFill>
                <a:effectLst/>
                <a:sym typeface="+mn-lt"/>
              </a:rPr>
              <a:pPr/>
              <a:t>28.7</a:t>
            </a:fld>
            <a:endParaRPr kumimoji="1" lang="ja-JP" altLang="en-US" sz="1000" dirty="0">
              <a:solidFill>
                <a:schemeClr val="bg1"/>
              </a:solidFill>
              <a:sym typeface="+mn-lt"/>
            </a:endParaRPr>
          </a:p>
        </p:txBody>
      </p:sp>
      <p:sp>
        <p:nvSpPr>
          <p:cNvPr id="587" name="テキスト プレースホルダ 9">
            <a:extLst>
              <a:ext uri="{FF2B5EF4-FFF2-40B4-BE49-F238E27FC236}">
                <a16:creationId xmlns:a16="http://schemas.microsoft.com/office/drawing/2014/main" id="{AD17B60E-2A84-BF3A-726A-82490DF1A549}"/>
              </a:ext>
            </a:extLst>
          </p:cNvPr>
          <p:cNvSpPr>
            <a:spLocks/>
          </p:cNvSpPr>
          <p:nvPr>
            <p:custDataLst>
              <p:tags r:id="rId219"/>
            </p:custDataLst>
          </p:nvPr>
        </p:nvSpPr>
        <p:spPr bwMode="auto">
          <a:xfrm>
            <a:off x="13033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6C84A2-0D25-4561-BB58-8B68DBFE40CA}"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732" name="テキスト プレースホルダ 9">
            <a:extLst>
              <a:ext uri="{FF2B5EF4-FFF2-40B4-BE49-F238E27FC236}">
                <a16:creationId xmlns:a16="http://schemas.microsoft.com/office/drawing/2014/main" id="{85597D4A-5ECE-0024-E0C3-3576FA4423F7}"/>
              </a:ext>
            </a:extLst>
          </p:cNvPr>
          <p:cNvSpPr>
            <a:spLocks/>
          </p:cNvSpPr>
          <p:nvPr>
            <p:custDataLst>
              <p:tags r:id="rId220"/>
            </p:custDataLst>
          </p:nvPr>
        </p:nvSpPr>
        <p:spPr bwMode="gray">
          <a:xfrm>
            <a:off x="1574800" y="47593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73BFCE-4E95-4532-BB9E-2383B04AEACB}" type="datetime'''''''''''''''''''''''''''''''''''''''5.''''''5'''''''''">
              <a:rPr lang="ja-JP" altLang="en-US" sz="1000" smtClean="0">
                <a:effectLst/>
                <a:sym typeface="+mn-lt"/>
              </a:rPr>
              <a:pPr marL="0" lvl="0" indent="0" algn="ctr">
                <a:spcBef>
                  <a:spcPct val="0"/>
                </a:spcBef>
                <a:buNone/>
              </a:pPr>
              <a:t>5.5</a:t>
            </a:fld>
            <a:endParaRPr kumimoji="1" lang="ja-JP" altLang="en-US" sz="1000" dirty="0">
              <a:sym typeface="+mn-lt"/>
            </a:endParaRPr>
          </a:p>
        </p:txBody>
      </p:sp>
      <p:sp>
        <p:nvSpPr>
          <p:cNvPr id="617" name="テキスト プレースホルダ 9">
            <a:extLst>
              <a:ext uri="{FF2B5EF4-FFF2-40B4-BE49-F238E27FC236}">
                <a16:creationId xmlns:a16="http://schemas.microsoft.com/office/drawing/2014/main" id="{CEA93FC3-5EAD-6327-E56B-6ED6152869C6}"/>
              </a:ext>
            </a:extLst>
          </p:cNvPr>
          <p:cNvSpPr>
            <a:spLocks/>
          </p:cNvSpPr>
          <p:nvPr>
            <p:custDataLst>
              <p:tags r:id="rId221"/>
            </p:custDataLst>
          </p:nvPr>
        </p:nvSpPr>
        <p:spPr bwMode="gray">
          <a:xfrm>
            <a:off x="1539875"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F6F29-1108-48D3-8C69-2004F7F622B8}" type="datetime'''6''''6''''''''''''''.''''''''''''''''''''''''''''''''3'''">
              <a:rPr lang="ja-JP" altLang="en-US" sz="1000" smtClean="0">
                <a:effectLst/>
                <a:sym typeface="+mn-lt"/>
              </a:rPr>
              <a:pPr marL="0" lvl="0" indent="0" algn="ctr">
                <a:spcBef>
                  <a:spcPct val="0"/>
                </a:spcBef>
                <a:buNone/>
              </a:pPr>
              <a:t>66.3</a:t>
            </a:fld>
            <a:endParaRPr kumimoji="1" lang="ja-JP" altLang="en-US" sz="1000" dirty="0">
              <a:sym typeface="+mn-lt"/>
            </a:endParaRPr>
          </a:p>
        </p:txBody>
      </p:sp>
      <p:sp>
        <p:nvSpPr>
          <p:cNvPr id="643" name="テキスト プレースホルダ 9">
            <a:extLst>
              <a:ext uri="{FF2B5EF4-FFF2-40B4-BE49-F238E27FC236}">
                <a16:creationId xmlns:a16="http://schemas.microsoft.com/office/drawing/2014/main" id="{A9AE4B8A-346A-1460-C248-644D48D3D3AC}"/>
              </a:ext>
            </a:extLst>
          </p:cNvPr>
          <p:cNvSpPr>
            <a:spLocks/>
          </p:cNvSpPr>
          <p:nvPr>
            <p:custDataLst>
              <p:tags r:id="rId222"/>
            </p:custDataLst>
          </p:nvPr>
        </p:nvSpPr>
        <p:spPr bwMode="gray">
          <a:xfrm>
            <a:off x="1539875"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69ED0-AAA9-46EC-9897-ABCC00FCF197}" type="datetime'''''''2''8''''''.''''2'''''''''''''''''''''''''''">
              <a:rPr lang="ja-JP" altLang="en-US" sz="1000" smtClean="0">
                <a:solidFill>
                  <a:schemeClr val="bg1"/>
                </a:solidFill>
                <a:effectLst/>
                <a:sym typeface="+mn-lt"/>
              </a:rPr>
              <a:pPr/>
              <a:t>28.2</a:t>
            </a:fld>
            <a:endParaRPr kumimoji="1" lang="ja-JP" altLang="en-US" sz="1000" dirty="0">
              <a:solidFill>
                <a:schemeClr val="bg1"/>
              </a:solidFill>
              <a:sym typeface="+mn-lt"/>
            </a:endParaRPr>
          </a:p>
        </p:txBody>
      </p:sp>
      <p:sp>
        <p:nvSpPr>
          <p:cNvPr id="588" name="テキスト プレースホルダ 9">
            <a:extLst>
              <a:ext uri="{FF2B5EF4-FFF2-40B4-BE49-F238E27FC236}">
                <a16:creationId xmlns:a16="http://schemas.microsoft.com/office/drawing/2014/main" id="{3D4D1BE2-EE8D-C2FD-B755-276A4E56E948}"/>
              </a:ext>
            </a:extLst>
          </p:cNvPr>
          <p:cNvSpPr>
            <a:spLocks/>
          </p:cNvSpPr>
          <p:nvPr>
            <p:custDataLst>
              <p:tags r:id="rId223"/>
            </p:custDataLst>
          </p:nvPr>
        </p:nvSpPr>
        <p:spPr bwMode="auto">
          <a:xfrm>
            <a:off x="1603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D70E0C-4E75-43DB-89A1-214412EFFCB2}"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11715153-2C81-51B1-3124-EE0D408E2A6A}"/>
              </a:ext>
            </a:extLst>
          </p:cNvPr>
          <p:cNvSpPr>
            <a:spLocks/>
          </p:cNvSpPr>
          <p:nvPr>
            <p:custDataLst>
              <p:tags r:id="rId224"/>
            </p:custDataLst>
          </p:nvPr>
        </p:nvSpPr>
        <p:spPr bwMode="auto">
          <a:xfrm>
            <a:off x="8788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212274-E66E-46B8-97AC-ED7A2FB5B33B}"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733" name="テキスト プレースホルダ 9">
            <a:extLst>
              <a:ext uri="{FF2B5EF4-FFF2-40B4-BE49-F238E27FC236}">
                <a16:creationId xmlns:a16="http://schemas.microsoft.com/office/drawing/2014/main" id="{1ECCED76-8C8A-AC20-37CE-F9ACA970EEE2}"/>
              </a:ext>
            </a:extLst>
          </p:cNvPr>
          <p:cNvSpPr>
            <a:spLocks/>
          </p:cNvSpPr>
          <p:nvPr>
            <p:custDataLst>
              <p:tags r:id="rId225"/>
            </p:custDataLst>
          </p:nvPr>
        </p:nvSpPr>
        <p:spPr bwMode="gray">
          <a:xfrm>
            <a:off x="1873250" y="47609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8A7E46-43EC-4FC5-83B6-27799566C3D5}" type="datetime'''''5''.''''''''''''''''''''''''''''''''''6'">
              <a:rPr lang="ja-JP" altLang="en-US" sz="1000" smtClean="0">
                <a:effectLst/>
                <a:sym typeface="+mn-lt"/>
              </a:rPr>
              <a:pPr marL="0" lvl="0" indent="0" algn="ctr">
                <a:spcBef>
                  <a:spcPct val="0"/>
                </a:spcBef>
                <a:buNone/>
              </a:pPr>
              <a:t>5.6</a:t>
            </a:fld>
            <a:endParaRPr kumimoji="1" lang="ja-JP" altLang="en-US" sz="1000" dirty="0">
              <a:sym typeface="+mn-lt"/>
            </a:endParaRPr>
          </a:p>
        </p:txBody>
      </p:sp>
      <p:sp>
        <p:nvSpPr>
          <p:cNvPr id="618" name="テキスト プレースホルダ 9">
            <a:extLst>
              <a:ext uri="{FF2B5EF4-FFF2-40B4-BE49-F238E27FC236}">
                <a16:creationId xmlns:a16="http://schemas.microsoft.com/office/drawing/2014/main" id="{859872B7-01FA-21B0-2AB4-D92DBD7C47FA}"/>
              </a:ext>
            </a:extLst>
          </p:cNvPr>
          <p:cNvSpPr>
            <a:spLocks/>
          </p:cNvSpPr>
          <p:nvPr>
            <p:custDataLst>
              <p:tags r:id="rId226"/>
            </p:custDataLst>
          </p:nvPr>
        </p:nvSpPr>
        <p:spPr bwMode="gray">
          <a:xfrm>
            <a:off x="1838325" y="5268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D43061-4027-4A0D-B454-65DDD61FC3FB}" type="datetime'6''''''''''''''''''''''''''''''6''.''''''''''''''''7'''''''">
              <a:rPr lang="ja-JP" altLang="en-US" sz="1000" smtClean="0">
                <a:effectLst/>
                <a:sym typeface="+mn-lt"/>
              </a:rPr>
              <a:pPr marL="0" lvl="0" indent="0" algn="ctr">
                <a:spcBef>
                  <a:spcPct val="0"/>
                </a:spcBef>
                <a:buNone/>
              </a:pPr>
              <a:t>66.7</a:t>
            </a:fld>
            <a:endParaRPr kumimoji="1" lang="ja-JP" altLang="en-US" sz="1000" dirty="0">
              <a:sym typeface="+mn-lt"/>
            </a:endParaRPr>
          </a:p>
        </p:txBody>
      </p:sp>
      <p:sp>
        <p:nvSpPr>
          <p:cNvPr id="646" name="テキスト プレースホルダ 9">
            <a:extLst>
              <a:ext uri="{FF2B5EF4-FFF2-40B4-BE49-F238E27FC236}">
                <a16:creationId xmlns:a16="http://schemas.microsoft.com/office/drawing/2014/main" id="{65A11132-9DA4-228C-5681-1B895F8F47E4}"/>
              </a:ext>
            </a:extLst>
          </p:cNvPr>
          <p:cNvSpPr>
            <a:spLocks/>
          </p:cNvSpPr>
          <p:nvPr>
            <p:custDataLst>
              <p:tags r:id="rId227"/>
            </p:custDataLst>
          </p:nvPr>
        </p:nvSpPr>
        <p:spPr bwMode="gray">
          <a:xfrm>
            <a:off x="1838325" y="5930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10BAA-06AB-41BA-A009-1DA198013694}" type="datetime'''''''''''27''''''''''''''''''''.6'''''''''">
              <a:rPr lang="ja-JP" altLang="en-US" sz="1000" smtClean="0">
                <a:solidFill>
                  <a:schemeClr val="bg1"/>
                </a:solidFill>
                <a:effectLst/>
                <a:sym typeface="+mn-lt"/>
              </a:rPr>
              <a:pPr/>
              <a:t>27.6</a:t>
            </a:fld>
            <a:endParaRPr kumimoji="1" lang="ja-JP" altLang="en-US" sz="1000" dirty="0">
              <a:solidFill>
                <a:schemeClr val="bg1"/>
              </a:solidFill>
              <a:sym typeface="+mn-lt"/>
            </a:endParaRPr>
          </a:p>
        </p:txBody>
      </p:sp>
      <p:sp>
        <p:nvSpPr>
          <p:cNvPr id="589" name="テキスト プレースホルダ 9">
            <a:extLst>
              <a:ext uri="{FF2B5EF4-FFF2-40B4-BE49-F238E27FC236}">
                <a16:creationId xmlns:a16="http://schemas.microsoft.com/office/drawing/2014/main" id="{E42071DF-16B1-E45A-2C04-6933B035CD0A}"/>
              </a:ext>
            </a:extLst>
          </p:cNvPr>
          <p:cNvSpPr>
            <a:spLocks/>
          </p:cNvSpPr>
          <p:nvPr>
            <p:custDataLst>
              <p:tags r:id="rId228"/>
            </p:custDataLst>
          </p:nvPr>
        </p:nvSpPr>
        <p:spPr bwMode="auto">
          <a:xfrm>
            <a:off x="1901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85D134-8012-4A70-9F99-F857988F2207}"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734" name="テキスト プレースホルダ 9">
            <a:extLst>
              <a:ext uri="{FF2B5EF4-FFF2-40B4-BE49-F238E27FC236}">
                <a16:creationId xmlns:a16="http://schemas.microsoft.com/office/drawing/2014/main" id="{38B5CB82-C83B-6174-8C54-2F0E5045199C}"/>
              </a:ext>
            </a:extLst>
          </p:cNvPr>
          <p:cNvSpPr>
            <a:spLocks/>
          </p:cNvSpPr>
          <p:nvPr>
            <p:custDataLst>
              <p:tags r:id="rId229"/>
            </p:custDataLst>
          </p:nvPr>
        </p:nvSpPr>
        <p:spPr bwMode="gray">
          <a:xfrm>
            <a:off x="2173288" y="47609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EDA7E7-3368-4B72-9DDF-CF7388D39FDA}"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619" name="テキスト プレースホルダ 9">
            <a:extLst>
              <a:ext uri="{FF2B5EF4-FFF2-40B4-BE49-F238E27FC236}">
                <a16:creationId xmlns:a16="http://schemas.microsoft.com/office/drawing/2014/main" id="{27442FC6-DC9F-CD84-2B50-5DB445885085}"/>
              </a:ext>
            </a:extLst>
          </p:cNvPr>
          <p:cNvSpPr>
            <a:spLocks/>
          </p:cNvSpPr>
          <p:nvPr>
            <p:custDataLst>
              <p:tags r:id="rId230"/>
            </p:custDataLst>
          </p:nvPr>
        </p:nvSpPr>
        <p:spPr bwMode="gray">
          <a:xfrm>
            <a:off x="2138363"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91B0C4-D07B-4BC5-89F0-638285BBE96D}" type="datetime'''''''''''6''''''''''''7''''.''''''1'''''''''''''''''">
              <a:rPr lang="ja-JP" altLang="en-US" sz="1000" smtClean="0">
                <a:effectLst/>
                <a:sym typeface="+mn-lt"/>
              </a:rPr>
              <a:pPr marL="0" lvl="0" indent="0" algn="ctr">
                <a:spcBef>
                  <a:spcPct val="0"/>
                </a:spcBef>
                <a:buNone/>
              </a:pPr>
              <a:t>67.1</a:t>
            </a:fld>
            <a:endParaRPr kumimoji="1" lang="ja-JP" altLang="en-US" sz="1000" dirty="0">
              <a:sym typeface="+mn-lt"/>
            </a:endParaRPr>
          </a:p>
        </p:txBody>
      </p:sp>
      <p:sp>
        <p:nvSpPr>
          <p:cNvPr id="647" name="テキスト プレースホルダ 9">
            <a:extLst>
              <a:ext uri="{FF2B5EF4-FFF2-40B4-BE49-F238E27FC236}">
                <a16:creationId xmlns:a16="http://schemas.microsoft.com/office/drawing/2014/main" id="{6D7DD84B-EE7E-4D5C-34F7-AFF2D03D34E5}"/>
              </a:ext>
            </a:extLst>
          </p:cNvPr>
          <p:cNvSpPr>
            <a:spLocks/>
          </p:cNvSpPr>
          <p:nvPr>
            <p:custDataLst>
              <p:tags r:id="rId231"/>
            </p:custDataLst>
          </p:nvPr>
        </p:nvSpPr>
        <p:spPr bwMode="gray">
          <a:xfrm>
            <a:off x="2138363" y="5934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0403CD-9263-4024-952D-735416F3D567}" type="datetime'''''''''''''''''2''''''''''''''''''''7''''''''''''''''''''.1'">
              <a:rPr lang="ja-JP" altLang="en-US" sz="1000" smtClean="0">
                <a:solidFill>
                  <a:schemeClr val="bg1"/>
                </a:solidFill>
                <a:effectLst/>
                <a:sym typeface="+mn-lt"/>
              </a:rPr>
              <a:pPr/>
              <a:t>27.1</a:t>
            </a:fld>
            <a:endParaRPr kumimoji="1" lang="ja-JP" altLang="en-US" sz="1000" dirty="0">
              <a:solidFill>
                <a:schemeClr val="bg1"/>
              </a:solidFill>
              <a:sym typeface="+mn-lt"/>
            </a:endParaRPr>
          </a:p>
        </p:txBody>
      </p:sp>
      <p:sp>
        <p:nvSpPr>
          <p:cNvPr id="590" name="テキスト プレースホルダ 9">
            <a:extLst>
              <a:ext uri="{FF2B5EF4-FFF2-40B4-BE49-F238E27FC236}">
                <a16:creationId xmlns:a16="http://schemas.microsoft.com/office/drawing/2014/main" id="{91061B80-8E4F-63C0-89DF-3DA67D730ABD}"/>
              </a:ext>
            </a:extLst>
          </p:cNvPr>
          <p:cNvSpPr>
            <a:spLocks/>
          </p:cNvSpPr>
          <p:nvPr>
            <p:custDataLst>
              <p:tags r:id="rId232"/>
            </p:custDataLst>
          </p:nvPr>
        </p:nvSpPr>
        <p:spPr bwMode="auto">
          <a:xfrm>
            <a:off x="22018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32D11C-3562-4C5C-B54E-C5DBEB82937C}"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620" name="テキスト プレースホルダ 9">
            <a:extLst>
              <a:ext uri="{FF2B5EF4-FFF2-40B4-BE49-F238E27FC236}">
                <a16:creationId xmlns:a16="http://schemas.microsoft.com/office/drawing/2014/main" id="{DF90D13F-AA43-B8C7-E76D-0B5607738948}"/>
              </a:ext>
            </a:extLst>
          </p:cNvPr>
          <p:cNvSpPr>
            <a:spLocks/>
          </p:cNvSpPr>
          <p:nvPr>
            <p:custDataLst>
              <p:tags r:id="rId233"/>
            </p:custDataLst>
          </p:nvPr>
        </p:nvSpPr>
        <p:spPr bwMode="gray">
          <a:xfrm>
            <a:off x="2438400"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C1870-CAB4-4F32-80BF-4037E98D8FC8}" type="datetime'''''''6''''''7''.''''''''''''''''''''''''''''4'''''''''''">
              <a:rPr lang="ja-JP" altLang="en-US" sz="1000" smtClean="0">
                <a:effectLst/>
                <a:sym typeface="+mn-lt"/>
              </a:rPr>
              <a:pPr marL="0" lvl="0" indent="0" algn="ctr">
                <a:spcBef>
                  <a:spcPct val="0"/>
                </a:spcBef>
                <a:buNone/>
              </a:pPr>
              <a:t>67.4</a:t>
            </a:fld>
            <a:endParaRPr kumimoji="1" lang="ja-JP" altLang="en-US" sz="1000" dirty="0">
              <a:sym typeface="+mn-lt"/>
            </a:endParaRPr>
          </a:p>
        </p:txBody>
      </p:sp>
      <p:sp>
        <p:nvSpPr>
          <p:cNvPr id="648" name="テキスト プレースホルダ 9">
            <a:extLst>
              <a:ext uri="{FF2B5EF4-FFF2-40B4-BE49-F238E27FC236}">
                <a16:creationId xmlns:a16="http://schemas.microsoft.com/office/drawing/2014/main" id="{0ED42179-B6F1-7009-82A5-44D876B342E3}"/>
              </a:ext>
            </a:extLst>
          </p:cNvPr>
          <p:cNvSpPr>
            <a:spLocks/>
          </p:cNvSpPr>
          <p:nvPr>
            <p:custDataLst>
              <p:tags r:id="rId234"/>
            </p:custDataLst>
          </p:nvPr>
        </p:nvSpPr>
        <p:spPr bwMode="gray">
          <a:xfrm>
            <a:off x="2438400" y="5937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EC267A-8C8F-43EF-8F35-D526A895571A}" type="datetime'''26''''''''''''.''''''''''''''6'''''''''''''">
              <a:rPr lang="ja-JP" altLang="en-US" sz="1000" smtClean="0">
                <a:solidFill>
                  <a:schemeClr val="bg1"/>
                </a:solidFill>
                <a:effectLst/>
                <a:sym typeface="+mn-lt"/>
              </a:rPr>
              <a:pPr/>
              <a:t>26.6</a:t>
            </a:fld>
            <a:endParaRPr kumimoji="1" lang="ja-JP" altLang="en-US" sz="1000" dirty="0">
              <a:solidFill>
                <a:schemeClr val="bg1"/>
              </a:solidFill>
              <a:sym typeface="+mn-lt"/>
            </a:endParaRPr>
          </a:p>
        </p:txBody>
      </p:sp>
      <p:sp>
        <p:nvSpPr>
          <p:cNvPr id="591" name="テキスト プレースホルダ 9">
            <a:extLst>
              <a:ext uri="{FF2B5EF4-FFF2-40B4-BE49-F238E27FC236}">
                <a16:creationId xmlns:a16="http://schemas.microsoft.com/office/drawing/2014/main" id="{B4DB927C-1FBB-139D-D3A6-F0684746FA6D}"/>
              </a:ext>
            </a:extLst>
          </p:cNvPr>
          <p:cNvSpPr>
            <a:spLocks/>
          </p:cNvSpPr>
          <p:nvPr>
            <p:custDataLst>
              <p:tags r:id="rId235"/>
            </p:custDataLst>
          </p:nvPr>
        </p:nvSpPr>
        <p:spPr bwMode="auto">
          <a:xfrm>
            <a:off x="2501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2F6A5C-7813-4FEF-8CFB-93D7804BC795}"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736" name="テキスト プレースホルダ 9">
            <a:extLst>
              <a:ext uri="{FF2B5EF4-FFF2-40B4-BE49-F238E27FC236}">
                <a16:creationId xmlns:a16="http://schemas.microsoft.com/office/drawing/2014/main" id="{D8C1CDFB-987E-39A8-0629-20E389992041}"/>
              </a:ext>
            </a:extLst>
          </p:cNvPr>
          <p:cNvSpPr>
            <a:spLocks/>
          </p:cNvSpPr>
          <p:nvPr>
            <p:custDataLst>
              <p:tags r:id="rId236"/>
            </p:custDataLst>
          </p:nvPr>
        </p:nvSpPr>
        <p:spPr bwMode="gray">
          <a:xfrm>
            <a:off x="2771775" y="47640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E1800C-32BD-4F02-ACA1-78B3C99962D2}"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621" name="テキスト プレースホルダ 9">
            <a:extLst>
              <a:ext uri="{FF2B5EF4-FFF2-40B4-BE49-F238E27FC236}">
                <a16:creationId xmlns:a16="http://schemas.microsoft.com/office/drawing/2014/main" id="{E6CAB5CC-368C-1948-459F-3775F36C13CA}"/>
              </a:ext>
            </a:extLst>
          </p:cNvPr>
          <p:cNvSpPr>
            <a:spLocks/>
          </p:cNvSpPr>
          <p:nvPr>
            <p:custDataLst>
              <p:tags r:id="rId237"/>
            </p:custDataLst>
          </p:nvPr>
        </p:nvSpPr>
        <p:spPr bwMode="gray">
          <a:xfrm>
            <a:off x="2736850"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916AF9-CC57-41DD-B787-588EC3DC56CB}" type="datetime'''''''''''''''''6''''''''''''''''7''.8'''''''''''''">
              <a:rPr lang="ja-JP" altLang="en-US" sz="1000" smtClean="0">
                <a:effectLst/>
                <a:sym typeface="+mn-lt"/>
              </a:rPr>
              <a:pPr marL="0" lvl="0" indent="0" algn="ctr">
                <a:spcBef>
                  <a:spcPct val="0"/>
                </a:spcBef>
                <a:buNone/>
              </a:pPr>
              <a:t>67.8</a:t>
            </a:fld>
            <a:endParaRPr kumimoji="1" lang="ja-JP" altLang="en-US" sz="1000" dirty="0">
              <a:sym typeface="+mn-lt"/>
            </a:endParaRPr>
          </a:p>
        </p:txBody>
      </p:sp>
      <p:sp>
        <p:nvSpPr>
          <p:cNvPr id="649" name="テキスト プレースホルダ 9">
            <a:extLst>
              <a:ext uri="{FF2B5EF4-FFF2-40B4-BE49-F238E27FC236}">
                <a16:creationId xmlns:a16="http://schemas.microsoft.com/office/drawing/2014/main" id="{75A2D483-5747-9523-4DBB-099C063F027A}"/>
              </a:ext>
            </a:extLst>
          </p:cNvPr>
          <p:cNvSpPr>
            <a:spLocks/>
          </p:cNvSpPr>
          <p:nvPr>
            <p:custDataLst>
              <p:tags r:id="rId238"/>
            </p:custDataLst>
          </p:nvPr>
        </p:nvSpPr>
        <p:spPr bwMode="gray">
          <a:xfrm>
            <a:off x="2736850"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32C98A-038A-4309-AAD6-ABFD1A5B0B68}" type="datetime'''''''''''''''''''''''''''''''''''''26''''''''.1'''">
              <a:rPr lang="ja-JP" altLang="en-US" sz="1000" smtClean="0">
                <a:solidFill>
                  <a:schemeClr val="bg1"/>
                </a:solidFill>
                <a:effectLst/>
                <a:sym typeface="+mn-lt"/>
              </a:rPr>
              <a:pPr/>
              <a:t>26.1</a:t>
            </a:fld>
            <a:endParaRPr kumimoji="1" lang="ja-JP" altLang="en-US" sz="1000" dirty="0">
              <a:solidFill>
                <a:schemeClr val="bg1"/>
              </a:solidFill>
              <a:sym typeface="+mn-lt"/>
            </a:endParaRPr>
          </a:p>
        </p:txBody>
      </p:sp>
      <p:sp>
        <p:nvSpPr>
          <p:cNvPr id="592" name="テキスト プレースホルダ 9">
            <a:extLst>
              <a:ext uri="{FF2B5EF4-FFF2-40B4-BE49-F238E27FC236}">
                <a16:creationId xmlns:a16="http://schemas.microsoft.com/office/drawing/2014/main" id="{0302C005-19A8-28FA-37D5-2B4217B4979B}"/>
              </a:ext>
            </a:extLst>
          </p:cNvPr>
          <p:cNvSpPr>
            <a:spLocks/>
          </p:cNvSpPr>
          <p:nvPr>
            <p:custDataLst>
              <p:tags r:id="rId239"/>
            </p:custDataLst>
          </p:nvPr>
        </p:nvSpPr>
        <p:spPr bwMode="auto">
          <a:xfrm>
            <a:off x="2800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0A377F-B4CE-4B03-8962-0EC2A1607D9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737" name="テキスト プレースホルダ 9">
            <a:extLst>
              <a:ext uri="{FF2B5EF4-FFF2-40B4-BE49-F238E27FC236}">
                <a16:creationId xmlns:a16="http://schemas.microsoft.com/office/drawing/2014/main" id="{D9F9E8E1-0ABC-9A60-D80A-A2FA33C1E801}"/>
              </a:ext>
            </a:extLst>
          </p:cNvPr>
          <p:cNvSpPr>
            <a:spLocks/>
          </p:cNvSpPr>
          <p:nvPr>
            <p:custDataLst>
              <p:tags r:id="rId240"/>
            </p:custDataLst>
          </p:nvPr>
        </p:nvSpPr>
        <p:spPr bwMode="gray">
          <a:xfrm>
            <a:off x="3071813" y="47640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6946F6-D8E3-4B82-BFE9-E51ED82AD7A0}" type="datetime'''''''6''''''''''''''''''''''''''''''''''''''.''3'''''''''''''">
              <a:rPr lang="ja-JP" altLang="en-US" sz="1000" smtClean="0">
                <a:effectLst/>
                <a:sym typeface="+mn-lt"/>
              </a:rPr>
              <a:pPr marL="0" lvl="0" indent="0" algn="ctr">
                <a:spcBef>
                  <a:spcPct val="0"/>
                </a:spcBef>
                <a:buNone/>
              </a:pPr>
              <a:t>6.3</a:t>
            </a:fld>
            <a:endParaRPr kumimoji="1" lang="ja-JP" altLang="en-US" sz="1000" dirty="0">
              <a:sym typeface="+mn-lt"/>
            </a:endParaRPr>
          </a:p>
        </p:txBody>
      </p:sp>
      <p:sp>
        <p:nvSpPr>
          <p:cNvPr id="622" name="テキスト プレースホルダ 9">
            <a:extLst>
              <a:ext uri="{FF2B5EF4-FFF2-40B4-BE49-F238E27FC236}">
                <a16:creationId xmlns:a16="http://schemas.microsoft.com/office/drawing/2014/main" id="{28827978-504D-C41B-097E-2528D001B2B4}"/>
              </a:ext>
            </a:extLst>
          </p:cNvPr>
          <p:cNvSpPr>
            <a:spLocks/>
          </p:cNvSpPr>
          <p:nvPr>
            <p:custDataLst>
              <p:tags r:id="rId241"/>
            </p:custDataLst>
          </p:nvPr>
        </p:nvSpPr>
        <p:spPr bwMode="gray">
          <a:xfrm>
            <a:off x="3036888" y="5286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DC219-565A-46A0-9EB4-9612E04D461B}" type="datetime'''''''''6''8''''''''.''''''''''''1'''''''''''''">
              <a:rPr lang="ja-JP" altLang="en-US" sz="1000" smtClean="0">
                <a:effectLst/>
                <a:sym typeface="+mn-lt"/>
              </a:rPr>
              <a:pPr marL="0" lvl="0" indent="0" algn="ctr">
                <a:spcBef>
                  <a:spcPct val="0"/>
                </a:spcBef>
                <a:buNone/>
              </a:pPr>
              <a:t>68.1</a:t>
            </a:fld>
            <a:endParaRPr kumimoji="1" lang="ja-JP" altLang="en-US" sz="1000" dirty="0">
              <a:sym typeface="+mn-lt"/>
            </a:endParaRPr>
          </a:p>
        </p:txBody>
      </p:sp>
      <p:sp>
        <p:nvSpPr>
          <p:cNvPr id="650" name="テキスト プレースホルダ 9">
            <a:extLst>
              <a:ext uri="{FF2B5EF4-FFF2-40B4-BE49-F238E27FC236}">
                <a16:creationId xmlns:a16="http://schemas.microsoft.com/office/drawing/2014/main" id="{8694D70C-B4BA-B0F0-3340-E54DE701A533}"/>
              </a:ext>
            </a:extLst>
          </p:cNvPr>
          <p:cNvSpPr>
            <a:spLocks/>
          </p:cNvSpPr>
          <p:nvPr>
            <p:custDataLst>
              <p:tags r:id="rId242"/>
            </p:custDataLst>
          </p:nvPr>
        </p:nvSpPr>
        <p:spPr bwMode="gray">
          <a:xfrm>
            <a:off x="3036888" y="594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C7673-B67B-4C06-8802-EF01B5B27DBD}" type="datetime'''''''''''''''''''''''''25''''.''''7'''''''''''''''''">
              <a:rPr lang="ja-JP" altLang="en-US" sz="1000" smtClean="0">
                <a:solidFill>
                  <a:schemeClr val="bg1"/>
                </a:solidFill>
                <a:effectLst/>
                <a:sym typeface="+mn-lt"/>
              </a:rPr>
              <a:pPr/>
              <a:t>25.7</a:t>
            </a:fld>
            <a:endParaRPr kumimoji="1" lang="ja-JP" altLang="en-US" sz="1000" dirty="0">
              <a:solidFill>
                <a:schemeClr val="bg1"/>
              </a:solidFill>
              <a:sym typeface="+mn-lt"/>
            </a:endParaRPr>
          </a:p>
        </p:txBody>
      </p:sp>
      <p:sp>
        <p:nvSpPr>
          <p:cNvPr id="593" name="テキスト プレースホルダ 9">
            <a:extLst>
              <a:ext uri="{FF2B5EF4-FFF2-40B4-BE49-F238E27FC236}">
                <a16:creationId xmlns:a16="http://schemas.microsoft.com/office/drawing/2014/main" id="{26CB2653-E7A1-076F-7674-C65C55C9379B}"/>
              </a:ext>
            </a:extLst>
          </p:cNvPr>
          <p:cNvSpPr>
            <a:spLocks/>
          </p:cNvSpPr>
          <p:nvPr>
            <p:custDataLst>
              <p:tags r:id="rId243"/>
            </p:custDataLst>
          </p:nvPr>
        </p:nvSpPr>
        <p:spPr bwMode="auto">
          <a:xfrm>
            <a:off x="3100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5AFB2-73B2-4397-9312-B8334414E62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738" name="テキスト プレースホルダ 9">
            <a:extLst>
              <a:ext uri="{FF2B5EF4-FFF2-40B4-BE49-F238E27FC236}">
                <a16:creationId xmlns:a16="http://schemas.microsoft.com/office/drawing/2014/main" id="{AA792715-619A-2541-7264-FA6E6A049F21}"/>
              </a:ext>
            </a:extLst>
          </p:cNvPr>
          <p:cNvSpPr>
            <a:spLocks/>
          </p:cNvSpPr>
          <p:nvPr>
            <p:custDataLst>
              <p:tags r:id="rId244"/>
            </p:custDataLst>
          </p:nvPr>
        </p:nvSpPr>
        <p:spPr bwMode="gray">
          <a:xfrm>
            <a:off x="3370263" y="4765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DFF027-FB7B-4DDC-84F0-FCFCC579965E}"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623" name="テキスト プレースホルダ 9">
            <a:extLst>
              <a:ext uri="{FF2B5EF4-FFF2-40B4-BE49-F238E27FC236}">
                <a16:creationId xmlns:a16="http://schemas.microsoft.com/office/drawing/2014/main" id="{F27F2C49-178F-9DD1-00AB-E7C9FC705065}"/>
              </a:ext>
            </a:extLst>
          </p:cNvPr>
          <p:cNvSpPr>
            <a:spLocks/>
          </p:cNvSpPr>
          <p:nvPr>
            <p:custDataLst>
              <p:tags r:id="rId245"/>
            </p:custDataLst>
          </p:nvPr>
        </p:nvSpPr>
        <p:spPr bwMode="gray">
          <a:xfrm>
            <a:off x="3335338" y="5291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ED9BCE-882B-43ED-9D3B-AEB2C6E9AD63}"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651" name="テキスト プレースホルダ 9">
            <a:extLst>
              <a:ext uri="{FF2B5EF4-FFF2-40B4-BE49-F238E27FC236}">
                <a16:creationId xmlns:a16="http://schemas.microsoft.com/office/drawing/2014/main" id="{A675E4F4-3EFC-DE16-2938-6CBB7C4FE18D}"/>
              </a:ext>
            </a:extLst>
          </p:cNvPr>
          <p:cNvSpPr>
            <a:spLocks/>
          </p:cNvSpPr>
          <p:nvPr>
            <p:custDataLst>
              <p:tags r:id="rId246"/>
            </p:custDataLst>
          </p:nvPr>
        </p:nvSpPr>
        <p:spPr bwMode="gray">
          <a:xfrm>
            <a:off x="3335338"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292250-A93D-4204-AB6E-5E7C5D600086}" type="datetime'2''''''5''''''''''.''''''''''''''''''2'''''''''''''''">
              <a:rPr lang="ja-JP" altLang="en-US" sz="1000" smtClean="0">
                <a:solidFill>
                  <a:schemeClr val="bg1"/>
                </a:solidFill>
                <a:effectLst/>
                <a:sym typeface="+mn-lt"/>
              </a:rPr>
              <a:pPr/>
              <a:t>25.2</a:t>
            </a:fld>
            <a:endParaRPr kumimoji="1" lang="ja-JP" altLang="en-US" sz="1000" dirty="0">
              <a:solidFill>
                <a:schemeClr val="bg1"/>
              </a:solidFill>
              <a:sym typeface="+mn-lt"/>
            </a:endParaRPr>
          </a:p>
        </p:txBody>
      </p:sp>
      <p:sp>
        <p:nvSpPr>
          <p:cNvPr id="594" name="テキスト プレースホルダ 9">
            <a:extLst>
              <a:ext uri="{FF2B5EF4-FFF2-40B4-BE49-F238E27FC236}">
                <a16:creationId xmlns:a16="http://schemas.microsoft.com/office/drawing/2014/main" id="{1C0075EF-894C-3CC0-CAC8-B444E636C90B}"/>
              </a:ext>
            </a:extLst>
          </p:cNvPr>
          <p:cNvSpPr>
            <a:spLocks/>
          </p:cNvSpPr>
          <p:nvPr>
            <p:custDataLst>
              <p:tags r:id="rId247"/>
            </p:custDataLst>
          </p:nvPr>
        </p:nvSpPr>
        <p:spPr bwMode="auto">
          <a:xfrm>
            <a:off x="3398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E43AD3-5A0F-4B7F-B437-940BDF1E3E8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739" name="テキスト プレースホルダ 9">
            <a:extLst>
              <a:ext uri="{FF2B5EF4-FFF2-40B4-BE49-F238E27FC236}">
                <a16:creationId xmlns:a16="http://schemas.microsoft.com/office/drawing/2014/main" id="{B3301595-B277-31FD-326E-80EC006AE727}"/>
              </a:ext>
            </a:extLst>
          </p:cNvPr>
          <p:cNvSpPr>
            <a:spLocks/>
          </p:cNvSpPr>
          <p:nvPr>
            <p:custDataLst>
              <p:tags r:id="rId248"/>
            </p:custDataLst>
          </p:nvPr>
        </p:nvSpPr>
        <p:spPr bwMode="gray">
          <a:xfrm>
            <a:off x="3670300" y="4767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532E95-AB85-4E77-B050-CEE3B23D2AA6}" type="datetime'''''''''''''''6''''''''''.''''''7'''''''''''''''''''''''">
              <a:rPr lang="ja-JP" altLang="en-US" sz="1000" smtClean="0">
                <a:effectLst/>
                <a:sym typeface="+mn-lt"/>
              </a:rPr>
              <a:pPr marL="0" lvl="0" indent="0" algn="ctr">
                <a:spcBef>
                  <a:spcPct val="0"/>
                </a:spcBef>
                <a:buNone/>
              </a:pPr>
              <a:t>6.7</a:t>
            </a:fld>
            <a:endParaRPr kumimoji="1" lang="ja-JP" altLang="en-US" sz="1000" dirty="0">
              <a:sym typeface="+mn-lt"/>
            </a:endParaRPr>
          </a:p>
        </p:txBody>
      </p:sp>
      <p:sp>
        <p:nvSpPr>
          <p:cNvPr id="624" name="テキスト プレースホルダ 9">
            <a:extLst>
              <a:ext uri="{FF2B5EF4-FFF2-40B4-BE49-F238E27FC236}">
                <a16:creationId xmlns:a16="http://schemas.microsoft.com/office/drawing/2014/main" id="{322F2675-EE44-CB23-EC14-A3468C6D1D5A}"/>
              </a:ext>
            </a:extLst>
          </p:cNvPr>
          <p:cNvSpPr>
            <a:spLocks/>
          </p:cNvSpPr>
          <p:nvPr>
            <p:custDataLst>
              <p:tags r:id="rId249"/>
            </p:custDataLst>
          </p:nvPr>
        </p:nvSpPr>
        <p:spPr bwMode="gray">
          <a:xfrm>
            <a:off x="3635375" y="5295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118888-B3C8-4246-9CE8-3997188258DA}" type="datetime'''6''''''''''''''''''''''8.6'''''''''''''''''''''''">
              <a:rPr lang="ja-JP" altLang="en-US" sz="1000" smtClean="0">
                <a:effectLst/>
                <a:sym typeface="+mn-lt"/>
              </a:rPr>
              <a:pPr marL="0" lvl="0" indent="0" algn="ctr">
                <a:spcBef>
                  <a:spcPct val="0"/>
                </a:spcBef>
                <a:buNone/>
              </a:pPr>
              <a:t>68.6</a:t>
            </a:fld>
            <a:endParaRPr kumimoji="1" lang="ja-JP" altLang="en-US" sz="1000" dirty="0">
              <a:sym typeface="+mn-lt"/>
            </a:endParaRPr>
          </a:p>
        </p:txBody>
      </p:sp>
      <p:sp>
        <p:nvSpPr>
          <p:cNvPr id="652" name="テキスト プレースホルダ 9">
            <a:extLst>
              <a:ext uri="{FF2B5EF4-FFF2-40B4-BE49-F238E27FC236}">
                <a16:creationId xmlns:a16="http://schemas.microsoft.com/office/drawing/2014/main" id="{42A1D57C-7DF9-601F-40A9-77494F42D70B}"/>
              </a:ext>
            </a:extLst>
          </p:cNvPr>
          <p:cNvSpPr>
            <a:spLocks/>
          </p:cNvSpPr>
          <p:nvPr>
            <p:custDataLst>
              <p:tags r:id="rId250"/>
            </p:custDataLst>
          </p:nvPr>
        </p:nvSpPr>
        <p:spPr bwMode="gray">
          <a:xfrm>
            <a:off x="3635375"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482CA5-F64E-42CE-8F26-EF31C1901659}" type="datetime'''''''''''24''''''''''''.''''''''''''''7'''">
              <a:rPr lang="ja-JP" altLang="en-US" sz="1000" smtClean="0">
                <a:solidFill>
                  <a:schemeClr val="bg1"/>
                </a:solidFill>
                <a:effectLst/>
                <a:sym typeface="+mn-lt"/>
              </a:rPr>
              <a:pPr/>
              <a:t>24.7</a:t>
            </a:fld>
            <a:endParaRPr kumimoji="1" lang="ja-JP" altLang="en-US" sz="1000" dirty="0">
              <a:solidFill>
                <a:schemeClr val="bg1"/>
              </a:solidFill>
              <a:sym typeface="+mn-lt"/>
            </a:endParaRPr>
          </a:p>
        </p:txBody>
      </p:sp>
      <p:sp>
        <p:nvSpPr>
          <p:cNvPr id="595" name="テキスト プレースホルダ 9">
            <a:extLst>
              <a:ext uri="{FF2B5EF4-FFF2-40B4-BE49-F238E27FC236}">
                <a16:creationId xmlns:a16="http://schemas.microsoft.com/office/drawing/2014/main" id="{76D3478D-72A3-A2A5-D675-9B33836A3EFB}"/>
              </a:ext>
            </a:extLst>
          </p:cNvPr>
          <p:cNvSpPr>
            <a:spLocks/>
          </p:cNvSpPr>
          <p:nvPr>
            <p:custDataLst>
              <p:tags r:id="rId251"/>
            </p:custDataLst>
          </p:nvPr>
        </p:nvSpPr>
        <p:spPr bwMode="auto">
          <a:xfrm>
            <a:off x="3698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C11470-5A1A-4A8B-B4F7-FE18456BB0C8}"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740" name="テキスト プレースホルダ 9">
            <a:extLst>
              <a:ext uri="{FF2B5EF4-FFF2-40B4-BE49-F238E27FC236}">
                <a16:creationId xmlns:a16="http://schemas.microsoft.com/office/drawing/2014/main" id="{F0150D06-B4B7-6C4F-D212-4B35B0499A45}"/>
              </a:ext>
            </a:extLst>
          </p:cNvPr>
          <p:cNvSpPr>
            <a:spLocks/>
          </p:cNvSpPr>
          <p:nvPr>
            <p:custDataLst>
              <p:tags r:id="rId252"/>
            </p:custDataLst>
          </p:nvPr>
        </p:nvSpPr>
        <p:spPr bwMode="gray">
          <a:xfrm>
            <a:off x="3968750" y="47688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DC1D1F-764D-4D9E-9792-00C494842C25}"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625" name="テキスト プレースホルダ 9">
            <a:extLst>
              <a:ext uri="{FF2B5EF4-FFF2-40B4-BE49-F238E27FC236}">
                <a16:creationId xmlns:a16="http://schemas.microsoft.com/office/drawing/2014/main" id="{433F5BF1-A804-BE93-F96E-8F9616C17776}"/>
              </a:ext>
            </a:extLst>
          </p:cNvPr>
          <p:cNvSpPr>
            <a:spLocks/>
          </p:cNvSpPr>
          <p:nvPr>
            <p:custDataLst>
              <p:tags r:id="rId253"/>
            </p:custDataLst>
          </p:nvPr>
        </p:nvSpPr>
        <p:spPr bwMode="gray">
          <a:xfrm>
            <a:off x="3933825"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27F6A-FB11-4A1B-93D9-09D32FD4D490}" type="datetime'''''''''''68''''''''''''''''''.''''''''9'''''''''">
              <a:rPr lang="ja-JP" altLang="en-US" sz="1000" smtClean="0">
                <a:effectLst/>
                <a:sym typeface="+mn-lt"/>
              </a:rPr>
              <a:pPr marL="0" lvl="0" indent="0" algn="ctr">
                <a:spcBef>
                  <a:spcPct val="0"/>
                </a:spcBef>
                <a:buNone/>
              </a:pPr>
              <a:t>68.9</a:t>
            </a:fld>
            <a:endParaRPr kumimoji="1" lang="ja-JP" altLang="en-US" sz="1000" dirty="0">
              <a:sym typeface="+mn-lt"/>
            </a:endParaRPr>
          </a:p>
        </p:txBody>
      </p:sp>
      <p:sp>
        <p:nvSpPr>
          <p:cNvPr id="653" name="テキスト プレースホルダ 9">
            <a:extLst>
              <a:ext uri="{FF2B5EF4-FFF2-40B4-BE49-F238E27FC236}">
                <a16:creationId xmlns:a16="http://schemas.microsoft.com/office/drawing/2014/main" id="{B119D13A-817A-7401-7194-63E5F475E8BA}"/>
              </a:ext>
            </a:extLst>
          </p:cNvPr>
          <p:cNvSpPr>
            <a:spLocks/>
          </p:cNvSpPr>
          <p:nvPr>
            <p:custDataLst>
              <p:tags r:id="rId254"/>
            </p:custDataLst>
          </p:nvPr>
        </p:nvSpPr>
        <p:spPr bwMode="gray">
          <a:xfrm>
            <a:off x="3933825"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58580-3054-43D7-8C7A-CD7C91EEDE66}" type="datetime'''''''''''2''4''''''''''.''''''''2'''''''''''''''''''''''">
              <a:rPr lang="ja-JP" altLang="en-US" sz="1000" smtClean="0">
                <a:solidFill>
                  <a:schemeClr val="bg1"/>
                </a:solidFill>
                <a:effectLst/>
                <a:sym typeface="+mn-lt"/>
              </a:rPr>
              <a:pPr/>
              <a:t>24.2</a:t>
            </a:fld>
            <a:endParaRPr kumimoji="1" lang="ja-JP" altLang="en-US" sz="1000" dirty="0">
              <a:solidFill>
                <a:schemeClr val="bg1"/>
              </a:solidFill>
              <a:sym typeface="+mn-lt"/>
            </a:endParaRPr>
          </a:p>
        </p:txBody>
      </p:sp>
      <p:sp>
        <p:nvSpPr>
          <p:cNvPr id="596" name="テキスト プレースホルダ 9">
            <a:extLst>
              <a:ext uri="{FF2B5EF4-FFF2-40B4-BE49-F238E27FC236}">
                <a16:creationId xmlns:a16="http://schemas.microsoft.com/office/drawing/2014/main" id="{E716B44C-CCE7-097D-CDF1-7C70F9D56252}"/>
              </a:ext>
            </a:extLst>
          </p:cNvPr>
          <p:cNvSpPr>
            <a:spLocks/>
          </p:cNvSpPr>
          <p:nvPr>
            <p:custDataLst>
              <p:tags r:id="rId255"/>
            </p:custDataLst>
          </p:nvPr>
        </p:nvSpPr>
        <p:spPr bwMode="auto">
          <a:xfrm>
            <a:off x="3997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6AD27B-161A-46FC-BEB4-242E5A5EA15C}"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741" name="テキスト プレースホルダ 9">
            <a:extLst>
              <a:ext uri="{FF2B5EF4-FFF2-40B4-BE49-F238E27FC236}">
                <a16:creationId xmlns:a16="http://schemas.microsoft.com/office/drawing/2014/main" id="{8A043F47-EA06-5213-16DA-58B07ABB7226}"/>
              </a:ext>
            </a:extLst>
          </p:cNvPr>
          <p:cNvSpPr>
            <a:spLocks/>
          </p:cNvSpPr>
          <p:nvPr>
            <p:custDataLst>
              <p:tags r:id="rId256"/>
            </p:custDataLst>
          </p:nvPr>
        </p:nvSpPr>
        <p:spPr bwMode="gray">
          <a:xfrm>
            <a:off x="4268788"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E78B3-07A2-4E30-9884-0BE62369E240}"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626" name="テキスト プレースホルダ 9">
            <a:extLst>
              <a:ext uri="{FF2B5EF4-FFF2-40B4-BE49-F238E27FC236}">
                <a16:creationId xmlns:a16="http://schemas.microsoft.com/office/drawing/2014/main" id="{B80F38C2-9536-C58A-98BC-A52EA9CC67FE}"/>
              </a:ext>
            </a:extLst>
          </p:cNvPr>
          <p:cNvSpPr>
            <a:spLocks/>
          </p:cNvSpPr>
          <p:nvPr>
            <p:custDataLst>
              <p:tags r:id="rId257"/>
            </p:custDataLst>
          </p:nvPr>
        </p:nvSpPr>
        <p:spPr bwMode="gray">
          <a:xfrm>
            <a:off x="4233863" y="5305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895DD-E83C-4C31-8B75-670485A3C83A}" type="datetime'''''''''''''''''''6''''''''''''9''''''''.1'">
              <a:rPr lang="ja-JP" altLang="en-US" sz="1000" smtClean="0">
                <a:effectLst/>
                <a:sym typeface="+mn-lt"/>
              </a:rPr>
              <a:pPr marL="0" lvl="0" indent="0" algn="ctr">
                <a:spcBef>
                  <a:spcPct val="0"/>
                </a:spcBef>
                <a:buNone/>
              </a:pPr>
              <a:t>69.1</a:t>
            </a:fld>
            <a:endParaRPr kumimoji="1" lang="ja-JP" altLang="en-US" sz="1000" dirty="0">
              <a:sym typeface="+mn-lt"/>
            </a:endParaRPr>
          </a:p>
        </p:txBody>
      </p:sp>
      <p:sp>
        <p:nvSpPr>
          <p:cNvPr id="655" name="テキスト プレースホルダ 9">
            <a:extLst>
              <a:ext uri="{FF2B5EF4-FFF2-40B4-BE49-F238E27FC236}">
                <a16:creationId xmlns:a16="http://schemas.microsoft.com/office/drawing/2014/main" id="{F63F649C-4406-D274-6B01-303C00090866}"/>
              </a:ext>
            </a:extLst>
          </p:cNvPr>
          <p:cNvSpPr>
            <a:spLocks/>
          </p:cNvSpPr>
          <p:nvPr>
            <p:custDataLst>
              <p:tags r:id="rId258"/>
            </p:custDataLst>
          </p:nvPr>
        </p:nvSpPr>
        <p:spPr bwMode="gray">
          <a:xfrm>
            <a:off x="4233863"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D18426-0008-4B11-A12B-CE3B30134EB1}" type="datetime'''''''''''''''''''''''''''''2''''3''.''7'''''''''''''''''">
              <a:rPr lang="ja-JP" altLang="en-US" sz="1000" smtClean="0">
                <a:solidFill>
                  <a:schemeClr val="bg1"/>
                </a:solidFill>
                <a:effectLst/>
                <a:sym typeface="+mn-lt"/>
              </a:rPr>
              <a:pPr/>
              <a:t>23.7</a:t>
            </a:fld>
            <a:endParaRPr kumimoji="1" lang="ja-JP" altLang="en-US" sz="1000" dirty="0">
              <a:solidFill>
                <a:schemeClr val="bg1"/>
              </a:solidFill>
              <a:sym typeface="+mn-lt"/>
            </a:endParaRPr>
          </a:p>
        </p:txBody>
      </p:sp>
      <p:sp>
        <p:nvSpPr>
          <p:cNvPr id="597" name="テキスト プレースホルダ 9">
            <a:extLst>
              <a:ext uri="{FF2B5EF4-FFF2-40B4-BE49-F238E27FC236}">
                <a16:creationId xmlns:a16="http://schemas.microsoft.com/office/drawing/2014/main" id="{416A30BD-83C6-AE34-BCD5-E4EFEE44BDEB}"/>
              </a:ext>
            </a:extLst>
          </p:cNvPr>
          <p:cNvSpPr>
            <a:spLocks/>
          </p:cNvSpPr>
          <p:nvPr>
            <p:custDataLst>
              <p:tags r:id="rId259"/>
            </p:custDataLst>
          </p:nvPr>
        </p:nvSpPr>
        <p:spPr bwMode="auto">
          <a:xfrm>
            <a:off x="4297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168847-070B-4A34-901B-A8E7D1AB462A}"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742" name="テキスト プレースホルダ 9">
            <a:extLst>
              <a:ext uri="{FF2B5EF4-FFF2-40B4-BE49-F238E27FC236}">
                <a16:creationId xmlns:a16="http://schemas.microsoft.com/office/drawing/2014/main" id="{B7F73C12-4203-9526-ED0A-A57DCA61B97E}"/>
              </a:ext>
            </a:extLst>
          </p:cNvPr>
          <p:cNvSpPr>
            <a:spLocks/>
          </p:cNvSpPr>
          <p:nvPr>
            <p:custDataLst>
              <p:tags r:id="rId260"/>
            </p:custDataLst>
          </p:nvPr>
        </p:nvSpPr>
        <p:spPr bwMode="gray">
          <a:xfrm>
            <a:off x="4568825" y="4772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702A5A-124F-4BC8-9C90-B06EB76069D8}"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627" name="テキスト プレースホルダ 9">
            <a:extLst>
              <a:ext uri="{FF2B5EF4-FFF2-40B4-BE49-F238E27FC236}">
                <a16:creationId xmlns:a16="http://schemas.microsoft.com/office/drawing/2014/main" id="{913388E9-E4EE-070E-1D6E-F5AB3F6BC966}"/>
              </a:ext>
            </a:extLst>
          </p:cNvPr>
          <p:cNvSpPr>
            <a:spLocks/>
          </p:cNvSpPr>
          <p:nvPr>
            <p:custDataLst>
              <p:tags r:id="rId261"/>
            </p:custDataLst>
          </p:nvPr>
        </p:nvSpPr>
        <p:spPr bwMode="gray">
          <a:xfrm>
            <a:off x="4533900" y="5310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11388A-FDD8-4E38-8F83-D6A4656DAD49}" type="datetime'6''''9.''''''''''''''''''''''''''4'">
              <a:rPr lang="ja-JP" altLang="en-US" sz="1000" smtClean="0">
                <a:effectLst/>
                <a:sym typeface="+mn-lt"/>
              </a:rPr>
              <a:pPr marL="0" lvl="0" indent="0" algn="ctr">
                <a:spcBef>
                  <a:spcPct val="0"/>
                </a:spcBef>
                <a:buNone/>
              </a:pPr>
              <a:t>69.4</a:t>
            </a:fld>
            <a:endParaRPr kumimoji="1" lang="ja-JP" altLang="en-US" sz="1000" dirty="0">
              <a:sym typeface="+mn-lt"/>
            </a:endParaRPr>
          </a:p>
        </p:txBody>
      </p:sp>
      <p:sp>
        <p:nvSpPr>
          <p:cNvPr id="656" name="テキスト プレースホルダ 9">
            <a:extLst>
              <a:ext uri="{FF2B5EF4-FFF2-40B4-BE49-F238E27FC236}">
                <a16:creationId xmlns:a16="http://schemas.microsoft.com/office/drawing/2014/main" id="{AD9138B2-1C99-4415-D20C-ACBD03D2FCB4}"/>
              </a:ext>
            </a:extLst>
          </p:cNvPr>
          <p:cNvSpPr>
            <a:spLocks/>
          </p:cNvSpPr>
          <p:nvPr>
            <p:custDataLst>
              <p:tags r:id="rId262"/>
            </p:custDataLst>
          </p:nvPr>
        </p:nvSpPr>
        <p:spPr bwMode="gray">
          <a:xfrm>
            <a:off x="4533900"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F4A60B-4FC6-48B5-996A-AE4A3D2C87BB}" type="datetime'''''''''''''''''''''''''''''''''''''2''''''3.3'''''''''''''''">
              <a:rPr lang="ja-JP" altLang="en-US" sz="1000" smtClean="0">
                <a:solidFill>
                  <a:schemeClr val="bg1"/>
                </a:solidFill>
                <a:effectLst/>
                <a:sym typeface="+mn-lt"/>
              </a:rPr>
              <a:pPr/>
              <a:t>23.3</a:t>
            </a:fld>
            <a:endParaRPr kumimoji="1" lang="ja-JP" altLang="en-US" sz="1000" dirty="0">
              <a:solidFill>
                <a:schemeClr val="bg1"/>
              </a:solidFill>
              <a:sym typeface="+mn-lt"/>
            </a:endParaRPr>
          </a:p>
        </p:txBody>
      </p:sp>
      <p:sp>
        <p:nvSpPr>
          <p:cNvPr id="598" name="テキスト プレースホルダ 9">
            <a:extLst>
              <a:ext uri="{FF2B5EF4-FFF2-40B4-BE49-F238E27FC236}">
                <a16:creationId xmlns:a16="http://schemas.microsoft.com/office/drawing/2014/main" id="{6C660D44-EA6C-EDDE-0E5A-4B6C8D212568}"/>
              </a:ext>
            </a:extLst>
          </p:cNvPr>
          <p:cNvSpPr>
            <a:spLocks/>
          </p:cNvSpPr>
          <p:nvPr>
            <p:custDataLst>
              <p:tags r:id="rId263"/>
            </p:custDataLst>
          </p:nvPr>
        </p:nvSpPr>
        <p:spPr bwMode="auto">
          <a:xfrm>
            <a:off x="4597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EAF19-D443-4F99-AFDE-0C12A81A31F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43" name="テキスト プレースホルダ 9">
            <a:extLst>
              <a:ext uri="{FF2B5EF4-FFF2-40B4-BE49-F238E27FC236}">
                <a16:creationId xmlns:a16="http://schemas.microsoft.com/office/drawing/2014/main" id="{5A38076E-770D-5F2C-3530-B96F4AD1941D}"/>
              </a:ext>
            </a:extLst>
          </p:cNvPr>
          <p:cNvSpPr>
            <a:spLocks/>
          </p:cNvSpPr>
          <p:nvPr>
            <p:custDataLst>
              <p:tags r:id="rId264"/>
            </p:custDataLst>
          </p:nvPr>
        </p:nvSpPr>
        <p:spPr bwMode="gray">
          <a:xfrm>
            <a:off x="4867275" y="47736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DA3EAA-0CDE-469D-AADC-30C09990F018}" type="datetime'''''''7''''''.''''''''''''''7'''''''''''''''''''''''''''">
              <a:rPr lang="ja-JP" altLang="en-US" sz="1000" smtClean="0">
                <a:effectLst/>
                <a:sym typeface="+mn-lt"/>
              </a:rPr>
              <a:pPr marL="0" lvl="0" indent="0" algn="ctr">
                <a:spcBef>
                  <a:spcPct val="0"/>
                </a:spcBef>
                <a:buNone/>
              </a:pPr>
              <a:t>7.7</a:t>
            </a:fld>
            <a:endParaRPr kumimoji="1" lang="ja-JP" altLang="en-US" sz="1000" dirty="0">
              <a:sym typeface="+mn-lt"/>
            </a:endParaRPr>
          </a:p>
        </p:txBody>
      </p:sp>
      <p:sp>
        <p:nvSpPr>
          <p:cNvPr id="628" name="テキスト プレースホルダ 9">
            <a:extLst>
              <a:ext uri="{FF2B5EF4-FFF2-40B4-BE49-F238E27FC236}">
                <a16:creationId xmlns:a16="http://schemas.microsoft.com/office/drawing/2014/main" id="{BA078D42-F563-AEBF-ABDF-3A18289EFAB5}"/>
              </a:ext>
            </a:extLst>
          </p:cNvPr>
          <p:cNvSpPr>
            <a:spLocks/>
          </p:cNvSpPr>
          <p:nvPr>
            <p:custDataLst>
              <p:tags r:id="rId265"/>
            </p:custDataLst>
          </p:nvPr>
        </p:nvSpPr>
        <p:spPr bwMode="gray">
          <a:xfrm>
            <a:off x="4832350" y="5314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BDBF7C-4CBF-4796-8E6D-2425A139BDDA}" type="datetime'69''.''''''''''''''''5'''''''''''''''''''''''''''''''''">
              <a:rPr lang="ja-JP" altLang="en-US" sz="1000" smtClean="0">
                <a:effectLst/>
                <a:sym typeface="+mn-lt"/>
              </a:rPr>
              <a:pPr marL="0" lvl="0" indent="0" algn="ctr">
                <a:spcBef>
                  <a:spcPct val="0"/>
                </a:spcBef>
                <a:buNone/>
              </a:pPr>
              <a:t>69.5</a:t>
            </a:fld>
            <a:endParaRPr kumimoji="1" lang="ja-JP" altLang="en-US" sz="1000" dirty="0">
              <a:sym typeface="+mn-lt"/>
            </a:endParaRPr>
          </a:p>
        </p:txBody>
      </p:sp>
      <p:sp>
        <p:nvSpPr>
          <p:cNvPr id="657" name="テキスト プレースホルダ 9">
            <a:extLst>
              <a:ext uri="{FF2B5EF4-FFF2-40B4-BE49-F238E27FC236}">
                <a16:creationId xmlns:a16="http://schemas.microsoft.com/office/drawing/2014/main" id="{5CEB6276-F09E-79A2-DA41-C5AF7F23A5E9}"/>
              </a:ext>
            </a:extLst>
          </p:cNvPr>
          <p:cNvSpPr>
            <a:spLocks/>
          </p:cNvSpPr>
          <p:nvPr>
            <p:custDataLst>
              <p:tags r:id="rId266"/>
            </p:custDataLst>
          </p:nvPr>
        </p:nvSpPr>
        <p:spPr bwMode="gray">
          <a:xfrm>
            <a:off x="4832350"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9A8EDD-350C-4773-ADB9-E7BE34BF5780}" type="datetime'''''22''''''''''''''''''.8'''''''''''''''''''">
              <a:rPr lang="ja-JP" altLang="en-US" sz="1000" smtClean="0">
                <a:solidFill>
                  <a:schemeClr val="bg1"/>
                </a:solidFill>
                <a:effectLst/>
                <a:sym typeface="+mn-lt"/>
              </a:rPr>
              <a:pPr/>
              <a:t>22.8</a:t>
            </a:fld>
            <a:endParaRPr kumimoji="1" lang="ja-JP" altLang="en-US" sz="1000" dirty="0">
              <a:solidFill>
                <a:schemeClr val="bg1"/>
              </a:solidFill>
              <a:sym typeface="+mn-lt"/>
            </a:endParaRPr>
          </a:p>
        </p:txBody>
      </p:sp>
      <p:sp>
        <p:nvSpPr>
          <p:cNvPr id="599" name="テキスト プレースホルダ 9">
            <a:extLst>
              <a:ext uri="{FF2B5EF4-FFF2-40B4-BE49-F238E27FC236}">
                <a16:creationId xmlns:a16="http://schemas.microsoft.com/office/drawing/2014/main" id="{9CAFEA31-ECCE-6FE7-7E15-B51F43D0FF6A}"/>
              </a:ext>
            </a:extLst>
          </p:cNvPr>
          <p:cNvSpPr>
            <a:spLocks/>
          </p:cNvSpPr>
          <p:nvPr>
            <p:custDataLst>
              <p:tags r:id="rId267"/>
            </p:custDataLst>
          </p:nvPr>
        </p:nvSpPr>
        <p:spPr bwMode="auto">
          <a:xfrm>
            <a:off x="48958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CEC466-565B-4072-A023-F8B67CC0129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744" name="テキスト プレースホルダ 9">
            <a:extLst>
              <a:ext uri="{FF2B5EF4-FFF2-40B4-BE49-F238E27FC236}">
                <a16:creationId xmlns:a16="http://schemas.microsoft.com/office/drawing/2014/main" id="{7B38D3B2-D56D-E5E5-C057-81EFFD3E3CA8}"/>
              </a:ext>
            </a:extLst>
          </p:cNvPr>
          <p:cNvSpPr>
            <a:spLocks/>
          </p:cNvSpPr>
          <p:nvPr>
            <p:custDataLst>
              <p:tags r:id="rId268"/>
            </p:custDataLst>
          </p:nvPr>
        </p:nvSpPr>
        <p:spPr bwMode="gray">
          <a:xfrm>
            <a:off x="5167313" y="47767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1BB104-172A-4391-AFEE-B78792BF18D3}"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629" name="テキスト プレースホルダ 9">
            <a:extLst>
              <a:ext uri="{FF2B5EF4-FFF2-40B4-BE49-F238E27FC236}">
                <a16:creationId xmlns:a16="http://schemas.microsoft.com/office/drawing/2014/main" id="{ED688AE4-0151-1B0C-5654-48B1618B5653}"/>
              </a:ext>
            </a:extLst>
          </p:cNvPr>
          <p:cNvSpPr>
            <a:spLocks/>
          </p:cNvSpPr>
          <p:nvPr>
            <p:custDataLst>
              <p:tags r:id="rId269"/>
            </p:custDataLst>
          </p:nvPr>
        </p:nvSpPr>
        <p:spPr bwMode="gray">
          <a:xfrm>
            <a:off x="5132388" y="5321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20B8D6-8817-4B50-B6C1-77365400A9BB}"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658" name="テキスト プレースホルダ 9">
            <a:extLst>
              <a:ext uri="{FF2B5EF4-FFF2-40B4-BE49-F238E27FC236}">
                <a16:creationId xmlns:a16="http://schemas.microsoft.com/office/drawing/2014/main" id="{8D01C15A-6D9C-3524-AC3D-E6D0AD1C40CA}"/>
              </a:ext>
            </a:extLst>
          </p:cNvPr>
          <p:cNvSpPr>
            <a:spLocks/>
          </p:cNvSpPr>
          <p:nvPr>
            <p:custDataLst>
              <p:tags r:id="rId270"/>
            </p:custDataLst>
          </p:nvPr>
        </p:nvSpPr>
        <p:spPr bwMode="gray">
          <a:xfrm>
            <a:off x="5132388" y="5967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D66F63-06B4-4AE7-98FE-743CECF41BB8}" type="datetime'''''''2''''''''''''''''''''''''2''''''''''''''''''''''.''''4'">
              <a:rPr lang="ja-JP" altLang="en-US" sz="1000" smtClean="0">
                <a:solidFill>
                  <a:schemeClr val="bg1"/>
                </a:solidFill>
                <a:effectLst/>
                <a:sym typeface="+mn-lt"/>
              </a:rPr>
              <a:pPr/>
              <a:t>22.4</a:t>
            </a:fld>
            <a:endParaRPr kumimoji="1" lang="ja-JP" altLang="en-US" sz="1000" dirty="0">
              <a:solidFill>
                <a:schemeClr val="bg1"/>
              </a:solidFill>
              <a:sym typeface="+mn-lt"/>
            </a:endParaRPr>
          </a:p>
        </p:txBody>
      </p:sp>
      <p:sp>
        <p:nvSpPr>
          <p:cNvPr id="600" name="テキスト プレースホルダ 9">
            <a:extLst>
              <a:ext uri="{FF2B5EF4-FFF2-40B4-BE49-F238E27FC236}">
                <a16:creationId xmlns:a16="http://schemas.microsoft.com/office/drawing/2014/main" id="{D00A828D-41B0-C1D7-38DE-D285F48FA3C7}"/>
              </a:ext>
            </a:extLst>
          </p:cNvPr>
          <p:cNvSpPr>
            <a:spLocks/>
          </p:cNvSpPr>
          <p:nvPr>
            <p:custDataLst>
              <p:tags r:id="rId271"/>
            </p:custDataLst>
          </p:nvPr>
        </p:nvSpPr>
        <p:spPr bwMode="auto">
          <a:xfrm>
            <a:off x="51958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37CA9-8B0C-4618-BB62-81DF826F29D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745" name="テキスト プレースホルダ 9">
            <a:extLst>
              <a:ext uri="{FF2B5EF4-FFF2-40B4-BE49-F238E27FC236}">
                <a16:creationId xmlns:a16="http://schemas.microsoft.com/office/drawing/2014/main" id="{193D70F1-FD04-DBB7-34B2-23946E2AC1E4}"/>
              </a:ext>
            </a:extLst>
          </p:cNvPr>
          <p:cNvSpPr>
            <a:spLocks/>
          </p:cNvSpPr>
          <p:nvPr>
            <p:custDataLst>
              <p:tags r:id="rId272"/>
            </p:custDataLst>
          </p:nvPr>
        </p:nvSpPr>
        <p:spPr bwMode="gray">
          <a:xfrm>
            <a:off x="5465763" y="47783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A0AB9-7875-45BD-84ED-57E0FFEB0205}" type="datetime'''''''''''''''''''''''8''''''''''''.''''''''3'''''''''''''''">
              <a:rPr lang="ja-JP" altLang="en-US" sz="1000" smtClean="0">
                <a:effectLst/>
                <a:sym typeface="+mn-lt"/>
              </a:rPr>
              <a:pPr marL="0" lvl="0" indent="0" algn="ctr">
                <a:spcBef>
                  <a:spcPct val="0"/>
                </a:spcBef>
                <a:buNone/>
              </a:pPr>
              <a:t>8.3</a:t>
            </a:fld>
            <a:endParaRPr kumimoji="1" lang="ja-JP" altLang="en-US" sz="1000" dirty="0">
              <a:sym typeface="+mn-lt"/>
            </a:endParaRPr>
          </a:p>
        </p:txBody>
      </p:sp>
      <p:sp>
        <p:nvSpPr>
          <p:cNvPr id="630" name="テキスト プレースホルダ 9">
            <a:extLst>
              <a:ext uri="{FF2B5EF4-FFF2-40B4-BE49-F238E27FC236}">
                <a16:creationId xmlns:a16="http://schemas.microsoft.com/office/drawing/2014/main" id="{D1080004-17ED-9FAB-9E26-B389B5838AB7}"/>
              </a:ext>
            </a:extLst>
          </p:cNvPr>
          <p:cNvSpPr>
            <a:spLocks/>
          </p:cNvSpPr>
          <p:nvPr>
            <p:custDataLst>
              <p:tags r:id="rId273"/>
            </p:custDataLst>
          </p:nvPr>
        </p:nvSpPr>
        <p:spPr bwMode="gray">
          <a:xfrm>
            <a:off x="5430838" y="5326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2AA339-F6CE-40B6-BDC6-0CD07D9E595B}"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03" name="テキスト プレースホルダ 9">
            <a:extLst>
              <a:ext uri="{FF2B5EF4-FFF2-40B4-BE49-F238E27FC236}">
                <a16:creationId xmlns:a16="http://schemas.microsoft.com/office/drawing/2014/main" id="{30BBA61F-C1A4-99B3-A2E2-C790F7EE27FE}"/>
              </a:ext>
            </a:extLst>
          </p:cNvPr>
          <p:cNvSpPr>
            <a:spLocks/>
          </p:cNvSpPr>
          <p:nvPr>
            <p:custDataLst>
              <p:tags r:id="rId274"/>
            </p:custDataLst>
          </p:nvPr>
        </p:nvSpPr>
        <p:spPr bwMode="auto">
          <a:xfrm>
            <a:off x="60944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3EF56E-0CD3-480E-B406-D29F76318CF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659" name="テキスト プレースホルダ 9">
            <a:extLst>
              <a:ext uri="{FF2B5EF4-FFF2-40B4-BE49-F238E27FC236}">
                <a16:creationId xmlns:a16="http://schemas.microsoft.com/office/drawing/2014/main" id="{0C934EB7-4FD6-431E-D69E-5ED2387EF6DD}"/>
              </a:ext>
            </a:extLst>
          </p:cNvPr>
          <p:cNvSpPr>
            <a:spLocks/>
          </p:cNvSpPr>
          <p:nvPr>
            <p:custDataLst>
              <p:tags r:id="rId275"/>
            </p:custDataLst>
          </p:nvPr>
        </p:nvSpPr>
        <p:spPr bwMode="gray">
          <a:xfrm>
            <a:off x="5430838" y="59690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858EF4-5E6D-4137-BC7F-C521F49CB07C}" type="datetime'''2''''''''''''''''''''''''''2''.0'''''''''''''''''''''''">
              <a:rPr lang="ja-JP" altLang="en-US" sz="1000" smtClean="0">
                <a:solidFill>
                  <a:schemeClr val="bg1"/>
                </a:solidFill>
                <a:effectLst/>
                <a:sym typeface="+mn-lt"/>
              </a:rPr>
              <a:pPr/>
              <a:t>22.0</a:t>
            </a:fld>
            <a:endParaRPr kumimoji="1" lang="ja-JP" altLang="en-US" sz="1000" dirty="0">
              <a:solidFill>
                <a:schemeClr val="bg1"/>
              </a:solidFill>
              <a:sym typeface="+mn-lt"/>
            </a:endParaRPr>
          </a:p>
        </p:txBody>
      </p:sp>
      <p:sp>
        <p:nvSpPr>
          <p:cNvPr id="601" name="テキスト プレースホルダ 9">
            <a:extLst>
              <a:ext uri="{FF2B5EF4-FFF2-40B4-BE49-F238E27FC236}">
                <a16:creationId xmlns:a16="http://schemas.microsoft.com/office/drawing/2014/main" id="{11832FFE-7DA9-E960-235F-CF72CEF980D7}"/>
              </a:ext>
            </a:extLst>
          </p:cNvPr>
          <p:cNvSpPr>
            <a:spLocks/>
          </p:cNvSpPr>
          <p:nvPr>
            <p:custDataLst>
              <p:tags r:id="rId276"/>
            </p:custDataLst>
          </p:nvPr>
        </p:nvSpPr>
        <p:spPr bwMode="auto">
          <a:xfrm>
            <a:off x="54943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5B6406-2F1A-4798-8997-2B2A5413518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746" name="テキスト プレースホルダ 9">
            <a:extLst>
              <a:ext uri="{FF2B5EF4-FFF2-40B4-BE49-F238E27FC236}">
                <a16:creationId xmlns:a16="http://schemas.microsoft.com/office/drawing/2014/main" id="{BC2E77A2-DCF1-5ACB-C652-1E7A11DE16E8}"/>
              </a:ext>
            </a:extLst>
          </p:cNvPr>
          <p:cNvSpPr>
            <a:spLocks/>
          </p:cNvSpPr>
          <p:nvPr>
            <p:custDataLst>
              <p:tags r:id="rId277"/>
            </p:custDataLst>
          </p:nvPr>
        </p:nvSpPr>
        <p:spPr bwMode="gray">
          <a:xfrm>
            <a:off x="5765800" y="47815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6942ED-76A5-448E-B4F5-14463126AD1B}" type="datetime'''''''''''''''''''''''''''8''''''''''.''''''''6'''">
              <a:rPr lang="ja-JP" altLang="en-US" sz="1000" smtClean="0">
                <a:effectLst/>
                <a:sym typeface="+mn-lt"/>
              </a:rPr>
              <a:pPr marL="0" lvl="0" indent="0" algn="ctr">
                <a:spcBef>
                  <a:spcPct val="0"/>
                </a:spcBef>
                <a:buNone/>
              </a:pPr>
              <a:t>8.6</a:t>
            </a:fld>
            <a:endParaRPr kumimoji="1" lang="ja-JP" altLang="en-US" sz="1000" dirty="0">
              <a:sym typeface="+mn-lt"/>
            </a:endParaRPr>
          </a:p>
        </p:txBody>
      </p:sp>
      <p:sp>
        <p:nvSpPr>
          <p:cNvPr id="631" name="テキスト プレースホルダ 9">
            <a:extLst>
              <a:ext uri="{FF2B5EF4-FFF2-40B4-BE49-F238E27FC236}">
                <a16:creationId xmlns:a16="http://schemas.microsoft.com/office/drawing/2014/main" id="{AB379DEF-C6AA-311F-3DCB-D31D18739F96}"/>
              </a:ext>
            </a:extLst>
          </p:cNvPr>
          <p:cNvSpPr>
            <a:spLocks/>
          </p:cNvSpPr>
          <p:nvPr>
            <p:custDataLst>
              <p:tags r:id="rId278"/>
            </p:custDataLst>
          </p:nvPr>
        </p:nvSpPr>
        <p:spPr bwMode="gray">
          <a:xfrm>
            <a:off x="5730875" y="5330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968AC-DB45-4887-9421-2B0D751223E5}"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60" name="テキスト プレースホルダ 9">
            <a:extLst>
              <a:ext uri="{FF2B5EF4-FFF2-40B4-BE49-F238E27FC236}">
                <a16:creationId xmlns:a16="http://schemas.microsoft.com/office/drawing/2014/main" id="{9C386537-7EB2-33C6-A0D4-F83CDA0C5144}"/>
              </a:ext>
            </a:extLst>
          </p:cNvPr>
          <p:cNvSpPr>
            <a:spLocks/>
          </p:cNvSpPr>
          <p:nvPr>
            <p:custDataLst>
              <p:tags r:id="rId279"/>
            </p:custDataLst>
          </p:nvPr>
        </p:nvSpPr>
        <p:spPr bwMode="gray">
          <a:xfrm>
            <a:off x="5730875" y="5972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46A48A-E409-4E4F-80D2-1D80CD697F6D}" type="datetime'''''''''''''''2''''''1.''''''''''''''7'''''''">
              <a:rPr lang="ja-JP" altLang="en-US" sz="1000" smtClean="0">
                <a:solidFill>
                  <a:schemeClr val="bg1"/>
                </a:solidFill>
                <a:effectLst/>
                <a:sym typeface="+mn-lt"/>
              </a:rPr>
              <a:pPr/>
              <a:t>21.7</a:t>
            </a:fld>
            <a:endParaRPr kumimoji="1" lang="ja-JP" altLang="en-US" sz="1000" dirty="0">
              <a:solidFill>
                <a:schemeClr val="bg1"/>
              </a:solidFill>
              <a:sym typeface="+mn-lt"/>
            </a:endParaRPr>
          </a:p>
        </p:txBody>
      </p:sp>
      <p:sp>
        <p:nvSpPr>
          <p:cNvPr id="602" name="テキスト プレースホルダ 9">
            <a:extLst>
              <a:ext uri="{FF2B5EF4-FFF2-40B4-BE49-F238E27FC236}">
                <a16:creationId xmlns:a16="http://schemas.microsoft.com/office/drawing/2014/main" id="{3F9D9B3A-2531-7796-73FB-BE1F7B87662D}"/>
              </a:ext>
            </a:extLst>
          </p:cNvPr>
          <p:cNvSpPr>
            <a:spLocks/>
          </p:cNvSpPr>
          <p:nvPr>
            <p:custDataLst>
              <p:tags r:id="rId280"/>
            </p:custDataLst>
          </p:nvPr>
        </p:nvSpPr>
        <p:spPr bwMode="auto">
          <a:xfrm>
            <a:off x="5794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A80B29-7687-4685-9039-F3211848AA1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747" name="テキスト プレースホルダ 9">
            <a:extLst>
              <a:ext uri="{FF2B5EF4-FFF2-40B4-BE49-F238E27FC236}">
                <a16:creationId xmlns:a16="http://schemas.microsoft.com/office/drawing/2014/main" id="{1CB02173-2E14-5BAC-C630-FC02E05D4C2C}"/>
              </a:ext>
            </a:extLst>
          </p:cNvPr>
          <p:cNvSpPr>
            <a:spLocks/>
          </p:cNvSpPr>
          <p:nvPr>
            <p:custDataLst>
              <p:tags r:id="rId281"/>
            </p:custDataLst>
          </p:nvPr>
        </p:nvSpPr>
        <p:spPr bwMode="gray">
          <a:xfrm>
            <a:off x="6065838" y="47831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8E8B2-D373-4CE4-9C08-3663989BE44B}" type="datetime'''''''''''''''''8''''''''''''''''''.''''''9'''''''''''''''''''">
              <a:rPr lang="ja-JP" altLang="en-US" sz="1000" smtClean="0">
                <a:effectLst/>
                <a:sym typeface="+mn-lt"/>
              </a:rPr>
              <a:pPr marL="0" lvl="0" indent="0" algn="ctr">
                <a:spcBef>
                  <a:spcPct val="0"/>
                </a:spcBef>
                <a:buNone/>
              </a:pPr>
              <a:t>8.9</a:t>
            </a:fld>
            <a:endParaRPr kumimoji="1" lang="ja-JP" altLang="en-US" sz="1000" dirty="0">
              <a:sym typeface="+mn-lt"/>
            </a:endParaRPr>
          </a:p>
        </p:txBody>
      </p:sp>
      <p:sp>
        <p:nvSpPr>
          <p:cNvPr id="632" name="テキスト プレースホルダ 9">
            <a:extLst>
              <a:ext uri="{FF2B5EF4-FFF2-40B4-BE49-F238E27FC236}">
                <a16:creationId xmlns:a16="http://schemas.microsoft.com/office/drawing/2014/main" id="{D7042700-8221-1F8A-899B-F7C8133D3767}"/>
              </a:ext>
            </a:extLst>
          </p:cNvPr>
          <p:cNvSpPr>
            <a:spLocks/>
          </p:cNvSpPr>
          <p:nvPr>
            <p:custDataLst>
              <p:tags r:id="rId282"/>
            </p:custDataLst>
          </p:nvPr>
        </p:nvSpPr>
        <p:spPr bwMode="gray">
          <a:xfrm>
            <a:off x="6030913" y="53355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2D0904-C65E-498F-99C7-DCDDE0B42D1D}"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54" name="テキスト プレースホルダ 9">
            <a:extLst>
              <a:ext uri="{FF2B5EF4-FFF2-40B4-BE49-F238E27FC236}">
                <a16:creationId xmlns:a16="http://schemas.microsoft.com/office/drawing/2014/main" id="{470B3DC9-44CE-8EF2-C1AF-DFB67F407F1A}"/>
              </a:ext>
            </a:extLst>
          </p:cNvPr>
          <p:cNvSpPr>
            <a:spLocks/>
          </p:cNvSpPr>
          <p:nvPr>
            <p:custDataLst>
              <p:tags r:id="rId283"/>
            </p:custDataLst>
          </p:nvPr>
        </p:nvSpPr>
        <p:spPr bwMode="gray">
          <a:xfrm>
            <a:off x="6030913"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C1F1D-B9D1-4B6D-9D83-E759CDF883B1}" type="datetime'''''''''''''''''''''''''''''''21''.''''''''''''4'''">
              <a:rPr lang="ja-JP" altLang="en-US" sz="1000" smtClean="0">
                <a:solidFill>
                  <a:schemeClr val="bg1"/>
                </a:solidFill>
                <a:effectLst/>
                <a:sym typeface="+mn-lt"/>
              </a:rPr>
              <a:pPr/>
              <a:t>21.4</a:t>
            </a:fld>
            <a:endParaRPr kumimoji="1" lang="ja-JP" altLang="en-US" sz="1000" dirty="0">
              <a:solidFill>
                <a:schemeClr val="bg1"/>
              </a:solidFill>
              <a:sym typeface="+mn-lt"/>
            </a:endParaRPr>
          </a:p>
        </p:txBody>
      </p:sp>
      <p:sp>
        <p:nvSpPr>
          <p:cNvPr id="633" name="テキスト プレースホルダ 9">
            <a:extLst>
              <a:ext uri="{FF2B5EF4-FFF2-40B4-BE49-F238E27FC236}">
                <a16:creationId xmlns:a16="http://schemas.microsoft.com/office/drawing/2014/main" id="{79DAB34C-2C68-54CD-B9D6-AF95AE67D008}"/>
              </a:ext>
            </a:extLst>
          </p:cNvPr>
          <p:cNvSpPr>
            <a:spLocks/>
          </p:cNvSpPr>
          <p:nvPr>
            <p:custDataLst>
              <p:tags r:id="rId284"/>
            </p:custDataLst>
          </p:nvPr>
        </p:nvSpPr>
        <p:spPr bwMode="gray">
          <a:xfrm>
            <a:off x="6329363" y="5340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3944C0-7009-4A35-AB92-8D66E0B04698}"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61" name="テキスト プレースホルダ 9">
            <a:extLst>
              <a:ext uri="{FF2B5EF4-FFF2-40B4-BE49-F238E27FC236}">
                <a16:creationId xmlns:a16="http://schemas.microsoft.com/office/drawing/2014/main" id="{60F87209-F6B8-3E3F-FAF4-5BDD5AEEDC7D}"/>
              </a:ext>
            </a:extLst>
          </p:cNvPr>
          <p:cNvSpPr>
            <a:spLocks/>
          </p:cNvSpPr>
          <p:nvPr>
            <p:custDataLst>
              <p:tags r:id="rId285"/>
            </p:custDataLst>
          </p:nvPr>
        </p:nvSpPr>
        <p:spPr bwMode="gray">
          <a:xfrm>
            <a:off x="6329363" y="59769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655740-F74E-4626-820F-44F4EF4F6DAE}" type="datetime'2''''''''''''''''''''''''1.''''''''''''''1'">
              <a:rPr lang="ja-JP" altLang="en-US" sz="1000" smtClean="0">
                <a:solidFill>
                  <a:schemeClr val="bg1"/>
                </a:solidFill>
                <a:effectLst/>
                <a:sym typeface="+mn-lt"/>
              </a:rPr>
              <a:pPr/>
              <a:t>21.1</a:t>
            </a:fld>
            <a:endParaRPr kumimoji="1" lang="ja-JP" altLang="en-US" sz="1000" dirty="0">
              <a:solidFill>
                <a:schemeClr val="bg1"/>
              </a:solidFill>
              <a:sym typeface="+mn-lt"/>
            </a:endParaRPr>
          </a:p>
        </p:txBody>
      </p:sp>
      <p:sp>
        <p:nvSpPr>
          <p:cNvPr id="604" name="テキスト プレースホルダ 9">
            <a:extLst>
              <a:ext uri="{FF2B5EF4-FFF2-40B4-BE49-F238E27FC236}">
                <a16:creationId xmlns:a16="http://schemas.microsoft.com/office/drawing/2014/main" id="{E154B060-8F5B-4EC9-9E87-60E550309063}"/>
              </a:ext>
            </a:extLst>
          </p:cNvPr>
          <p:cNvSpPr>
            <a:spLocks/>
          </p:cNvSpPr>
          <p:nvPr>
            <p:custDataLst>
              <p:tags r:id="rId286"/>
            </p:custDataLst>
          </p:nvPr>
        </p:nvSpPr>
        <p:spPr bwMode="auto">
          <a:xfrm>
            <a:off x="63928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4A7AEB-23FF-4160-8541-A04FC8C1558F}"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634" name="テキスト プレースホルダ 9">
            <a:extLst>
              <a:ext uri="{FF2B5EF4-FFF2-40B4-BE49-F238E27FC236}">
                <a16:creationId xmlns:a16="http://schemas.microsoft.com/office/drawing/2014/main" id="{5D53BDE6-4769-304B-3491-F7BBD557F26D}"/>
              </a:ext>
            </a:extLst>
          </p:cNvPr>
          <p:cNvSpPr>
            <a:spLocks/>
          </p:cNvSpPr>
          <p:nvPr>
            <p:custDataLst>
              <p:tags r:id="rId287"/>
            </p:custDataLst>
          </p:nvPr>
        </p:nvSpPr>
        <p:spPr bwMode="gray">
          <a:xfrm>
            <a:off x="6629400"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754C67-4C4D-4A1D-95F7-A8CA7D272426}"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44" name="テキスト プレースホルダ 9">
            <a:extLst>
              <a:ext uri="{FF2B5EF4-FFF2-40B4-BE49-F238E27FC236}">
                <a16:creationId xmlns:a16="http://schemas.microsoft.com/office/drawing/2014/main" id="{A7AEBDB4-8B9B-0632-7293-D9E7E36E4000}"/>
              </a:ext>
            </a:extLst>
          </p:cNvPr>
          <p:cNvSpPr>
            <a:spLocks/>
          </p:cNvSpPr>
          <p:nvPr>
            <p:custDataLst>
              <p:tags r:id="rId288"/>
            </p:custDataLst>
          </p:nvPr>
        </p:nvSpPr>
        <p:spPr bwMode="auto">
          <a:xfrm>
            <a:off x="7889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D02AC-6F60-4034-9805-9BB7E6C3A499}" type="datetime'''2''''''''''''''''''''4'''''''''''''''">
              <a:rPr lang="ja-JP" altLang="en-US" sz="1000" smtClean="0"/>
              <a:pPr/>
              <a:t>24</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BC3E50D3-9D04-A21C-B58A-D7A3BC144906}"/>
              </a:ext>
            </a:extLst>
          </p:cNvPr>
          <p:cNvSpPr>
            <a:spLocks/>
          </p:cNvSpPr>
          <p:nvPr>
            <p:custDataLst>
              <p:tags r:id="rId289"/>
            </p:custDataLst>
          </p:nvPr>
        </p:nvSpPr>
        <p:spPr bwMode="auto">
          <a:xfrm>
            <a:off x="81899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A65488-608F-4D08-BE7A-5666420BC2B7}" type="datetime'''2''''5'''''''''''">
              <a:rPr lang="ja-JP" altLang="en-US" sz="1000" smtClean="0"/>
              <a:pPr/>
              <a:t>25</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7E3DA099-58C8-853B-4FF9-AE3EF73FE382}"/>
              </a:ext>
            </a:extLst>
          </p:cNvPr>
          <p:cNvSpPr>
            <a:spLocks/>
          </p:cNvSpPr>
          <p:nvPr>
            <p:custDataLst>
              <p:tags r:id="rId290"/>
            </p:custDataLst>
          </p:nvPr>
        </p:nvSpPr>
        <p:spPr bwMode="gray">
          <a:xfrm>
            <a:off x="7826375" y="59864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FCF5A-99AC-4436-9641-23BB26D41782}" type="datetime'''''''''''1''''9''''''''''''''''''''''''''''''''''''.''7'''''">
              <a:rPr lang="ja-JP" altLang="en-US" sz="1000" smtClean="0">
                <a:solidFill>
                  <a:schemeClr val="bg1"/>
                </a:solidFill>
                <a:effectLst/>
                <a:sym typeface="+mn-lt"/>
              </a:rPr>
              <a:pPr/>
              <a:t>19.7</a:t>
            </a:fld>
            <a:endParaRPr kumimoji="1" lang="ja-JP" altLang="en-US" sz="1000" dirty="0">
              <a:solidFill>
                <a:schemeClr val="bg1"/>
              </a:solidFill>
              <a:sym typeface="+mn-lt"/>
            </a:endParaRPr>
          </a:p>
        </p:txBody>
      </p:sp>
      <p:sp>
        <p:nvSpPr>
          <p:cNvPr id="53" name="テキスト プレースホルダ 9">
            <a:extLst>
              <a:ext uri="{FF2B5EF4-FFF2-40B4-BE49-F238E27FC236}">
                <a16:creationId xmlns:a16="http://schemas.microsoft.com/office/drawing/2014/main" id="{430CB999-8B64-A91F-AE0D-C1668C461259}"/>
              </a:ext>
            </a:extLst>
          </p:cNvPr>
          <p:cNvSpPr>
            <a:spLocks/>
          </p:cNvSpPr>
          <p:nvPr>
            <p:custDataLst>
              <p:tags r:id="rId291"/>
            </p:custDataLst>
          </p:nvPr>
        </p:nvSpPr>
        <p:spPr bwMode="gray">
          <a:xfrm>
            <a:off x="7826375" y="5362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8916A1-DCF8-477E-93FE-5BFD4A3937C3}" type="datetime'''6''''''9''''.''''''''''''''''3'''''''''">
              <a:rPr lang="ja-JP" altLang="en-US" sz="1000" smtClean="0">
                <a:effectLst/>
                <a:sym typeface="+mn-lt"/>
              </a:rPr>
              <a:pPr/>
              <a:t>69.3</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D7534AC1-7C85-C29A-FA1A-4A1F151CDB76}"/>
              </a:ext>
            </a:extLst>
          </p:cNvPr>
          <p:cNvSpPr>
            <a:spLocks/>
          </p:cNvSpPr>
          <p:nvPr>
            <p:custDataLst>
              <p:tags r:id="rId292"/>
            </p:custDataLst>
          </p:nvPr>
        </p:nvSpPr>
        <p:spPr bwMode="gray">
          <a:xfrm>
            <a:off x="7826375" y="47990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19078-0C71-46B7-A8FF-0A94444F104E}" type="datetime'''''''''''''1''''''''''''''1''''''''''''''''''.''''0'">
              <a:rPr lang="ja-JP" altLang="en-US" sz="1000" smtClean="0">
                <a:effectLst/>
                <a:sym typeface="+mn-lt"/>
              </a:rPr>
              <a:pPr/>
              <a:t>11.0</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2FB1FB41-0BC3-2256-CAB1-9630A759E091}"/>
              </a:ext>
            </a:extLst>
          </p:cNvPr>
          <p:cNvSpPr>
            <a:spLocks/>
          </p:cNvSpPr>
          <p:nvPr>
            <p:custDataLst>
              <p:tags r:id="rId293"/>
            </p:custDataLst>
          </p:nvPr>
        </p:nvSpPr>
        <p:spPr bwMode="gray">
          <a:xfrm>
            <a:off x="8126413" y="5988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DF957C-5610-4FDC-B9AE-E82429EC4099}" type="datetime'''1''''9''''''''''.''''''''''''4'''''''''''''">
              <a:rPr lang="ja-JP" altLang="en-US" sz="1000" smtClean="0">
                <a:solidFill>
                  <a:schemeClr val="bg1"/>
                </a:solidFill>
                <a:effectLst/>
                <a:sym typeface="+mn-lt"/>
              </a:rPr>
              <a:pPr/>
              <a:t>19.4</a:t>
            </a:fld>
            <a:endParaRPr kumimoji="1" lang="ja-JP" altLang="en-US" sz="1000" dirty="0">
              <a:solidFill>
                <a:schemeClr val="bg1"/>
              </a:solidFill>
              <a:sym typeface="+mn-lt"/>
            </a:endParaRPr>
          </a:p>
        </p:txBody>
      </p:sp>
      <p:sp>
        <p:nvSpPr>
          <p:cNvPr id="451" name="テキスト プレースホルダ 9">
            <a:extLst>
              <a:ext uri="{FF2B5EF4-FFF2-40B4-BE49-F238E27FC236}">
                <a16:creationId xmlns:a16="http://schemas.microsoft.com/office/drawing/2014/main" id="{83D08E74-F207-3A41-DA53-57845E6D8C2B}"/>
              </a:ext>
            </a:extLst>
          </p:cNvPr>
          <p:cNvSpPr>
            <a:spLocks/>
          </p:cNvSpPr>
          <p:nvPr>
            <p:custDataLst>
              <p:tags r:id="rId294"/>
            </p:custDataLst>
          </p:nvPr>
        </p:nvSpPr>
        <p:spPr bwMode="gray">
          <a:xfrm>
            <a:off x="8126413" y="5367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F2804C-EA22-40C4-83A1-EDCCD8AC675A}" type="datetime'''''''''''6''''''''''9''''''''''''''''''''''.''''''''1'''''">
              <a:rPr lang="ja-JP" altLang="en-US" sz="1000" smtClean="0">
                <a:effectLst/>
                <a:sym typeface="+mn-lt"/>
              </a:rPr>
              <a:pPr/>
              <a:t>69.1</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E7F4E104-1FC1-FFC3-6728-75D3BB3F4516}"/>
              </a:ext>
            </a:extLst>
          </p:cNvPr>
          <p:cNvSpPr>
            <a:spLocks/>
          </p:cNvSpPr>
          <p:nvPr>
            <p:custDataLst>
              <p:tags r:id="rId295"/>
            </p:custDataLst>
          </p:nvPr>
        </p:nvSpPr>
        <p:spPr bwMode="gray">
          <a:xfrm>
            <a:off x="8126413" y="48006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4E816F-7EB8-4CB4-A3E2-C0894C3D1929}" type="datetime'1''''''''1''''''''''''''''''''''''.5'''''''''''''''''''''''">
              <a:rPr lang="ja-JP" altLang="en-US" sz="1000" smtClean="0">
                <a:effectLst/>
                <a:sym typeface="+mn-lt"/>
              </a:rPr>
              <a:pPr/>
              <a:t>11.5</a:t>
            </a:fld>
            <a:endParaRPr kumimoji="1" lang="ja-JP" altLang="en-US" sz="1000" dirty="0">
              <a:sym typeface="+mn-lt"/>
            </a:endParaRPr>
          </a:p>
        </p:txBody>
      </p:sp>
      <p:sp>
        <p:nvSpPr>
          <p:cNvPr id="662" name="テキスト プレースホルダ 9">
            <a:extLst>
              <a:ext uri="{FF2B5EF4-FFF2-40B4-BE49-F238E27FC236}">
                <a16:creationId xmlns:a16="http://schemas.microsoft.com/office/drawing/2014/main" id="{40CD5133-F434-E119-0103-BE166BF670BE}"/>
              </a:ext>
            </a:extLst>
          </p:cNvPr>
          <p:cNvSpPr>
            <a:spLocks/>
          </p:cNvSpPr>
          <p:nvPr>
            <p:custDataLst>
              <p:tags r:id="rId296"/>
            </p:custDataLst>
          </p:nvPr>
        </p:nvSpPr>
        <p:spPr bwMode="gray">
          <a:xfrm>
            <a:off x="6629400" y="5978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F2ABA0-2646-488F-A116-8E2EA0309A31}" type="datetime'''''''2''''''''''''''''0''''''''.''''''''''''''''''''''''8'''">
              <a:rPr lang="ja-JP" altLang="en-US" sz="1000" smtClean="0">
                <a:solidFill>
                  <a:schemeClr val="bg1"/>
                </a:solidFill>
                <a:effectLst/>
                <a:sym typeface="+mn-lt"/>
              </a:rPr>
              <a:pPr/>
              <a:t>20.8</a:t>
            </a:fld>
            <a:endParaRPr kumimoji="1" lang="ja-JP" altLang="en-US" sz="1000" dirty="0">
              <a:solidFill>
                <a:schemeClr val="bg1"/>
              </a:solidFill>
              <a:sym typeface="+mn-lt"/>
            </a:endParaRPr>
          </a:p>
        </p:txBody>
      </p:sp>
      <p:sp>
        <p:nvSpPr>
          <p:cNvPr id="605" name="テキスト プレースホルダ 9">
            <a:extLst>
              <a:ext uri="{FF2B5EF4-FFF2-40B4-BE49-F238E27FC236}">
                <a16:creationId xmlns:a16="http://schemas.microsoft.com/office/drawing/2014/main" id="{EF4DD642-13B6-FBA5-ACE1-59F29D9A9D94}"/>
              </a:ext>
            </a:extLst>
          </p:cNvPr>
          <p:cNvSpPr>
            <a:spLocks/>
          </p:cNvSpPr>
          <p:nvPr>
            <p:custDataLst>
              <p:tags r:id="rId297"/>
            </p:custDataLst>
          </p:nvPr>
        </p:nvSpPr>
        <p:spPr bwMode="auto">
          <a:xfrm>
            <a:off x="6692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01C858-4E1C-4C63-9967-B192B8EDA61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635" name="テキスト プレースホルダ 9">
            <a:extLst>
              <a:ext uri="{FF2B5EF4-FFF2-40B4-BE49-F238E27FC236}">
                <a16:creationId xmlns:a16="http://schemas.microsoft.com/office/drawing/2014/main" id="{1F6C0E0E-6BC5-C2A8-55E9-767C30636677}"/>
              </a:ext>
            </a:extLst>
          </p:cNvPr>
          <p:cNvSpPr>
            <a:spLocks/>
          </p:cNvSpPr>
          <p:nvPr>
            <p:custDataLst>
              <p:tags r:id="rId298"/>
            </p:custDataLst>
          </p:nvPr>
        </p:nvSpPr>
        <p:spPr bwMode="gray">
          <a:xfrm>
            <a:off x="6927850" y="53482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5A709F-444D-42E4-B7D0-5DA5234EE1E8}"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663" name="テキスト プレースホルダ 9">
            <a:extLst>
              <a:ext uri="{FF2B5EF4-FFF2-40B4-BE49-F238E27FC236}">
                <a16:creationId xmlns:a16="http://schemas.microsoft.com/office/drawing/2014/main" id="{34EAF3B3-2DFF-AD27-A38A-10B16FA1796E}"/>
              </a:ext>
            </a:extLst>
          </p:cNvPr>
          <p:cNvSpPr>
            <a:spLocks/>
          </p:cNvSpPr>
          <p:nvPr>
            <p:custDataLst>
              <p:tags r:id="rId299"/>
            </p:custDataLst>
          </p:nvPr>
        </p:nvSpPr>
        <p:spPr bwMode="gray">
          <a:xfrm>
            <a:off x="6927850" y="5980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A91281-B001-42AB-8855-E9A8812F72E1}" type="datetime'''''''''''''''''''''20''''''''''.''''''''''''''5'''''">
              <a:rPr lang="ja-JP" altLang="en-US" sz="1000" smtClean="0">
                <a:solidFill>
                  <a:schemeClr val="bg1"/>
                </a:solidFill>
                <a:effectLst/>
                <a:sym typeface="+mn-lt"/>
              </a:rPr>
              <a:pPr/>
              <a:t>20.5</a:t>
            </a:fld>
            <a:endParaRPr kumimoji="1" lang="ja-JP" altLang="en-US" sz="1000" dirty="0">
              <a:solidFill>
                <a:schemeClr val="bg1"/>
              </a:solidFill>
              <a:sym typeface="+mn-lt"/>
            </a:endParaRPr>
          </a:p>
        </p:txBody>
      </p:sp>
      <p:sp>
        <p:nvSpPr>
          <p:cNvPr id="14" name="テキスト ボックス 74">
            <a:extLst>
              <a:ext uri="{FF2B5EF4-FFF2-40B4-BE49-F238E27FC236}">
                <a16:creationId xmlns:a16="http://schemas.microsoft.com/office/drawing/2014/main" id="{984E7450-878C-5071-1C30-64F0796784F4}"/>
              </a:ext>
            </a:extLst>
          </p:cNvPr>
          <p:cNvSpPr txBox="1"/>
          <p:nvPr/>
        </p:nvSpPr>
        <p:spPr>
          <a:xfrm>
            <a:off x="282739" y="6453331"/>
            <a:ext cx="7725145" cy="28878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sz="800" baseline="30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超高齢社会：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65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歳以上の高齢者の割合が「人口の</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％」を超えた社会</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Gov.br IBGE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Population Projection</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」、世界銀行データベース、公益財団法人長寿科学振興財団 健康長寿ネット「日本の超高齢社会の特徴」（２０２６年３月時点）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25075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p:cNvSpPr>
            <a:spLocks/>
          </p:cNvSpPr>
          <p:nvPr/>
        </p:nvSpPr>
        <p:spPr bwMode="auto">
          <a:xfrm>
            <a:off x="2504728" y="1704682"/>
            <a:ext cx="4411520" cy="4584954"/>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5"/>
          <p:cNvSpPr>
            <a:spLocks/>
          </p:cNvSpPr>
          <p:nvPr/>
        </p:nvSpPr>
        <p:spPr bwMode="auto">
          <a:xfrm>
            <a:off x="2510216" y="1675196"/>
            <a:ext cx="4410075" cy="4584700"/>
          </a:xfrm>
          <a:custGeom>
            <a:avLst/>
            <a:gdLst>
              <a:gd name="T0" fmla="*/ 2606 w 2778"/>
              <a:gd name="T1" fmla="*/ 776 h 2888"/>
              <a:gd name="T2" fmla="*/ 2439 w 2778"/>
              <a:gd name="T3" fmla="*/ 666 h 2888"/>
              <a:gd name="T4" fmla="*/ 2273 w 2778"/>
              <a:gd name="T5" fmla="*/ 609 h 2888"/>
              <a:gd name="T6" fmla="*/ 2112 w 2778"/>
              <a:gd name="T7" fmla="*/ 559 h 2888"/>
              <a:gd name="T8" fmla="*/ 2003 w 2778"/>
              <a:gd name="T9" fmla="*/ 443 h 2888"/>
              <a:gd name="T10" fmla="*/ 1830 w 2778"/>
              <a:gd name="T11" fmla="*/ 386 h 2888"/>
              <a:gd name="T12" fmla="*/ 1723 w 2778"/>
              <a:gd name="T13" fmla="*/ 276 h 2888"/>
              <a:gd name="T14" fmla="*/ 1613 w 2778"/>
              <a:gd name="T15" fmla="*/ 116 h 2888"/>
              <a:gd name="T16" fmla="*/ 1497 w 2778"/>
              <a:gd name="T17" fmla="*/ 166 h 2888"/>
              <a:gd name="T18" fmla="*/ 1390 w 2778"/>
              <a:gd name="T19" fmla="*/ 220 h 2888"/>
              <a:gd name="T20" fmla="*/ 1218 w 2778"/>
              <a:gd name="T21" fmla="*/ 276 h 2888"/>
              <a:gd name="T22" fmla="*/ 1058 w 2778"/>
              <a:gd name="T23" fmla="*/ 276 h 2888"/>
              <a:gd name="T24" fmla="*/ 1058 w 2778"/>
              <a:gd name="T25" fmla="*/ 116 h 2888"/>
              <a:gd name="T26" fmla="*/ 998 w 2778"/>
              <a:gd name="T27" fmla="*/ 0 h 2888"/>
              <a:gd name="T28" fmla="*/ 832 w 2778"/>
              <a:gd name="T29" fmla="*/ 110 h 2888"/>
              <a:gd name="T30" fmla="*/ 665 w 2778"/>
              <a:gd name="T31" fmla="*/ 54 h 2888"/>
              <a:gd name="T32" fmla="*/ 609 w 2778"/>
              <a:gd name="T33" fmla="*/ 226 h 2888"/>
              <a:gd name="T34" fmla="*/ 665 w 2778"/>
              <a:gd name="T35" fmla="*/ 333 h 2888"/>
              <a:gd name="T36" fmla="*/ 558 w 2778"/>
              <a:gd name="T37" fmla="*/ 276 h 2888"/>
              <a:gd name="T38" fmla="*/ 386 w 2778"/>
              <a:gd name="T39" fmla="*/ 276 h 2888"/>
              <a:gd name="T40" fmla="*/ 333 w 2778"/>
              <a:gd name="T41" fmla="*/ 386 h 2888"/>
              <a:gd name="T42" fmla="*/ 333 w 2778"/>
              <a:gd name="T43" fmla="*/ 553 h 2888"/>
              <a:gd name="T44" fmla="*/ 220 w 2778"/>
              <a:gd name="T45" fmla="*/ 666 h 2888"/>
              <a:gd name="T46" fmla="*/ 53 w 2778"/>
              <a:gd name="T47" fmla="*/ 832 h 2888"/>
              <a:gd name="T48" fmla="*/ 0 w 2778"/>
              <a:gd name="T49" fmla="*/ 998 h 2888"/>
              <a:gd name="T50" fmla="*/ 116 w 2778"/>
              <a:gd name="T51" fmla="*/ 1114 h 2888"/>
              <a:gd name="T52" fmla="*/ 276 w 2778"/>
              <a:gd name="T53" fmla="*/ 1108 h 2888"/>
              <a:gd name="T54" fmla="*/ 339 w 2778"/>
              <a:gd name="T55" fmla="*/ 1224 h 2888"/>
              <a:gd name="T56" fmla="*/ 505 w 2778"/>
              <a:gd name="T57" fmla="*/ 1114 h 2888"/>
              <a:gd name="T58" fmla="*/ 609 w 2778"/>
              <a:gd name="T59" fmla="*/ 1218 h 2888"/>
              <a:gd name="T60" fmla="*/ 719 w 2778"/>
              <a:gd name="T61" fmla="*/ 1337 h 2888"/>
              <a:gd name="T62" fmla="*/ 885 w 2778"/>
              <a:gd name="T63" fmla="*/ 1447 h 2888"/>
              <a:gd name="T64" fmla="*/ 942 w 2778"/>
              <a:gd name="T65" fmla="*/ 1613 h 2888"/>
              <a:gd name="T66" fmla="*/ 1108 w 2778"/>
              <a:gd name="T67" fmla="*/ 1723 h 2888"/>
              <a:gd name="T68" fmla="*/ 1165 w 2778"/>
              <a:gd name="T69" fmla="*/ 1884 h 2888"/>
              <a:gd name="T70" fmla="*/ 1224 w 2778"/>
              <a:gd name="T71" fmla="*/ 2003 h 2888"/>
              <a:gd name="T72" fmla="*/ 1331 w 2778"/>
              <a:gd name="T73" fmla="*/ 2169 h 2888"/>
              <a:gd name="T74" fmla="*/ 1441 w 2778"/>
              <a:gd name="T75" fmla="*/ 2329 h 2888"/>
              <a:gd name="T76" fmla="*/ 1331 w 2778"/>
              <a:gd name="T77" fmla="*/ 2439 h 2888"/>
              <a:gd name="T78" fmla="*/ 1165 w 2778"/>
              <a:gd name="T79" fmla="*/ 2606 h 2888"/>
              <a:gd name="T80" fmla="*/ 1280 w 2778"/>
              <a:gd name="T81" fmla="*/ 2722 h 2888"/>
              <a:gd name="T82" fmla="*/ 1441 w 2778"/>
              <a:gd name="T83" fmla="*/ 2888 h 2888"/>
              <a:gd name="T84" fmla="*/ 1613 w 2778"/>
              <a:gd name="T85" fmla="*/ 2722 h 2888"/>
              <a:gd name="T86" fmla="*/ 1670 w 2778"/>
              <a:gd name="T87" fmla="*/ 2555 h 2888"/>
              <a:gd name="T88" fmla="*/ 1780 w 2778"/>
              <a:gd name="T89" fmla="*/ 2389 h 2888"/>
              <a:gd name="T90" fmla="*/ 1836 w 2778"/>
              <a:gd name="T91" fmla="*/ 2223 h 2888"/>
              <a:gd name="T92" fmla="*/ 2003 w 2778"/>
              <a:gd name="T93" fmla="*/ 2169 h 2888"/>
              <a:gd name="T94" fmla="*/ 2169 w 2778"/>
              <a:gd name="T95" fmla="*/ 2113 h 2888"/>
              <a:gd name="T96" fmla="*/ 2335 w 2778"/>
              <a:gd name="T97" fmla="*/ 1946 h 2888"/>
              <a:gd name="T98" fmla="*/ 2445 w 2778"/>
              <a:gd name="T99" fmla="*/ 1780 h 2888"/>
              <a:gd name="T100" fmla="*/ 2445 w 2778"/>
              <a:gd name="T101" fmla="*/ 1613 h 2888"/>
              <a:gd name="T102" fmla="*/ 2502 w 2778"/>
              <a:gd name="T103" fmla="*/ 1447 h 2888"/>
              <a:gd name="T104" fmla="*/ 2612 w 2778"/>
              <a:gd name="T105" fmla="*/ 1281 h 2888"/>
              <a:gd name="T106" fmla="*/ 2722 w 2778"/>
              <a:gd name="T107" fmla="*/ 1114 h 2888"/>
              <a:gd name="T108" fmla="*/ 2778 w 2778"/>
              <a:gd name="T109" fmla="*/ 948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8" h="2888">
                <a:moveTo>
                  <a:pt x="2722" y="832"/>
                </a:moveTo>
                <a:lnTo>
                  <a:pt x="2722" y="776"/>
                </a:lnTo>
                <a:lnTo>
                  <a:pt x="2668" y="776"/>
                </a:lnTo>
                <a:lnTo>
                  <a:pt x="2662" y="776"/>
                </a:lnTo>
                <a:lnTo>
                  <a:pt x="2612" y="776"/>
                </a:lnTo>
                <a:lnTo>
                  <a:pt x="2606" y="776"/>
                </a:lnTo>
                <a:lnTo>
                  <a:pt x="2555" y="776"/>
                </a:lnTo>
                <a:lnTo>
                  <a:pt x="2555" y="719"/>
                </a:lnTo>
                <a:lnTo>
                  <a:pt x="2502" y="719"/>
                </a:lnTo>
                <a:lnTo>
                  <a:pt x="2502" y="666"/>
                </a:lnTo>
                <a:lnTo>
                  <a:pt x="2445" y="666"/>
                </a:lnTo>
                <a:lnTo>
                  <a:pt x="2439" y="666"/>
                </a:lnTo>
                <a:lnTo>
                  <a:pt x="2389" y="666"/>
                </a:lnTo>
                <a:lnTo>
                  <a:pt x="2389" y="609"/>
                </a:lnTo>
                <a:lnTo>
                  <a:pt x="2335" y="609"/>
                </a:lnTo>
                <a:lnTo>
                  <a:pt x="2329" y="609"/>
                </a:lnTo>
                <a:lnTo>
                  <a:pt x="2279" y="609"/>
                </a:lnTo>
                <a:lnTo>
                  <a:pt x="2273" y="609"/>
                </a:lnTo>
                <a:lnTo>
                  <a:pt x="2222" y="609"/>
                </a:lnTo>
                <a:lnTo>
                  <a:pt x="2216" y="609"/>
                </a:lnTo>
                <a:lnTo>
                  <a:pt x="2169" y="609"/>
                </a:lnTo>
                <a:lnTo>
                  <a:pt x="2163" y="609"/>
                </a:lnTo>
                <a:lnTo>
                  <a:pt x="2112" y="609"/>
                </a:lnTo>
                <a:lnTo>
                  <a:pt x="2112" y="559"/>
                </a:lnTo>
                <a:lnTo>
                  <a:pt x="2112" y="553"/>
                </a:lnTo>
                <a:lnTo>
                  <a:pt x="2112" y="499"/>
                </a:lnTo>
                <a:lnTo>
                  <a:pt x="2056" y="499"/>
                </a:lnTo>
                <a:lnTo>
                  <a:pt x="2050" y="499"/>
                </a:lnTo>
                <a:lnTo>
                  <a:pt x="2003" y="499"/>
                </a:lnTo>
                <a:lnTo>
                  <a:pt x="2003" y="443"/>
                </a:lnTo>
                <a:lnTo>
                  <a:pt x="1946" y="443"/>
                </a:lnTo>
                <a:lnTo>
                  <a:pt x="1940" y="443"/>
                </a:lnTo>
                <a:lnTo>
                  <a:pt x="1890" y="443"/>
                </a:lnTo>
                <a:lnTo>
                  <a:pt x="1890" y="386"/>
                </a:lnTo>
                <a:lnTo>
                  <a:pt x="1836" y="386"/>
                </a:lnTo>
                <a:lnTo>
                  <a:pt x="1830" y="386"/>
                </a:lnTo>
                <a:lnTo>
                  <a:pt x="1780" y="386"/>
                </a:lnTo>
                <a:lnTo>
                  <a:pt x="1774" y="386"/>
                </a:lnTo>
                <a:lnTo>
                  <a:pt x="1723" y="386"/>
                </a:lnTo>
                <a:lnTo>
                  <a:pt x="1723" y="339"/>
                </a:lnTo>
                <a:lnTo>
                  <a:pt x="1723" y="333"/>
                </a:lnTo>
                <a:lnTo>
                  <a:pt x="1723" y="276"/>
                </a:lnTo>
                <a:lnTo>
                  <a:pt x="1670" y="276"/>
                </a:lnTo>
                <a:lnTo>
                  <a:pt x="1670" y="226"/>
                </a:lnTo>
                <a:lnTo>
                  <a:pt x="1670" y="220"/>
                </a:lnTo>
                <a:lnTo>
                  <a:pt x="1670" y="166"/>
                </a:lnTo>
                <a:lnTo>
                  <a:pt x="1613" y="166"/>
                </a:lnTo>
                <a:lnTo>
                  <a:pt x="1613" y="116"/>
                </a:lnTo>
                <a:lnTo>
                  <a:pt x="1613" y="110"/>
                </a:lnTo>
                <a:lnTo>
                  <a:pt x="1613" y="54"/>
                </a:lnTo>
                <a:lnTo>
                  <a:pt x="1551" y="54"/>
                </a:lnTo>
                <a:lnTo>
                  <a:pt x="1551" y="110"/>
                </a:lnTo>
                <a:lnTo>
                  <a:pt x="1497" y="110"/>
                </a:lnTo>
                <a:lnTo>
                  <a:pt x="1497" y="166"/>
                </a:lnTo>
                <a:lnTo>
                  <a:pt x="1497" y="172"/>
                </a:lnTo>
                <a:lnTo>
                  <a:pt x="1497" y="220"/>
                </a:lnTo>
                <a:lnTo>
                  <a:pt x="1441" y="220"/>
                </a:lnTo>
                <a:lnTo>
                  <a:pt x="1441" y="276"/>
                </a:lnTo>
                <a:lnTo>
                  <a:pt x="1390" y="276"/>
                </a:lnTo>
                <a:lnTo>
                  <a:pt x="1390" y="220"/>
                </a:lnTo>
                <a:lnTo>
                  <a:pt x="1337" y="220"/>
                </a:lnTo>
                <a:lnTo>
                  <a:pt x="1331" y="220"/>
                </a:lnTo>
                <a:lnTo>
                  <a:pt x="1280" y="220"/>
                </a:lnTo>
                <a:lnTo>
                  <a:pt x="1275" y="220"/>
                </a:lnTo>
                <a:lnTo>
                  <a:pt x="1218" y="220"/>
                </a:lnTo>
                <a:lnTo>
                  <a:pt x="1218" y="276"/>
                </a:lnTo>
                <a:lnTo>
                  <a:pt x="1171" y="276"/>
                </a:lnTo>
                <a:lnTo>
                  <a:pt x="1165" y="276"/>
                </a:lnTo>
                <a:lnTo>
                  <a:pt x="1108" y="276"/>
                </a:lnTo>
                <a:lnTo>
                  <a:pt x="1108" y="333"/>
                </a:lnTo>
                <a:lnTo>
                  <a:pt x="1058" y="333"/>
                </a:lnTo>
                <a:lnTo>
                  <a:pt x="1058" y="276"/>
                </a:lnTo>
                <a:lnTo>
                  <a:pt x="1004" y="276"/>
                </a:lnTo>
                <a:lnTo>
                  <a:pt x="1004" y="226"/>
                </a:lnTo>
                <a:lnTo>
                  <a:pt x="1004" y="220"/>
                </a:lnTo>
                <a:lnTo>
                  <a:pt x="1004" y="172"/>
                </a:lnTo>
                <a:lnTo>
                  <a:pt x="1058" y="172"/>
                </a:lnTo>
                <a:lnTo>
                  <a:pt x="1058" y="116"/>
                </a:lnTo>
                <a:lnTo>
                  <a:pt x="1058" y="110"/>
                </a:lnTo>
                <a:lnTo>
                  <a:pt x="1058" y="59"/>
                </a:lnTo>
                <a:lnTo>
                  <a:pt x="1058" y="54"/>
                </a:lnTo>
                <a:lnTo>
                  <a:pt x="1058" y="0"/>
                </a:lnTo>
                <a:lnTo>
                  <a:pt x="1004" y="0"/>
                </a:lnTo>
                <a:lnTo>
                  <a:pt x="998" y="0"/>
                </a:lnTo>
                <a:lnTo>
                  <a:pt x="942" y="0"/>
                </a:lnTo>
                <a:lnTo>
                  <a:pt x="942" y="54"/>
                </a:lnTo>
                <a:lnTo>
                  <a:pt x="891" y="54"/>
                </a:lnTo>
                <a:lnTo>
                  <a:pt x="885" y="54"/>
                </a:lnTo>
                <a:lnTo>
                  <a:pt x="832" y="54"/>
                </a:lnTo>
                <a:lnTo>
                  <a:pt x="832" y="110"/>
                </a:lnTo>
                <a:lnTo>
                  <a:pt x="781" y="110"/>
                </a:lnTo>
                <a:lnTo>
                  <a:pt x="775" y="110"/>
                </a:lnTo>
                <a:lnTo>
                  <a:pt x="725" y="110"/>
                </a:lnTo>
                <a:lnTo>
                  <a:pt x="725" y="54"/>
                </a:lnTo>
                <a:lnTo>
                  <a:pt x="671" y="54"/>
                </a:lnTo>
                <a:lnTo>
                  <a:pt x="665" y="54"/>
                </a:lnTo>
                <a:lnTo>
                  <a:pt x="609" y="54"/>
                </a:lnTo>
                <a:lnTo>
                  <a:pt x="609" y="110"/>
                </a:lnTo>
                <a:lnTo>
                  <a:pt x="609" y="116"/>
                </a:lnTo>
                <a:lnTo>
                  <a:pt x="609" y="166"/>
                </a:lnTo>
                <a:lnTo>
                  <a:pt x="609" y="172"/>
                </a:lnTo>
                <a:lnTo>
                  <a:pt x="609" y="226"/>
                </a:lnTo>
                <a:lnTo>
                  <a:pt x="665" y="226"/>
                </a:lnTo>
                <a:lnTo>
                  <a:pt x="671" y="226"/>
                </a:lnTo>
                <a:lnTo>
                  <a:pt x="719" y="226"/>
                </a:lnTo>
                <a:lnTo>
                  <a:pt x="719" y="276"/>
                </a:lnTo>
                <a:lnTo>
                  <a:pt x="665" y="276"/>
                </a:lnTo>
                <a:lnTo>
                  <a:pt x="665" y="333"/>
                </a:lnTo>
                <a:lnTo>
                  <a:pt x="609" y="333"/>
                </a:lnTo>
                <a:lnTo>
                  <a:pt x="609" y="386"/>
                </a:lnTo>
                <a:lnTo>
                  <a:pt x="558" y="386"/>
                </a:lnTo>
                <a:lnTo>
                  <a:pt x="558" y="339"/>
                </a:lnTo>
                <a:lnTo>
                  <a:pt x="558" y="333"/>
                </a:lnTo>
                <a:lnTo>
                  <a:pt x="558" y="276"/>
                </a:lnTo>
                <a:lnTo>
                  <a:pt x="505" y="276"/>
                </a:lnTo>
                <a:lnTo>
                  <a:pt x="505" y="220"/>
                </a:lnTo>
                <a:lnTo>
                  <a:pt x="449" y="220"/>
                </a:lnTo>
                <a:lnTo>
                  <a:pt x="443" y="220"/>
                </a:lnTo>
                <a:lnTo>
                  <a:pt x="386" y="220"/>
                </a:lnTo>
                <a:lnTo>
                  <a:pt x="386" y="276"/>
                </a:lnTo>
                <a:lnTo>
                  <a:pt x="339" y="276"/>
                </a:lnTo>
                <a:lnTo>
                  <a:pt x="333" y="276"/>
                </a:lnTo>
                <a:lnTo>
                  <a:pt x="276" y="276"/>
                </a:lnTo>
                <a:lnTo>
                  <a:pt x="276" y="339"/>
                </a:lnTo>
                <a:lnTo>
                  <a:pt x="333" y="339"/>
                </a:lnTo>
                <a:lnTo>
                  <a:pt x="333" y="386"/>
                </a:lnTo>
                <a:lnTo>
                  <a:pt x="276" y="386"/>
                </a:lnTo>
                <a:lnTo>
                  <a:pt x="276" y="449"/>
                </a:lnTo>
                <a:lnTo>
                  <a:pt x="333" y="449"/>
                </a:lnTo>
                <a:lnTo>
                  <a:pt x="333" y="499"/>
                </a:lnTo>
                <a:lnTo>
                  <a:pt x="333" y="505"/>
                </a:lnTo>
                <a:lnTo>
                  <a:pt x="333" y="553"/>
                </a:lnTo>
                <a:lnTo>
                  <a:pt x="333" y="559"/>
                </a:lnTo>
                <a:lnTo>
                  <a:pt x="333" y="609"/>
                </a:lnTo>
                <a:lnTo>
                  <a:pt x="276" y="609"/>
                </a:lnTo>
                <a:lnTo>
                  <a:pt x="276" y="666"/>
                </a:lnTo>
                <a:lnTo>
                  <a:pt x="226" y="666"/>
                </a:lnTo>
                <a:lnTo>
                  <a:pt x="220" y="666"/>
                </a:lnTo>
                <a:lnTo>
                  <a:pt x="166" y="666"/>
                </a:lnTo>
                <a:lnTo>
                  <a:pt x="166" y="719"/>
                </a:lnTo>
                <a:lnTo>
                  <a:pt x="110" y="719"/>
                </a:lnTo>
                <a:lnTo>
                  <a:pt x="110" y="776"/>
                </a:lnTo>
                <a:lnTo>
                  <a:pt x="53" y="776"/>
                </a:lnTo>
                <a:lnTo>
                  <a:pt x="53" y="832"/>
                </a:lnTo>
                <a:lnTo>
                  <a:pt x="53" y="838"/>
                </a:lnTo>
                <a:lnTo>
                  <a:pt x="53" y="885"/>
                </a:lnTo>
                <a:lnTo>
                  <a:pt x="0" y="885"/>
                </a:lnTo>
                <a:lnTo>
                  <a:pt x="0" y="942"/>
                </a:lnTo>
                <a:lnTo>
                  <a:pt x="0" y="948"/>
                </a:lnTo>
                <a:lnTo>
                  <a:pt x="0" y="998"/>
                </a:lnTo>
                <a:lnTo>
                  <a:pt x="0" y="1004"/>
                </a:lnTo>
                <a:lnTo>
                  <a:pt x="0" y="1058"/>
                </a:lnTo>
                <a:lnTo>
                  <a:pt x="53" y="1058"/>
                </a:lnTo>
                <a:lnTo>
                  <a:pt x="53" y="1114"/>
                </a:lnTo>
                <a:lnTo>
                  <a:pt x="110" y="1114"/>
                </a:lnTo>
                <a:lnTo>
                  <a:pt x="116" y="1114"/>
                </a:lnTo>
                <a:lnTo>
                  <a:pt x="166" y="1114"/>
                </a:lnTo>
                <a:lnTo>
                  <a:pt x="172" y="1114"/>
                </a:lnTo>
                <a:lnTo>
                  <a:pt x="226" y="1114"/>
                </a:lnTo>
                <a:lnTo>
                  <a:pt x="226" y="1058"/>
                </a:lnTo>
                <a:lnTo>
                  <a:pt x="276" y="1058"/>
                </a:lnTo>
                <a:lnTo>
                  <a:pt x="276" y="1108"/>
                </a:lnTo>
                <a:lnTo>
                  <a:pt x="276" y="1114"/>
                </a:lnTo>
                <a:lnTo>
                  <a:pt x="276" y="1165"/>
                </a:lnTo>
                <a:lnTo>
                  <a:pt x="276" y="1171"/>
                </a:lnTo>
                <a:lnTo>
                  <a:pt x="276" y="1224"/>
                </a:lnTo>
                <a:lnTo>
                  <a:pt x="333" y="1224"/>
                </a:lnTo>
                <a:lnTo>
                  <a:pt x="339" y="1224"/>
                </a:lnTo>
                <a:lnTo>
                  <a:pt x="386" y="1224"/>
                </a:lnTo>
                <a:lnTo>
                  <a:pt x="392" y="1224"/>
                </a:lnTo>
                <a:lnTo>
                  <a:pt x="449" y="1224"/>
                </a:lnTo>
                <a:lnTo>
                  <a:pt x="449" y="1171"/>
                </a:lnTo>
                <a:lnTo>
                  <a:pt x="505" y="1171"/>
                </a:lnTo>
                <a:lnTo>
                  <a:pt x="505" y="1114"/>
                </a:lnTo>
                <a:lnTo>
                  <a:pt x="553" y="1114"/>
                </a:lnTo>
                <a:lnTo>
                  <a:pt x="558" y="1114"/>
                </a:lnTo>
                <a:lnTo>
                  <a:pt x="609" y="1114"/>
                </a:lnTo>
                <a:lnTo>
                  <a:pt x="609" y="1165"/>
                </a:lnTo>
                <a:lnTo>
                  <a:pt x="609" y="1171"/>
                </a:lnTo>
                <a:lnTo>
                  <a:pt x="609" y="1218"/>
                </a:lnTo>
                <a:lnTo>
                  <a:pt x="609" y="1224"/>
                </a:lnTo>
                <a:lnTo>
                  <a:pt x="609" y="1281"/>
                </a:lnTo>
                <a:lnTo>
                  <a:pt x="665" y="1281"/>
                </a:lnTo>
                <a:lnTo>
                  <a:pt x="671" y="1281"/>
                </a:lnTo>
                <a:lnTo>
                  <a:pt x="719" y="1281"/>
                </a:lnTo>
                <a:lnTo>
                  <a:pt x="719" y="1337"/>
                </a:lnTo>
                <a:lnTo>
                  <a:pt x="775" y="1337"/>
                </a:lnTo>
                <a:lnTo>
                  <a:pt x="781" y="1337"/>
                </a:lnTo>
                <a:lnTo>
                  <a:pt x="832" y="1337"/>
                </a:lnTo>
                <a:lnTo>
                  <a:pt x="832" y="1391"/>
                </a:lnTo>
                <a:lnTo>
                  <a:pt x="885" y="1391"/>
                </a:lnTo>
                <a:lnTo>
                  <a:pt x="885" y="1447"/>
                </a:lnTo>
                <a:lnTo>
                  <a:pt x="942" y="1447"/>
                </a:lnTo>
                <a:lnTo>
                  <a:pt x="942" y="1498"/>
                </a:lnTo>
                <a:lnTo>
                  <a:pt x="942" y="1503"/>
                </a:lnTo>
                <a:lnTo>
                  <a:pt x="942" y="1551"/>
                </a:lnTo>
                <a:lnTo>
                  <a:pt x="942" y="1557"/>
                </a:lnTo>
                <a:lnTo>
                  <a:pt x="942" y="1613"/>
                </a:lnTo>
                <a:lnTo>
                  <a:pt x="998" y="1613"/>
                </a:lnTo>
                <a:lnTo>
                  <a:pt x="1004" y="1613"/>
                </a:lnTo>
                <a:lnTo>
                  <a:pt x="1052" y="1613"/>
                </a:lnTo>
                <a:lnTo>
                  <a:pt x="1052" y="1670"/>
                </a:lnTo>
                <a:lnTo>
                  <a:pt x="1108" y="1670"/>
                </a:lnTo>
                <a:lnTo>
                  <a:pt x="1108" y="1723"/>
                </a:lnTo>
                <a:lnTo>
                  <a:pt x="1165" y="1723"/>
                </a:lnTo>
                <a:lnTo>
                  <a:pt x="1165" y="1774"/>
                </a:lnTo>
                <a:lnTo>
                  <a:pt x="1165" y="1780"/>
                </a:lnTo>
                <a:lnTo>
                  <a:pt x="1165" y="1830"/>
                </a:lnTo>
                <a:lnTo>
                  <a:pt x="1165" y="1836"/>
                </a:lnTo>
                <a:lnTo>
                  <a:pt x="1165" y="1884"/>
                </a:lnTo>
                <a:lnTo>
                  <a:pt x="1165" y="1890"/>
                </a:lnTo>
                <a:lnTo>
                  <a:pt x="1165" y="1940"/>
                </a:lnTo>
                <a:lnTo>
                  <a:pt x="1165" y="1946"/>
                </a:lnTo>
                <a:lnTo>
                  <a:pt x="1165" y="2003"/>
                </a:lnTo>
                <a:lnTo>
                  <a:pt x="1218" y="2003"/>
                </a:lnTo>
                <a:lnTo>
                  <a:pt x="1224" y="2003"/>
                </a:lnTo>
                <a:lnTo>
                  <a:pt x="1275" y="2003"/>
                </a:lnTo>
                <a:lnTo>
                  <a:pt x="1275" y="2050"/>
                </a:lnTo>
                <a:lnTo>
                  <a:pt x="1275" y="2056"/>
                </a:lnTo>
                <a:lnTo>
                  <a:pt x="1275" y="2113"/>
                </a:lnTo>
                <a:lnTo>
                  <a:pt x="1331" y="2113"/>
                </a:lnTo>
                <a:lnTo>
                  <a:pt x="1331" y="2169"/>
                </a:lnTo>
                <a:lnTo>
                  <a:pt x="1384" y="2169"/>
                </a:lnTo>
                <a:lnTo>
                  <a:pt x="1384" y="2217"/>
                </a:lnTo>
                <a:lnTo>
                  <a:pt x="1384" y="2223"/>
                </a:lnTo>
                <a:lnTo>
                  <a:pt x="1384" y="2279"/>
                </a:lnTo>
                <a:lnTo>
                  <a:pt x="1441" y="2279"/>
                </a:lnTo>
                <a:lnTo>
                  <a:pt x="1441" y="2329"/>
                </a:lnTo>
                <a:lnTo>
                  <a:pt x="1441" y="2335"/>
                </a:lnTo>
                <a:lnTo>
                  <a:pt x="1441" y="2383"/>
                </a:lnTo>
                <a:lnTo>
                  <a:pt x="1390" y="2383"/>
                </a:lnTo>
                <a:lnTo>
                  <a:pt x="1384" y="2383"/>
                </a:lnTo>
                <a:lnTo>
                  <a:pt x="1331" y="2383"/>
                </a:lnTo>
                <a:lnTo>
                  <a:pt x="1331" y="2439"/>
                </a:lnTo>
                <a:lnTo>
                  <a:pt x="1275" y="2439"/>
                </a:lnTo>
                <a:lnTo>
                  <a:pt x="1275" y="2496"/>
                </a:lnTo>
                <a:lnTo>
                  <a:pt x="1218" y="2496"/>
                </a:lnTo>
                <a:lnTo>
                  <a:pt x="1218" y="2549"/>
                </a:lnTo>
                <a:lnTo>
                  <a:pt x="1165" y="2549"/>
                </a:lnTo>
                <a:lnTo>
                  <a:pt x="1165" y="2606"/>
                </a:lnTo>
                <a:lnTo>
                  <a:pt x="1165" y="2612"/>
                </a:lnTo>
                <a:lnTo>
                  <a:pt x="1165" y="2668"/>
                </a:lnTo>
                <a:lnTo>
                  <a:pt x="1218" y="2668"/>
                </a:lnTo>
                <a:lnTo>
                  <a:pt x="1218" y="2722"/>
                </a:lnTo>
                <a:lnTo>
                  <a:pt x="1275" y="2722"/>
                </a:lnTo>
                <a:lnTo>
                  <a:pt x="1280" y="2722"/>
                </a:lnTo>
                <a:lnTo>
                  <a:pt x="1331" y="2722"/>
                </a:lnTo>
                <a:lnTo>
                  <a:pt x="1331" y="2778"/>
                </a:lnTo>
                <a:lnTo>
                  <a:pt x="1384" y="2778"/>
                </a:lnTo>
                <a:lnTo>
                  <a:pt x="1384" y="2835"/>
                </a:lnTo>
                <a:lnTo>
                  <a:pt x="1441" y="2835"/>
                </a:lnTo>
                <a:lnTo>
                  <a:pt x="1441" y="2888"/>
                </a:lnTo>
                <a:lnTo>
                  <a:pt x="1503" y="2888"/>
                </a:lnTo>
                <a:lnTo>
                  <a:pt x="1503" y="2835"/>
                </a:lnTo>
                <a:lnTo>
                  <a:pt x="1557" y="2835"/>
                </a:lnTo>
                <a:lnTo>
                  <a:pt x="1557" y="2778"/>
                </a:lnTo>
                <a:lnTo>
                  <a:pt x="1613" y="2778"/>
                </a:lnTo>
                <a:lnTo>
                  <a:pt x="1613" y="2722"/>
                </a:lnTo>
                <a:lnTo>
                  <a:pt x="1613" y="2716"/>
                </a:lnTo>
                <a:lnTo>
                  <a:pt x="1613" y="2668"/>
                </a:lnTo>
                <a:lnTo>
                  <a:pt x="1670" y="2668"/>
                </a:lnTo>
                <a:lnTo>
                  <a:pt x="1670" y="2612"/>
                </a:lnTo>
                <a:lnTo>
                  <a:pt x="1670" y="2606"/>
                </a:lnTo>
                <a:lnTo>
                  <a:pt x="1670" y="2555"/>
                </a:lnTo>
                <a:lnTo>
                  <a:pt x="1723" y="2555"/>
                </a:lnTo>
                <a:lnTo>
                  <a:pt x="1723" y="2502"/>
                </a:lnTo>
                <a:lnTo>
                  <a:pt x="1780" y="2502"/>
                </a:lnTo>
                <a:lnTo>
                  <a:pt x="1780" y="2445"/>
                </a:lnTo>
                <a:lnTo>
                  <a:pt x="1780" y="2439"/>
                </a:lnTo>
                <a:lnTo>
                  <a:pt x="1780" y="2389"/>
                </a:lnTo>
                <a:lnTo>
                  <a:pt x="1780" y="2383"/>
                </a:lnTo>
                <a:lnTo>
                  <a:pt x="1780" y="2335"/>
                </a:lnTo>
                <a:lnTo>
                  <a:pt x="1780" y="2329"/>
                </a:lnTo>
                <a:lnTo>
                  <a:pt x="1780" y="2279"/>
                </a:lnTo>
                <a:lnTo>
                  <a:pt x="1836" y="2279"/>
                </a:lnTo>
                <a:lnTo>
                  <a:pt x="1836" y="2223"/>
                </a:lnTo>
                <a:lnTo>
                  <a:pt x="1890" y="2223"/>
                </a:lnTo>
                <a:lnTo>
                  <a:pt x="1890" y="2169"/>
                </a:lnTo>
                <a:lnTo>
                  <a:pt x="1940" y="2169"/>
                </a:lnTo>
                <a:lnTo>
                  <a:pt x="1946" y="2169"/>
                </a:lnTo>
                <a:lnTo>
                  <a:pt x="1997" y="2169"/>
                </a:lnTo>
                <a:lnTo>
                  <a:pt x="2003" y="2169"/>
                </a:lnTo>
                <a:lnTo>
                  <a:pt x="2050" y="2169"/>
                </a:lnTo>
                <a:lnTo>
                  <a:pt x="2056" y="2169"/>
                </a:lnTo>
                <a:lnTo>
                  <a:pt x="2112" y="2169"/>
                </a:lnTo>
                <a:lnTo>
                  <a:pt x="2112" y="2113"/>
                </a:lnTo>
                <a:lnTo>
                  <a:pt x="2163" y="2113"/>
                </a:lnTo>
                <a:lnTo>
                  <a:pt x="2169" y="2113"/>
                </a:lnTo>
                <a:lnTo>
                  <a:pt x="2222" y="2113"/>
                </a:lnTo>
                <a:lnTo>
                  <a:pt x="2222" y="2056"/>
                </a:lnTo>
                <a:lnTo>
                  <a:pt x="2279" y="2056"/>
                </a:lnTo>
                <a:lnTo>
                  <a:pt x="2279" y="2003"/>
                </a:lnTo>
                <a:lnTo>
                  <a:pt x="2335" y="2003"/>
                </a:lnTo>
                <a:lnTo>
                  <a:pt x="2335" y="1946"/>
                </a:lnTo>
                <a:lnTo>
                  <a:pt x="2389" y="1946"/>
                </a:lnTo>
                <a:lnTo>
                  <a:pt x="2389" y="1890"/>
                </a:lnTo>
                <a:lnTo>
                  <a:pt x="2389" y="1884"/>
                </a:lnTo>
                <a:lnTo>
                  <a:pt x="2389" y="1836"/>
                </a:lnTo>
                <a:lnTo>
                  <a:pt x="2445" y="1836"/>
                </a:lnTo>
                <a:lnTo>
                  <a:pt x="2445" y="1780"/>
                </a:lnTo>
                <a:lnTo>
                  <a:pt x="2445" y="1774"/>
                </a:lnTo>
                <a:lnTo>
                  <a:pt x="2445" y="1723"/>
                </a:lnTo>
                <a:lnTo>
                  <a:pt x="2445" y="1717"/>
                </a:lnTo>
                <a:lnTo>
                  <a:pt x="2445" y="1670"/>
                </a:lnTo>
                <a:lnTo>
                  <a:pt x="2445" y="1664"/>
                </a:lnTo>
                <a:lnTo>
                  <a:pt x="2445" y="1613"/>
                </a:lnTo>
                <a:lnTo>
                  <a:pt x="2502" y="1613"/>
                </a:lnTo>
                <a:lnTo>
                  <a:pt x="2502" y="1557"/>
                </a:lnTo>
                <a:lnTo>
                  <a:pt x="2502" y="1551"/>
                </a:lnTo>
                <a:lnTo>
                  <a:pt x="2502" y="1503"/>
                </a:lnTo>
                <a:lnTo>
                  <a:pt x="2502" y="1498"/>
                </a:lnTo>
                <a:lnTo>
                  <a:pt x="2502" y="1447"/>
                </a:lnTo>
                <a:lnTo>
                  <a:pt x="2502" y="1441"/>
                </a:lnTo>
                <a:lnTo>
                  <a:pt x="2502" y="1391"/>
                </a:lnTo>
                <a:lnTo>
                  <a:pt x="2555" y="1391"/>
                </a:lnTo>
                <a:lnTo>
                  <a:pt x="2555" y="1337"/>
                </a:lnTo>
                <a:lnTo>
                  <a:pt x="2612" y="1337"/>
                </a:lnTo>
                <a:lnTo>
                  <a:pt x="2612" y="1281"/>
                </a:lnTo>
                <a:lnTo>
                  <a:pt x="2668" y="1281"/>
                </a:lnTo>
                <a:lnTo>
                  <a:pt x="2668" y="1224"/>
                </a:lnTo>
                <a:lnTo>
                  <a:pt x="2668" y="1218"/>
                </a:lnTo>
                <a:lnTo>
                  <a:pt x="2668" y="1171"/>
                </a:lnTo>
                <a:lnTo>
                  <a:pt x="2722" y="1171"/>
                </a:lnTo>
                <a:lnTo>
                  <a:pt x="2722" y="1114"/>
                </a:lnTo>
                <a:lnTo>
                  <a:pt x="2778" y="1114"/>
                </a:lnTo>
                <a:lnTo>
                  <a:pt x="2778" y="1058"/>
                </a:lnTo>
                <a:lnTo>
                  <a:pt x="2778" y="1052"/>
                </a:lnTo>
                <a:lnTo>
                  <a:pt x="2778" y="1004"/>
                </a:lnTo>
                <a:lnTo>
                  <a:pt x="2778" y="998"/>
                </a:lnTo>
                <a:lnTo>
                  <a:pt x="2778" y="948"/>
                </a:lnTo>
                <a:lnTo>
                  <a:pt x="2778" y="942"/>
                </a:lnTo>
                <a:lnTo>
                  <a:pt x="2778" y="891"/>
                </a:lnTo>
                <a:lnTo>
                  <a:pt x="2778" y="885"/>
                </a:lnTo>
                <a:lnTo>
                  <a:pt x="2778" y="832"/>
                </a:lnTo>
                <a:lnTo>
                  <a:pt x="2722" y="832"/>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二等辺三角形 16"/>
          <p:cNvSpPr/>
          <p:nvPr/>
        </p:nvSpPr>
        <p:spPr>
          <a:xfrm rot="10800000">
            <a:off x="3656856" y="3553332"/>
            <a:ext cx="2464297" cy="576063"/>
          </a:xfrm>
          <a:prstGeom prst="triangle">
            <a:avLst/>
          </a:prstGeom>
          <a:gradFill flip="none" rotWithShape="1">
            <a:gsLst>
              <a:gs pos="0">
                <a:srgbClr val="6A6A6A"/>
              </a:gs>
              <a:gs pos="100000">
                <a:srgbClr val="BAE4D9"/>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zh-TW" altLang="en-US" dirty="0"/>
              <a:t>業界構造 </a:t>
            </a:r>
            <a:r>
              <a:rPr lang="en-US" altLang="zh-TW" dirty="0"/>
              <a:t>- </a:t>
            </a:r>
            <a:r>
              <a:rPr lang="zh-TW" altLang="en-US" dirty="0"/>
              <a:t>中古医療機器</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中古医療機器や再調整済み医療機器の輸入・販売・寄贈については、</a:t>
            </a:r>
            <a:r>
              <a:rPr lang="en-US" altLang="ja-JP" sz="1400" dirty="0"/>
              <a:t>2021 </a:t>
            </a:r>
            <a:r>
              <a:rPr lang="ja-JP" altLang="en-US" sz="1400" dirty="0"/>
              <a:t>年付 </a:t>
            </a:r>
            <a:r>
              <a:rPr lang="en-US" altLang="ja-JP" sz="1400" dirty="0"/>
              <a:t>ANVISA RDC </a:t>
            </a:r>
            <a:r>
              <a:rPr lang="ja-JP" altLang="en-US" sz="1400" dirty="0"/>
              <a:t>決議第 </a:t>
            </a:r>
            <a:r>
              <a:rPr lang="en-US" altLang="ja-JP" sz="1400" dirty="0"/>
              <a:t>579 </a:t>
            </a:r>
            <a:r>
              <a:rPr lang="ja-JP" altLang="en-US" sz="1400" dirty="0"/>
              <a:t>号にて規定されており、ブラジル国内、もしくは</a:t>
            </a:r>
            <a:r>
              <a:rPr lang="en-US" altLang="ja-JP" sz="1400" dirty="0"/>
              <a:t>ANVISA</a:t>
            </a:r>
            <a:r>
              <a:rPr lang="ja-JP" altLang="en-US" sz="1400" dirty="0"/>
              <a:t>の認可を得て国外で再調整された医療機器のみ販売が可能である。</a:t>
            </a:r>
            <a:endParaRPr lang="en-US" altLang="ja-JP" sz="1400" dirty="0"/>
          </a:p>
        </p:txBody>
      </p:sp>
      <p:sp>
        <p:nvSpPr>
          <p:cNvPr id="16" name="円/楕円 15"/>
          <p:cNvSpPr/>
          <p:nvPr/>
        </p:nvSpPr>
        <p:spPr>
          <a:xfrm>
            <a:off x="4086624" y="1916832"/>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3802269" y="3660356"/>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nvGrpSpPr>
          <p:cNvPr id="8" name="グループ化 7">
            <a:extLst>
              <a:ext uri="{FF2B5EF4-FFF2-40B4-BE49-F238E27FC236}">
                <a16:creationId xmlns:a16="http://schemas.microsoft.com/office/drawing/2014/main" id="{CC25F09E-6B50-50EA-8EF7-497FC8875A4E}"/>
              </a:ext>
            </a:extLst>
          </p:cNvPr>
          <p:cNvGrpSpPr/>
          <p:nvPr/>
        </p:nvGrpSpPr>
        <p:grpSpPr>
          <a:xfrm>
            <a:off x="3640832" y="3861048"/>
            <a:ext cx="2464296" cy="1944216"/>
            <a:chOff x="3650241" y="1867761"/>
            <a:chExt cx="2464296" cy="1944216"/>
          </a:xfrm>
        </p:grpSpPr>
        <p:sp>
          <p:nvSpPr>
            <p:cNvPr id="12" name="角丸四角形 11"/>
            <p:cNvSpPr/>
            <p:nvPr/>
          </p:nvSpPr>
          <p:spPr>
            <a:xfrm>
              <a:off x="3650241" y="2329196"/>
              <a:ext cx="2464296" cy="1008112"/>
            </a:xfrm>
            <a:prstGeom prst="roundRect">
              <a:avLst>
                <a:gd name="adj" fmla="val 9824"/>
              </a:avLst>
            </a:prstGeom>
            <a:solidFill>
              <a:srgbClr val="F24A38"/>
            </a:solidFill>
          </p:spPr>
          <p:txBody>
            <a:bodyPr wrap="non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3902267" y="1867761"/>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21" name="角丸四角形 20"/>
            <p:cNvSpPr/>
            <p:nvPr/>
          </p:nvSpPr>
          <p:spPr>
            <a:xfrm>
              <a:off x="3650241" y="2329196"/>
              <a:ext cx="2464296" cy="1008112"/>
            </a:xfrm>
            <a:prstGeom prst="roundRect">
              <a:avLst>
                <a:gd name="adj" fmla="val 9824"/>
              </a:avLst>
            </a:prstGeom>
            <a:noFill/>
            <a:extLst>
              <a:ext uri="{909E8E84-426E-40DD-AFC4-6F175D3DCCD1}">
                <a14:hiddenFill xmlns:a14="http://schemas.microsoft.com/office/drawing/2010/main">
                  <a:solidFill>
                    <a:srgbClr val="F24A38"/>
                  </a:solidFill>
                </a14:hiddenFill>
              </a:ext>
            </a:extLst>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インプラント型医療機器</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中古品</a:t>
              </a: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の</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購入・販売</a:t>
              </a:r>
            </a:p>
          </p:txBody>
        </p:sp>
      </p:grpSp>
      <p:grpSp>
        <p:nvGrpSpPr>
          <p:cNvPr id="5" name="グループ化 4">
            <a:extLst>
              <a:ext uri="{FF2B5EF4-FFF2-40B4-BE49-F238E27FC236}">
                <a16:creationId xmlns:a16="http://schemas.microsoft.com/office/drawing/2014/main" id="{8E3E7608-598E-A89C-63CF-CCA5226930D8}"/>
              </a:ext>
            </a:extLst>
          </p:cNvPr>
          <p:cNvGrpSpPr/>
          <p:nvPr/>
        </p:nvGrpSpPr>
        <p:grpSpPr>
          <a:xfrm>
            <a:off x="3650241" y="1916832"/>
            <a:ext cx="2464296" cy="1567542"/>
            <a:chOff x="3650241" y="4302496"/>
            <a:chExt cx="2464296" cy="1567542"/>
          </a:xfrm>
        </p:grpSpPr>
        <p:sp>
          <p:nvSpPr>
            <p:cNvPr id="18" name="角丸四角形 17"/>
            <p:cNvSpPr/>
            <p:nvPr/>
          </p:nvSpPr>
          <p:spPr>
            <a:xfrm>
              <a:off x="3650241" y="4582995"/>
              <a:ext cx="2464296" cy="1008112"/>
            </a:xfrm>
            <a:prstGeom prst="roundRect">
              <a:avLst>
                <a:gd name="adj" fmla="val 9824"/>
              </a:avLst>
            </a:prstGeom>
            <a:solidFill>
              <a:srgbClr val="3D6AA7"/>
            </a:solidFill>
          </p:spPr>
          <p:txBody>
            <a:bodyPr wrap="squar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0" name="円/楕円 19"/>
            <p:cNvSpPr/>
            <p:nvPr/>
          </p:nvSpPr>
          <p:spPr>
            <a:xfrm>
              <a:off x="4106935" y="4302496"/>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3650241" y="4582995"/>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squar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再調整された</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中古医療機器の販売</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4" name="テキスト ボックス 3"/>
          <p:cNvSpPr txBox="1"/>
          <p:nvPr/>
        </p:nvSpPr>
        <p:spPr>
          <a:xfrm>
            <a:off x="6785863" y="3997159"/>
            <a:ext cx="2919663" cy="2492990"/>
          </a:xfrm>
          <a:prstGeom prst="rect">
            <a:avLst/>
          </a:prstGeom>
          <a:noFill/>
        </p:spPr>
        <p:txBody>
          <a:bodyPr wrap="square" rtlCol="0">
            <a:spAutoFit/>
          </a:bodyPr>
          <a:lstStyle/>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輸入規制について</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年付</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ANVISA RDC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決議第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579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号により、中古医療機器の輸入に関しては、ブラジル国内で再調整が行われ、再調整後に市場で販売される予定の場合のみ許可される。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t>すでに再調整された状態で輸入される機器については、製造者もしくは製造者によっ て認可された会社によってそれが行われたもので、かつ </a:t>
            </a:r>
            <a:r>
              <a:rPr lang="en-US" altLang="ja-JP" sz="1200" dirty="0"/>
              <a:t>ANVISA </a:t>
            </a:r>
            <a:r>
              <a:rPr lang="ja-JP" altLang="en-US" sz="1200" dirty="0"/>
              <a:t>に製品登録されている 機器でなければならない。また、再調整を行う製造施設が、</a:t>
            </a:r>
            <a:r>
              <a:rPr lang="en-US" altLang="ja-JP" sz="1200" dirty="0"/>
              <a:t>ANVISA </a:t>
            </a:r>
            <a:r>
              <a:rPr lang="ja-JP" altLang="en-US" sz="1200" dirty="0"/>
              <a:t>の製品登録に記載 されている必要がある。</a:t>
            </a:r>
          </a:p>
        </p:txBody>
      </p:sp>
    </p:spTree>
    <p:extLst>
      <p:ext uri="{BB962C8B-B14F-4D97-AF65-F5344CB8AC3E}">
        <p14:creationId xmlns:p14="http://schemas.microsoft.com/office/powerpoint/2010/main" val="2789534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0926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0" imgW="360" imgH="360" progId="TCLayout.ActiveDocument.1">
                  <p:embed/>
                </p:oleObj>
              </mc:Choice>
              <mc:Fallback>
                <p:oleObj name="think-cellスライド" r:id="rId60" imgW="360" imgH="360" progId="TCLayout.ActiveDocument.1">
                  <p:embed/>
                  <p:pic>
                    <p:nvPicPr>
                      <p:cNvPr id="4" name="Object 3"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graphicFrame>
        <p:nvGraphicFramePr>
          <p:cNvPr id="111" name="Chart 110">
            <a:extLst>
              <a:ext uri="{FF2B5EF4-FFF2-40B4-BE49-F238E27FC236}">
                <a16:creationId xmlns:a16="http://schemas.microsoft.com/office/drawing/2014/main" id="{FCBB7A33-616A-66DA-382C-D1AF5FE96DB0}"/>
              </a:ext>
            </a:extLst>
          </p:cNvPr>
          <p:cNvGraphicFramePr/>
          <p:nvPr>
            <p:custDataLst>
              <p:tags r:id="rId3"/>
            </p:custDataLst>
            <p:extLst>
              <p:ext uri="{D42A27DB-BD31-4B8C-83A1-F6EECF244321}">
                <p14:modId xmlns:p14="http://schemas.microsoft.com/office/powerpoint/2010/main" val="659211408"/>
              </p:ext>
            </p:extLst>
          </p:nvPr>
        </p:nvGraphicFramePr>
        <p:xfrm>
          <a:off x="549275" y="2678113"/>
          <a:ext cx="5667375" cy="3362325"/>
        </p:xfrm>
        <a:graphic>
          <a:graphicData uri="http://schemas.openxmlformats.org/drawingml/2006/chart">
            <c:chart xmlns:c="http://schemas.openxmlformats.org/drawingml/2006/chart" xmlns:r="http://schemas.openxmlformats.org/officeDocument/2006/relationships" r:id="rId62"/>
          </a:graphicData>
        </a:graphic>
      </p:graphicFrame>
      <p:sp>
        <p:nvSpPr>
          <p:cNvPr id="87" name="テキスト プレースホルダ 9">
            <a:extLst>
              <a:ext uri="{FF2B5EF4-FFF2-40B4-BE49-F238E27FC236}">
                <a16:creationId xmlns:a16="http://schemas.microsoft.com/office/drawing/2014/main" id="{B579EE5F-1FF5-BBD3-9211-31063F1BF2D0}"/>
              </a:ext>
            </a:extLst>
          </p:cNvPr>
          <p:cNvSpPr>
            <a:spLocks/>
          </p:cNvSpPr>
          <p:nvPr>
            <p:custDataLst>
              <p:tags r:id="rId4"/>
            </p:custDataLst>
          </p:nvPr>
        </p:nvSpPr>
        <p:spPr bwMode="gray">
          <a:xfrm>
            <a:off x="433388"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EB0D792-C18F-44E2-87CF-8A3E0915F0F9}"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6F35E17D-4FD8-FCE4-1804-B78AA98B1199}"/>
              </a:ext>
            </a:extLst>
          </p:cNvPr>
          <p:cNvSpPr>
            <a:spLocks/>
          </p:cNvSpPr>
          <p:nvPr>
            <p:custDataLst>
              <p:tags r:id="rId5"/>
            </p:custDataLst>
          </p:nvPr>
        </p:nvSpPr>
        <p:spPr bwMode="gray">
          <a:xfrm>
            <a:off x="433388" y="5668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6BC249D-1E2E-41E6-ABB7-D6976E2789EF}" type="datetime'''''''''''1'''''''''''''''''''''''''''''''''''''''''''''''''''">
              <a:rPr lang="en-US" altLang="en-US" sz="1000" smtClean="0">
                <a:effectLst/>
                <a:sym typeface="+mn-lt"/>
              </a:rPr>
              <a:pPr marL="0" lvl="0" indent="0" algn="r">
                <a:spcBef>
                  <a:spcPct val="0"/>
                </a:spcBef>
                <a:buNone/>
              </a:pPr>
              <a:t>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670AC411-DD13-E4E7-E232-AD490163AC91}"/>
              </a:ext>
            </a:extLst>
          </p:cNvPr>
          <p:cNvSpPr>
            <a:spLocks/>
          </p:cNvSpPr>
          <p:nvPr>
            <p:custDataLst>
              <p:tags r:id="rId6"/>
            </p:custDataLst>
          </p:nvPr>
        </p:nvSpPr>
        <p:spPr bwMode="gray">
          <a:xfrm>
            <a:off x="433388" y="54546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1FD490-8D2E-4BCB-BF1E-AC9FCC0B3B72}" type="datetime'''''''''2'''''''''''''''''''''''''''''''''''''''''">
              <a:rPr lang="en-US" altLang="en-US" sz="1000" smtClean="0">
                <a:effectLst/>
                <a:sym typeface="+mn-lt"/>
              </a:rPr>
              <a:pPr marL="0" lvl="0" indent="0" algn="r">
                <a:spcBef>
                  <a:spcPct val="0"/>
                </a:spcBef>
                <a:buNone/>
              </a:pPr>
              <a:t>2</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B8BB5247-A4CF-E247-90BF-9B792868840C}"/>
              </a:ext>
            </a:extLst>
          </p:cNvPr>
          <p:cNvSpPr>
            <a:spLocks/>
          </p:cNvSpPr>
          <p:nvPr>
            <p:custDataLst>
              <p:tags r:id="rId7"/>
            </p:custDataLst>
          </p:nvPr>
        </p:nvSpPr>
        <p:spPr bwMode="gray">
          <a:xfrm>
            <a:off x="433388" y="52419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0DB3D8-D394-4684-A224-E8296AC0016B}" type="datetime'''''''''''3'">
              <a:rPr lang="en-US" altLang="en-US" sz="1000" smtClean="0">
                <a:effectLst/>
                <a:sym typeface="+mn-lt"/>
              </a:rPr>
              <a:pPr marL="0" lvl="0" indent="0" algn="r">
                <a:spcBef>
                  <a:spcPct val="0"/>
                </a:spcBef>
                <a:buNone/>
              </a:pPr>
              <a:t>3</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EFEB6CD-AF5C-BB05-81B9-761C3DED2D9F}"/>
              </a:ext>
            </a:extLst>
          </p:cNvPr>
          <p:cNvSpPr>
            <a:spLocks/>
          </p:cNvSpPr>
          <p:nvPr>
            <p:custDataLst>
              <p:tags r:id="rId8"/>
            </p:custDataLst>
          </p:nvPr>
        </p:nvSpPr>
        <p:spPr bwMode="gray">
          <a:xfrm>
            <a:off x="433388" y="50292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0039D28-AE53-4C9E-B046-3C179583B38F}" type="datetime'''''''''''''''''4'''''''''''''''''''''''''''''''''''''">
              <a:rPr lang="en-US" altLang="en-US" sz="1000" smtClean="0">
                <a:effectLst/>
                <a:sym typeface="+mn-lt"/>
              </a:rPr>
              <a:pPr marL="0" lvl="0" indent="0" algn="r">
                <a:spcBef>
                  <a:spcPct val="0"/>
                </a:spcBef>
                <a:buNone/>
              </a:pPr>
              <a:t>4</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8D01C6B-9F31-4032-F20B-9FA56CD072E4}"/>
              </a:ext>
            </a:extLst>
          </p:cNvPr>
          <p:cNvSpPr>
            <a:spLocks/>
          </p:cNvSpPr>
          <p:nvPr>
            <p:custDataLst>
              <p:tags r:id="rId9"/>
            </p:custDataLst>
          </p:nvPr>
        </p:nvSpPr>
        <p:spPr bwMode="gray">
          <a:xfrm>
            <a:off x="433388" y="4816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2D8C0C9-7D84-4BD1-BAB7-CE7CEE0206B0}" type="datetime'''''''''''''''''''5'''''''''''''''''''''''''''''''''''''">
              <a:rPr lang="en-US" altLang="en-US" sz="1000" smtClean="0">
                <a:effectLst/>
                <a:sym typeface="+mn-lt"/>
              </a:rPr>
              <a:pPr marL="0" lvl="0" indent="0" algn="r">
                <a:spcBef>
                  <a:spcPct val="0"/>
                </a:spcBef>
                <a:buNone/>
              </a:pPr>
              <a:t>5</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A5EAEFFA-6316-DAA6-A96A-77CA3C7389C2}"/>
              </a:ext>
            </a:extLst>
          </p:cNvPr>
          <p:cNvSpPr>
            <a:spLocks/>
          </p:cNvSpPr>
          <p:nvPr>
            <p:custDataLst>
              <p:tags r:id="rId10"/>
            </p:custDataLst>
          </p:nvPr>
        </p:nvSpPr>
        <p:spPr bwMode="gray">
          <a:xfrm>
            <a:off x="433388" y="46021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466304C-93DA-4883-A0BB-FB6BE94C8DAB}" type="datetime'''''''''''''''''''''''''''''''''''''''''''''''''6'''''''''''''">
              <a:rPr lang="en-US" altLang="en-US" sz="1000" smtClean="0">
                <a:effectLst/>
                <a:sym typeface="+mn-lt"/>
              </a:rPr>
              <a:pPr marL="0" lvl="0" indent="0" algn="r">
                <a:spcBef>
                  <a:spcPct val="0"/>
                </a:spcBef>
                <a:buNone/>
              </a:pPr>
              <a:t>6</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7F85E961-636E-4480-E1AA-B19AE3A88955}"/>
              </a:ext>
            </a:extLst>
          </p:cNvPr>
          <p:cNvSpPr>
            <a:spLocks/>
          </p:cNvSpPr>
          <p:nvPr>
            <p:custDataLst>
              <p:tags r:id="rId11"/>
            </p:custDataLst>
          </p:nvPr>
        </p:nvSpPr>
        <p:spPr bwMode="gray">
          <a:xfrm>
            <a:off x="433388" y="43894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F0368F0-9C93-4CED-B9F5-8382DE4B0DE4}" type="datetime'''''''''''''''''''''''''''''''''''7'''''''''''">
              <a:rPr lang="en-US" altLang="en-US" sz="1000" smtClean="0">
                <a:effectLst/>
                <a:sym typeface="+mn-lt"/>
              </a:rPr>
              <a:pPr marL="0" lvl="0" indent="0" algn="r">
                <a:spcBef>
                  <a:spcPct val="0"/>
                </a:spcBef>
                <a:buNone/>
              </a:pPr>
              <a:t>7</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411E2CE-F7B4-ADD2-5F26-B433C1662A17}"/>
              </a:ext>
            </a:extLst>
          </p:cNvPr>
          <p:cNvSpPr>
            <a:spLocks/>
          </p:cNvSpPr>
          <p:nvPr>
            <p:custDataLst>
              <p:tags r:id="rId12"/>
            </p:custDataLst>
          </p:nvPr>
        </p:nvSpPr>
        <p:spPr bwMode="gray">
          <a:xfrm>
            <a:off x="433388" y="41767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66AAA4E-B69C-42DF-AD23-A630BEB17540}" type="datetime'''''''''''''''''''''''''''''''8'''''''''">
              <a:rPr lang="en-US" altLang="en-US" sz="1000" smtClean="0">
                <a:effectLst/>
                <a:sym typeface="+mn-lt"/>
              </a:rPr>
              <a:pPr marL="0" lvl="0" indent="0" algn="r">
                <a:spcBef>
                  <a:spcPct val="0"/>
                </a:spcBef>
                <a:buNone/>
              </a:pPr>
              <a:t>8</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21497A31-9D39-0518-7C95-18C52E664417}"/>
              </a:ext>
            </a:extLst>
          </p:cNvPr>
          <p:cNvSpPr>
            <a:spLocks/>
          </p:cNvSpPr>
          <p:nvPr>
            <p:custDataLst>
              <p:tags r:id="rId13"/>
            </p:custDataLst>
          </p:nvPr>
        </p:nvSpPr>
        <p:spPr bwMode="gray">
          <a:xfrm>
            <a:off x="433388" y="39639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66C1AD5-7EEA-4950-B457-34D13E492F4F}" type="datetime'''''''''''''''''''''''''''''''''''''9'''''''">
              <a:rPr lang="en-US" altLang="en-US" sz="1000" smtClean="0">
                <a:effectLst/>
                <a:sym typeface="+mn-lt"/>
              </a:rPr>
              <a:pPr marL="0" lvl="0" indent="0" algn="r">
                <a:spcBef>
                  <a:spcPct val="0"/>
                </a:spcBef>
                <a:buNone/>
              </a:pPr>
              <a:t>9</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8C53C2D7-A573-36D6-EB9E-2CFDA5639503}"/>
              </a:ext>
            </a:extLst>
          </p:cNvPr>
          <p:cNvSpPr>
            <a:spLocks/>
          </p:cNvSpPr>
          <p:nvPr>
            <p:custDataLst>
              <p:tags r:id="rId14"/>
            </p:custDataLst>
          </p:nvPr>
        </p:nvSpPr>
        <p:spPr bwMode="gray">
          <a:xfrm>
            <a:off x="363538" y="3749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D136441-CE5D-412F-9662-A1100677D032}"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D094D543-6F56-767D-45AC-0FA9F0A75AA5}"/>
              </a:ext>
            </a:extLst>
          </p:cNvPr>
          <p:cNvSpPr>
            <a:spLocks/>
          </p:cNvSpPr>
          <p:nvPr>
            <p:custDataLst>
              <p:tags r:id="rId15"/>
            </p:custDataLst>
          </p:nvPr>
        </p:nvSpPr>
        <p:spPr bwMode="gray">
          <a:xfrm>
            <a:off x="363538" y="3536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649E3D-32BF-4D56-A5D3-4C6E8E006F26}" type="datetime'''''''''''''''''1''''''''''''''''''1'''''''''''">
              <a:rPr lang="en-US" altLang="en-US" sz="1000" smtClean="0">
                <a:effectLst/>
                <a:sym typeface="+mn-lt"/>
              </a:rPr>
              <a:pPr marL="0" lvl="0" indent="0" algn="r">
                <a:spcBef>
                  <a:spcPct val="0"/>
                </a:spcBef>
                <a:buNone/>
              </a:pPr>
              <a:t>11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E6DA6AE5-BD9B-CF18-80A4-334D5AF18E43}"/>
              </a:ext>
            </a:extLst>
          </p:cNvPr>
          <p:cNvSpPr>
            <a:spLocks/>
          </p:cNvSpPr>
          <p:nvPr>
            <p:custDataLst>
              <p:tags r:id="rId16"/>
            </p:custDataLst>
          </p:nvPr>
        </p:nvSpPr>
        <p:spPr bwMode="gray">
          <a:xfrm>
            <a:off x="363538"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BC5C515-14BD-4771-9F7F-619B6AE64203}"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8F6A1798-3E37-291D-F53C-15B065B383A9}"/>
              </a:ext>
            </a:extLst>
          </p:cNvPr>
          <p:cNvSpPr>
            <a:spLocks/>
          </p:cNvSpPr>
          <p:nvPr>
            <p:custDataLst>
              <p:tags r:id="rId17"/>
            </p:custDataLst>
          </p:nvPr>
        </p:nvSpPr>
        <p:spPr bwMode="gray">
          <a:xfrm>
            <a:off x="363538" y="3111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850A4D9-C747-420C-B9E1-2A7AAFEBB054}" type="datetime'''''''''''''1''''''''''''''''''''''''''''''''''3'''''''''">
              <a:rPr lang="en-US" altLang="en-US" sz="1000" smtClean="0">
                <a:effectLst/>
                <a:sym typeface="+mn-lt"/>
              </a:rPr>
              <a:pPr marL="0" lvl="0" indent="0" algn="r">
                <a:spcBef>
                  <a:spcPct val="0"/>
                </a:spcBef>
                <a:buNone/>
              </a:pPr>
              <a:t>13</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D195FAFA-5241-060C-B940-9A0E9AC50379}"/>
              </a:ext>
            </a:extLst>
          </p:cNvPr>
          <p:cNvSpPr>
            <a:spLocks/>
          </p:cNvSpPr>
          <p:nvPr>
            <p:custDataLst>
              <p:tags r:id="rId18"/>
            </p:custDataLst>
          </p:nvPr>
        </p:nvSpPr>
        <p:spPr bwMode="gray">
          <a:xfrm>
            <a:off x="363538" y="28971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EF137F0-EA79-4977-8921-E963593A687F}" type="datetime'''''''''''''''''1''''4'''">
              <a:rPr lang="en-US" altLang="en-US" sz="1000" smtClean="0">
                <a:effectLst/>
                <a:sym typeface="+mn-lt"/>
              </a:rPr>
              <a:pPr marL="0" lvl="0" indent="0" algn="r">
                <a:spcBef>
                  <a:spcPct val="0"/>
                </a:spcBef>
                <a:buNone/>
              </a:pPr>
              <a:t>14</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7F10AE54-495E-54E4-9B4E-49457EB59F1F}"/>
              </a:ext>
            </a:extLst>
          </p:cNvPr>
          <p:cNvSpPr>
            <a:spLocks/>
          </p:cNvSpPr>
          <p:nvPr>
            <p:custDataLst>
              <p:tags r:id="rId19"/>
            </p:custDataLst>
          </p:nvPr>
        </p:nvSpPr>
        <p:spPr bwMode="gray">
          <a:xfrm>
            <a:off x="363538" y="2684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35BE43-96B9-402A-BD02-BFD8E7E11671}" type="datetime'1''''''''''''''''''''''''''''''''''''''''5'''''''''''''">
              <a:rPr lang="en-US" altLang="en-US" sz="1000" smtClean="0">
                <a:effectLst/>
                <a:sym typeface="+mn-lt"/>
              </a:rPr>
              <a:pPr marL="0" lvl="0" indent="0" algn="r">
                <a:spcBef>
                  <a:spcPct val="0"/>
                </a:spcBef>
                <a:buNone/>
              </a:pPr>
              <a:t>15</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8D93F48B-5FD0-76FB-4388-6D6C7E03E78C}"/>
              </a:ext>
            </a:extLst>
          </p:cNvPr>
          <p:cNvSpPr>
            <a:spLocks/>
          </p:cNvSpPr>
          <p:nvPr>
            <p:custDataLst>
              <p:tags r:id="rId20"/>
            </p:custDataLst>
          </p:nvPr>
        </p:nvSpPr>
        <p:spPr bwMode="gray">
          <a:xfrm>
            <a:off x="950913" y="51831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37A81E-0790-445A-818E-BBA796720121}" type="datetime'''6''''''''''''''''''''''.6'">
              <a:rPr lang="en-US" altLang="en-US" sz="1000" smtClean="0"/>
              <a:pPr/>
              <a:t>6.6</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34062E4B-1431-6557-B904-131A5BEFC883}"/>
              </a:ext>
            </a:extLst>
          </p:cNvPr>
          <p:cNvSpPr>
            <a:spLocks/>
          </p:cNvSpPr>
          <p:nvPr>
            <p:custDataLst>
              <p:tags r:id="rId21"/>
            </p:custDataLst>
          </p:nvPr>
        </p:nvSpPr>
        <p:spPr bwMode="auto">
          <a:xfrm>
            <a:off x="7905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AE2A3A-1A2F-48CC-B2EB-9A1578E9C116}"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53C9FD03-E829-78E3-26C6-48C259F50CA4}"/>
              </a:ext>
            </a:extLst>
          </p:cNvPr>
          <p:cNvSpPr>
            <a:spLocks/>
          </p:cNvSpPr>
          <p:nvPr>
            <p:custDataLst>
              <p:tags r:id="rId22"/>
            </p:custDataLst>
          </p:nvPr>
        </p:nvSpPr>
        <p:spPr bwMode="gray">
          <a:xfrm>
            <a:off x="1325563" y="5754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DB210B-0A38-4F1B-96DF-5E73B7024C1E}" type="datetime'''''''''''1''''''.''''''''''''''''''''''2'''''''''''''''''''">
              <a:rPr lang="en-US" altLang="en-US" sz="1000" smtClean="0"/>
              <a:pPr/>
              <a:t>1.2</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DD2A71F3-D5F9-CFDB-9167-B756047AAB08}"/>
              </a:ext>
            </a:extLst>
          </p:cNvPr>
          <p:cNvSpPr>
            <a:spLocks/>
          </p:cNvSpPr>
          <p:nvPr>
            <p:custDataLst>
              <p:tags r:id="rId23"/>
            </p:custDataLst>
          </p:nvPr>
        </p:nvSpPr>
        <p:spPr bwMode="gray">
          <a:xfrm>
            <a:off x="1562100" y="5113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23C74A-A768-4BAA-8120-A70FB24E6664}" type="datetime'''''''7''''''''''.''''2'''''''''''''''''''''''''''''''''''''''">
              <a:rPr lang="en-US" altLang="en-US" sz="1000" smtClean="0"/>
              <a:pPr/>
              <a:t>7.2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2710F88F-8BA2-16DC-1760-EBBD14D73372}"/>
              </a:ext>
            </a:extLst>
          </p:cNvPr>
          <p:cNvSpPr>
            <a:spLocks/>
          </p:cNvSpPr>
          <p:nvPr>
            <p:custDataLst>
              <p:tags r:id="rId24"/>
            </p:custDataLst>
          </p:nvPr>
        </p:nvSpPr>
        <p:spPr bwMode="auto">
          <a:xfrm>
            <a:off x="147161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998C38-7154-4728-AD74-B1FC62383D5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344BA618-ACDB-0D3D-617C-164F52898CE6}"/>
              </a:ext>
            </a:extLst>
          </p:cNvPr>
          <p:cNvSpPr>
            <a:spLocks/>
          </p:cNvSpPr>
          <p:nvPr>
            <p:custDataLst>
              <p:tags r:id="rId25"/>
            </p:custDataLst>
          </p:nvPr>
        </p:nvSpPr>
        <p:spPr bwMode="gray">
          <a:xfrm>
            <a:off x="1936750" y="5754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E30DA4-AB3D-4816-A551-5C773542C28C}" type="datetime'''''''''''''''''''''''''''1.''''''''''''''''''''''''''2'''">
              <a:rPr lang="en-US" altLang="en-US" sz="1000" smtClean="0"/>
              <a:pPr/>
              <a:t>1.2</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BCAAB515-B0A2-48BF-DAFD-F0FBA256FA9B}"/>
              </a:ext>
            </a:extLst>
          </p:cNvPr>
          <p:cNvSpPr>
            <a:spLocks/>
          </p:cNvSpPr>
          <p:nvPr>
            <p:custDataLst>
              <p:tags r:id="rId26"/>
            </p:custDataLst>
          </p:nvPr>
        </p:nvSpPr>
        <p:spPr bwMode="gray">
          <a:xfrm>
            <a:off x="2173288" y="5103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7750C-60C7-4F16-9269-5BF8FD06BD2A}" type="datetime'''''''''''''''''''''''''''''''''''''''7''''.''''''''''''''3'''">
              <a:rPr lang="en-US" altLang="en-US" sz="1000" smtClean="0"/>
              <a:pPr/>
              <a:t>7.3</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80AF1FFF-9C19-60B7-179C-5D60FC5B8A71}"/>
              </a:ext>
            </a:extLst>
          </p:cNvPr>
          <p:cNvSpPr>
            <a:spLocks/>
          </p:cNvSpPr>
          <p:nvPr>
            <p:custDataLst>
              <p:tags r:id="rId27"/>
            </p:custDataLst>
          </p:nvPr>
        </p:nvSpPr>
        <p:spPr bwMode="auto">
          <a:xfrm>
            <a:off x="2082800"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18AD12-66D2-4AC2-B26D-A3CB21CA3E5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AB19DFA4-3D5C-C6BD-0E82-25E5A2AB26C2}"/>
              </a:ext>
            </a:extLst>
          </p:cNvPr>
          <p:cNvSpPr>
            <a:spLocks/>
          </p:cNvSpPr>
          <p:nvPr>
            <p:custDataLst>
              <p:tags r:id="rId28"/>
            </p:custDataLst>
          </p:nvPr>
        </p:nvSpPr>
        <p:spPr bwMode="gray">
          <a:xfrm>
            <a:off x="2547938" y="5765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00B2FA-5B7C-46B9-9DE7-D5A7C9967BF0}" type="datetime'''''''''1''''''''''''''''''''''''''''''''.''''''''''''''''1'">
              <a:rPr lang="en-US" altLang="en-US" sz="1000" smtClean="0"/>
              <a:pPr/>
              <a:t>1.1</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33EB3EBE-BCD2-D2D6-1C0B-3E3844F30A63}"/>
              </a:ext>
            </a:extLst>
          </p:cNvPr>
          <p:cNvSpPr>
            <a:spLocks/>
          </p:cNvSpPr>
          <p:nvPr>
            <p:custDataLst>
              <p:tags r:id="rId29"/>
            </p:custDataLst>
          </p:nvPr>
        </p:nvSpPr>
        <p:spPr bwMode="gray">
          <a:xfrm>
            <a:off x="2784475" y="5129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3602CE-2C76-4A5E-9810-37B56F5F7FDB}" type="datetime'''''7''''''''''''''''''''''.''1'''''''''''''''''''''">
              <a:rPr lang="en-US" altLang="en-US" sz="1000" smtClean="0"/>
              <a:pPr/>
              <a:t>7.1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74923458-23F5-1BDD-EA3A-B7D1459B8D60}"/>
              </a:ext>
            </a:extLst>
          </p:cNvPr>
          <p:cNvSpPr>
            <a:spLocks/>
          </p:cNvSpPr>
          <p:nvPr>
            <p:custDataLst>
              <p:tags r:id="rId30"/>
            </p:custDataLst>
          </p:nvPr>
        </p:nvSpPr>
        <p:spPr bwMode="auto">
          <a:xfrm>
            <a:off x="2693988"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8C741-C046-423D-83CB-B13DDC4EC5F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791382F8-D5CB-B36B-FC78-2E04CF2F688C}"/>
              </a:ext>
            </a:extLst>
          </p:cNvPr>
          <p:cNvSpPr>
            <a:spLocks/>
          </p:cNvSpPr>
          <p:nvPr>
            <p:custDataLst>
              <p:tags r:id="rId31"/>
            </p:custDataLst>
          </p:nvPr>
        </p:nvSpPr>
        <p:spPr bwMode="gray">
          <a:xfrm>
            <a:off x="3159125" y="5764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4EDD9-7FEB-47D9-A6E7-A957059DE09F}" type="datetime'''''''''''''''''''''''1''''''''''''''''''''''''''''''''.''1'''">
              <a:rPr lang="en-US" altLang="en-US" sz="1000" smtClean="0"/>
              <a:pPr/>
              <a:t>1.1</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536C4F28-70EE-B162-6DE9-BAC70FAB6438}"/>
              </a:ext>
            </a:extLst>
          </p:cNvPr>
          <p:cNvSpPr>
            <a:spLocks/>
          </p:cNvSpPr>
          <p:nvPr>
            <p:custDataLst>
              <p:tags r:id="rId32"/>
            </p:custDataLst>
          </p:nvPr>
        </p:nvSpPr>
        <p:spPr bwMode="gray">
          <a:xfrm>
            <a:off x="3360738" y="47085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8DAEDD-6885-4EB1-A807-F7F7B8AF31BD}" type="datetime'''''''''''''1''''''''''''''''''''''''''''''''''''1.''0'">
              <a:rPr lang="en-US" altLang="en-US" sz="1000" smtClean="0"/>
              <a:pPr/>
              <a:t>11.0</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90A855D3-595E-850F-C4CB-B1914E8BC668}"/>
              </a:ext>
            </a:extLst>
          </p:cNvPr>
          <p:cNvSpPr>
            <a:spLocks/>
          </p:cNvSpPr>
          <p:nvPr>
            <p:custDataLst>
              <p:tags r:id="rId33"/>
            </p:custDataLst>
          </p:nvPr>
        </p:nvSpPr>
        <p:spPr bwMode="auto">
          <a:xfrm>
            <a:off x="330517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A49982-9F5F-443E-B17D-2E765420536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DCAE9C13-9179-F656-DDBE-71E083678F9F}"/>
              </a:ext>
            </a:extLst>
          </p:cNvPr>
          <p:cNvSpPr>
            <a:spLocks/>
          </p:cNvSpPr>
          <p:nvPr>
            <p:custDataLst>
              <p:tags r:id="rId34"/>
            </p:custDataLst>
          </p:nvPr>
        </p:nvSpPr>
        <p:spPr bwMode="gray">
          <a:xfrm>
            <a:off x="3771900" y="5729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D47F43-069C-4B98-A525-3D6E3E197326}" type="datetime'''1''''''''''''''''''''''.''''''''''''''''4'''''''''''">
              <a:rPr lang="en-US" altLang="en-US" sz="1000" smtClean="0"/>
              <a:pPr/>
              <a:t>1.4</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B92D3D0D-202D-9B19-8401-A838322380D3}"/>
              </a:ext>
            </a:extLst>
          </p:cNvPr>
          <p:cNvSpPr>
            <a:spLocks/>
          </p:cNvSpPr>
          <p:nvPr>
            <p:custDataLst>
              <p:tags r:id="rId35"/>
            </p:custDataLst>
          </p:nvPr>
        </p:nvSpPr>
        <p:spPr bwMode="gray">
          <a:xfrm>
            <a:off x="4008438" y="4824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3091FE-180C-499E-9D9C-4E7F6AC157CC}" type="datetime'''''''''''9''''.''''''9'''''''''''''''''''''''''''''''''">
              <a:rPr lang="en-US" altLang="en-US" sz="1000" smtClean="0"/>
              <a:pPr/>
              <a:t>9.9</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DB0836EB-54C9-9128-C09E-BE27F6A5D8F0}"/>
              </a:ext>
            </a:extLst>
          </p:cNvPr>
          <p:cNvSpPr>
            <a:spLocks/>
          </p:cNvSpPr>
          <p:nvPr>
            <p:custDataLst>
              <p:tags r:id="rId36"/>
            </p:custDataLst>
          </p:nvPr>
        </p:nvSpPr>
        <p:spPr bwMode="gray">
          <a:xfrm>
            <a:off x="714375" y="5748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A00C46-A737-4FCC-B5F3-AEC97CCC411C}" type="datetime'''''1''''''''''''''''''''.''''''''''''''''''2'">
              <a:rPr lang="en-US" altLang="en-US" sz="1000" smtClean="0"/>
              <a:pPr/>
              <a:t>1.2</a:t>
            </a:fld>
            <a:endParaRPr kumimoji="1" lang="en-US" altLang="ja-JP" sz="1000" dirty="0">
              <a:sym typeface="+mn-lt"/>
            </a:endParaRPr>
          </a:p>
        </p:txBody>
      </p:sp>
      <p:sp>
        <p:nvSpPr>
          <p:cNvPr id="58" name="テキスト プレースホルダ 9">
            <a:extLst>
              <a:ext uri="{FF2B5EF4-FFF2-40B4-BE49-F238E27FC236}">
                <a16:creationId xmlns:a16="http://schemas.microsoft.com/office/drawing/2014/main" id="{8280DDA3-8900-7A5D-A439-03080D43ED63}"/>
              </a:ext>
            </a:extLst>
          </p:cNvPr>
          <p:cNvSpPr>
            <a:spLocks/>
          </p:cNvSpPr>
          <p:nvPr>
            <p:custDataLst>
              <p:tags r:id="rId37"/>
            </p:custDataLst>
          </p:nvPr>
        </p:nvSpPr>
        <p:spPr bwMode="gray">
          <a:xfrm>
            <a:off x="4383088" y="5749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8E1124-6B26-4FA9-94EC-DA97E4D50D06}" type="datetime'''''''''''''''''1''''''''''''''''''.''''''''2'''">
              <a:rPr lang="en-US" altLang="en-US" sz="1000" smtClean="0"/>
              <a:pPr/>
              <a:t>1.2</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A62B17B0-4338-281E-E7F2-5DCAF92EBE7F}"/>
              </a:ext>
            </a:extLst>
          </p:cNvPr>
          <p:cNvSpPr>
            <a:spLocks/>
          </p:cNvSpPr>
          <p:nvPr>
            <p:custDataLst>
              <p:tags r:id="rId38"/>
            </p:custDataLst>
          </p:nvPr>
        </p:nvSpPr>
        <p:spPr bwMode="gray">
          <a:xfrm>
            <a:off x="4584700" y="47117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C6D306-00DD-4AB3-9CAD-88136EB0F013}" type="datetime'''11''''.''''''''''''''''''''''0'''''''''''''''''''''''''''''">
              <a:rPr lang="en-US" altLang="en-US" sz="1000" smtClean="0"/>
              <a:pPr/>
              <a:t>11.0</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2924EB6D-2835-4DB6-0ECE-5825B5823FA1}"/>
              </a:ext>
            </a:extLst>
          </p:cNvPr>
          <p:cNvSpPr>
            <a:spLocks/>
          </p:cNvSpPr>
          <p:nvPr>
            <p:custDataLst>
              <p:tags r:id="rId39"/>
            </p:custDataLst>
          </p:nvPr>
        </p:nvSpPr>
        <p:spPr bwMode="auto">
          <a:xfrm>
            <a:off x="4529138"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44FF9-5328-4B67-BE4A-868DFD45BB93}" type="datetime'''2''''''''3'''''''''''''''''''''''''''''''">
              <a:rPr lang="en-US" altLang="en-US" sz="1000" smtClean="0"/>
              <a:pPr/>
              <a:t>23</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CFB7EE1A-B5B2-1F65-F5CF-73ED9AC26AAB}"/>
              </a:ext>
            </a:extLst>
          </p:cNvPr>
          <p:cNvSpPr>
            <a:spLocks/>
          </p:cNvSpPr>
          <p:nvPr>
            <p:custDataLst>
              <p:tags r:id="rId40"/>
            </p:custDataLst>
          </p:nvPr>
        </p:nvSpPr>
        <p:spPr bwMode="gray">
          <a:xfrm>
            <a:off x="4994275" y="5751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CC5C4-5B3B-4182-BE3A-4D2467A21106}" type="datetime'''''''''''''''''''''''''''1.''''''''''''''''2'''''''">
              <a:rPr lang="en-US" altLang="en-US" sz="1000" smtClean="0"/>
              <a:pPr/>
              <a:t>1.2</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F7633223-5A29-6B0D-16B1-2A78E63B79EB}"/>
              </a:ext>
            </a:extLst>
          </p:cNvPr>
          <p:cNvSpPr>
            <a:spLocks/>
          </p:cNvSpPr>
          <p:nvPr>
            <p:custDataLst>
              <p:tags r:id="rId41"/>
            </p:custDataLst>
          </p:nvPr>
        </p:nvSpPr>
        <p:spPr bwMode="auto">
          <a:xfrm>
            <a:off x="3917950"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4A1E4-2E01-48AA-B5AB-FB94B15CEF85}" type="datetime'''''''2''''''''''''''''''''''''''''2'''''''''''''''''''''">
              <a:rPr lang="en-US" altLang="en-US" sz="1000" smtClean="0"/>
              <a:pPr/>
              <a:t>22</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E02E182-1B4D-A881-1F4D-659E3D0D5F83}"/>
              </a:ext>
            </a:extLst>
          </p:cNvPr>
          <p:cNvSpPr>
            <a:spLocks/>
          </p:cNvSpPr>
          <p:nvPr>
            <p:custDataLst>
              <p:tags r:id="rId42"/>
            </p:custDataLst>
          </p:nvPr>
        </p:nvSpPr>
        <p:spPr bwMode="auto">
          <a:xfrm>
            <a:off x="514032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8D49B0-A660-4DF3-BE5C-065F551CCEB7}" type="datetime'''2''''''''''''''''''4'''''''''''''">
              <a:rPr lang="en-US" altLang="en-US" sz="1000" smtClean="0"/>
              <a:pPr/>
              <a:t>24</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CDDE019A-489E-6518-6C64-CB77BCAA5026}"/>
              </a:ext>
            </a:extLst>
          </p:cNvPr>
          <p:cNvSpPr>
            <a:spLocks/>
          </p:cNvSpPr>
          <p:nvPr>
            <p:custDataLst>
              <p:tags r:id="rId43"/>
            </p:custDataLst>
          </p:nvPr>
        </p:nvSpPr>
        <p:spPr bwMode="gray">
          <a:xfrm>
            <a:off x="5605463" y="5746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552D0A-43C0-4F89-A916-C569CDFFCE15}" type="datetime'''''''''''''''''''''''''''''1''''''''''''.''3'">
              <a:rPr lang="en-US" altLang="en-US" sz="1000" smtClean="0"/>
              <a:pPr/>
              <a:t>1.3</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26BB24FF-85BD-98B1-FFA1-E385B7920A29}"/>
              </a:ext>
            </a:extLst>
          </p:cNvPr>
          <p:cNvSpPr>
            <a:spLocks/>
          </p:cNvSpPr>
          <p:nvPr>
            <p:custDataLst>
              <p:tags r:id="rId44"/>
            </p:custDataLst>
          </p:nvPr>
        </p:nvSpPr>
        <p:spPr bwMode="gray">
          <a:xfrm>
            <a:off x="5807075" y="43322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B53A2C-A45D-49F0-A8A0-C77DCD5CFB39}" type="datetime'''1''4''''''''''''''.''''5'">
              <a:rPr lang="en-US" altLang="en-US" sz="1000" smtClean="0"/>
              <a:pPr/>
              <a:t>14.5</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5E51BDB2-135E-5B48-70B8-5CD6545374DE}"/>
              </a:ext>
            </a:extLst>
          </p:cNvPr>
          <p:cNvSpPr>
            <a:spLocks/>
          </p:cNvSpPr>
          <p:nvPr>
            <p:custDataLst>
              <p:tags r:id="rId45"/>
            </p:custDataLst>
          </p:nvPr>
        </p:nvSpPr>
        <p:spPr bwMode="auto">
          <a:xfrm>
            <a:off x="575151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F870B4-09CE-4039-B98C-82796CB127B6}" type="datetime'''''''2''''''''5'''">
              <a:rPr lang="en-US" altLang="en-US" sz="1000" smtClean="0"/>
              <a:pPr/>
              <a:t>25</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8275848-31C5-DEAA-9CDB-BBD82FA122F1}"/>
              </a:ext>
            </a:extLst>
          </p:cNvPr>
          <p:cNvSpPr>
            <a:spLocks/>
          </p:cNvSpPr>
          <p:nvPr>
            <p:custDataLst>
              <p:tags r:id="rId46"/>
            </p:custDataLst>
          </p:nvPr>
        </p:nvSpPr>
        <p:spPr bwMode="gray">
          <a:xfrm>
            <a:off x="5195888" y="45656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DFFFD4-8A4C-4F2E-AA46-3E5857D138A9}" type="datetime'''''''''1''''2''''''''''''''''''''''.''3'''''''''''''">
              <a:rPr lang="en-US" altLang="en-US" sz="1000" smtClean="0"/>
              <a:pPr/>
              <a:t>12.3</a:t>
            </a:fld>
            <a:endParaRPr kumimoji="1" lang="en-US" altLang="ja-JP"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0" name="テキスト ボックス 9"/>
          <p:cNvSpPr txBox="1"/>
          <p:nvPr/>
        </p:nvSpPr>
        <p:spPr>
          <a:xfrm>
            <a:off x="273050" y="2371663"/>
            <a:ext cx="684016" cy="216024"/>
          </a:xfrm>
          <a:prstGeom prst="rect">
            <a:avLst/>
          </a:prstGeom>
          <a:noFill/>
        </p:spPr>
        <p:txBody>
          <a:bodyPr wrap="square" lIns="0" tIns="0" rIns="0" bIns="0" rtlCol="0" anchor="ctr" anchorCtr="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9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277487"/>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12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（202</a:t>
            </a:r>
            <a:r>
              <a:rPr lang="en-US" altLang="ja-JP" sz="1120" noProof="1">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12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nvGrpSpPr>
          <p:cNvPr id="14" name="グループ化 7"/>
          <p:cNvGrpSpPr/>
          <p:nvPr/>
        </p:nvGrpSpPr>
        <p:grpSpPr>
          <a:xfrm>
            <a:off x="200472" y="2035693"/>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医薬品の輸出入</a:t>
              </a:r>
              <a:r>
                <a:rPr lang="ja-JP" altLang="en-US" sz="1400" noProof="1">
                  <a:solidFill>
                    <a:srgbClr val="000000"/>
                  </a:solidFill>
                  <a:latin typeface="Arial Black" pitchFamily="34" charset="0"/>
                  <a:ea typeface="HGP創英角ｺﾞｼｯｸUB" pitchFamily="50" charset="-128"/>
                </a:rPr>
                <a:t>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47"/>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9" name="Rectangle 8"/>
          <p:cNvSpPr/>
          <p:nvPr>
            <p:custDataLst>
              <p:tags r:id="rId48"/>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42" name="テキスト プレースホルダ 9"/>
          <p:cNvSpPr>
            <a:spLocks/>
          </p:cNvSpPr>
          <p:nvPr>
            <p:custDataLst>
              <p:tags r:id="rId49"/>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a:sym typeface="+mn-lt"/>
            </a:endParaRPr>
          </a:p>
        </p:txBody>
      </p:sp>
      <p:sp>
        <p:nvSpPr>
          <p:cNvPr id="43" name="テキスト プレースホルダ 9"/>
          <p:cNvSpPr>
            <a:spLocks/>
          </p:cNvSpPr>
          <p:nvPr>
            <p:custDataLst>
              <p:tags r:id="rId50"/>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a:sym typeface="+mn-lt"/>
            </a:endParaRPr>
          </a:p>
        </p:txBody>
      </p:sp>
      <p:sp>
        <p:nvSpPr>
          <p:cNvPr id="56" name="テキスト ボックス 18"/>
          <p:cNvSpPr txBox="1"/>
          <p:nvPr/>
        </p:nvSpPr>
        <p:spPr>
          <a:xfrm>
            <a:off x="200472" y="1030882"/>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ブラジルは六大医薬品市場の一つであり、2022年の売上高は206億7</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000万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輸入が輸出を大きく上回り、輸入に大きく依存している。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2021年の輸入</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額の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急増は、ワクチン</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輸入</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の増加が要因</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1" name="Chart 70">
            <a:extLst>
              <a:ext uri="{FF2B5EF4-FFF2-40B4-BE49-F238E27FC236}">
                <a16:creationId xmlns:a16="http://schemas.microsoft.com/office/drawing/2014/main" id="{02D794A1-8011-2AB4-73FB-120CAA941408}"/>
              </a:ext>
            </a:extLst>
          </p:cNvPr>
          <p:cNvGraphicFramePr/>
          <p:nvPr>
            <p:custDataLst>
              <p:tags r:id="rId51"/>
            </p:custDataLst>
            <p:extLst>
              <p:ext uri="{D42A27DB-BD31-4B8C-83A1-F6EECF244321}">
                <p14:modId xmlns:p14="http://schemas.microsoft.com/office/powerpoint/2010/main" val="1720818313"/>
              </p:ext>
            </p:extLst>
          </p:nvPr>
        </p:nvGraphicFramePr>
        <p:xfrm>
          <a:off x="7008813" y="3100388"/>
          <a:ext cx="2498725" cy="2949575"/>
        </p:xfrm>
        <a:graphic>
          <a:graphicData uri="http://schemas.openxmlformats.org/drawingml/2006/chart">
            <c:chart xmlns:c="http://schemas.openxmlformats.org/drawingml/2006/chart" xmlns:r="http://schemas.openxmlformats.org/officeDocument/2006/relationships" r:id="rId63"/>
          </a:graphicData>
        </a:graphic>
      </p:graphicFrame>
      <p:sp>
        <p:nvSpPr>
          <p:cNvPr id="36" name="テキスト プレースホルダ 9">
            <a:extLst>
              <a:ext uri="{FF2B5EF4-FFF2-40B4-BE49-F238E27FC236}">
                <a16:creationId xmlns:a16="http://schemas.microsoft.com/office/drawing/2014/main" id="{85F51F09-EB57-C376-A59C-3723DDFF303F}"/>
              </a:ext>
            </a:extLst>
          </p:cNvPr>
          <p:cNvSpPr>
            <a:spLocks/>
          </p:cNvSpPr>
          <p:nvPr>
            <p:custDataLst>
              <p:tags r:id="rId52"/>
            </p:custDataLst>
          </p:nvPr>
        </p:nvSpPr>
        <p:spPr bwMode="auto">
          <a:xfrm>
            <a:off x="9032875" y="3509963"/>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A699A8D-BD46-45EB-B4A9-0C98EFB27911}" type="datetime'''ア''''''''''''''''''''''''メ''''''''''リ''''''カ'''''''''">
              <a:rPr lang="ja-JP" altLang="en-US" sz="1000" smtClean="0">
                <a:effectLst/>
                <a:sym typeface="+mn-lt"/>
              </a:rPr>
              <a:pPr marL="0" lvl="0" indent="0">
                <a:spcBef>
                  <a:spcPct val="0"/>
                </a:spcBef>
                <a:buNone/>
              </a:pPr>
              <a:t>アメリカ</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0C311FFD-273B-4243-6140-B1000EFFA5A3}"/>
              </a:ext>
            </a:extLst>
          </p:cNvPr>
          <p:cNvSpPr>
            <a:spLocks/>
          </p:cNvSpPr>
          <p:nvPr>
            <p:custDataLst>
              <p:tags r:id="rId53"/>
            </p:custDataLst>
          </p:nvPr>
        </p:nvSpPr>
        <p:spPr bwMode="auto">
          <a:xfrm>
            <a:off x="9428163" y="488632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50CDECA-4443-45A5-A095-9AA794B85842}" type="datetime'''''''''''''''''''''''''ド''''''''''''イ''''''''''''''ツ'''''">
              <a:rPr lang="ja-JP" altLang="en-US" sz="1000" smtClean="0">
                <a:effectLst/>
                <a:sym typeface="+mn-lt"/>
              </a:rPr>
              <a:pPr marL="0" lvl="0" indent="0">
                <a:spcBef>
                  <a:spcPct val="0"/>
                </a:spcBef>
                <a:buNone/>
              </a:pPr>
              <a:t>ドイツ</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223BC42B-46BA-D854-CF9B-947C82AB15F6}"/>
              </a:ext>
            </a:extLst>
          </p:cNvPr>
          <p:cNvSpPr>
            <a:spLocks/>
          </p:cNvSpPr>
          <p:nvPr>
            <p:custDataLst>
              <p:tags r:id="rId54"/>
            </p:custDataLst>
          </p:nvPr>
        </p:nvSpPr>
        <p:spPr bwMode="auto">
          <a:xfrm>
            <a:off x="8886825" y="5594350"/>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A22BD4D-4114-4EB8-B844-188D80E1AD2C}" type="datetime'''''''''ス''''イ''''''''''''''''''''''''''''ス'''''''''''''''''">
              <a:rPr lang="ja-JP" altLang="en-US" sz="1000" smtClean="0">
                <a:effectLst/>
                <a:sym typeface="+mn-lt"/>
              </a:rPr>
              <a:pPr marL="0" lvl="0" indent="0">
                <a:spcBef>
                  <a:spcPct val="0"/>
                </a:spcBef>
                <a:buNone/>
              </a:pPr>
              <a:t>スイス</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ED2B1363-4F78-EBD8-4D1B-91AE8D93A59A}"/>
              </a:ext>
            </a:extLst>
          </p:cNvPr>
          <p:cNvSpPr>
            <a:spLocks/>
          </p:cNvSpPr>
          <p:nvPr>
            <p:custDataLst>
              <p:tags r:id="rId55"/>
            </p:custDataLst>
          </p:nvPr>
        </p:nvSpPr>
        <p:spPr bwMode="auto">
          <a:xfrm>
            <a:off x="8339138" y="5768975"/>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D0D4A46-A361-41BD-891E-4618345B08EA}" type="datetime'''''ア''''''イ''''''ル''''''ラン''''''''''''''''''''''''ド'''''''">
              <a:rPr lang="ja-JP" altLang="en-US" sz="1000" smtClean="0">
                <a:effectLst/>
                <a:sym typeface="+mn-lt"/>
              </a:rPr>
              <a:pPr marL="0" lvl="0" indent="0">
                <a:spcBef>
                  <a:spcPct val="0"/>
                </a:spcBef>
                <a:buNone/>
              </a:pPr>
              <a:t>アイルランド</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995B876B-B3B3-A26A-00D6-01C808E8B33B}"/>
              </a:ext>
            </a:extLst>
          </p:cNvPr>
          <p:cNvSpPr>
            <a:spLocks/>
          </p:cNvSpPr>
          <p:nvPr>
            <p:custDataLst>
              <p:tags r:id="rId56"/>
            </p:custDataLst>
          </p:nvPr>
        </p:nvSpPr>
        <p:spPr bwMode="auto">
          <a:xfrm>
            <a:off x="7570788" y="5740400"/>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568C152-DCC8-4940-9BE7-D8826740AF72}" type="datetime'''''イ''''''''''''''''''''タ''リ''''''''''''''''''''ア'''''''''''">
              <a:rPr lang="ja-JP" altLang="en-US" sz="1000" smtClean="0">
                <a:effectLst/>
                <a:sym typeface="+mn-lt"/>
              </a:rPr>
              <a:pPr marL="0" lvl="0" indent="0" algn="r">
                <a:spcBef>
                  <a:spcPct val="0"/>
                </a:spcBef>
                <a:buNone/>
              </a:pPr>
              <a:t>イタリア</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3537F3D3-9056-6C27-2C6F-E4278286BCEE}"/>
              </a:ext>
            </a:extLst>
          </p:cNvPr>
          <p:cNvSpPr>
            <a:spLocks/>
          </p:cNvSpPr>
          <p:nvPr>
            <p:custDataLst>
              <p:tags r:id="rId57"/>
            </p:custDataLst>
          </p:nvPr>
        </p:nvSpPr>
        <p:spPr bwMode="auto">
          <a:xfrm>
            <a:off x="6692900" y="42021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4BEFFF1-F40A-4F39-9582-954A58861639}"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7" name="テキスト ボックス 74">
            <a:extLst>
              <a:ext uri="{FF2B5EF4-FFF2-40B4-BE49-F238E27FC236}">
                <a16:creationId xmlns:a16="http://schemas.microsoft.com/office/drawing/2014/main" id="{9D7236B9-658B-877B-688D-6E14ABA5F4D8}"/>
              </a:ext>
            </a:extLst>
          </p:cNvPr>
          <p:cNvSpPr txBox="1"/>
          <p:nvPr/>
        </p:nvSpPr>
        <p:spPr>
          <a:xfrm>
            <a:off x="273050" y="6590955"/>
            <a:ext cx="7922179" cy="1402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Commerce, UN Comtrade Database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7282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1400" noProof="1"/>
              <a:t>ブラジル／医療関連／医薬品</a:t>
            </a:r>
          </a:p>
        </p:txBody>
      </p:sp>
      <p:sp>
        <p:nvSpPr>
          <p:cNvPr id="2" name="テキスト プレースホルダー 1"/>
          <p:cNvSpPr>
            <a:spLocks noGrp="1"/>
          </p:cNvSpPr>
          <p:nvPr>
            <p:ph type="body" sz="quarter" idx="15"/>
          </p:nvPr>
        </p:nvSpPr>
        <p:spPr/>
        <p:txBody>
          <a:bodyPr/>
          <a:lstStyle/>
          <a:p>
            <a:r>
              <a:rPr lang="ja-JP" altLang="en-US" sz="2000" noProof="1"/>
              <a:t>業界構造 - 主要メーカー</a:t>
            </a:r>
          </a:p>
        </p:txBody>
      </p:sp>
      <p:graphicFrame>
        <p:nvGraphicFramePr>
          <p:cNvPr id="6" name="表 5"/>
          <p:cNvGraphicFramePr>
            <a:graphicFrameLocks noGrp="1"/>
          </p:cNvGraphicFramePr>
          <p:nvPr>
            <p:extLst>
              <p:ext uri="{D42A27DB-BD31-4B8C-83A1-F6EECF244321}">
                <p14:modId xmlns:p14="http://schemas.microsoft.com/office/powerpoint/2010/main" val="2534705036"/>
              </p:ext>
            </p:extLst>
          </p:nvPr>
        </p:nvGraphicFramePr>
        <p:xfrm>
          <a:off x="273050" y="1994840"/>
          <a:ext cx="9432474" cy="4220984"/>
        </p:xfrm>
        <a:graphic>
          <a:graphicData uri="http://schemas.openxmlformats.org/drawingml/2006/table">
            <a:tbl>
              <a:tblPr firstRow="1" bandRow="1">
                <a:tableStyleId>{5C22544A-7EE6-4342-B048-85BDC9FD1C3A}</a:tableStyleId>
              </a:tblPr>
              <a:tblGrid>
                <a:gridCol w="115155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5112564">
                  <a:extLst>
                    <a:ext uri="{9D8B030D-6E8A-4147-A177-3AD203B41FA5}">
                      <a16:colId xmlns:a16="http://schemas.microsoft.com/office/drawing/2014/main" val="20003"/>
                    </a:ext>
                  </a:extLst>
                </a:gridCol>
              </a:tblGrid>
              <a:tr h="4250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bg1"/>
                          </a:solidFill>
                          <a:latin typeface="Arial" panose="020B0604020202020204" pitchFamily="34" charset="0"/>
                          <a:ea typeface="HGP創英角ｺﾞｼｯｸUB"/>
                          <a:cs typeface="Arial" panose="020B0604020202020204" pitchFamily="34" charset="0"/>
                        </a:rPr>
                        <a:t>シェア</a:t>
                      </a:r>
                      <a:r>
                        <a:rPr kumimoji="1" lang="ja-JP" altLang="en-US" sz="1400" b="0" kern="1200" noProof="1">
                          <a:solidFill>
                            <a:schemeClr val="bg1"/>
                          </a:solidFill>
                          <a:latin typeface="Arial" panose="020B0604020202020204" pitchFamily="34" charset="0"/>
                          <a:ea typeface="HGP創英角ｺﾞｼｯｸUB"/>
                          <a:cs typeface="Arial" panose="020B0604020202020204" pitchFamily="34" charset="0"/>
                        </a:rPr>
                        <a:t>順位</a:t>
                      </a:r>
                      <a:endParaRPr kumimoji="1" lang="en-US" altLang="ja-JP" sz="1400" b="0" kern="1200" noProof="1">
                        <a:solidFill>
                          <a:schemeClr val="bg1"/>
                        </a:solidFill>
                        <a:latin typeface="Arial" panose="020B0604020202020204" pitchFamily="34" charset="0"/>
                        <a:ea typeface="HGP創英角ｺﾞｼｯｸUB"/>
                        <a:cs typeface="Arial" panose="020B0604020202020204" pitchFamily="34" charset="0"/>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noProof="1">
                          <a:solidFill>
                            <a:schemeClr val="bg1"/>
                          </a:solidFill>
                          <a:latin typeface="Arial" panose="020B0604020202020204" pitchFamily="34" charset="0"/>
                          <a:ea typeface="HGP創英角ｺﾞｼｯｸUB"/>
                          <a:cs typeface="Arial" panose="020B0604020202020204" pitchFamily="34" charset="0"/>
                        </a:rPr>
                        <a:t>会社名</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bg1"/>
                          </a:solidFill>
                          <a:latin typeface="Arial" panose="020B0604020202020204" pitchFamily="34" charset="0"/>
                          <a:ea typeface="HGP創英角ｺﾞｼｯｸUB"/>
                          <a:cs typeface="Arial" panose="020B0604020202020204" pitchFamily="34" charset="0"/>
                        </a:rPr>
                        <a:t>国籍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noProof="1">
                          <a:solidFill>
                            <a:schemeClr val="bg1"/>
                          </a:solidFill>
                          <a:latin typeface="Arial" panose="020B0604020202020204" pitchFamily="34" charset="0"/>
                          <a:ea typeface="HGP創英角ｺﾞｼｯｸUB"/>
                          <a:cs typeface="Arial" panose="020B0604020202020204" pitchFamily="34" charset="0"/>
                        </a:rPr>
                        <a:t>主な取扱商品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Ache</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OTC</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a:t>
                      </a:r>
                      <a:r>
                        <a:rPr lang="ja-JP" altLang="en-US" sz="1200" b="0" i="0" u="none" strike="noStrike" noProof="1">
                          <a:solidFill>
                            <a:srgbClr val="000000"/>
                          </a:solidFill>
                          <a:effectLst/>
                          <a:latin typeface="Arial" panose="020B0604020202020204" pitchFamily="34" charset="0"/>
                          <a:ea typeface="+mn-ea"/>
                          <a:cs typeface="Arial" panose="020B0604020202020204" pitchFamily="34" charset="0"/>
                        </a:rPr>
                        <a:t>処方薬</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、ジェネリック</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EMS</a:t>
                      </a:r>
                      <a:r>
                        <a:rPr lang="ja-JP" altLang="en-US" sz="1200" b="1" i="0" u="none" strike="noStrike" noProof="1">
                          <a:solidFill>
                            <a:srgbClr val="000000"/>
                          </a:solidFill>
                          <a:effectLst/>
                          <a:latin typeface="Arial" panose="020B0604020202020204" pitchFamily="34" charset="0"/>
                          <a:ea typeface="ＭＳ Ｐゴシック"/>
                          <a:cs typeface="Arial" panose="020B0604020202020204" pitchFamily="34" charset="0"/>
                        </a:rPr>
                        <a:t> </a:t>
                      </a:r>
                      <a:r>
                        <a:rPr lang="en-US" altLang="ja-JP" sz="1200" b="1" i="0" u="none" strike="noStrike" noProof="1">
                          <a:solidFill>
                            <a:srgbClr val="000000"/>
                          </a:solidFill>
                          <a:effectLst/>
                          <a:latin typeface="Arial" panose="020B0604020202020204" pitchFamily="34" charset="0"/>
                          <a:ea typeface="ＭＳ Ｐゴシック"/>
                          <a:cs typeface="Arial" panose="020B0604020202020204" pitchFamily="34" charset="0"/>
                        </a:rPr>
                        <a:t>Pharma</a:t>
                      </a:r>
                      <a:endPar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OTC医薬品</a:t>
                      </a:r>
                      <a:r>
                        <a:rPr lang="ja-JP" altLang="en-US" sz="1200" b="0" i="0" u="none" strike="noStrike"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処方薬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EuroFarma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OCT</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、処方薬</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、ジェネリック医薬品、がん治療薬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sz="1200" b="1" i="0" u="none" strike="noStrike" noProof="1">
                          <a:solidFill>
                            <a:srgbClr val="000000"/>
                          </a:solidFill>
                          <a:effectLst/>
                          <a:latin typeface="Arial" panose="020B0604020202020204" pitchFamily="34" charset="0"/>
                          <a:ea typeface="ＭＳ Ｐゴシック"/>
                          <a:cs typeface="Arial" panose="020B0604020202020204" pitchFamily="34" charset="0"/>
                        </a:rPr>
                        <a:t>Sanofi-Aventis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フランス</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OTC</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処方薬、ジェネリック医薬品、ワクチン</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lvl="0" algn="l">
                        <a:buNone/>
                      </a:pPr>
                      <a:r>
                        <a:rPr lang="en-US" sz="1200" b="1" i="0" u="none" strike="noStrike" noProof="1">
                          <a:solidFill>
                            <a:schemeClr val="tx1"/>
                          </a:solidFill>
                          <a:effectLst/>
                          <a:latin typeface="Arial" panose="020B0604020202020204" pitchFamily="34" charset="0"/>
                          <a:cs typeface="Arial" panose="020B0604020202020204" pitchFamily="34" charset="0"/>
                        </a:rPr>
                        <a:t>Takeda</a:t>
                      </a:r>
                      <a:endParaRPr lang="pt-BR" sz="1200" b="1" i="0" u="none" strike="noStrike" noProof="1">
                        <a:solidFill>
                          <a:schemeClr val="tx1"/>
                        </a:solidFill>
                        <a:effectLst/>
                        <a:latin typeface="Arial" panose="020B0604020202020204" pitchFamily="34" charset="0"/>
                        <a:cs typeface="Arial" panose="020B0604020202020204" pitchFamily="34" charset="0"/>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日本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OTC</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baseline="0" noProof="1">
                          <a:solidFill>
                            <a:srgbClr val="000000"/>
                          </a:solidFill>
                          <a:effectLst/>
                          <a:latin typeface="Arial" panose="020B0604020202020204" pitchFamily="34" charset="0"/>
                          <a:ea typeface="ＭＳ Ｐゴシック"/>
                          <a:cs typeface="Arial" panose="020B0604020202020204" pitchFamily="34" charset="0"/>
                        </a:rPr>
                        <a:t>ジェネリック</a:t>
                      </a:r>
                      <a:r>
                        <a:rPr lang="ja-JP" altLang="en-US" sz="1200" b="0" i="0" u="none" strike="noStrike" baseline="0"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ワクチン</a:t>
                      </a:r>
                      <a:r>
                        <a:rPr lang="ja-JP" altLang="en-US" sz="1200" b="0" i="0" u="none" strike="noStrike" noProof="1">
                          <a:solidFill>
                            <a:srgbClr val="000000"/>
                          </a:solidFill>
                          <a:effectLst/>
                          <a:latin typeface="Arial" panose="020B0604020202020204" pitchFamily="34" charset="0"/>
                          <a:ea typeface="+mn-ea"/>
                          <a:cs typeface="Arial" panose="020B0604020202020204" pitchFamily="34" charset="0"/>
                        </a:rPr>
                        <a:t>、がん治療薬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Neo Quimica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ジェネリック</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、ビタミン</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などの</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サプリメント</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Novartis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スイス</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kumimoji="1" lang="en-US" sz="1200" b="0" i="0" kern="1200" noProof="1">
                          <a:solidFill>
                            <a:schemeClr val="dk1"/>
                          </a:solidFill>
                          <a:effectLst/>
                          <a:latin typeface="Arial" panose="020B0604020202020204" pitchFamily="34" charset="0"/>
                          <a:ea typeface="+mn-ea"/>
                          <a:cs typeface="Arial" panose="020B0604020202020204" pitchFamily="34" charset="0"/>
                        </a:rPr>
                        <a:t>ジェネリック</a:t>
                      </a:r>
                      <a:r>
                        <a:rPr kumimoji="1" lang="ja-JP" altLang="en-US" sz="1200" b="0" i="0" kern="1200" noProof="1">
                          <a:solidFill>
                            <a:schemeClr val="dk1"/>
                          </a:solidFill>
                          <a:effectLst/>
                          <a:latin typeface="Arial" panose="020B0604020202020204" pitchFamily="34" charset="0"/>
                          <a:ea typeface="+mn-ea"/>
                          <a:cs typeface="Arial" panose="020B0604020202020204" pitchFamily="34" charset="0"/>
                        </a:rPr>
                        <a:t>医薬品</a:t>
                      </a:r>
                      <a:r>
                        <a:rPr kumimoji="1" lang="en-US" sz="1200" b="0" i="0" kern="1200" noProof="1">
                          <a:solidFill>
                            <a:schemeClr val="dk1"/>
                          </a:solidFill>
                          <a:effectLst/>
                          <a:latin typeface="Arial" panose="020B0604020202020204" pitchFamily="34" charset="0"/>
                          <a:ea typeface="+mn-ea"/>
                          <a:cs typeface="Arial" panose="020B0604020202020204" pitchFamily="34" charset="0"/>
                        </a:rPr>
                        <a:t>、免疫生物学的製剤</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Mantecorp Farmasa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処方薬、ジェネリック医薬品、特殊医薬品</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1" i="0" u="none" strike="noStrike" noProof="1">
                          <a:solidFill>
                            <a:srgbClr val="000000"/>
                          </a:solidFill>
                          <a:effectLst/>
                          <a:latin typeface="Arial" panose="020B0604020202020204" pitchFamily="34" charset="0"/>
                          <a:ea typeface="ＭＳ Ｐゴシック"/>
                          <a:cs typeface="Arial" panose="020B0604020202020204" pitchFamily="34" charset="0"/>
                        </a:rPr>
                        <a:t>Medley</a:t>
                      </a:r>
                      <a:endPar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OTC</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、処方薬、ジェネリック</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非処方薬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10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Libbs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b="0" i="0" kern="1200" noProof="1">
                          <a:solidFill>
                            <a:schemeClr val="dk1"/>
                          </a:solidFill>
                          <a:effectLst/>
                          <a:latin typeface="Arial" panose="020B0604020202020204" pitchFamily="34" charset="0"/>
                          <a:ea typeface="+mn-ea"/>
                          <a:cs typeface="Arial" panose="020B0604020202020204" pitchFamily="34" charset="0"/>
                        </a:rPr>
                        <a:t>皮膚用、循環器用、婦人科用、胃用、腫瘍用、呼吸器用、</a:t>
                      </a:r>
                      <a:br>
                        <a:rPr kumimoji="1" lang="en-US" sz="1200" b="0" i="0" kern="1200" noProof="1">
                          <a:solidFill>
                            <a:schemeClr val="dk1"/>
                          </a:solidFill>
                          <a:effectLst/>
                          <a:latin typeface="Arial" panose="020B0604020202020204" pitchFamily="34" charset="0"/>
                          <a:ea typeface="+mn-ea"/>
                          <a:cs typeface="Arial" panose="020B0604020202020204" pitchFamily="34" charset="0"/>
                        </a:rPr>
                      </a:br>
                      <a:r>
                        <a:rPr kumimoji="1" lang="en-US" sz="1200" b="0" i="0" kern="1200" noProof="1">
                          <a:solidFill>
                            <a:schemeClr val="dk1"/>
                          </a:solidFill>
                          <a:effectLst/>
                          <a:latin typeface="Arial" panose="020B0604020202020204" pitchFamily="34" charset="0"/>
                          <a:ea typeface="+mn-ea"/>
                          <a:cs typeface="Arial" panose="020B0604020202020204" pitchFamily="34" charset="0"/>
                        </a:rPr>
                        <a:t>中枢神経用及び生物学的製剤</a:t>
                      </a:r>
                      <a:endPar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5" name="Rectangle 6"/>
          <p:cNvSpPr>
            <a:spLocks noChangeArrowheads="1"/>
          </p:cNvSpPr>
          <p:nvPr/>
        </p:nvSpPr>
        <p:spPr bwMode="auto">
          <a:xfrm>
            <a:off x="518158" y="160703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ea typeface="HGP創英角ｺﾞｼｯｸUB"/>
                <a:cs typeface="Arial" panose="020B0604020202020204" pitchFamily="34" charset="0"/>
              </a:rPr>
              <a:t>ブラジル国内における医薬品市場のシェア上位10社 （</a:t>
            </a:r>
            <a:r>
              <a:rPr lang="en-US" altLang="ja-JP" sz="1400" b="1" noProof="1">
                <a:solidFill>
                  <a:srgbClr val="000000"/>
                </a:solidFill>
                <a:ea typeface="HGP創英角ｺﾞｼｯｸUB"/>
                <a:cs typeface="Arial" panose="020B0604020202020204" pitchFamily="34" charset="0"/>
              </a:rPr>
              <a:t>2022</a:t>
            </a:r>
            <a:r>
              <a:rPr lang="ja-JP" altLang="en-US" sz="1400" b="1" noProof="1">
                <a:solidFill>
                  <a:srgbClr val="000000"/>
                </a:solidFill>
                <a:ea typeface="HGP創英角ｺﾞｼｯｸUB"/>
                <a:cs typeface="Arial" panose="020B0604020202020204" pitchFamily="34" charset="0"/>
              </a:rPr>
              <a:t>年時点）</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a:cs typeface="Arial" panose="020B0604020202020204" pitchFamily="34" charset="0"/>
              </a:rPr>
              <a:t>2022年度の医薬品市場における国内メーカーのシェアは72.14%、海外メーカーのシェアは27.86%である。</a:t>
            </a:r>
          </a:p>
        </p:txBody>
      </p:sp>
      <p:sp>
        <p:nvSpPr>
          <p:cNvPr id="4" name="テキスト ボックス 65">
            <a:extLst>
              <a:ext uri="{FF2B5EF4-FFF2-40B4-BE49-F238E27FC236}">
                <a16:creationId xmlns:a16="http://schemas.microsoft.com/office/drawing/2014/main" id="{255C83AD-ED0B-64F2-A8C0-B6DF39D91649}"/>
              </a:ext>
            </a:extLst>
          </p:cNvPr>
          <p:cNvSpPr txBox="1"/>
          <p:nvPr/>
        </p:nvSpPr>
        <p:spPr>
          <a:xfrm>
            <a:off x="272480" y="6597441"/>
            <a:ext cx="8856984" cy="14467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Americas Market Intelligence</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LatAm’s pharma logistics market</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Sindusfarma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Profile of the pharmaceutical industry and relevant sector aspects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728886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 （現地法人）</a:t>
            </a:r>
          </a:p>
        </p:txBody>
      </p:sp>
      <p:graphicFrame>
        <p:nvGraphicFramePr>
          <p:cNvPr id="9" name="表 8"/>
          <p:cNvGraphicFramePr>
            <a:graphicFrameLocks noGrp="1"/>
          </p:cNvGraphicFramePr>
          <p:nvPr>
            <p:extLst>
              <p:ext uri="{D42A27DB-BD31-4B8C-83A1-F6EECF244321}">
                <p14:modId xmlns:p14="http://schemas.microsoft.com/office/powerpoint/2010/main" val="3559093398"/>
              </p:ext>
            </p:extLst>
          </p:nvPr>
        </p:nvGraphicFramePr>
        <p:xfrm>
          <a:off x="285304" y="1412776"/>
          <a:ext cx="9204201" cy="4478880"/>
        </p:xfrm>
        <a:graphic>
          <a:graphicData uri="http://schemas.openxmlformats.org/drawingml/2006/table">
            <a:tbl>
              <a:tblPr firstRow="1" bandRow="1">
                <a:tableStyleId>{5C22544A-7EE6-4342-B048-85BDC9FD1C3A}</a:tableStyleId>
              </a:tblPr>
              <a:tblGrid>
                <a:gridCol w="390008">
                  <a:extLst>
                    <a:ext uri="{9D8B030D-6E8A-4147-A177-3AD203B41FA5}">
                      <a16:colId xmlns:a16="http://schemas.microsoft.com/office/drawing/2014/main" val="20000"/>
                    </a:ext>
                  </a:extLst>
                </a:gridCol>
                <a:gridCol w="3354074">
                  <a:extLst>
                    <a:ext uri="{9D8B030D-6E8A-4147-A177-3AD203B41FA5}">
                      <a16:colId xmlns:a16="http://schemas.microsoft.com/office/drawing/2014/main" val="20001"/>
                    </a:ext>
                  </a:extLst>
                </a:gridCol>
                <a:gridCol w="1794039">
                  <a:extLst>
                    <a:ext uri="{9D8B030D-6E8A-4147-A177-3AD203B41FA5}">
                      <a16:colId xmlns:a16="http://schemas.microsoft.com/office/drawing/2014/main" val="20002"/>
                    </a:ext>
                  </a:extLst>
                </a:gridCol>
                <a:gridCol w="3666080">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400" b="0" i="0" u="none" strike="noStrike" dirty="0">
                          <a:solidFill>
                            <a:srgbClr val="000000"/>
                          </a:solidFill>
                          <a:effectLst/>
                          <a:latin typeface="+mn-lt"/>
                          <a:ea typeface="ＭＳ Ｐゴシック" panose="020B0600070205080204" pitchFamily="50" charset="-128"/>
                        </a:rPr>
                        <a:t>Ajinomoto do Brasil Industria e Comercio de Alimentos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000000"/>
                          </a:solidFill>
                          <a:effectLst/>
                          <a:latin typeface="+mn-lt"/>
                          <a:ea typeface="ＭＳ Ｐゴシック" panose="020B0600070205080204" pitchFamily="50" charset="-128"/>
                        </a:rPr>
                        <a:t>味の素</a:t>
                      </a:r>
                      <a:r>
                        <a:rPr lang="ja-JP" altLang="en-US" sz="1200" dirty="0"/>
                        <a:t>株式会社</a:t>
                      </a:r>
                      <a:endParaRPr lang="ja-JP" altLang="en-US" sz="12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100" b="0" i="0" u="none" strike="noStrike" dirty="0">
                          <a:solidFill>
                            <a:srgbClr val="000000"/>
                          </a:solidFill>
                          <a:effectLst/>
                          <a:latin typeface="+mn-lt"/>
                          <a:ea typeface="ＭＳ Ｐゴシック" panose="020B0600070205080204" pitchFamily="50" charset="-128"/>
                        </a:rPr>
                        <a:t>MSG</a:t>
                      </a:r>
                      <a:r>
                        <a:rPr lang="ja-JP" altLang="en-US" sz="1100" b="0" i="0" u="none" strike="noStrike" dirty="0">
                          <a:solidFill>
                            <a:srgbClr val="000000"/>
                          </a:solidFill>
                          <a:effectLst/>
                          <a:latin typeface="+mn-lt"/>
                          <a:ea typeface="ＭＳ Ｐゴシック" panose="020B0600070205080204" pitchFamily="50" charset="-128"/>
                        </a:rPr>
                        <a:t>、調味料、医薬、食品用アミノ酸および飼料用アミノ酸の製造・販売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400" b="0" i="0" u="none" strike="noStrike" dirty="0">
                          <a:solidFill>
                            <a:srgbClr val="000000"/>
                          </a:solidFill>
                          <a:effectLst/>
                          <a:latin typeface="+mn-lt"/>
                          <a:ea typeface="ＭＳ Ｐゴシック" panose="020B0600070205080204" pitchFamily="50" charset="-128"/>
                        </a:rPr>
                        <a:t>Astellas Farma Brazil  Importacao</a:t>
                      </a:r>
                      <a:r>
                        <a:rPr lang="it-IT" sz="1400" b="0" i="0" u="none" strike="noStrike" baseline="0" dirty="0">
                          <a:solidFill>
                            <a:srgbClr val="000000"/>
                          </a:solidFill>
                          <a:effectLst/>
                          <a:latin typeface="+mn-lt"/>
                          <a:ea typeface="ＭＳ Ｐゴシック" panose="020B0600070205080204" pitchFamily="50" charset="-128"/>
                        </a:rPr>
                        <a:t> e Distribucao de Medicamentos Ltda.</a:t>
                      </a:r>
                      <a:endParaRPr lang="it-IT" sz="14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アステラス製薬</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400" b="0" i="0" u="none" strike="noStrike" dirty="0">
                          <a:solidFill>
                            <a:srgbClr val="000000"/>
                          </a:solidFill>
                          <a:effectLst/>
                          <a:latin typeface="+mn-lt"/>
                          <a:ea typeface="ＭＳ Ｐゴシック" panose="020B0600070205080204" pitchFamily="50" charset="-128"/>
                        </a:rPr>
                        <a:t>Daiichi Sankyo Brasil Farmaceutica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第一三共</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Eisai Laboratorios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エーザイ</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400" b="0" i="0" u="none" strike="noStrike" kern="1200" dirty="0">
                          <a:solidFill>
                            <a:srgbClr val="000000"/>
                          </a:solidFill>
                          <a:effectLst/>
                          <a:latin typeface="+mn-lt"/>
                          <a:ea typeface="ＭＳ Ｐゴシック" panose="020B0600070205080204" pitchFamily="50" charset="-128"/>
                          <a:cs typeface="+mn-cs"/>
                        </a:rPr>
                        <a:t>Hisamitsu Farmaceutica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久光製薬</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400" b="0" i="0" u="none" strike="noStrike" kern="1200" dirty="0">
                          <a:solidFill>
                            <a:srgbClr val="000000"/>
                          </a:solidFill>
                          <a:effectLst/>
                          <a:latin typeface="+mn-lt"/>
                          <a:ea typeface="ＭＳ Ｐゴシック" panose="020B0600070205080204" pitchFamily="50" charset="-128"/>
                          <a:cs typeface="+mn-cs"/>
                        </a:rPr>
                        <a:t>Multilab Industria e Comercio de Produtos Farmaceuticos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200" b="0" i="0" u="none" strike="noStrike" kern="1200" dirty="0">
                          <a:solidFill>
                            <a:srgbClr val="000000"/>
                          </a:solidFill>
                          <a:effectLst/>
                          <a:latin typeface="+mn-lt"/>
                          <a:ea typeface="ＭＳ Ｐゴシック" panose="020B0600070205080204" pitchFamily="50" charset="-128"/>
                          <a:cs typeface="+mn-cs"/>
                        </a:rPr>
                        <a:t>武田薬品工業</a:t>
                      </a:r>
                      <a:r>
                        <a:rPr lang="ja-JP" altLang="en-US" sz="1200" dirty="0"/>
                        <a:t>株式会社</a:t>
                      </a:r>
                      <a:endParaRPr kumimoji="1" lang="zh-TW"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Salbego Laboratorio Farmaceutico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ニプロ</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透析液の製造・販売、その他透析商品等の販売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Takeda Distribuidora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200" b="0" i="0" u="none" strike="noStrike" kern="1200" dirty="0">
                          <a:solidFill>
                            <a:srgbClr val="000000"/>
                          </a:solidFill>
                          <a:effectLst/>
                          <a:latin typeface="+mn-lt"/>
                          <a:ea typeface="ＭＳ Ｐゴシック" panose="020B0600070205080204" pitchFamily="50" charset="-128"/>
                          <a:cs typeface="+mn-cs"/>
                        </a:rPr>
                        <a:t>武田薬品工業</a:t>
                      </a:r>
                      <a:r>
                        <a:rPr lang="ja-JP" altLang="en-US" sz="1200" dirty="0"/>
                        <a:t>株式会社</a:t>
                      </a:r>
                      <a:endParaRPr kumimoji="1" lang="zh-TW"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Takeda Pharma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200" b="0" i="0" u="none" strike="noStrike" kern="1200" dirty="0">
                          <a:solidFill>
                            <a:srgbClr val="000000"/>
                          </a:solidFill>
                          <a:effectLst/>
                          <a:latin typeface="+mn-lt"/>
                          <a:ea typeface="ＭＳ Ｐゴシック" panose="020B0600070205080204" pitchFamily="50" charset="-128"/>
                          <a:cs typeface="+mn-cs"/>
                        </a:rPr>
                        <a:t>武田薬品工業</a:t>
                      </a:r>
                      <a:r>
                        <a:rPr lang="ja-JP" altLang="en-US" sz="1200" dirty="0"/>
                        <a:t>株式会社</a:t>
                      </a:r>
                      <a:endParaRPr kumimoji="1" lang="zh-TW"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85304" y="659744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0459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6"/>
          <p:cNvSpPr>
            <a:spLocks noChangeArrowheads="1"/>
          </p:cNvSpPr>
          <p:nvPr/>
        </p:nvSpPr>
        <p:spPr bwMode="auto">
          <a:xfrm rot="5400000">
            <a:off x="6286279" y="5594569"/>
            <a:ext cx="555371" cy="1054423"/>
          </a:xfrm>
          <a:prstGeom prst="round2SameRect">
            <a:avLst>
              <a:gd name="adj1" fmla="val 9235"/>
              <a:gd name="adj2" fmla="val 0"/>
            </a:avLst>
          </a:prstGeom>
          <a:solidFill>
            <a:srgbClr val="FFFFFF"/>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endParaRPr lang="en-US" altLang="ko-KR" sz="1100"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野村総合研究所「新興国の医薬品市場への日本企業の参入シナリオ」知的資産創造（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、有識者ヒアリング</a:t>
            </a:r>
          </a:p>
        </p:txBody>
      </p:sp>
      <p:sp>
        <p:nvSpPr>
          <p:cNvPr id="61" name="正方形/長方形 60"/>
          <p:cNvSpPr/>
          <p:nvPr/>
        </p:nvSpPr>
        <p:spPr>
          <a:xfrm>
            <a:off x="6189367" y="5936669"/>
            <a:ext cx="851865" cy="432048"/>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en-US" altLang="ja-JP" sz="2400" dirty="0">
                <a:latin typeface="Arial Black" panose="020B0A04020102020204" pitchFamily="34" charset="0"/>
                <a:ea typeface="ＭＳ Ｐゴシック" panose="020B0600070205080204" pitchFamily="50" charset="-128"/>
                <a:cs typeface="Arial" panose="020B0604020202020204" pitchFamily="34" charset="0"/>
              </a:rPr>
              <a:t>15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62"/>
          <p:cNvGrpSpPr/>
          <p:nvPr/>
        </p:nvGrpSpPr>
        <p:grpSpPr>
          <a:xfrm>
            <a:off x="920552" y="3645024"/>
            <a:ext cx="8171740" cy="360040"/>
            <a:chOff x="4808984" y="2113806"/>
            <a:chExt cx="3024336" cy="360040"/>
          </a:xfrm>
        </p:grpSpPr>
        <p:cxnSp>
          <p:nvCxnSpPr>
            <p:cNvPr id="64" name="直線コネクタ 63"/>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薬剤師の役割</a:t>
              </a:r>
              <a:endParaRPr lang="en-US" altLang="ko-KR" sz="1400" dirty="0">
                <a:solidFill>
                  <a:srgbClr val="000000"/>
                </a:solidFill>
                <a:latin typeface="Arial Black" pitchFamily="34" charset="0"/>
                <a:ea typeface="HGP創英角ｺﾞｼｯｸUB" pitchFamily="50" charset="-128"/>
              </a:endParaRPr>
            </a:p>
          </p:txBody>
        </p:sp>
      </p:grpSp>
      <p:sp>
        <p:nvSpPr>
          <p:cNvPr id="44" name="正方形/長方形 43"/>
          <p:cNvSpPr/>
          <p:nvPr/>
        </p:nvSpPr>
        <p:spPr>
          <a:xfrm>
            <a:off x="1035446" y="5805264"/>
            <a:ext cx="4210262" cy="233806"/>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先進国と比較すると</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高い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ジェネリックや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の方がマージン率が高くなる傾向にある。</a:t>
            </a:r>
          </a:p>
        </p:txBody>
      </p:sp>
      <p:sp>
        <p:nvSpPr>
          <p:cNvPr id="104" name="角丸四角形 103"/>
          <p:cNvSpPr/>
          <p:nvPr/>
        </p:nvSpPr>
        <p:spPr>
          <a:xfrm>
            <a:off x="7350980" y="2060848"/>
            <a:ext cx="1202420" cy="1295474"/>
          </a:xfrm>
          <a:prstGeom prst="roundRect">
            <a:avLst>
              <a:gd name="adj" fmla="val 3686"/>
            </a:avLst>
          </a:prstGeom>
          <a:solidFill>
            <a:srgbClr val="D2F0FA"/>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薬 局</a:t>
            </a:r>
          </a:p>
        </p:txBody>
      </p:sp>
      <p:sp>
        <p:nvSpPr>
          <p:cNvPr id="105" name="角丸四角形 104"/>
          <p:cNvSpPr/>
          <p:nvPr/>
        </p:nvSpPr>
        <p:spPr>
          <a:xfrm>
            <a:off x="1506400" y="2060848"/>
            <a:ext cx="1917652" cy="1295474"/>
          </a:xfrm>
          <a:prstGeom prst="roundRect">
            <a:avLst>
              <a:gd name="adj" fmla="val 368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144000" tIns="46800" rtlCol="0" anchor="ctr" anchorCtr="0"/>
          <a:lstStyle/>
          <a:p>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製薬企業</a:t>
            </a:r>
          </a:p>
        </p:txBody>
      </p:sp>
      <p:grpSp>
        <p:nvGrpSpPr>
          <p:cNvPr id="106" name="グループ化 105"/>
          <p:cNvGrpSpPr/>
          <p:nvPr/>
        </p:nvGrpSpPr>
        <p:grpSpPr>
          <a:xfrm>
            <a:off x="920552" y="1628800"/>
            <a:ext cx="8171740" cy="360040"/>
            <a:chOff x="4808984" y="2113806"/>
            <a:chExt cx="3024336" cy="360040"/>
          </a:xfrm>
        </p:grpSpPr>
        <p:cxnSp>
          <p:nvCxnSpPr>
            <p:cNvPr id="107" name="直線コネクタ 106"/>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08"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医薬品の流通の構造 （民間取引について）</a:t>
              </a:r>
              <a:endParaRPr lang="en-US" altLang="ko-KR" sz="1400" dirty="0">
                <a:solidFill>
                  <a:srgbClr val="000000"/>
                </a:solidFill>
                <a:latin typeface="Arial Black" pitchFamily="34" charset="0"/>
                <a:ea typeface="HGP創英角ｺﾞｼｯｸUB" pitchFamily="50" charset="-128"/>
              </a:endParaRPr>
            </a:p>
          </p:txBody>
        </p:sp>
      </p:grpSp>
      <p:sp>
        <p:nvSpPr>
          <p:cNvPr id="109" name="テキスト ボックス 108"/>
          <p:cNvSpPr txBox="1"/>
          <p:nvPr/>
        </p:nvSpPr>
        <p:spPr>
          <a:xfrm>
            <a:off x="2498806" y="2830464"/>
            <a:ext cx="648072" cy="429712"/>
          </a:xfrm>
          <a:prstGeom prst="roundRect">
            <a:avLst>
              <a:gd name="adj" fmla="val 8086"/>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直取引（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20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0" name="テキスト ボックス 109"/>
          <p:cNvSpPr txBox="1"/>
          <p:nvPr/>
        </p:nvSpPr>
        <p:spPr>
          <a:xfrm>
            <a:off x="2498806" y="2153490"/>
            <a:ext cx="648072" cy="659828"/>
          </a:xfrm>
          <a:prstGeom prst="roundRect">
            <a:avLst>
              <a:gd name="adj" fmla="val 5745"/>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lang="ja-JP" altLang="en-US" sz="1100" dirty="0">
                <a:latin typeface="Arial" panose="020B0604020202020204" pitchFamily="34" charset="0"/>
                <a:ea typeface="ＭＳ Ｐゴシック" panose="020B0600070205080204" pitchFamily="50" charset="-128"/>
                <a:cs typeface="Arial" panose="020B0604020202020204" pitchFamily="34" charset="0"/>
              </a:rPr>
              <a:t>卸取引（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80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1" name="角丸四角形 110"/>
          <p:cNvSpPr/>
          <p:nvPr/>
        </p:nvSpPr>
        <p:spPr>
          <a:xfrm>
            <a:off x="3929782" y="2163618"/>
            <a:ext cx="1202420" cy="650233"/>
          </a:xfrm>
          <a:prstGeom prst="roundRect">
            <a:avLst>
              <a:gd name="adj" fmla="val 566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2" name="グループ化 111"/>
          <p:cNvGrpSpPr/>
          <p:nvPr/>
        </p:nvGrpSpPr>
        <p:grpSpPr>
          <a:xfrm>
            <a:off x="7646447" y="2588651"/>
            <a:ext cx="635308" cy="480259"/>
            <a:chOff x="3644601" y="3978082"/>
            <a:chExt cx="440284" cy="332831"/>
          </a:xfrm>
        </p:grpSpPr>
        <p:grpSp>
          <p:nvGrpSpPr>
            <p:cNvPr id="113" name="グループ化 112"/>
            <p:cNvGrpSpPr/>
            <p:nvPr/>
          </p:nvGrpSpPr>
          <p:grpSpPr>
            <a:xfrm>
              <a:off x="3644601" y="3978082"/>
              <a:ext cx="440284" cy="332831"/>
              <a:chOff x="3644601" y="3978082"/>
              <a:chExt cx="440284" cy="332831"/>
            </a:xfrm>
          </p:grpSpPr>
          <p:sp>
            <p:nvSpPr>
              <p:cNvPr id="115" name="正方形/長方形 114"/>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直角三角形 117"/>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4" name="正方形/長方形 113"/>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0" name="角丸四角形 119"/>
          <p:cNvSpPr/>
          <p:nvPr/>
        </p:nvSpPr>
        <p:spPr>
          <a:xfrm>
            <a:off x="5639561" y="2163618"/>
            <a:ext cx="1202420" cy="395415"/>
          </a:xfrm>
          <a:prstGeom prst="roundRect">
            <a:avLst>
              <a:gd name="adj" fmla="val 10983"/>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右矢印 120"/>
          <p:cNvSpPr/>
          <p:nvPr/>
        </p:nvSpPr>
        <p:spPr>
          <a:xfrm>
            <a:off x="3146879" y="2380176"/>
            <a:ext cx="782903"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右矢印 121"/>
          <p:cNvSpPr/>
          <p:nvPr/>
        </p:nvSpPr>
        <p:spPr>
          <a:xfrm>
            <a:off x="5132842"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右矢印 122"/>
          <p:cNvSpPr/>
          <p:nvPr/>
        </p:nvSpPr>
        <p:spPr>
          <a:xfrm>
            <a:off x="6837817"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右矢印 123"/>
          <p:cNvSpPr/>
          <p:nvPr/>
        </p:nvSpPr>
        <p:spPr>
          <a:xfrm>
            <a:off x="3146879" y="2941580"/>
            <a:ext cx="4197658" cy="216024"/>
          </a:xfrm>
          <a:prstGeom prst="rightArrow">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右矢印 124"/>
          <p:cNvSpPr/>
          <p:nvPr/>
        </p:nvSpPr>
        <p:spPr>
          <a:xfrm>
            <a:off x="5132841" y="2563126"/>
            <a:ext cx="221169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1" name="グループ化 70"/>
          <p:cNvGrpSpPr/>
          <p:nvPr/>
        </p:nvGrpSpPr>
        <p:grpSpPr>
          <a:xfrm>
            <a:off x="920552" y="5373216"/>
            <a:ext cx="8171740" cy="360040"/>
            <a:chOff x="4808984" y="2113806"/>
            <a:chExt cx="3024336" cy="360040"/>
          </a:xfrm>
        </p:grpSpPr>
        <p:cxnSp>
          <p:nvCxnSpPr>
            <p:cNvPr id="72" name="直線コネクタ 71"/>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マージン率</a:t>
              </a:r>
              <a:endParaRPr lang="en-US" altLang="ko-KR" sz="1400" dirty="0">
                <a:solidFill>
                  <a:srgbClr val="000000"/>
                </a:solidFill>
                <a:latin typeface="Arial Black" pitchFamily="34" charset="0"/>
                <a:ea typeface="HGP創英角ｺﾞｼｯｸUB" pitchFamily="50" charset="-128"/>
              </a:endParaRPr>
            </a:p>
          </p:txBody>
        </p:sp>
      </p:grpSp>
      <p:sp>
        <p:nvSpPr>
          <p:cNvPr id="74" name="正方形/長方形 73"/>
          <p:cNvSpPr/>
          <p:nvPr/>
        </p:nvSpPr>
        <p:spPr>
          <a:xfrm>
            <a:off x="1035446" y="4098144"/>
            <a:ext cx="3629522" cy="1025894"/>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薬局において薬を患者に販売する際に、</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薬剤師の影響力が強い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と言われている。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薬局においては、</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処方箋なしでも販売</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されてしまっている。また処方箋がある場合でも、</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薬剤師の判断により処方変更</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されることもある。</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1" name="正方形/長方形 90"/>
          <p:cNvSpPr/>
          <p:nvPr/>
        </p:nvSpPr>
        <p:spPr>
          <a:xfrm>
            <a:off x="6082857" y="6037943"/>
            <a:ext cx="958375" cy="150332"/>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ja-JP" altLang="en-US" sz="1200" dirty="0">
                <a:latin typeface="Arial Black" panose="020B0A04020102020204" pitchFamily="34" charset="0"/>
                <a:ea typeface="ＭＳ Ｐゴシック" panose="020B0600070205080204" pitchFamily="50" charset="-128"/>
                <a:cs typeface="Arial" panose="020B0604020202020204" pitchFamily="34" charset="0"/>
              </a:rPr>
              <a:t>平均        </a:t>
            </a:r>
            <a:r>
              <a:rPr lang="en-US" altLang="ja-JP" sz="1200" dirty="0">
                <a:latin typeface="Arial Black" panose="020B0A04020102020204" pitchFamily="34" charset="0"/>
                <a:ea typeface="ＭＳ Ｐゴシック" panose="020B0600070205080204" pitchFamily="50" charset="-128"/>
                <a:cs typeface="Arial" panose="020B0604020202020204" pitchFamily="34" charset="0"/>
              </a:rPr>
              <a:t>%</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5" name="グループ化 134"/>
          <p:cNvGrpSpPr/>
          <p:nvPr/>
        </p:nvGrpSpPr>
        <p:grpSpPr>
          <a:xfrm>
            <a:off x="8297597" y="4449247"/>
            <a:ext cx="635308" cy="480259"/>
            <a:chOff x="3644601" y="3978082"/>
            <a:chExt cx="440284" cy="332831"/>
          </a:xfrm>
        </p:grpSpPr>
        <p:grpSp>
          <p:nvGrpSpPr>
            <p:cNvPr id="136" name="グループ化 135"/>
            <p:cNvGrpSpPr/>
            <p:nvPr/>
          </p:nvGrpSpPr>
          <p:grpSpPr>
            <a:xfrm>
              <a:off x="3644601" y="3978082"/>
              <a:ext cx="440284" cy="332831"/>
              <a:chOff x="3644601" y="3978082"/>
              <a:chExt cx="440284" cy="332831"/>
            </a:xfrm>
          </p:grpSpPr>
          <p:sp>
            <p:nvSpPr>
              <p:cNvPr id="138" name="正方形/長方形 137"/>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正方形/長方形 138"/>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0" name="正方形/長方形 139"/>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直角三角形 140"/>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37" name="正方形/長方形 136"/>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右矢印 39"/>
          <p:cNvSpPr/>
          <p:nvPr/>
        </p:nvSpPr>
        <p:spPr>
          <a:xfrm flipH="1">
            <a:off x="5894556" y="4610033"/>
            <a:ext cx="120968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Group 6"/>
          <p:cNvGrpSpPr>
            <a:grpSpLocks noChangeAspect="1"/>
          </p:cNvGrpSpPr>
          <p:nvPr/>
        </p:nvGrpSpPr>
        <p:grpSpPr bwMode="auto">
          <a:xfrm>
            <a:off x="7150487" y="4374466"/>
            <a:ext cx="335577" cy="556129"/>
            <a:chOff x="1261" y="1689"/>
            <a:chExt cx="318" cy="527"/>
          </a:xfrm>
        </p:grpSpPr>
        <p:sp>
          <p:nvSpPr>
            <p:cNvPr id="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右矢印 66"/>
          <p:cNvSpPr/>
          <p:nvPr/>
        </p:nvSpPr>
        <p:spPr>
          <a:xfrm>
            <a:off x="7529995" y="4610033"/>
            <a:ext cx="767602"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5" name="グループ化 74"/>
          <p:cNvGrpSpPr/>
          <p:nvPr/>
        </p:nvGrpSpPr>
        <p:grpSpPr>
          <a:xfrm>
            <a:off x="5160026" y="4392210"/>
            <a:ext cx="734532" cy="534206"/>
            <a:chOff x="4232920" y="1124744"/>
            <a:chExt cx="1584176" cy="1152128"/>
          </a:xfrm>
        </p:grpSpPr>
        <p:sp>
          <p:nvSpPr>
            <p:cNvPr id="7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7" name="正方形/長方形 76"/>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正方形/長方形 79"/>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8" name="十字形 97"/>
          <p:cNvSpPr/>
          <p:nvPr/>
        </p:nvSpPr>
        <p:spPr>
          <a:xfrm rot="2700000">
            <a:off x="6239608" y="4414453"/>
            <a:ext cx="604805" cy="604805"/>
          </a:xfrm>
          <a:prstGeom prst="plus">
            <a:avLst>
              <a:gd name="adj" fmla="val 40578"/>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grpSp>
        <p:nvGrpSpPr>
          <p:cNvPr id="143" name="Group 6"/>
          <p:cNvGrpSpPr>
            <a:grpSpLocks noChangeAspect="1"/>
          </p:cNvGrpSpPr>
          <p:nvPr/>
        </p:nvGrpSpPr>
        <p:grpSpPr bwMode="auto">
          <a:xfrm>
            <a:off x="8642328" y="4654612"/>
            <a:ext cx="184104" cy="305103"/>
            <a:chOff x="1679" y="1689"/>
            <a:chExt cx="318" cy="527"/>
          </a:xfrm>
        </p:grpSpPr>
        <p:sp>
          <p:nvSpPr>
            <p:cNvPr id="144" name="Oval 7"/>
            <p:cNvSpPr>
              <a:spLocks noChangeArrowheads="1"/>
            </p:cNvSpPr>
            <p:nvPr/>
          </p:nvSpPr>
          <p:spPr bwMode="auto">
            <a:xfrm>
              <a:off x="1740" y="1689"/>
              <a:ext cx="197" cy="198"/>
            </a:xfrm>
            <a:prstGeom prst="ellipse">
              <a:avLst/>
            </a:pr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8"/>
            <p:cNvSpPr>
              <a:spLocks/>
            </p:cNvSpPr>
            <p:nvPr/>
          </p:nvSpPr>
          <p:spPr bwMode="auto">
            <a:xfrm>
              <a:off x="1679"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6" name="正方形/長方形 145"/>
          <p:cNvSpPr/>
          <p:nvPr/>
        </p:nvSpPr>
        <p:spPr>
          <a:xfrm>
            <a:off x="7431541" y="4276085"/>
            <a:ext cx="866056"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直接相談</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5972339" y="4077115"/>
            <a:ext cx="1176690" cy="472970"/>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富裕層以外の患者は、病院に行かず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5162763" y="4985490"/>
            <a:ext cx="1500498" cy="387726"/>
          </a:xfrm>
          <a:prstGeom prst="rect">
            <a:avLst/>
          </a:prstGeom>
        </p:spPr>
        <p:txBody>
          <a:bodyPr wrap="square" lIns="0" tIns="0" rIns="0" bIns="0">
            <a:noAutofit/>
          </a:bodyPr>
          <a:lstStyle/>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公立病院は設備が悪い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私立病院は価格が高い</a:t>
            </a:r>
            <a:endParaRPr lang="en-US" altLang="ja-JP"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0" name="Rectangle 6"/>
          <p:cNvSpPr>
            <a:spLocks noChangeArrowheads="1"/>
          </p:cNvSpPr>
          <p:nvPr/>
        </p:nvSpPr>
        <p:spPr bwMode="auto">
          <a:xfrm rot="16200000">
            <a:off x="5325806" y="5692939"/>
            <a:ext cx="555371" cy="857684"/>
          </a:xfrm>
          <a:prstGeom prst="round2SameRect">
            <a:avLst>
              <a:gd name="adj1" fmla="val 6948"/>
              <a:gd name="adj2" fmla="val 0"/>
            </a:avLst>
          </a:prstGeom>
          <a:solidFill>
            <a:srgbClr val="A2BBDC"/>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100" b="1" dirty="0">
                <a:cs typeface="Arial" panose="020B0604020202020204" pitchFamily="34" charset="0"/>
              </a:rPr>
              <a:t>マージン率</a:t>
            </a:r>
            <a:endParaRPr lang="en-US" altLang="ko-KR" sz="1100" b="1" dirty="0">
              <a:cs typeface="Arial" panose="020B0604020202020204" pitchFamily="34" charset="0"/>
            </a:endParaRPr>
          </a:p>
        </p:txBody>
      </p:sp>
      <p:sp>
        <p:nvSpPr>
          <p:cNvPr id="94" name="正方形/長方形 93"/>
          <p:cNvSpPr/>
          <p:nvPr/>
        </p:nvSpPr>
        <p:spPr>
          <a:xfrm>
            <a:off x="8173098" y="4953198"/>
            <a:ext cx="919194"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薬剤師の影響力が強い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1496616" y="3356992"/>
            <a:ext cx="2108911" cy="261610"/>
          </a:xfrm>
          <a:prstGeom prst="rect">
            <a:avLst/>
          </a:prstGeom>
        </p:spPr>
        <p:txBody>
          <a:bodyPr wrap="none" lIns="0">
            <a:noAutofit/>
          </a:bodyPr>
          <a:lstStyle/>
          <a:p>
            <a:pPr fontAlgn="ctr">
              <a:lnSpc>
                <a:spcPct val="110000"/>
              </a:lnSpc>
              <a:spcAft>
                <a:spcPts val="200"/>
              </a:spcAft>
              <a:buClr>
                <a:srgbClr val="5F8AC3"/>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その他に、政府による入札もある。</a:t>
            </a:r>
          </a:p>
        </p:txBody>
      </p:sp>
      <p:sp>
        <p:nvSpPr>
          <p:cNvPr id="95" name="テキスト ボックス 9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医薬品の民間取引のうち、医薬品卸を介した取引が</a:t>
            </a:r>
            <a:r>
              <a:rPr lang="en-US" altLang="ja-JP" sz="1400" dirty="0"/>
              <a:t>80%</a:t>
            </a:r>
            <a:r>
              <a:rPr lang="ja-JP" altLang="en-US" sz="1400" dirty="0" err="1"/>
              <a:t>、</a:t>
            </a:r>
            <a:r>
              <a:rPr lang="ja-JP" altLang="en-US" sz="1400" dirty="0"/>
              <a:t>薬局との直接取引が</a:t>
            </a:r>
            <a:r>
              <a:rPr lang="en-US" altLang="ja-JP" sz="1400" dirty="0"/>
              <a:t>20%</a:t>
            </a:r>
            <a:r>
              <a:rPr lang="ja-JP" altLang="en-US" sz="1400" dirty="0"/>
              <a:t>である（売上ベース）。</a:t>
            </a:r>
            <a:endParaRPr lang="en-US" altLang="ja-JP" sz="1400" dirty="0"/>
          </a:p>
        </p:txBody>
      </p:sp>
    </p:spTree>
    <p:extLst>
      <p:ext uri="{BB962C8B-B14F-4D97-AF65-F5344CB8AC3E}">
        <p14:creationId xmlns:p14="http://schemas.microsoft.com/office/powerpoint/2010/main" val="1898765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311825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44" imgH="443" progId="TCLayout.ActiveDocument.1">
                  <p:embed/>
                </p:oleObj>
              </mc:Choice>
              <mc:Fallback>
                <p:oleObj name="think-cellスライド" r:id="rId11"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3" name="Chart 22">
            <a:extLst>
              <a:ext uri="{FF2B5EF4-FFF2-40B4-BE49-F238E27FC236}">
                <a16:creationId xmlns:a16="http://schemas.microsoft.com/office/drawing/2014/main" id="{60215904-253C-EB11-F86D-685FDC2B8543}"/>
              </a:ext>
            </a:extLst>
          </p:cNvPr>
          <p:cNvGraphicFramePr/>
          <p:nvPr>
            <p:custDataLst>
              <p:tags r:id="rId3"/>
            </p:custDataLst>
            <p:extLst>
              <p:ext uri="{D42A27DB-BD31-4B8C-83A1-F6EECF244321}">
                <p14:modId xmlns:p14="http://schemas.microsoft.com/office/powerpoint/2010/main" val="2344315318"/>
              </p:ext>
            </p:extLst>
          </p:nvPr>
        </p:nvGraphicFramePr>
        <p:xfrm>
          <a:off x="303213" y="2019300"/>
          <a:ext cx="8816975" cy="4103688"/>
        </p:xfrm>
        <a:graphic>
          <a:graphicData uri="http://schemas.openxmlformats.org/drawingml/2006/chart">
            <c:chart xmlns:c="http://schemas.openxmlformats.org/drawingml/2006/chart" xmlns:r="http://schemas.openxmlformats.org/officeDocument/2006/relationships" r:id="rId13"/>
          </a:graphicData>
        </a:graphic>
      </p:graphicFrame>
      <p:sp>
        <p:nvSpPr>
          <p:cNvPr id="65" name="テキスト プレースホルダ 9"/>
          <p:cNvSpPr>
            <a:spLocks/>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p:cNvSpPr>
          <p:nvPr>
            <p:custDataLst>
              <p:tags r:id="rId5"/>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p:cNvSpPr>
          <p:nvPr>
            <p:custDataLst>
              <p:tags r:id="rId6"/>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useBgFill="1">
        <p:nvSpPr>
          <p:cNvPr id="27" name="テキスト プレースホルダ 9">
            <a:extLst>
              <a:ext uri="{FF2B5EF4-FFF2-40B4-BE49-F238E27FC236}">
                <a16:creationId xmlns:a16="http://schemas.microsoft.com/office/drawing/2014/main" id="{A0F51B1D-3CC9-4116-9D34-A15C2AFEA8AA}"/>
              </a:ext>
            </a:extLst>
          </p:cNvPr>
          <p:cNvSpPr>
            <a:spLocks/>
          </p:cNvSpPr>
          <p:nvPr>
            <p:custDataLst>
              <p:tags r:id="rId7"/>
            </p:custDataLst>
          </p:nvPr>
        </p:nvSpPr>
        <p:spPr bwMode="gray">
          <a:xfrm>
            <a:off x="6591300" y="3554413"/>
            <a:ext cx="506413" cy="168275"/>
          </a:xfrm>
          <a:prstGeom prst="rect">
            <a:avLst/>
          </a:prstGeom>
          <a:ln>
            <a:noFill/>
          </a:ln>
          <a:effectLst/>
        </p:spPr>
        <p:txBody>
          <a:bodyPr vert="horz" wrap="none" lIns="20638" tIns="0" rIns="2063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092DD2-89CA-4E36-8398-6BD2DE1DDBAB}" type="datetime'3'''''',''''5''''''''1''''''''''''8''''.''''''''''0'''''''''">
              <a:rPr lang="en-US" altLang="en-US" sz="1100" smtClean="0"/>
              <a:pPr/>
              <a:t>3,518.0</a:t>
            </a:fld>
            <a:endParaRPr lang="ja-JP" altLang="en-US" sz="1100" dirty="0">
              <a:sym typeface="+mn-lt"/>
            </a:endParaRPr>
          </a:p>
        </p:txBody>
      </p:sp>
      <p:sp>
        <p:nvSpPr>
          <p:cNvPr id="95" name="テキスト プレースホルダ 9"/>
          <p:cNvSpPr>
            <a:spLocks/>
          </p:cNvSpPr>
          <p:nvPr>
            <p:custDataLst>
              <p:tags r:id="rId8"/>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6" name="テキスト プレースホルダ 9">
            <a:extLst>
              <a:ext uri="{FF2B5EF4-FFF2-40B4-BE49-F238E27FC236}">
                <a16:creationId xmlns:a16="http://schemas.microsoft.com/office/drawing/2014/main" id="{135A76AC-F51B-A0A2-0C33-1078ECBB5FE7}"/>
              </a:ext>
            </a:extLst>
          </p:cNvPr>
          <p:cNvSpPr>
            <a:spLocks/>
          </p:cNvSpPr>
          <p:nvPr>
            <p:custDataLst>
              <p:tags r:id="rId9"/>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12EAA4-56AA-423D-B217-711EC1ED5220}" type="datetime'''''''''''''''''''''''''''''''2''''''''''''2'''''''''''''''">
              <a:rPr kumimoji="0" lang="en-US" altLang="en-US" sz="1000" smtClean="0"/>
              <a:pPr/>
              <a:t>22</a:t>
            </a:fld>
            <a:endParaRPr kumimoji="0" lang="ja-JP" altLang="en-US" sz="1000" dirty="0">
              <a:sym typeface="+mn-lt"/>
            </a:endParaRPr>
          </a:p>
        </p:txBody>
      </p:sp>
    </p:spTree>
    <p:extLst>
      <p:ext uri="{BB962C8B-B14F-4D97-AF65-F5344CB8AC3E}">
        <p14:creationId xmlns:p14="http://schemas.microsoft.com/office/powerpoint/2010/main" val="711044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1146956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カンパサール「</a:t>
            </a:r>
            <a:r>
              <a:rPr kumimoji="1" lang="ja-JP" altLang="en-US" sz="800" dirty="0"/>
              <a:t>第４回　中南米事業を統括パラマウントベッド」（</a:t>
            </a:r>
            <a:r>
              <a:rPr kumimoji="1" lang="en-US" altLang="ja-JP" sz="800" dirty="0"/>
              <a:t>https://www.nna.jp/nnakanpasar/backnumber/171101/feature_002</a:t>
            </a:r>
            <a:r>
              <a:rPr kumimoji="1"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233770823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200" b="0" i="0" u="none" strike="noStrike" dirty="0">
                          <a:solidFill>
                            <a:schemeClr val="tx1"/>
                          </a:solidFill>
                          <a:effectLst/>
                          <a:latin typeface="+mn-lt"/>
                          <a:ea typeface="ＭＳ Ｐゴシック" panose="020B0600070205080204" pitchFamily="50" charset="-128"/>
                        </a:rPr>
                        <a:t>‐</a:t>
                      </a:r>
                      <a:endParaRPr 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200" b="0" i="0" u="none" strike="noStrike" dirty="0">
                          <a:solidFill>
                            <a:schemeClr val="tx1"/>
                          </a:solidFill>
                          <a:effectLst/>
                          <a:latin typeface="+mn-lt"/>
                          <a:ea typeface="ＭＳ Ｐゴシック" panose="020B0600070205080204" pitchFamily="50" charset="-128"/>
                        </a:rPr>
                        <a:t>パラマウントベッド</a:t>
                      </a:r>
                      <a:endParaRPr 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1950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57085" y="1838039"/>
            <a:ext cx="8152299" cy="310194"/>
            <a:chOff x="4803499" y="2113806"/>
            <a:chExt cx="7821821"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499" y="2113806"/>
              <a:ext cx="782182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268861914"/>
              </p:ext>
            </p:extLst>
          </p:nvPr>
        </p:nvGraphicFramePr>
        <p:xfrm>
          <a:off x="257085" y="2278124"/>
          <a:ext cx="5751376" cy="972000"/>
        </p:xfrm>
        <a:graphic>
          <a:graphicData uri="http://schemas.openxmlformats.org/drawingml/2006/table">
            <a:tbl>
              <a:tblPr firstRow="1" bandRow="1">
                <a:tableStyleId>{5C22544A-7EE6-4342-B048-85BDC9FD1C3A}</a:tableStyleId>
              </a:tblPr>
              <a:tblGrid>
                <a:gridCol w="3613365">
                  <a:extLst>
                    <a:ext uri="{9D8B030D-6E8A-4147-A177-3AD203B41FA5}">
                      <a16:colId xmlns:a16="http://schemas.microsoft.com/office/drawing/2014/main" val="20000"/>
                    </a:ext>
                  </a:extLst>
                </a:gridCol>
                <a:gridCol w="2138011">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400" dirty="0">
                          <a:solidFill>
                            <a:schemeClr val="tx1"/>
                          </a:solidFill>
                        </a:rPr>
                        <a:t>46.4%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25.9%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17.5%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501008"/>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3372206688"/>
              </p:ext>
            </p:extLst>
          </p:nvPr>
        </p:nvGraphicFramePr>
        <p:xfrm>
          <a:off x="209736" y="3815737"/>
          <a:ext cx="8847720" cy="237072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lang="en-US" altLang="ja-JP" sz="14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F0E6B408-14BA-486D-B65C-C8D3007C1163}"/>
              </a:ext>
            </a:extLst>
          </p:cNvPr>
          <p:cNvSpPr txBox="1"/>
          <p:nvPr/>
        </p:nvSpPr>
        <p:spPr>
          <a:xfrm>
            <a:off x="6450181" y="640836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0187659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48E899-17E0-409A-AC17-751AEE5900BD}"/>
              </a:ext>
            </a:extLst>
          </p:cNvPr>
          <p:cNvGraphicFramePr>
            <a:graphicFrameLocks/>
          </p:cNvGraphicFramePr>
          <p:nvPr>
            <p:custDataLst>
              <p:tags r:id="rId1"/>
            </p:custDataLst>
            <p:extLst>
              <p:ext uri="{D42A27DB-BD31-4B8C-83A1-F6EECF244321}">
                <p14:modId xmlns:p14="http://schemas.microsoft.com/office/powerpoint/2010/main" val="103519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FF48E899-17E0-409A-AC17-751AEE5900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ブラジル／医療関連／その他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デジタルヘルス関連 （</a:t>
            </a:r>
            <a:r>
              <a:rPr lang="en-US" altLang="ja-JP" dirty="0"/>
              <a:t>1/2</a:t>
            </a:r>
            <a:r>
              <a:rPr lang="ja-JP" altLang="en-US" dirty="0"/>
              <a:t>）</a:t>
            </a:r>
            <a:endParaRPr lang="zh-CN" altLang="en-US" dirty="0"/>
          </a:p>
        </p:txBody>
      </p:sp>
      <p:sp>
        <p:nvSpPr>
          <p:cNvPr id="5" name="Rectangle 4">
            <a:extLst>
              <a:ext uri="{FF2B5EF4-FFF2-40B4-BE49-F238E27FC236}">
                <a16:creationId xmlns:a16="http://schemas.microsoft.com/office/drawing/2014/main" id="{9F317611-5BEF-4BAF-A32D-B03A85ABD8E5}"/>
              </a:ext>
            </a:extLst>
          </p:cNvPr>
          <p:cNvSpPr/>
          <p:nvPr/>
        </p:nvSpPr>
        <p:spPr>
          <a:xfrm>
            <a:off x="4863414"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2D077849-4191-4C36-A132-4FE53CEF0914}"/>
              </a:ext>
            </a:extLst>
          </p:cNvPr>
          <p:cNvSpPr/>
          <p:nvPr/>
        </p:nvSpPr>
        <p:spPr>
          <a:xfrm>
            <a:off x="4863414"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0.58</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2BE4EF2E-08C1-462D-A2EB-E2D022670281}"/>
              </a:ext>
            </a:extLst>
          </p:cNvPr>
          <p:cNvSpPr/>
          <p:nvPr/>
        </p:nvSpPr>
        <p:spPr>
          <a:xfrm>
            <a:off x="4869234"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6AD8BC23-F199-4471-ADFE-EA057E2B98DA}"/>
              </a:ext>
            </a:extLst>
          </p:cNvPr>
          <p:cNvSpPr txBox="1">
            <a:spLocks/>
          </p:cNvSpPr>
          <p:nvPr/>
        </p:nvSpPr>
        <p:spPr>
          <a:xfrm>
            <a:off x="290820" y="1096738"/>
            <a:ext cx="9414706"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保健省は、</a:t>
            </a:r>
            <a:r>
              <a:rPr lang="en-US" altLang="ja-JP" dirty="0"/>
              <a:t>2020</a:t>
            </a:r>
            <a:r>
              <a:rPr lang="ja-JP" altLang="en-US" dirty="0"/>
              <a:t>年から</a:t>
            </a:r>
            <a:r>
              <a:rPr lang="en-US" altLang="ja-JP" dirty="0"/>
              <a:t>2028</a:t>
            </a:r>
            <a:r>
              <a:rPr lang="ja-JP" altLang="en-US" dirty="0"/>
              <a:t>年にかけて、公共システムにおけるデジタルソリューションとプラットフォームの統合を計画、整理、促進するため、「ブラジルのデジタル戦略」を策定している。</a:t>
            </a:r>
            <a:endParaRPr lang="ja-JP" altLang="en-US" sz="1200" dirty="0">
              <a:solidFill>
                <a:srgbClr val="000000"/>
              </a:solidFill>
            </a:endParaRPr>
          </a:p>
        </p:txBody>
      </p:sp>
      <p:graphicFrame>
        <p:nvGraphicFramePr>
          <p:cNvPr id="9" name="表 4">
            <a:extLst>
              <a:ext uri="{FF2B5EF4-FFF2-40B4-BE49-F238E27FC236}">
                <a16:creationId xmlns:a16="http://schemas.microsoft.com/office/drawing/2014/main" id="{4BD3F2ED-9E9F-4532-ADEE-72047EF7BB31}"/>
              </a:ext>
            </a:extLst>
          </p:cNvPr>
          <p:cNvGraphicFramePr>
            <a:graphicFrameLocks noGrp="1"/>
          </p:cNvGraphicFramePr>
          <p:nvPr>
            <p:extLst>
              <p:ext uri="{D42A27DB-BD31-4B8C-83A1-F6EECF244321}">
                <p14:modId xmlns:p14="http://schemas.microsoft.com/office/powerpoint/2010/main" val="248499487"/>
              </p:ext>
            </p:extLst>
          </p:nvPr>
        </p:nvGraphicFramePr>
        <p:xfrm>
          <a:off x="201682" y="2348879"/>
          <a:ext cx="9438944" cy="409489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9008">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ブラジル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1024">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携帯電話の契約数 （</a:t>
                      </a:r>
                      <a:r>
                        <a:rPr lang="en-US" altLang="ja-JP" sz="1050" dirty="0"/>
                        <a:t>100</a:t>
                      </a:r>
                      <a:r>
                        <a:rPr lang="ja-JP" altLang="en-US" sz="1050" dirty="0"/>
                        <a:t>人当たり）</a:t>
                      </a:r>
                      <a:endParaRPr kumimoji="1" lang="ja-JP" altLang="en-US" sz="105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99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0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固定ブロードバンドの契約数（</a:t>
                      </a:r>
                      <a:r>
                        <a:rPr lang="en-US" altLang="ja-JP" sz="1050" dirty="0"/>
                        <a:t>100</a:t>
                      </a:r>
                      <a:r>
                        <a:rPr lang="ja-JP" altLang="en-US" sz="1050" dirty="0"/>
                        <a:t>人当たり）</a:t>
                      </a:r>
                      <a:endParaRPr lang="en-GB"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20.97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51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dirty="0"/>
                        <a:t>GDP</a:t>
                      </a:r>
                      <a:r>
                        <a:rPr lang="ja-JP" altLang="en-US" sz="1050" dirty="0"/>
                        <a:t>比での研究・開発支出（％）</a:t>
                      </a:r>
                      <a:endParaRPr lang="en-GB"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1.17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722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デジタルヘルスに関する政策の有無と予算の投下状況</a:t>
                      </a:r>
                      <a:endParaRPr lang="en-GB" altLang="ja-JP" sz="105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1050" dirty="0"/>
                        <a:t>保健省は、</a:t>
                      </a:r>
                      <a:r>
                        <a:rPr lang="en-US" altLang="ja-JP" sz="1050" dirty="0"/>
                        <a:t>SUS</a:t>
                      </a:r>
                      <a:r>
                        <a:rPr lang="ja-JP" altLang="en-US" sz="1050" dirty="0"/>
                        <a:t>の公的基礎医療部門のデジタル化のために</a:t>
                      </a:r>
                      <a:r>
                        <a:rPr lang="en-US" altLang="ja-JP" sz="1050" dirty="0"/>
                        <a:t>2020</a:t>
                      </a:r>
                      <a:r>
                        <a:rPr lang="ja-JP" altLang="en-US" sz="1050" dirty="0"/>
                        <a:t>年までに</a:t>
                      </a:r>
                      <a:r>
                        <a:rPr lang="en-US" altLang="ja-JP" sz="1050" dirty="0"/>
                        <a:t>8300</a:t>
                      </a:r>
                      <a:r>
                        <a:rPr lang="ja-JP" altLang="en-US" sz="1050" dirty="0"/>
                        <a:t>万</a:t>
                      </a:r>
                      <a:r>
                        <a:rPr lang="en-US" altLang="ja-JP" sz="1050" dirty="0"/>
                        <a:t>US$</a:t>
                      </a:r>
                      <a:r>
                        <a:rPr lang="ja-JP" altLang="en-US" sz="1050" dirty="0"/>
                        <a:t>を投資すると発表。</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503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デジタルヘルスデータの所有権、アクセス、共有を管理し、個人のプライバシーを保護する法律の有無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dirty="0"/>
                        <a:t>SUS</a:t>
                      </a:r>
                      <a:r>
                        <a:rPr lang="ja-JP" altLang="en-US" sz="1050" dirty="0"/>
                        <a:t>におけるデータ収集等は、ブラジルのデータ保護法</a:t>
                      </a:r>
                      <a:r>
                        <a:rPr lang="en-US" altLang="ja-JP" sz="1050" dirty="0"/>
                        <a:t>-LGPD</a:t>
                      </a:r>
                      <a:r>
                        <a:rPr lang="ja-JP" altLang="en-US" sz="1050" dirty="0"/>
                        <a:t>に準拠して規制される。</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50373">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研修中医療従事者向けのデジタルヘルス関連のカリキュラム有無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サンパウロ大学（</a:t>
                      </a:r>
                      <a:r>
                        <a:rPr lang="en-US" altLang="ja-JP" sz="1050" dirty="0"/>
                        <a:t>USP</a:t>
                      </a:r>
                      <a:r>
                        <a:rPr lang="ja-JP" altLang="en-US" sz="1050" dirty="0"/>
                        <a:t>）の大学病院は、医療情報管理の技術と実践を広める連盟に加盟している。</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5037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デジタルヘルス</a:t>
                      </a:r>
                      <a:r>
                        <a:rPr lang="en-US" altLang="ja-JP" sz="1050" dirty="0"/>
                        <a:t>/</a:t>
                      </a:r>
                      <a:r>
                        <a:rPr lang="ja-JP" altLang="en-US" sz="1050" dirty="0"/>
                        <a:t>健康情報学</a:t>
                      </a:r>
                      <a:r>
                        <a:rPr lang="en-US" altLang="ja-JP" sz="1050" dirty="0"/>
                        <a:t>/</a:t>
                      </a:r>
                      <a:r>
                        <a:rPr lang="ja-JP" altLang="en-US" sz="1050" dirty="0"/>
                        <a:t>健康情報システム</a:t>
                      </a:r>
                      <a:r>
                        <a:rPr lang="en-US" altLang="ja-JP" sz="1050" dirty="0"/>
                        <a:t>/</a:t>
                      </a:r>
                      <a:r>
                        <a:rPr lang="ja-JP" altLang="en-US" sz="1050" dirty="0"/>
                        <a:t>生物医学情報学を扱う学位プログラムの有無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存在を確認できていない。</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8102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電子カルテ普及率</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050" b="0" kern="1200" dirty="0">
                          <a:solidFill>
                            <a:schemeClr val="tx1"/>
                          </a:solidFill>
                          <a:latin typeface="+mn-lt"/>
                          <a:ea typeface="ＭＳ Ｐゴシック" charset="-128"/>
                          <a:cs typeface="Arial" pitchFamily="34" charset="0"/>
                        </a:rPr>
                        <a:t>病院レベルでは</a:t>
                      </a:r>
                      <a:r>
                        <a:rPr kumimoji="1" lang="en-US" altLang="ja-JP" sz="1050" b="0" kern="1200" dirty="0">
                          <a:solidFill>
                            <a:schemeClr val="tx1"/>
                          </a:solidFill>
                          <a:latin typeface="+mn-lt"/>
                          <a:ea typeface="ＭＳ Ｐゴシック" charset="-128"/>
                          <a:cs typeface="Arial" pitchFamily="34" charset="0"/>
                        </a:rPr>
                        <a:t>82%</a:t>
                      </a:r>
                      <a:r>
                        <a:rPr kumimoji="1" lang="ja-JP" altLang="en-US" sz="1050" b="0" kern="1200" dirty="0">
                          <a:solidFill>
                            <a:schemeClr val="tx1"/>
                          </a:solidFill>
                          <a:latin typeface="+mn-lt"/>
                          <a:ea typeface="ＭＳ Ｐゴシック" charset="-128"/>
                          <a:cs typeface="Arial" pitchFamily="34" charset="0"/>
                        </a:rPr>
                        <a:t>の普及率という調査がある。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61972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医療関連目的に使用するためのマスター患者インデックスの存在の有無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dirty="0"/>
                        <a:t>SUS</a:t>
                      </a:r>
                      <a:r>
                        <a:rPr lang="ja-JP" altLang="en-US" sz="1050" dirty="0"/>
                        <a:t>は、病院、診察、地域ごとの医師の有無、地域ごとの主な病気の発生状況などのデータを調べることができるが、患者個人のデータへのアクセスは不可能である。</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10" name="グループ化 7">
            <a:extLst>
              <a:ext uri="{FF2B5EF4-FFF2-40B4-BE49-F238E27FC236}">
                <a16:creationId xmlns:a16="http://schemas.microsoft.com/office/drawing/2014/main" id="{8420512E-F970-4B6C-B41B-3D473FFA65CA}"/>
              </a:ext>
            </a:extLst>
          </p:cNvPr>
          <p:cNvGrpSpPr>
            <a:grpSpLocks/>
          </p:cNvGrpSpPr>
          <p:nvPr/>
        </p:nvGrpSpPr>
        <p:grpSpPr>
          <a:xfrm>
            <a:off x="200026" y="2049928"/>
            <a:ext cx="9505950" cy="234026"/>
            <a:chOff x="4944173" y="2113806"/>
            <a:chExt cx="5861371" cy="288032"/>
          </a:xfrm>
        </p:grpSpPr>
        <p:cxnSp>
          <p:nvCxnSpPr>
            <p:cNvPr id="11" name="直線コネクタ 6">
              <a:extLst>
                <a:ext uri="{FF2B5EF4-FFF2-40B4-BE49-F238E27FC236}">
                  <a16:creationId xmlns:a16="http://schemas.microsoft.com/office/drawing/2014/main" id="{3C4DA72E-6B0D-4ACF-B1B0-81CC8E892A37}"/>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65255E7-A117-4FDF-8154-6B61C9B6CCF4}"/>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7A33E0FD-96D4-46D1-93AC-F0CB0DD008AA}"/>
              </a:ext>
            </a:extLst>
          </p:cNvPr>
          <p:cNvGrpSpPr/>
          <p:nvPr/>
        </p:nvGrpSpPr>
        <p:grpSpPr>
          <a:xfrm>
            <a:off x="4921154" y="2121639"/>
            <a:ext cx="624065" cy="131254"/>
            <a:chOff x="1683298" y="1217608"/>
            <a:chExt cx="768081" cy="161543"/>
          </a:xfrm>
        </p:grpSpPr>
        <p:sp>
          <p:nvSpPr>
            <p:cNvPr id="14" name="RectangleLegend1">
              <a:extLst>
                <a:ext uri="{FF2B5EF4-FFF2-40B4-BE49-F238E27FC236}">
                  <a16:creationId xmlns:a16="http://schemas.microsoft.com/office/drawing/2014/main" id="{6C3B1B08-5E7F-4781-A964-0FC605E315FE}"/>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968C0F9-A2AF-4706-AC66-07FF131BF27B}"/>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E7537DA2-0E3F-4763-A598-6A653F8801DA}"/>
              </a:ext>
            </a:extLst>
          </p:cNvPr>
          <p:cNvGrpSpPr/>
          <p:nvPr/>
        </p:nvGrpSpPr>
        <p:grpSpPr>
          <a:xfrm>
            <a:off x="6764499" y="2121639"/>
            <a:ext cx="837265" cy="131254"/>
            <a:chOff x="6093809" y="996633"/>
            <a:chExt cx="1030481" cy="161543"/>
          </a:xfrm>
        </p:grpSpPr>
        <p:sp>
          <p:nvSpPr>
            <p:cNvPr id="17" name="RectangleLegend3">
              <a:extLst>
                <a:ext uri="{FF2B5EF4-FFF2-40B4-BE49-F238E27FC236}">
                  <a16:creationId xmlns:a16="http://schemas.microsoft.com/office/drawing/2014/main" id="{FC627467-4E98-4764-ABC6-D305059B9ECD}"/>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6F31C54D-75C2-4369-AD09-55DB17388CB0}"/>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950D83EE-7C5F-4A87-B260-7250EAD5211B}"/>
              </a:ext>
            </a:extLst>
          </p:cNvPr>
          <p:cNvGrpSpPr/>
          <p:nvPr/>
        </p:nvGrpSpPr>
        <p:grpSpPr>
          <a:xfrm>
            <a:off x="5721700" y="2121639"/>
            <a:ext cx="837265" cy="131254"/>
            <a:chOff x="2556137" y="1206048"/>
            <a:chExt cx="1030481" cy="161543"/>
          </a:xfrm>
        </p:grpSpPr>
        <p:sp>
          <p:nvSpPr>
            <p:cNvPr id="20" name="RectangleLegend2">
              <a:extLst>
                <a:ext uri="{FF2B5EF4-FFF2-40B4-BE49-F238E27FC236}">
                  <a16:creationId xmlns:a16="http://schemas.microsoft.com/office/drawing/2014/main" id="{CB313E1F-ED48-4295-B6A2-EBBE44C1E90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643AB782-CB83-48F7-B05D-90F9D51B518C}"/>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9B563595-FB5E-417D-B5AA-A7D2C2DF3097}"/>
              </a:ext>
            </a:extLst>
          </p:cNvPr>
          <p:cNvGrpSpPr/>
          <p:nvPr/>
        </p:nvGrpSpPr>
        <p:grpSpPr>
          <a:xfrm>
            <a:off x="7807302" y="2121639"/>
            <a:ext cx="728262" cy="131254"/>
            <a:chOff x="6093809" y="1205598"/>
            <a:chExt cx="896322" cy="161543"/>
          </a:xfrm>
        </p:grpSpPr>
        <p:sp>
          <p:nvSpPr>
            <p:cNvPr id="23" name="RectangleLegend4">
              <a:extLst>
                <a:ext uri="{FF2B5EF4-FFF2-40B4-BE49-F238E27FC236}">
                  <a16:creationId xmlns:a16="http://schemas.microsoft.com/office/drawing/2014/main" id="{27F948BB-3BCA-4945-9064-250CB759EA8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856E882D-E8C8-4CEE-95DA-03B95A39B828}"/>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8E1B8C63-4FF8-49B9-B77B-CDE47C494ACF}"/>
              </a:ext>
            </a:extLst>
          </p:cNvPr>
          <p:cNvGrpSpPr/>
          <p:nvPr/>
        </p:nvGrpSpPr>
        <p:grpSpPr>
          <a:xfrm>
            <a:off x="8725062" y="2121639"/>
            <a:ext cx="624066" cy="131254"/>
            <a:chOff x="6093809" y="1415013"/>
            <a:chExt cx="768081" cy="161543"/>
          </a:xfrm>
        </p:grpSpPr>
        <p:sp>
          <p:nvSpPr>
            <p:cNvPr id="26" name="RectangleLegend5">
              <a:extLst>
                <a:ext uri="{FF2B5EF4-FFF2-40B4-BE49-F238E27FC236}">
                  <a16:creationId xmlns:a16="http://schemas.microsoft.com/office/drawing/2014/main" id="{65A83E72-23DA-4137-8A63-B23C13BCD8C1}"/>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EA702D3D-44CC-4123-9623-421ED8D2BEA0}"/>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4276175C-2285-4B4E-BF9D-299DDF78A78A}"/>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D0409AD6-3FB8-4EF7-971B-D848D83B803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42898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888699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80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vert="horz">
            <a:normAutofit/>
          </a:bodyPr>
          <a:lstStyle/>
          <a:p>
            <a:r>
              <a:rPr lang="ja-JP" altLang="en-US" sz="1400" noProof="1"/>
              <a:t>ブラジル／一般概況／経済</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都市化率、上位5都市の人口</a:t>
            </a:r>
          </a:p>
        </p:txBody>
      </p:sp>
      <p:sp>
        <p:nvSpPr>
          <p:cNvPr id="19" name="テキスト ボックス 18"/>
          <p:cNvSpPr txBox="1"/>
          <p:nvPr/>
        </p:nvSpPr>
        <p:spPr>
          <a:xfrm>
            <a:off x="273050" y="6447941"/>
            <a:ext cx="5256584" cy="123111"/>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と</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は、都市部に住む人口の割合。</a:t>
            </a:r>
          </a:p>
        </p:txBody>
      </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年に世界の都市化率は約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55%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であるのに対し、ブラジルは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81%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から継続して上昇傾向にある。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ブラジルでは産業の近代化に伴い都市化が急速に進んでおり、2035年までに90%に達すると予想されている。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Text Placeholder 12">
            <a:extLst>
              <a:ext uri="{FF2B5EF4-FFF2-40B4-BE49-F238E27FC236}">
                <a16:creationId xmlns:a16="http://schemas.microsoft.com/office/drawing/2014/main" id="{08DFEEB2-E768-AE63-2106-F52484329365}"/>
              </a:ext>
            </a:extLst>
          </p:cNvPr>
          <p:cNvSpPr>
            <a:spLocks/>
          </p:cNvSpPr>
          <p:nvPr>
            <p:custDataLst>
              <p:tags r:id="rId3"/>
            </p:custDataLst>
          </p:nvPr>
        </p:nvSpPr>
        <p:spPr bwMode="gray">
          <a:xfrm>
            <a:off x="349449" y="216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latin typeface="Arial" panose="020B0604020202020204" pitchFamily="34" charset="0"/>
                <a:cs typeface="Arial" panose="020B0604020202020204" pitchFamily="34" charset="0"/>
                <a:sym typeface="Arial" panose="020B0604020202020204" pitchFamily="34" charset="0"/>
              </a:rPr>
              <a:t>（%）</a:t>
            </a:r>
          </a:p>
        </p:txBody>
      </p:sp>
      <p:sp>
        <p:nvSpPr>
          <p:cNvPr id="12" name="Text Placeholder 12">
            <a:extLst>
              <a:ext uri="{FF2B5EF4-FFF2-40B4-BE49-F238E27FC236}">
                <a16:creationId xmlns:a16="http://schemas.microsoft.com/office/drawing/2014/main" id="{9BBDA3B8-B751-083F-5D35-A93564D26825}"/>
              </a:ext>
            </a:extLst>
          </p:cNvPr>
          <p:cNvSpPr>
            <a:spLocks/>
          </p:cNvSpPr>
          <p:nvPr>
            <p:custDataLst>
              <p:tags r:id="rId4"/>
            </p:custDataLst>
          </p:nvPr>
        </p:nvSpPr>
        <p:spPr bwMode="gray">
          <a:xfrm>
            <a:off x="52458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B4CCA5-9964-4C43-8A0E-8761693F6408}" type="datetime'''''''2''''0''''''''0''''''''''0'''">
              <a:rPr lang="ja-JP" altLang="en-US" sz="1000" b="0"/>
              <a:pPr algn="ctr">
                <a:spcBef>
                  <a:spcPct val="0"/>
                </a:spcBef>
                <a:spcAft>
                  <a:spcPct val="0"/>
                </a:spcAft>
              </a:pPr>
              <a:t>2000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58" name="Text Placeholder 12">
            <a:extLst>
              <a:ext uri="{FF2B5EF4-FFF2-40B4-BE49-F238E27FC236}">
                <a16:creationId xmlns:a16="http://schemas.microsoft.com/office/drawing/2014/main" id="{798CF1BC-0167-E8E4-C7B9-0A53EDF4BABF}"/>
              </a:ext>
            </a:extLst>
          </p:cNvPr>
          <p:cNvSpPr>
            <a:spLocks/>
          </p:cNvSpPr>
          <p:nvPr>
            <p:custDataLst>
              <p:tags r:id="rId5"/>
            </p:custDataLst>
          </p:nvPr>
        </p:nvSpPr>
        <p:spPr bwMode="gray">
          <a:xfrm>
            <a:off x="989963"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0F13F2C-187D-4211-81F0-B5BB40A290B8}" type="datetime'''''''''''''''''''''''0''''''''''''''''''''''''''''''''''''5'">
              <a:rPr lang="ja-JP" altLang="en-US" sz="1000" b="0"/>
              <a:pPr algn="ctr">
                <a:spcBef>
                  <a:spcPct val="0"/>
                </a:spcBef>
                <a:spcAft>
                  <a:spcPct val="0"/>
                </a:spcAft>
              </a:pPr>
              <a:t>05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57" name="Text Placeholder 12">
            <a:extLst>
              <a:ext uri="{FF2B5EF4-FFF2-40B4-BE49-F238E27FC236}">
                <a16:creationId xmlns:a16="http://schemas.microsoft.com/office/drawing/2014/main" id="{05D4DDD6-C19D-9C35-4F3B-B82541F61E5E}"/>
              </a:ext>
            </a:extLst>
          </p:cNvPr>
          <p:cNvSpPr>
            <a:spLocks/>
          </p:cNvSpPr>
          <p:nvPr>
            <p:custDataLst>
              <p:tags r:id="rId6"/>
            </p:custDataLst>
          </p:nvPr>
        </p:nvSpPr>
        <p:spPr bwMode="gray">
          <a:xfrm>
            <a:off x="1389364"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1E0314E-72A2-4A52-A179-01DCE9775976}" type="datetime'''10'''">
              <a:rPr lang="ja-JP" altLang="en-US" sz="1000" b="0"/>
              <a:pPr algn="ctr">
                <a:spcBef>
                  <a:spcPct val="0"/>
                </a:spcBef>
                <a:spcAft>
                  <a:spcPct val="0"/>
                </a:spcAft>
              </a:pPr>
              <a:t>10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12">
            <a:extLst>
              <a:ext uri="{FF2B5EF4-FFF2-40B4-BE49-F238E27FC236}">
                <a16:creationId xmlns:a16="http://schemas.microsoft.com/office/drawing/2014/main" id="{EAA95644-0157-9BF4-5675-F8AF78D3E688}"/>
              </a:ext>
            </a:extLst>
          </p:cNvPr>
          <p:cNvSpPr>
            <a:spLocks/>
          </p:cNvSpPr>
          <p:nvPr>
            <p:custDataLst>
              <p:tags r:id="rId7"/>
            </p:custDataLst>
          </p:nvPr>
        </p:nvSpPr>
        <p:spPr bwMode="gray">
          <a:xfrm>
            <a:off x="178876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577D006-586C-440B-ACDE-89FA4CACABD1}" type="datetime'''''''''''''''''''''''''''''''''''''15'''">
              <a:rPr lang="ja-JP" altLang="en-US" sz="1000" b="0"/>
              <a:pPr algn="ctr">
                <a:spcBef>
                  <a:spcPct val="0"/>
                </a:spcBef>
                <a:spcAft>
                  <a:spcPct val="0"/>
                </a:spcAft>
              </a:pPr>
              <a:t>15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0" name="Text Placeholder 12">
            <a:extLst>
              <a:ext uri="{FF2B5EF4-FFF2-40B4-BE49-F238E27FC236}">
                <a16:creationId xmlns:a16="http://schemas.microsoft.com/office/drawing/2014/main" id="{9E2BB347-9D02-4F97-349D-DFF08D6AC0FF}"/>
              </a:ext>
            </a:extLst>
          </p:cNvPr>
          <p:cNvSpPr>
            <a:spLocks/>
          </p:cNvSpPr>
          <p:nvPr>
            <p:custDataLst>
              <p:tags r:id="rId8"/>
            </p:custDataLst>
          </p:nvPr>
        </p:nvSpPr>
        <p:spPr bwMode="gray">
          <a:xfrm>
            <a:off x="2188166"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BAE89D-72EB-4DA4-8C27-913B06FA910D}" type="datetime'2''''0'''''''''''''''''''''''''''''''''''''''">
              <a:rPr lang="ja-JP" altLang="en-US" sz="1000" b="0"/>
              <a:pPr algn="ctr">
                <a:spcBef>
                  <a:spcPct val="0"/>
                </a:spcBef>
                <a:spcAft>
                  <a:spcPct val="0"/>
                </a:spcAft>
              </a:pPr>
              <a:t>20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41" name="Text Placeholder 12">
            <a:extLst>
              <a:ext uri="{FF2B5EF4-FFF2-40B4-BE49-F238E27FC236}">
                <a16:creationId xmlns:a16="http://schemas.microsoft.com/office/drawing/2014/main" id="{93DE1C93-B8BA-D51F-B6F6-9E3238DF2594}"/>
              </a:ext>
            </a:extLst>
          </p:cNvPr>
          <p:cNvSpPr>
            <a:spLocks/>
          </p:cNvSpPr>
          <p:nvPr>
            <p:custDataLst>
              <p:tags r:id="rId9"/>
            </p:custDataLst>
          </p:nvPr>
        </p:nvSpPr>
        <p:spPr bwMode="gray">
          <a:xfrm>
            <a:off x="2587567"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AE7653B-382C-4E4C-9CD3-4B78EBB704C2}" type="datetime'''''2''''''''''''5'''''''''">
              <a:rPr lang="ja-JP" altLang="en-US" sz="1000" b="0"/>
              <a:pPr algn="ctr">
                <a:spcBef>
                  <a:spcPct val="0"/>
                </a:spcBef>
                <a:spcAft>
                  <a:spcPct val="0"/>
                </a:spcAft>
              </a:pPr>
              <a:t>25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33" name="Text Placeholder 12">
            <a:extLst>
              <a:ext uri="{FF2B5EF4-FFF2-40B4-BE49-F238E27FC236}">
                <a16:creationId xmlns:a16="http://schemas.microsoft.com/office/drawing/2014/main" id="{3490A689-83D1-F05B-C1C2-06D52C0C3CC1}"/>
              </a:ext>
            </a:extLst>
          </p:cNvPr>
          <p:cNvSpPr>
            <a:spLocks/>
          </p:cNvSpPr>
          <p:nvPr>
            <p:custDataLst>
              <p:tags r:id="rId10"/>
            </p:custDataLst>
          </p:nvPr>
        </p:nvSpPr>
        <p:spPr bwMode="gray">
          <a:xfrm>
            <a:off x="2986968"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A4CFC9-9E51-4361-8C2F-7C83C43046C1}" type="datetime'''''''''''30'''''''''''''''''''''''''''''">
              <a:rPr lang="ja-JP" altLang="en-US" sz="1000" b="0"/>
              <a:pPr algn="ctr">
                <a:spcBef>
                  <a:spcPct val="0"/>
                </a:spcBef>
                <a:spcAft>
                  <a:spcPct val="0"/>
                </a:spcAft>
              </a:pPr>
              <a:t>30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8" name="Text Placeholder 12">
            <a:extLst>
              <a:ext uri="{FF2B5EF4-FFF2-40B4-BE49-F238E27FC236}">
                <a16:creationId xmlns:a16="http://schemas.microsoft.com/office/drawing/2014/main" id="{30B8DB22-FACE-288D-4E8D-4BF417F0ED28}"/>
              </a:ext>
            </a:extLst>
          </p:cNvPr>
          <p:cNvSpPr>
            <a:spLocks/>
          </p:cNvSpPr>
          <p:nvPr>
            <p:custDataLst>
              <p:tags r:id="rId11"/>
            </p:custDataLst>
          </p:nvPr>
        </p:nvSpPr>
        <p:spPr bwMode="gray">
          <a:xfrm>
            <a:off x="3386369"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4E3A1-BEE7-4799-B308-079C9EA9180E}" type="datetime'''''''''''''''''''3''''''''''''''''5'''''''''''''''''''''''''">
              <a:rPr lang="ja-JP" altLang="en-US" sz="1000" b="0"/>
              <a:pPr algn="ctr">
                <a:spcBef>
                  <a:spcPct val="0"/>
                </a:spcBef>
                <a:spcAft>
                  <a:spcPct val="0"/>
                </a:spcAft>
              </a:pPr>
              <a:t>35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3" name="Text Placeholder 12">
            <a:extLst>
              <a:ext uri="{FF2B5EF4-FFF2-40B4-BE49-F238E27FC236}">
                <a16:creationId xmlns:a16="http://schemas.microsoft.com/office/drawing/2014/main" id="{EC2ED30A-3B87-560B-036D-3B2A8158B874}"/>
              </a:ext>
            </a:extLst>
          </p:cNvPr>
          <p:cNvSpPr>
            <a:spLocks/>
          </p:cNvSpPr>
          <p:nvPr>
            <p:custDataLst>
              <p:tags r:id="rId12"/>
            </p:custDataLst>
          </p:nvPr>
        </p:nvSpPr>
        <p:spPr bwMode="gray">
          <a:xfrm>
            <a:off x="378577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81EBA89-A1FB-4A40-8839-007484D72F3E}" type="datetime'4''''''''0'''''''''">
              <a:rPr lang="ja-JP" altLang="en-US" sz="1000" b="0"/>
              <a:pPr algn="ctr">
                <a:spcBef>
                  <a:spcPct val="0"/>
                </a:spcBef>
                <a:spcAft>
                  <a:spcPct val="0"/>
                </a:spcAft>
              </a:pPr>
              <a:t>40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9" name="Text Placeholder 12">
            <a:extLst>
              <a:ext uri="{FF2B5EF4-FFF2-40B4-BE49-F238E27FC236}">
                <a16:creationId xmlns:a16="http://schemas.microsoft.com/office/drawing/2014/main" id="{588ADD3E-76CA-56DE-A185-078EAC7BE051}"/>
              </a:ext>
            </a:extLst>
          </p:cNvPr>
          <p:cNvSpPr>
            <a:spLocks/>
          </p:cNvSpPr>
          <p:nvPr>
            <p:custDataLst>
              <p:tags r:id="rId13"/>
            </p:custDataLst>
          </p:nvPr>
        </p:nvSpPr>
        <p:spPr bwMode="gray">
          <a:xfrm>
            <a:off x="4185171"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9B6771A-CE72-46DA-A130-9E6C9BF3781C}" type="datetime'''4''''''''''''''''5'''''''''''''''''''''''''''''''">
              <a:rPr lang="ja-JP" altLang="en-US" sz="1000" b="0"/>
              <a:pPr algn="ctr">
                <a:spcBef>
                  <a:spcPct val="0"/>
                </a:spcBef>
                <a:spcAft>
                  <a:spcPct val="0"/>
                </a:spcAft>
              </a:pPr>
              <a:t>45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B7B695E0-2593-43E8-351B-63363D7E176D}"/>
              </a:ext>
            </a:extLst>
          </p:cNvPr>
          <p:cNvSpPr>
            <a:spLocks/>
          </p:cNvSpPr>
          <p:nvPr>
            <p:custDataLst>
              <p:tags r:id="rId14"/>
            </p:custDataLst>
          </p:nvPr>
        </p:nvSpPr>
        <p:spPr bwMode="gray">
          <a:xfrm>
            <a:off x="4584576" y="60932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6E8A7-7CBC-410C-89B9-BE0297093788}" type="datetime'''''''''''''''''''''''5''''''''''''''''''''''''0'">
              <a:rPr lang="ja-JP" altLang="en-US" sz="1000" b="0"/>
              <a:pPr algn="ctr">
                <a:spcBef>
                  <a:spcPct val="0"/>
                </a:spcBef>
                <a:spcAft>
                  <a:spcPct val="0"/>
                </a:spcAft>
              </a:pPr>
              <a:t>50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cxnSp>
        <p:nvCxnSpPr>
          <p:cNvPr id="60" name="Straight Connector 59">
            <a:extLst>
              <a:ext uri="{FF2B5EF4-FFF2-40B4-BE49-F238E27FC236}">
                <a16:creationId xmlns:a16="http://schemas.microsoft.com/office/drawing/2014/main" id="{470EEF52-25E0-69B8-5FE2-B0DD974E86D8}"/>
              </a:ext>
            </a:extLst>
          </p:cNvPr>
          <p:cNvCxnSpPr/>
          <p:nvPr>
            <p:custDataLst>
              <p:tags r:id="rId15"/>
            </p:custDataLst>
          </p:nvPr>
        </p:nvCxnSpPr>
        <p:spPr bwMode="gray">
          <a:xfrm>
            <a:off x="4003516" y="4086066"/>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69E97F-11BE-6404-8639-C77D3BF7C8D9}"/>
              </a:ext>
            </a:extLst>
          </p:cNvPr>
          <p:cNvCxnSpPr/>
          <p:nvPr>
            <p:custDataLst>
              <p:tags r:id="rId16"/>
            </p:custDataLst>
          </p:nvPr>
        </p:nvCxnSpPr>
        <p:spPr bwMode="gray">
          <a:xfrm>
            <a:off x="4003516" y="4289266"/>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BE33ED45-18A6-DA27-08DD-5CC73EBE9988}"/>
              </a:ext>
            </a:extLst>
          </p:cNvPr>
          <p:cNvSpPr/>
          <p:nvPr>
            <p:custDataLst>
              <p:tags r:id="rId17"/>
            </p:custDataLst>
          </p:nvPr>
        </p:nvSpPr>
        <p:spPr bwMode="gray">
          <a:xfrm>
            <a:off x="4117816" y="4057491"/>
            <a:ext cx="57150" cy="5715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62" name="Rectangle 61">
            <a:extLst>
              <a:ext uri="{FF2B5EF4-FFF2-40B4-BE49-F238E27FC236}">
                <a16:creationId xmlns:a16="http://schemas.microsoft.com/office/drawing/2014/main" id="{A3116291-EAAC-D34F-8C42-E2B0312E02A9}"/>
              </a:ext>
            </a:extLst>
          </p:cNvPr>
          <p:cNvSpPr/>
          <p:nvPr>
            <p:custDataLst>
              <p:tags r:id="rId18"/>
            </p:custDataLst>
          </p:nvPr>
        </p:nvSpPr>
        <p:spPr bwMode="gray">
          <a:xfrm>
            <a:off x="4117816" y="4260691"/>
            <a:ext cx="57150" cy="5715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65" name="Text Placeholder 12">
            <a:extLst>
              <a:ext uri="{FF2B5EF4-FFF2-40B4-BE49-F238E27FC236}">
                <a16:creationId xmlns:a16="http://schemas.microsoft.com/office/drawing/2014/main" id="{9B4BB2FB-962D-AE05-8635-F3A8925DC32D}"/>
              </a:ext>
            </a:extLst>
          </p:cNvPr>
          <p:cNvSpPr>
            <a:spLocks/>
          </p:cNvSpPr>
          <p:nvPr>
            <p:custDataLst>
              <p:tags r:id="rId19"/>
            </p:custDataLst>
          </p:nvPr>
        </p:nvSpPr>
        <p:spPr bwMode="gray">
          <a:xfrm>
            <a:off x="4340066" y="401462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E5624222-EEE0-4B63-BA65-71AFBC5D4606}" type="datetime'''''''''''''''''''''''''''''''''''''都''''''市''''''部'''''''''''">
              <a:rPr lang="ja-JP" altLang="en-US" sz="1000" b="0"/>
              <a:pPr>
                <a:spcBef>
                  <a:spcPct val="0"/>
                </a:spcBef>
                <a:spcAft>
                  <a:spcPct val="0"/>
                </a:spcAft>
              </a:pPr>
              <a:t>都市部</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64" name="Text Placeholder 12">
            <a:extLst>
              <a:ext uri="{FF2B5EF4-FFF2-40B4-BE49-F238E27FC236}">
                <a16:creationId xmlns:a16="http://schemas.microsoft.com/office/drawing/2014/main" id="{ADF1CA68-2676-E98D-4E31-D4E8515DD237}"/>
              </a:ext>
            </a:extLst>
          </p:cNvPr>
          <p:cNvSpPr>
            <a:spLocks/>
          </p:cNvSpPr>
          <p:nvPr>
            <p:custDataLst>
              <p:tags r:id="rId20"/>
            </p:custDataLst>
          </p:nvPr>
        </p:nvSpPr>
        <p:spPr bwMode="gray">
          <a:xfrm>
            <a:off x="4340066" y="421782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CE249703-2E73-4297-8686-F7532749AC01}" type="datetime'''農''''村''''''''''''''''''''''''''''''''部'''">
              <a:rPr lang="ja-JP" altLang="en-US" sz="1000" b="0"/>
              <a:pPr>
                <a:spcBef>
                  <a:spcPct val="0"/>
                </a:spcBef>
                <a:spcAft>
                  <a:spcPct val="0"/>
                </a:spcAft>
              </a:pPr>
              <a:t>農村部</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grpSp>
        <p:nvGrpSpPr>
          <p:cNvPr id="70" name="グループ化 7">
            <a:extLst>
              <a:ext uri="{FF2B5EF4-FFF2-40B4-BE49-F238E27FC236}">
                <a16:creationId xmlns:a16="http://schemas.microsoft.com/office/drawing/2014/main" id="{9E8E708C-9500-9144-15E8-3C8774F293C4}"/>
              </a:ext>
            </a:extLst>
          </p:cNvPr>
          <p:cNvGrpSpPr/>
          <p:nvPr/>
        </p:nvGrpSpPr>
        <p:grpSpPr>
          <a:xfrm>
            <a:off x="287678" y="1801282"/>
            <a:ext cx="4549257" cy="288032"/>
            <a:chOff x="4803500" y="2113806"/>
            <a:chExt cx="4032624" cy="288032"/>
          </a:xfrm>
        </p:grpSpPr>
        <p:cxnSp>
          <p:nvCxnSpPr>
            <p:cNvPr id="71" name="直線コネクタ 20">
              <a:extLst>
                <a:ext uri="{FF2B5EF4-FFF2-40B4-BE49-F238E27FC236}">
                  <a16:creationId xmlns:a16="http://schemas.microsoft.com/office/drawing/2014/main" id="{CE016404-188D-91E6-01DC-B9DC622C020B}"/>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2" name="Rectangle 6">
              <a:extLst>
                <a:ext uri="{FF2B5EF4-FFF2-40B4-BE49-F238E27FC236}">
                  <a16:creationId xmlns:a16="http://schemas.microsoft.com/office/drawing/2014/main" id="{73619C5E-66DE-782C-FB10-F6E45AC42CF3}"/>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73" name="グループ化 7">
            <a:extLst>
              <a:ext uri="{FF2B5EF4-FFF2-40B4-BE49-F238E27FC236}">
                <a16:creationId xmlns:a16="http://schemas.microsoft.com/office/drawing/2014/main" id="{F6348616-C91A-116E-98E6-5CCDB304313C}"/>
              </a:ext>
            </a:extLst>
          </p:cNvPr>
          <p:cNvGrpSpPr/>
          <p:nvPr/>
        </p:nvGrpSpPr>
        <p:grpSpPr>
          <a:xfrm>
            <a:off x="5156268" y="1803958"/>
            <a:ext cx="4549257" cy="288032"/>
            <a:chOff x="4803500" y="2113806"/>
            <a:chExt cx="2954133" cy="288032"/>
          </a:xfrm>
        </p:grpSpPr>
        <p:cxnSp>
          <p:nvCxnSpPr>
            <p:cNvPr id="74" name="直線コネクタ 27">
              <a:extLst>
                <a:ext uri="{FF2B5EF4-FFF2-40B4-BE49-F238E27FC236}">
                  <a16:creationId xmlns:a16="http://schemas.microsoft.com/office/drawing/2014/main" id="{2CD0A072-18E3-D43B-34C7-78DF7B77AC3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5936F4D5-1812-8EBE-4D36-FC8E087FF3D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上位5都市の人口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77" name="Object 67">
            <a:extLst>
              <a:ext uri="{FF2B5EF4-FFF2-40B4-BE49-F238E27FC236}">
                <a16:creationId xmlns:a16="http://schemas.microsoft.com/office/drawing/2014/main" id="{260CF1A5-9ADB-23CD-4AF2-B6B833FF6A18}"/>
              </a:ext>
            </a:extLst>
          </p:cNvPr>
          <p:cNvGraphicFramePr>
            <a:graphicFrameLocks/>
          </p:cNvGraphicFramePr>
          <p:nvPr>
            <p:custDataLst>
              <p:tags r:id="rId21"/>
            </p:custDataLst>
            <p:extLst>
              <p:ext uri="{D42A27DB-BD31-4B8C-83A1-F6EECF244321}">
                <p14:modId xmlns:p14="http://schemas.microsoft.com/office/powerpoint/2010/main" val="4021234846"/>
              </p:ext>
            </p:extLst>
          </p:nvPr>
        </p:nvGraphicFramePr>
        <p:xfrm>
          <a:off x="200024" y="2208624"/>
          <a:ext cx="4636911" cy="4068277"/>
        </p:xfrm>
        <a:graphic>
          <a:graphicData uri="http://schemas.openxmlformats.org/drawingml/2006/chart">
            <c:chart xmlns:c="http://schemas.openxmlformats.org/drawingml/2006/chart" xmlns:r="http://schemas.openxmlformats.org/officeDocument/2006/relationships" r:id="rId42"/>
          </a:graphicData>
        </a:graphic>
      </p:graphicFrame>
      <p:sp>
        <p:nvSpPr>
          <p:cNvPr id="3" name="テキスト ボックス 74">
            <a:extLst>
              <a:ext uri="{FF2B5EF4-FFF2-40B4-BE49-F238E27FC236}">
                <a16:creationId xmlns:a16="http://schemas.microsoft.com/office/drawing/2014/main" id="{59AD7760-B3B0-6595-DEEA-3E5B918CBE1F}"/>
              </a:ext>
            </a:extLst>
          </p:cNvPr>
          <p:cNvSpPr txBox="1"/>
          <p:nvPr/>
        </p:nvSpPr>
        <p:spPr>
          <a:xfrm>
            <a:off x="276176" y="6646987"/>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（出所）国際連合「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Urbanization Prospects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、IBGE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9" name="Chart 78">
            <a:extLst>
              <a:ext uri="{FF2B5EF4-FFF2-40B4-BE49-F238E27FC236}">
                <a16:creationId xmlns:a16="http://schemas.microsoft.com/office/drawing/2014/main" id="{887AA52E-AE1C-9487-2DB9-0AC8CA6A7A97}"/>
              </a:ext>
            </a:extLst>
          </p:cNvPr>
          <p:cNvGraphicFramePr/>
          <p:nvPr>
            <p:custDataLst>
              <p:tags r:id="rId22"/>
            </p:custDataLst>
            <p:extLst>
              <p:ext uri="{D42A27DB-BD31-4B8C-83A1-F6EECF244321}">
                <p14:modId xmlns:p14="http://schemas.microsoft.com/office/powerpoint/2010/main" val="3695107557"/>
              </p:ext>
            </p:extLst>
          </p:nvPr>
        </p:nvGraphicFramePr>
        <p:xfrm>
          <a:off x="5153025" y="2916238"/>
          <a:ext cx="4625975" cy="3292475"/>
        </p:xfrm>
        <a:graphic>
          <a:graphicData uri="http://schemas.openxmlformats.org/drawingml/2006/chart">
            <c:chart xmlns:c="http://schemas.openxmlformats.org/drawingml/2006/chart" xmlns:r="http://schemas.openxmlformats.org/officeDocument/2006/relationships" r:id="rId43"/>
          </a:graphicData>
        </a:graphic>
      </p:graphicFrame>
      <p:sp>
        <p:nvSpPr>
          <p:cNvPr id="17" name="Text Placeholder 12">
            <a:extLst>
              <a:ext uri="{FF2B5EF4-FFF2-40B4-BE49-F238E27FC236}">
                <a16:creationId xmlns:a16="http://schemas.microsoft.com/office/drawing/2014/main" id="{F44493ED-A99D-AC91-12E1-95FF32034DB1}"/>
              </a:ext>
            </a:extLst>
          </p:cNvPr>
          <p:cNvSpPr>
            <a:spLocks/>
          </p:cNvSpPr>
          <p:nvPr>
            <p:custDataLst>
              <p:tags r:id="rId23"/>
            </p:custDataLst>
          </p:nvPr>
        </p:nvSpPr>
        <p:spPr bwMode="auto">
          <a:xfrm>
            <a:off x="5256213" y="28114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20" name="Text Placeholder 12">
            <a:extLst>
              <a:ext uri="{FF2B5EF4-FFF2-40B4-BE49-F238E27FC236}">
                <a16:creationId xmlns:a16="http://schemas.microsoft.com/office/drawing/2014/main" id="{A5120A3C-B0C2-1DD2-C597-265B341DB1F2}"/>
              </a:ext>
            </a:extLst>
          </p:cNvPr>
          <p:cNvSpPr>
            <a:spLocks/>
          </p:cNvSpPr>
          <p:nvPr>
            <p:custDataLst>
              <p:tags r:id="rId24"/>
            </p:custDataLst>
          </p:nvPr>
        </p:nvSpPr>
        <p:spPr bwMode="auto">
          <a:xfrm>
            <a:off x="6113463"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4D062F-748E-4F53-B6CA-1F9ADC6AB2F2}" type="datetime'''2''''''''''''''''''''''''''''''''''0''''''00'''''''''''">
              <a:rPr lang="ja-JP" altLang="en-US" sz="1000" b="0" smtClean="0"/>
              <a:pPr/>
              <a:t>2000</a:t>
            </a:fld>
            <a:endParaRPr kumimoji="0" lang="ja-JP" altLang="en-US" sz="1000" b="0" dirty="0">
              <a:sym typeface="+mn-lt"/>
            </a:endParaRPr>
          </a:p>
        </p:txBody>
      </p:sp>
      <p:sp>
        <p:nvSpPr>
          <p:cNvPr id="21" name="Text Placeholder 12">
            <a:extLst>
              <a:ext uri="{FF2B5EF4-FFF2-40B4-BE49-F238E27FC236}">
                <a16:creationId xmlns:a16="http://schemas.microsoft.com/office/drawing/2014/main" id="{EEFD951E-637F-C100-D3F1-7FCFC411C8A8}"/>
              </a:ext>
            </a:extLst>
          </p:cNvPr>
          <p:cNvSpPr>
            <a:spLocks/>
          </p:cNvSpPr>
          <p:nvPr>
            <p:custDataLst>
              <p:tags r:id="rId25"/>
            </p:custDataLst>
          </p:nvPr>
        </p:nvSpPr>
        <p:spPr bwMode="auto">
          <a:xfrm>
            <a:off x="7094538"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1AA8A0-C5EF-4290-8120-55E789921F89}" type="datetime'''''''''''''2''''0''1''''''''''''''''0'''''''''''''''''">
              <a:rPr lang="ja-JP" altLang="en-US" sz="1000" b="0" smtClean="0"/>
              <a:pPr/>
              <a:t>2010</a:t>
            </a:fld>
            <a:endParaRPr kumimoji="0" lang="ja-JP" altLang="en-US" sz="1000" b="0" dirty="0">
              <a:sym typeface="+mn-lt"/>
            </a:endParaRPr>
          </a:p>
        </p:txBody>
      </p:sp>
      <p:sp>
        <p:nvSpPr>
          <p:cNvPr id="22" name="Text Placeholder 12">
            <a:extLst>
              <a:ext uri="{FF2B5EF4-FFF2-40B4-BE49-F238E27FC236}">
                <a16:creationId xmlns:a16="http://schemas.microsoft.com/office/drawing/2014/main" id="{0EEE5DAB-AA18-E611-55E0-9462E08C7A6F}"/>
              </a:ext>
            </a:extLst>
          </p:cNvPr>
          <p:cNvSpPr>
            <a:spLocks/>
          </p:cNvSpPr>
          <p:nvPr>
            <p:custDataLst>
              <p:tags r:id="rId26"/>
            </p:custDataLst>
          </p:nvPr>
        </p:nvSpPr>
        <p:spPr bwMode="auto">
          <a:xfrm>
            <a:off x="8077200"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A2CF43-2DEF-4F9D-B7B6-5F6E4A256A81}" type="datetime'''''''''''2''''''02''''''''''5'''''''''''''''''''''">
              <a:rPr lang="ja-JP" altLang="en-US" sz="1000" b="0" smtClean="0"/>
              <a:pPr/>
              <a:t>2025</a:t>
            </a:fld>
            <a:endParaRPr kumimoji="0" lang="ja-JP" altLang="en-US" sz="1000" b="0" dirty="0">
              <a:sym typeface="+mn-lt"/>
            </a:endParaRPr>
          </a:p>
        </p:txBody>
      </p:sp>
      <p:sp>
        <p:nvSpPr>
          <p:cNvPr id="23" name="Text Placeholder 12">
            <a:extLst>
              <a:ext uri="{FF2B5EF4-FFF2-40B4-BE49-F238E27FC236}">
                <a16:creationId xmlns:a16="http://schemas.microsoft.com/office/drawing/2014/main" id="{BECA9E17-78FB-1FD4-4FC0-00147D0B2A33}"/>
              </a:ext>
            </a:extLst>
          </p:cNvPr>
          <p:cNvSpPr>
            <a:spLocks/>
          </p:cNvSpPr>
          <p:nvPr>
            <p:custDataLst>
              <p:tags r:id="rId27"/>
            </p:custDataLst>
          </p:nvPr>
        </p:nvSpPr>
        <p:spPr bwMode="auto">
          <a:xfrm>
            <a:off x="9058275"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9F204F-1623-453F-B207-32243E31EA97}" type="datetime'''20''''''''''''''''''''''''30'''''''">
              <a:rPr kumimoji="0" lang="ja-JP" altLang="en-US" sz="1000" b="0" smtClean="0"/>
              <a:pPr/>
              <a:t>2030</a:t>
            </a:fld>
            <a:endParaRPr kumimoji="0" lang="ja-JP" altLang="en-US" sz="1000" b="0" dirty="0">
              <a:sym typeface="+mn-lt"/>
            </a:endParaRPr>
          </a:p>
        </p:txBody>
      </p:sp>
      <p:sp>
        <p:nvSpPr>
          <p:cNvPr id="24" name="Rectangle 23">
            <a:extLst>
              <a:ext uri="{FF2B5EF4-FFF2-40B4-BE49-F238E27FC236}">
                <a16:creationId xmlns:a16="http://schemas.microsoft.com/office/drawing/2014/main" id="{D692B65E-52D5-4866-2ADF-AB160094DE17}"/>
              </a:ext>
            </a:extLst>
          </p:cNvPr>
          <p:cNvSpPr/>
          <p:nvPr>
            <p:custDataLst>
              <p:tags r:id="rId28"/>
            </p:custDataLst>
          </p:nvPr>
        </p:nvSpPr>
        <p:spPr bwMode="auto">
          <a:xfrm>
            <a:off x="5943600" y="226377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5" name="Rectangle 24">
            <a:extLst>
              <a:ext uri="{FF2B5EF4-FFF2-40B4-BE49-F238E27FC236}">
                <a16:creationId xmlns:a16="http://schemas.microsoft.com/office/drawing/2014/main" id="{A9AC245E-7562-F6CE-D176-08BB2C02A826}"/>
              </a:ext>
            </a:extLst>
          </p:cNvPr>
          <p:cNvSpPr/>
          <p:nvPr>
            <p:custDataLst>
              <p:tags r:id="rId29"/>
            </p:custDataLst>
          </p:nvPr>
        </p:nvSpPr>
        <p:spPr bwMode="auto">
          <a:xfrm>
            <a:off x="5943600" y="2466975"/>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6" name="Rectangle 25">
            <a:extLst>
              <a:ext uri="{FF2B5EF4-FFF2-40B4-BE49-F238E27FC236}">
                <a16:creationId xmlns:a16="http://schemas.microsoft.com/office/drawing/2014/main" id="{16E963BA-DABC-80BF-1EE2-0703B79F6426}"/>
              </a:ext>
            </a:extLst>
          </p:cNvPr>
          <p:cNvSpPr/>
          <p:nvPr>
            <p:custDataLst>
              <p:tags r:id="rId30"/>
            </p:custDataLst>
          </p:nvPr>
        </p:nvSpPr>
        <p:spPr bwMode="auto">
          <a:xfrm>
            <a:off x="5943600" y="267017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7" name="Rectangle 26">
            <a:extLst>
              <a:ext uri="{FF2B5EF4-FFF2-40B4-BE49-F238E27FC236}">
                <a16:creationId xmlns:a16="http://schemas.microsoft.com/office/drawing/2014/main" id="{83F23C12-14B0-F875-7071-3AD0EB27FB72}"/>
              </a:ext>
            </a:extLst>
          </p:cNvPr>
          <p:cNvSpPr/>
          <p:nvPr>
            <p:custDataLst>
              <p:tags r:id="rId31"/>
            </p:custDataLst>
          </p:nvPr>
        </p:nvSpPr>
        <p:spPr bwMode="auto">
          <a:xfrm>
            <a:off x="5943600" y="287337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8" name="Rectangle 27">
            <a:extLst>
              <a:ext uri="{FF2B5EF4-FFF2-40B4-BE49-F238E27FC236}">
                <a16:creationId xmlns:a16="http://schemas.microsoft.com/office/drawing/2014/main" id="{3442D8DD-FE32-865D-3029-FAC3948C541D}"/>
              </a:ext>
            </a:extLst>
          </p:cNvPr>
          <p:cNvSpPr/>
          <p:nvPr>
            <p:custDataLst>
              <p:tags r:id="rId32"/>
            </p:custDataLst>
          </p:nvPr>
        </p:nvSpPr>
        <p:spPr bwMode="auto">
          <a:xfrm>
            <a:off x="5943600" y="3076575"/>
            <a:ext cx="179388" cy="133350"/>
          </a:xfrm>
          <a:prstGeom prst="rect">
            <a:avLst/>
          </a:prstGeom>
          <a:solidFill>
            <a:srgbClr val="ECE5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9" name="テキスト プレースホルダ 9">
            <a:extLst>
              <a:ext uri="{FF2B5EF4-FFF2-40B4-BE49-F238E27FC236}">
                <a16:creationId xmlns:a16="http://schemas.microsoft.com/office/drawing/2014/main" id="{3580015F-B002-4B3B-00E6-3ABEDBEEFB30}"/>
              </a:ext>
            </a:extLst>
          </p:cNvPr>
          <p:cNvSpPr>
            <a:spLocks/>
          </p:cNvSpPr>
          <p:nvPr>
            <p:custDataLst>
              <p:tags r:id="rId33"/>
            </p:custDataLst>
          </p:nvPr>
        </p:nvSpPr>
        <p:spPr bwMode="auto">
          <a:xfrm>
            <a:off x="6173788" y="2259013"/>
            <a:ext cx="5921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8E722F9-2EF3-44A5-B6A5-06914C6D1D9A}" type="datetime'''''''''''''''''''''''サンパ''ウ''''ロ'''''''''''''''''''''''">
              <a:rPr lang="ja-JP" altLang="en-US" sz="1000" smtClean="0"/>
              <a:pPr/>
              <a:t>サンパウロ</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D508B395-E10E-6AE9-E367-6CDCC74DF154}"/>
              </a:ext>
            </a:extLst>
          </p:cNvPr>
          <p:cNvSpPr>
            <a:spLocks/>
          </p:cNvSpPr>
          <p:nvPr>
            <p:custDataLst>
              <p:tags r:id="rId34"/>
            </p:custDataLst>
          </p:nvPr>
        </p:nvSpPr>
        <p:spPr bwMode="auto">
          <a:xfrm>
            <a:off x="6173788" y="2462213"/>
            <a:ext cx="884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576D2BF-C0D1-4D71-9A1D-839B07961C6E}" type="datetime'リ''''''''''オデ''''''ジ''''''''''ャ''''ネ''''''イ''''''ロ'''''''">
              <a:rPr lang="ja-JP" altLang="en-US" sz="1000" smtClean="0"/>
              <a:pPr/>
              <a:t>リオデジャネイロ</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C6B84A2A-08A1-EE09-F549-C239D8461F4D}"/>
              </a:ext>
            </a:extLst>
          </p:cNvPr>
          <p:cNvSpPr>
            <a:spLocks/>
          </p:cNvSpPr>
          <p:nvPr>
            <p:custDataLst>
              <p:tags r:id="rId35"/>
            </p:custDataLst>
          </p:nvPr>
        </p:nvSpPr>
        <p:spPr bwMode="auto">
          <a:xfrm>
            <a:off x="6173788" y="2665413"/>
            <a:ext cx="7794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6D8DFBA-A4E8-466F-8ABE-61D99072D683}" type="datetime'''''''''ベ''''''''''''''''ロ''''''''''''''オ''リ''''''''ゾ''ン''テ'''">
              <a:rPr lang="ja-JP" altLang="en-US" sz="1000" smtClean="0"/>
              <a:pPr/>
              <a:t>ベロオリゾンテ</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4E779528-736B-012D-E2F3-8C989339AC1A}"/>
              </a:ext>
            </a:extLst>
          </p:cNvPr>
          <p:cNvSpPr>
            <a:spLocks/>
          </p:cNvSpPr>
          <p:nvPr>
            <p:custDataLst>
              <p:tags r:id="rId36"/>
            </p:custDataLst>
          </p:nvPr>
        </p:nvSpPr>
        <p:spPr bwMode="auto">
          <a:xfrm>
            <a:off x="6173788" y="2868613"/>
            <a:ext cx="4175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6F0E971-E21F-4DC5-9371-AA5D81EDC4E5}" type="datetime'''''''''''レ''''''''''''''''''''''''シ''''''''''フ''ェ'''''''''''">
              <a:rPr lang="ja-JP" altLang="en-US" sz="1000" smtClean="0"/>
              <a:pPr/>
              <a:t>レシフェ</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823F3348-FDD6-B040-E8FF-E5EE7B31AB5C}"/>
              </a:ext>
            </a:extLst>
          </p:cNvPr>
          <p:cNvSpPr>
            <a:spLocks/>
          </p:cNvSpPr>
          <p:nvPr>
            <p:custDataLst>
              <p:tags r:id="rId37"/>
            </p:custDataLst>
          </p:nvPr>
        </p:nvSpPr>
        <p:spPr bwMode="auto">
          <a:xfrm>
            <a:off x="6173788" y="3071813"/>
            <a:ext cx="6635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C86F210-3607-4D62-99D4-33C5567EE9DC}" type="datetime'''''''''''''''''フ''ォル''''''タ''レ''''''''''''''''''''''''ザ'''">
              <a:rPr lang="ja-JP" altLang="en-US" sz="1000" smtClean="0"/>
              <a:pPr/>
              <a:t>フォルタレザ</a:t>
            </a:fld>
            <a:endParaRPr kumimoji="1" lang="en-US" altLang="ja-JP" sz="1000" dirty="0">
              <a:sym typeface="+mn-lt"/>
            </a:endParaRPr>
          </a:p>
        </p:txBody>
      </p:sp>
    </p:spTree>
    <p:extLst>
      <p:ext uri="{BB962C8B-B14F-4D97-AF65-F5344CB8AC3E}">
        <p14:creationId xmlns:p14="http://schemas.microsoft.com/office/powerpoint/2010/main" val="2982736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48E899-17E0-409A-AC17-751AEE5900B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FF48E899-17E0-409A-AC17-751AEE5900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ブラジル／医療関連／その他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デジタルヘルス関連 （</a:t>
            </a:r>
            <a:r>
              <a:rPr lang="en-US" altLang="ja-JP" dirty="0"/>
              <a:t>2/2</a:t>
            </a:r>
            <a:r>
              <a:rPr lang="ja-JP" altLang="en-US" dirty="0"/>
              <a:t>）</a:t>
            </a:r>
            <a:endParaRPr lang="zh-CN" altLang="en-US" dirty="0"/>
          </a:p>
        </p:txBody>
      </p:sp>
      <p:sp>
        <p:nvSpPr>
          <p:cNvPr id="8" name="テキスト プレースホルダ 1">
            <a:extLst>
              <a:ext uri="{FF2B5EF4-FFF2-40B4-BE49-F238E27FC236}">
                <a16:creationId xmlns:a16="http://schemas.microsoft.com/office/drawing/2014/main" id="{6AD8BC23-F199-4471-ADFE-EA057E2B98DA}"/>
              </a:ext>
            </a:extLst>
          </p:cNvPr>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solidFill>
                  <a:srgbClr val="000000"/>
                </a:solidFill>
              </a:rPr>
              <a:t>ブラジル保健省は</a:t>
            </a:r>
            <a:r>
              <a:rPr lang="en-US" altLang="ja-JP" dirty="0">
                <a:solidFill>
                  <a:srgbClr val="000000"/>
                </a:solidFill>
              </a:rPr>
              <a:t>2023</a:t>
            </a:r>
            <a:r>
              <a:rPr lang="ja-JP" altLang="en-US" dirty="0">
                <a:solidFill>
                  <a:srgbClr val="000000"/>
                </a:solidFill>
              </a:rPr>
              <a:t>年に、</a:t>
            </a:r>
            <a:r>
              <a:rPr lang="en-US" altLang="ja-JP" dirty="0">
                <a:solidFill>
                  <a:srgbClr val="000000"/>
                </a:solidFill>
              </a:rPr>
              <a:t>SUS</a:t>
            </a:r>
            <a:r>
              <a:rPr lang="ja-JP" altLang="en-US" dirty="0">
                <a:solidFill>
                  <a:srgbClr val="000000"/>
                </a:solidFill>
              </a:rPr>
              <a:t>のデジタル化のために</a:t>
            </a:r>
            <a:r>
              <a:rPr lang="en-US" altLang="ja-JP" dirty="0">
                <a:solidFill>
                  <a:srgbClr val="000000"/>
                </a:solidFill>
              </a:rPr>
              <a:t>2</a:t>
            </a:r>
            <a:r>
              <a:rPr lang="ja-JP" altLang="en-US" dirty="0">
                <a:solidFill>
                  <a:srgbClr val="000000"/>
                </a:solidFill>
              </a:rPr>
              <a:t>億</a:t>
            </a:r>
            <a:r>
              <a:rPr lang="en-US" altLang="ja-JP" dirty="0">
                <a:solidFill>
                  <a:srgbClr val="000000"/>
                </a:solidFill>
              </a:rPr>
              <a:t>US$</a:t>
            </a:r>
            <a:r>
              <a:rPr lang="ja-JP" altLang="en-US" dirty="0">
                <a:solidFill>
                  <a:srgbClr val="000000"/>
                </a:solidFill>
              </a:rPr>
              <a:t>の投資を発表し、今後数年間にわたり同様の投資がされることが予想されている。</a:t>
            </a:r>
          </a:p>
          <a:p>
            <a:endParaRPr lang="ja-JP" altLang="en-US" sz="1138" dirty="0">
              <a:solidFill>
                <a:srgbClr val="000000"/>
              </a:solidFill>
            </a:endParaRPr>
          </a:p>
        </p:txBody>
      </p:sp>
      <p:graphicFrame>
        <p:nvGraphicFramePr>
          <p:cNvPr id="9" name="表 4">
            <a:extLst>
              <a:ext uri="{FF2B5EF4-FFF2-40B4-BE49-F238E27FC236}">
                <a16:creationId xmlns:a16="http://schemas.microsoft.com/office/drawing/2014/main" id="{4BD3F2ED-9E9F-4532-ADEE-72047EF7BB31}"/>
              </a:ext>
            </a:extLst>
          </p:cNvPr>
          <p:cNvGraphicFramePr>
            <a:graphicFrameLocks noGrp="1"/>
          </p:cNvGraphicFramePr>
          <p:nvPr>
            <p:extLst>
              <p:ext uri="{D42A27DB-BD31-4B8C-83A1-F6EECF244321}">
                <p14:modId xmlns:p14="http://schemas.microsoft.com/office/powerpoint/2010/main" val="2214150909"/>
              </p:ext>
            </p:extLst>
          </p:nvPr>
        </p:nvGraphicFramePr>
        <p:xfrm>
          <a:off x="416496" y="2285124"/>
          <a:ext cx="9073008" cy="3910666"/>
        </p:xfrm>
        <a:graphic>
          <a:graphicData uri="http://schemas.openxmlformats.org/drawingml/2006/table">
            <a:tbl>
              <a:tblPr firstRow="1" bandRow="1">
                <a:tableStyleId>{5C22544A-7EE6-4342-B048-85BDC9FD1C3A}</a:tableStyleId>
              </a:tblPr>
              <a:tblGrid>
                <a:gridCol w="1874826">
                  <a:extLst>
                    <a:ext uri="{9D8B030D-6E8A-4147-A177-3AD203B41FA5}">
                      <a16:colId xmlns:a16="http://schemas.microsoft.com/office/drawing/2014/main" val="20000"/>
                    </a:ext>
                  </a:extLst>
                </a:gridCol>
                <a:gridCol w="7198182">
                  <a:extLst>
                    <a:ext uri="{9D8B030D-6E8A-4147-A177-3AD203B41FA5}">
                      <a16:colId xmlns:a16="http://schemas.microsoft.com/office/drawing/2014/main" val="20001"/>
                    </a:ext>
                  </a:extLst>
                </a:gridCol>
              </a:tblGrid>
              <a:tr h="351412">
                <a:tc>
                  <a:txBody>
                    <a:bodyPr/>
                    <a:lstStyle/>
                    <a:p>
                      <a:pPr algn="ctr"/>
                      <a:r>
                        <a:rPr kumimoji="1" lang="ja-JP" altLang="en-US" sz="1400" dirty="0"/>
                        <a:t>名称</a:t>
                      </a:r>
                    </a:p>
                  </a:txBody>
                  <a:tcPr marL="74295" marR="74295" marT="37148" marB="37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defTabSz="955675" fontAlgn="ctr">
                        <a:buClr>
                          <a:schemeClr val="bg2"/>
                        </a:buClr>
                        <a:buSzPct val="100000"/>
                      </a:pPr>
                      <a:r>
                        <a:rPr lang="ja-JP" altLang="en-US" sz="1400" b="0" dirty="0">
                          <a:latin typeface="HGP創英角ｺﾞｼｯｸUB" pitchFamily="50" charset="-128"/>
                          <a:ea typeface="HGP創英角ｺﾞｼｯｸUB" pitchFamily="50" charset="-128"/>
                        </a:rPr>
                        <a:t>具体的な施策</a:t>
                      </a:r>
                      <a:endParaRPr lang="zh-TW" altLang="en-US" sz="1400" b="0" dirty="0">
                        <a:latin typeface="HGP創英角ｺﾞｼｯｸUB" pitchFamily="50" charset="-128"/>
                        <a:ea typeface="HGP創英角ｺﾞｼｯｸUB" pitchFamily="50" charset="-128"/>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681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 sz="1200" b="1" dirty="0"/>
                        <a:t>APS Digital initiative</a:t>
                      </a:r>
                      <a:endParaRPr lang="ja" altLang="ja-JP" sz="1200" b="1" dirty="0"/>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400" dirty="0"/>
                        <a:t>ブラジルのデジタル戦略の下で進められている</a:t>
                      </a:r>
                      <a:r>
                        <a:rPr lang="en-US" altLang="ja-JP" sz="1400" dirty="0"/>
                        <a:t>APS</a:t>
                      </a:r>
                      <a:r>
                        <a:rPr lang="ja-JP" altLang="en-US" sz="1400" dirty="0"/>
                        <a:t> </a:t>
                      </a:r>
                      <a:r>
                        <a:rPr lang="en-US" altLang="ja-JP" sz="1400" dirty="0"/>
                        <a:t>Digital Initiative</a:t>
                      </a:r>
                      <a:r>
                        <a:rPr lang="ja-JP" altLang="en-US" sz="1400" dirty="0"/>
                        <a:t> （一次医療支援のデジタル化）</a:t>
                      </a:r>
                      <a:r>
                        <a:rPr lang="en-US" altLang="ja-JP" sz="1400" dirty="0"/>
                        <a:t> </a:t>
                      </a:r>
                      <a:r>
                        <a:rPr lang="ja-JP" altLang="en-US" sz="1400" dirty="0"/>
                        <a:t>は、</a:t>
                      </a:r>
                      <a:r>
                        <a:rPr lang="en-US" altLang="ja-JP" sz="1400" dirty="0"/>
                        <a:t>26</a:t>
                      </a:r>
                      <a:r>
                        <a:rPr lang="ja-JP" altLang="en-US" sz="1400" dirty="0"/>
                        <a:t>州の</a:t>
                      </a:r>
                      <a:r>
                        <a:rPr lang="en-US" altLang="ja-JP" sz="1400" dirty="0"/>
                        <a:t>3,613</a:t>
                      </a:r>
                      <a:r>
                        <a:rPr lang="ja-JP" altLang="en-US" sz="1400" dirty="0"/>
                        <a:t>の自治体における基本医療施設に</a:t>
                      </a:r>
                      <a:r>
                        <a:rPr lang="en-US" altLang="ja-JP" sz="1400" dirty="0"/>
                        <a:t>IT</a:t>
                      </a:r>
                      <a:r>
                        <a:rPr lang="ja-JP" altLang="en-US" sz="1400" dirty="0"/>
                        <a:t>機器とソフトウェアを導入することを目指している。</a:t>
                      </a:r>
                      <a:endParaRPr lang="en-GB" altLang="ja-JP" sz="1400" dirty="0"/>
                    </a:p>
                  </a:txBody>
                  <a:tcPr marL="58500" marR="87750" marT="87750"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927931"/>
                  </a:ext>
                </a:extLst>
              </a:tr>
              <a:tr h="88236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1" dirty="0"/>
                        <a:t>UBS Digital program</a:t>
                      </a:r>
                      <a:endParaRPr lang="ja" altLang="ja-JP" sz="1200" b="1" dirty="0"/>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400" dirty="0"/>
                        <a:t>2022</a:t>
                      </a:r>
                      <a:r>
                        <a:rPr lang="ja-JP" altLang="en-US" sz="1400" dirty="0"/>
                        <a:t>年、</a:t>
                      </a:r>
                      <a:r>
                        <a:rPr lang="en-US" altLang="ja-JP" sz="1400" dirty="0"/>
                        <a:t>UBS</a:t>
                      </a:r>
                      <a:r>
                        <a:rPr lang="ja-JP" altLang="en-US" sz="1400" dirty="0"/>
                        <a:t> </a:t>
                      </a:r>
                      <a:r>
                        <a:rPr lang="en-US" altLang="ja-JP" sz="1400" dirty="0"/>
                        <a:t>Digital program</a:t>
                      </a:r>
                      <a:r>
                        <a:rPr lang="ja-JP" altLang="en-US" sz="1400" dirty="0"/>
                        <a:t>は、ブラジルの遠隔地向けの遠隔医療ソリューションに</a:t>
                      </a:r>
                      <a:r>
                        <a:rPr lang="en-US" altLang="ja-JP" sz="1400" dirty="0"/>
                        <a:t>300</a:t>
                      </a:r>
                      <a:r>
                        <a:rPr lang="ja-JP" altLang="en-US" sz="1400" dirty="0"/>
                        <a:t>万</a:t>
                      </a:r>
                      <a:r>
                        <a:rPr lang="en-US" altLang="ja-JP" sz="1400" dirty="0"/>
                        <a:t>US$</a:t>
                      </a:r>
                      <a:r>
                        <a:rPr lang="ja-JP" altLang="en-US" sz="1400" dirty="0"/>
                        <a:t>を投資すると発表した。これには、循環器科、皮膚科、内分泌科、高齢者医療などのサービスが含まれる。</a:t>
                      </a:r>
                      <a:endParaRPr lang="en-US" altLang="ja-JP" sz="1400" dirty="0"/>
                    </a:p>
                  </a:txBody>
                  <a:tcPr marL="58500" marR="87750" marT="87750"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830859"/>
                  </a:ext>
                </a:extLst>
              </a:tr>
              <a:tr h="15087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 sz="1200" b="1" dirty="0"/>
                        <a:t>Salvador Social project</a:t>
                      </a:r>
                      <a:endParaRPr lang="ja" altLang="ja-JP" sz="1200" b="1" dirty="0"/>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400" dirty="0"/>
                        <a:t>世界銀行の支援を受けた</a:t>
                      </a:r>
                      <a:r>
                        <a:rPr lang="en-US" altLang="ja-JP" sz="1400" dirty="0"/>
                        <a:t>Salvador Social project</a:t>
                      </a:r>
                      <a:r>
                        <a:rPr lang="ja-JP" altLang="en-US" sz="1400" dirty="0"/>
                        <a:t>は、</a:t>
                      </a:r>
                      <a:r>
                        <a:rPr lang="en-US" altLang="ja-JP" sz="1400" dirty="0"/>
                        <a:t>Vida+</a:t>
                      </a:r>
                      <a:r>
                        <a:rPr lang="ja-JP" altLang="en-US" sz="1400" dirty="0"/>
                        <a:t>電子登録システムを導入し、</a:t>
                      </a:r>
                      <a:r>
                        <a:rPr lang="en-US" altLang="ja-JP" sz="1400" dirty="0"/>
                        <a:t>175</a:t>
                      </a:r>
                      <a:r>
                        <a:rPr lang="ja-JP" altLang="en-US" sz="1400" dirty="0"/>
                        <a:t>の医療拠点で意思決定と患者ケアを強化した。</a:t>
                      </a:r>
                      <a:endParaRPr lang="en-US" altLang="ja-JP" sz="14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400" dirty="0"/>
                        <a:t>プロジェジェクトでは、リアルタイムのデータ分析のための</a:t>
                      </a:r>
                      <a:r>
                        <a:rPr lang="en-US" altLang="ja-JP" sz="1400" dirty="0"/>
                        <a:t>Situation Room</a:t>
                      </a:r>
                      <a:r>
                        <a:rPr lang="ja-JP" altLang="en-US" sz="1400" dirty="0"/>
                        <a:t>も設置され、医療管理・計画が大幅に改善された。</a:t>
                      </a:r>
                      <a:endParaRPr lang="en-US" altLang="ja-JP" sz="1400" dirty="0"/>
                    </a:p>
                  </a:txBody>
                  <a:tcPr marL="58500" marR="87750" marT="87750"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483123"/>
                  </a:ext>
                </a:extLst>
              </a:tr>
            </a:tbl>
          </a:graphicData>
        </a:graphic>
      </p:graphicFrame>
      <p:grpSp>
        <p:nvGrpSpPr>
          <p:cNvPr id="10" name="グループ化 7">
            <a:extLst>
              <a:ext uri="{FF2B5EF4-FFF2-40B4-BE49-F238E27FC236}">
                <a16:creationId xmlns:a16="http://schemas.microsoft.com/office/drawing/2014/main" id="{8420512E-F970-4B6C-B41B-3D473FFA65CA}"/>
              </a:ext>
            </a:extLst>
          </p:cNvPr>
          <p:cNvGrpSpPr>
            <a:grpSpLocks/>
          </p:cNvGrpSpPr>
          <p:nvPr/>
        </p:nvGrpSpPr>
        <p:grpSpPr>
          <a:xfrm>
            <a:off x="416496" y="1894436"/>
            <a:ext cx="9073008" cy="139870"/>
            <a:chOff x="5022412" y="1934048"/>
            <a:chExt cx="5648368" cy="467790"/>
          </a:xfrm>
        </p:grpSpPr>
        <p:cxnSp>
          <p:nvCxnSpPr>
            <p:cNvPr id="11" name="直線コネクタ 6">
              <a:extLst>
                <a:ext uri="{FF2B5EF4-FFF2-40B4-BE49-F238E27FC236}">
                  <a16:creationId xmlns:a16="http://schemas.microsoft.com/office/drawing/2014/main" id="{3C4DA72E-6B0D-4ACF-B1B0-81CC8E892A37}"/>
                </a:ext>
              </a:extLst>
            </p:cNvPr>
            <p:cNvCxnSpPr>
              <a:cxnSpLocks/>
            </p:cNvCxnSpPr>
            <p:nvPr/>
          </p:nvCxnSpPr>
          <p:spPr>
            <a:xfrm>
              <a:off x="5022412" y="2401838"/>
              <a:ext cx="56483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65255E7-A117-4FDF-8154-6B61C9B6CCF4}"/>
                </a:ext>
              </a:extLst>
            </p:cNvPr>
            <p:cNvSpPr>
              <a:spLocks noChangeArrowheads="1"/>
            </p:cNvSpPr>
            <p:nvPr/>
          </p:nvSpPr>
          <p:spPr bwMode="auto">
            <a:xfrm>
              <a:off x="5022412" y="1934048"/>
              <a:ext cx="5648368" cy="36827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デジタルヘルス向上のための施策</a:t>
              </a:r>
              <a:endParaRPr lang="zh-TW" altLang="en-US" sz="1400"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D0409AD6-3FB8-4EF7-971B-D848D83B803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957934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179344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a:t>ブラジル／</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1" y="6453336"/>
            <a:ext cx="9505503" cy="216024"/>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meio&amp;mensagem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Empresas de saúde investem em 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Saude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Business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Amgen e Grupo Fleury se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unem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para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oferecer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plataforma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15B233E6-5910-4ED7-A400-52B97AF83CE3}"/>
              </a:ext>
            </a:extLst>
          </p:cNvPr>
          <p:cNvGraphicFramePr>
            <a:graphicFrameLocks noGrp="1"/>
          </p:cNvGraphicFramePr>
          <p:nvPr>
            <p:extLst>
              <p:ext uri="{D42A27DB-BD31-4B8C-83A1-F6EECF244321}">
                <p14:modId xmlns:p14="http://schemas.microsoft.com/office/powerpoint/2010/main" val="3652336640"/>
              </p:ext>
            </p:extLst>
          </p:nvPr>
        </p:nvGraphicFramePr>
        <p:xfrm>
          <a:off x="273050" y="1259732"/>
          <a:ext cx="9433044" cy="339696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834019">
                  <a:extLst>
                    <a:ext uri="{9D8B030D-6E8A-4147-A177-3AD203B41FA5}">
                      <a16:colId xmlns:a16="http://schemas.microsoft.com/office/drawing/2014/main" val="3198879459"/>
                    </a:ext>
                  </a:extLst>
                </a:gridCol>
                <a:gridCol w="834019">
                  <a:extLst>
                    <a:ext uri="{9D8B030D-6E8A-4147-A177-3AD203B41FA5}">
                      <a16:colId xmlns:a16="http://schemas.microsoft.com/office/drawing/2014/main" val="40798830"/>
                    </a:ext>
                  </a:extLst>
                </a:gridCol>
                <a:gridCol w="827654">
                  <a:extLst>
                    <a:ext uri="{9D8B030D-6E8A-4147-A177-3AD203B41FA5}">
                      <a16:colId xmlns:a16="http://schemas.microsoft.com/office/drawing/2014/main" val="2099324750"/>
                    </a:ext>
                  </a:extLst>
                </a:gridCol>
                <a:gridCol w="840384">
                  <a:extLst>
                    <a:ext uri="{9D8B030D-6E8A-4147-A177-3AD203B41FA5}">
                      <a16:colId xmlns:a16="http://schemas.microsoft.com/office/drawing/2014/main" val="3109555531"/>
                    </a:ext>
                  </a:extLst>
                </a:gridCol>
                <a:gridCol w="834019">
                  <a:extLst>
                    <a:ext uri="{9D8B030D-6E8A-4147-A177-3AD203B41FA5}">
                      <a16:colId xmlns:a16="http://schemas.microsoft.com/office/drawing/2014/main" val="1744547167"/>
                    </a:ext>
                  </a:extLst>
                </a:gridCol>
                <a:gridCol w="834019">
                  <a:extLst>
                    <a:ext uri="{9D8B030D-6E8A-4147-A177-3AD203B41FA5}">
                      <a16:colId xmlns:a16="http://schemas.microsoft.com/office/drawing/2014/main" val="352305932"/>
                    </a:ext>
                  </a:extLst>
                </a:gridCol>
                <a:gridCol w="834019">
                  <a:extLst>
                    <a:ext uri="{9D8B030D-6E8A-4147-A177-3AD203B41FA5}">
                      <a16:colId xmlns:a16="http://schemas.microsoft.com/office/drawing/2014/main" val="3028484498"/>
                    </a:ext>
                  </a:extLst>
                </a:gridCol>
                <a:gridCol w="834019">
                  <a:extLst>
                    <a:ext uri="{9D8B030D-6E8A-4147-A177-3AD203B41FA5}">
                      <a16:colId xmlns:a16="http://schemas.microsoft.com/office/drawing/2014/main" val="519753452"/>
                    </a:ext>
                  </a:extLst>
                </a:gridCol>
              </a:tblGrid>
              <a:tr h="400020">
                <a:tc>
                  <a:txBody>
                    <a:bodyPr/>
                    <a:lstStyle/>
                    <a:p>
                      <a:pPr algn="ctr" fontAlgn="ctr"/>
                      <a:r>
                        <a:rPr kumimoji="1"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2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設立年</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内資</a:t>
                      </a:r>
                      <a:r>
                        <a:rPr lang="en-US" altLang="ja-JP" sz="1200" b="1" i="0" u="none" strike="noStrike" dirty="0">
                          <a:solidFill>
                            <a:srgbClr val="FFFFFF"/>
                          </a:solidFill>
                          <a:effectLst/>
                          <a:latin typeface="Arial" panose="020B0604020202020204" pitchFamily="34" charset="0"/>
                        </a:rPr>
                        <a:t>/</a:t>
                      </a:r>
                      <a:r>
                        <a:rPr lang="ja-JP" altLang="en-US" sz="1200" b="1" i="0" u="none" strike="noStrike" dirty="0">
                          <a:solidFill>
                            <a:srgbClr val="FFFFFF"/>
                          </a:solidFill>
                          <a:effectLst/>
                          <a:latin typeface="MS Pゴシック"/>
                        </a:rPr>
                        <a:t>外資</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株式公開</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従業員数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売上</a:t>
                      </a:r>
                      <a:br>
                        <a:rPr lang="en-US" altLang="ja-JP" sz="1200" b="1" i="0" u="none" strike="noStrike" dirty="0">
                          <a:solidFill>
                            <a:srgbClr val="FFFFFF"/>
                          </a:solidFill>
                          <a:effectLst/>
                          <a:latin typeface="MS Pゴシック"/>
                        </a:rPr>
                      </a:br>
                      <a:r>
                        <a:rPr lang="ja-JP" altLang="en-US" sz="1200" b="1" i="0" u="none" strike="noStrike" dirty="0">
                          <a:solidFill>
                            <a:srgbClr val="FFFFFF"/>
                          </a:solidFill>
                          <a:effectLst/>
                          <a:latin typeface="MS Pゴシック"/>
                        </a:rPr>
                        <a:t>（</a:t>
                      </a:r>
                      <a:r>
                        <a:rPr lang="en-US" altLang="ja-JP" sz="1200" b="1" i="0" u="none" strike="noStrike" dirty="0">
                          <a:solidFill>
                            <a:srgbClr val="FFFFFF"/>
                          </a:solidFill>
                          <a:effectLst/>
                          <a:latin typeface="MS Pゴシック"/>
                        </a:rPr>
                        <a:t>M US$</a:t>
                      </a:r>
                      <a:r>
                        <a:rPr lang="ja-JP" altLang="en-US" sz="1200" b="1" i="0" u="none" strike="noStrike" dirty="0">
                          <a:solidFill>
                            <a:srgbClr val="FFFFFF"/>
                          </a:solidFill>
                          <a:effectLst/>
                          <a:latin typeface="MS Pゴシック"/>
                        </a:rPr>
                        <a:t>）</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累計患者数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提携病院数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提携医者数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err="1">
                          <a:solidFill>
                            <a:srgbClr val="000000"/>
                          </a:solidFill>
                          <a:effectLst/>
                          <a:latin typeface="Arial" panose="020B0604020202020204" pitchFamily="34" charset="0"/>
                        </a:rPr>
                        <a:t>Unimed</a:t>
                      </a:r>
                      <a:r>
                        <a:rPr lang="en-US" sz="1400" b="1" i="0" u="none" strike="noStrike" dirty="0">
                          <a:solidFill>
                            <a:srgbClr val="000000"/>
                          </a:solidFill>
                          <a:effectLst/>
                          <a:latin typeface="Arial" panose="020B0604020202020204" pitchFamily="34" charset="0"/>
                        </a:rPr>
                        <a:t>-BH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1970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内資</a:t>
                      </a:r>
                      <a:endParaRPr lang="en-US" sz="14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5,311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1,500,000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300+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5,300+</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a:solidFill>
                            <a:srgbClr val="000000"/>
                          </a:solidFill>
                          <a:effectLst/>
                          <a:latin typeface="Arial" panose="020B0604020202020204" pitchFamily="34" charset="0"/>
                        </a:rPr>
                        <a:t>Care Plus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1990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内資</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622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19.5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120,000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288369329"/>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a:solidFill>
                            <a:srgbClr val="000000"/>
                          </a:solidFill>
                          <a:effectLst/>
                          <a:latin typeface="Arial" panose="020B0604020202020204" pitchFamily="34" charset="0"/>
                        </a:rPr>
                        <a:t>Albert Einstein </a:t>
                      </a:r>
                      <a:r>
                        <a:rPr lang="en-US" sz="1400" b="1" i="0" u="none" strike="noStrike" dirty="0" err="1">
                          <a:solidFill>
                            <a:srgbClr val="000000"/>
                          </a:solidFill>
                          <a:effectLst/>
                          <a:latin typeface="Arial" panose="020B0604020202020204" pitchFamily="34" charset="0"/>
                        </a:rPr>
                        <a:t>Israelita</a:t>
                      </a:r>
                      <a:r>
                        <a:rPr lang="en-US" sz="1400" b="1" i="0" u="none" strike="noStrike" dirty="0">
                          <a:solidFill>
                            <a:srgbClr val="000000"/>
                          </a:solidFill>
                          <a:effectLst/>
                          <a:latin typeface="Arial" panose="020B0604020202020204" pitchFamily="34" charset="0"/>
                        </a:rPr>
                        <a:t>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a:solidFill>
                            <a:srgbClr val="000000"/>
                          </a:solidFill>
                          <a:effectLst/>
                          <a:latin typeface="Arial" panose="020B0604020202020204" pitchFamily="34" charset="0"/>
                        </a:rPr>
                        <a:t>1971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外資</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14,036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88,407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475,700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51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13,760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a:solidFill>
                            <a:srgbClr val="000000"/>
                          </a:solidFill>
                          <a:effectLst/>
                          <a:latin typeface="Arial" panose="020B0604020202020204" pitchFamily="34" charset="0"/>
                        </a:rPr>
                        <a:t>Group Fleury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1926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内資</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22,400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1,260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31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4,900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 </a:t>
            </a:r>
            <a:r>
              <a:rPr lang="ja-JP" altLang="en-US" dirty="0"/>
              <a:t>（</a:t>
            </a:r>
            <a:r>
              <a:rPr lang="en-US" altLang="ja-JP" dirty="0"/>
              <a:t>1/2</a:t>
            </a:r>
            <a:r>
              <a:rPr lang="ja-JP" altLang="en-US" dirty="0"/>
              <a:t>）</a:t>
            </a:r>
            <a:endParaRPr lang="en-US" altLang="ja-JP" dirty="0">
              <a:solidFill>
                <a:srgbClr val="000000"/>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2863300491"/>
              </p:ext>
            </p:extLst>
          </p:nvPr>
        </p:nvGraphicFramePr>
        <p:xfrm>
          <a:off x="273050" y="1988840"/>
          <a:ext cx="9288463" cy="3472560"/>
        </p:xfrm>
        <a:graphic>
          <a:graphicData uri="http://schemas.openxmlformats.org/drawingml/2006/table">
            <a:tbl>
              <a:tblPr firstRow="1" bandRow="1">
                <a:tableStyleId>{5C22544A-7EE6-4342-B048-85BDC9FD1C3A}</a:tableStyleId>
              </a:tblPr>
              <a:tblGrid>
                <a:gridCol w="1400642">
                  <a:extLst>
                    <a:ext uri="{9D8B030D-6E8A-4147-A177-3AD203B41FA5}">
                      <a16:colId xmlns:a16="http://schemas.microsoft.com/office/drawing/2014/main" val="20000"/>
                    </a:ext>
                  </a:extLst>
                </a:gridCol>
                <a:gridCol w="1253206">
                  <a:extLst>
                    <a:ext uri="{9D8B030D-6E8A-4147-A177-3AD203B41FA5}">
                      <a16:colId xmlns:a16="http://schemas.microsoft.com/office/drawing/2014/main" val="20001"/>
                    </a:ext>
                  </a:extLst>
                </a:gridCol>
                <a:gridCol w="1326923">
                  <a:extLst>
                    <a:ext uri="{9D8B030D-6E8A-4147-A177-3AD203B41FA5}">
                      <a16:colId xmlns:a16="http://schemas.microsoft.com/office/drawing/2014/main" val="20002"/>
                    </a:ext>
                  </a:extLst>
                </a:gridCol>
                <a:gridCol w="5307692">
                  <a:extLst>
                    <a:ext uri="{9D8B030D-6E8A-4147-A177-3AD203B41FA5}">
                      <a16:colId xmlns:a16="http://schemas.microsoft.com/office/drawing/2014/main" val="20003"/>
                    </a:ext>
                  </a:extLst>
                </a:gridCol>
              </a:tblGrid>
              <a:tr h="324000">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学会名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実施時期</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開催地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学術集会の概要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臨床工学学会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医療機器や病院設備に関する設計・製造・購入・管理・修理・処理における技術的な課題に対する議論や安全管理をテーマにした講演など。</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心臓学学会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栄養学、看護学、心理学、理学療法や心臓病に関する教育などを議論。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リマウチ学学会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月中旬（隔年）</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17</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カ国から代表者が出席し、早期診断の重要性や適切な療法の適用などについて議論。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腫瘍学学会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クリチバ</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ガンに対する課題に関する議論。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整形外科学学会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ゴイアニア</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整形外科に関する新技術の情報展開や専門家の知識の増強を目的とし開催。</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泌尿器学学会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中～下旬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フローリアノーポリス</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アルゼンチン、イタリア、メキシコなどの海外からも泌尿器学における権威が集まり、泌尿器科に関する内視鏡を使った検査・手術についての議論。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p>
        </p:txBody>
      </p:sp>
      <p:sp>
        <p:nvSpPr>
          <p:cNvPr id="7" name="Rectangle 6"/>
          <p:cNvSpPr>
            <a:spLocks noChangeArrowheads="1"/>
          </p:cNvSpPr>
          <p:nvPr/>
        </p:nvSpPr>
        <p:spPr bwMode="auto">
          <a:xfrm>
            <a:off x="416496" y="162880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学会による学術集会</a:t>
            </a:r>
          </a:p>
        </p:txBody>
      </p:sp>
      <p:graphicFrame>
        <p:nvGraphicFramePr>
          <p:cNvPr id="8" name="表 7"/>
          <p:cNvGraphicFramePr>
            <a:graphicFrameLocks noGrp="1"/>
          </p:cNvGraphicFramePr>
          <p:nvPr>
            <p:extLst>
              <p:ext uri="{D42A27DB-BD31-4B8C-83A1-F6EECF244321}">
                <p14:modId xmlns:p14="http://schemas.microsoft.com/office/powerpoint/2010/main" val="41589120"/>
              </p:ext>
            </p:extLst>
          </p:nvPr>
        </p:nvGraphicFramePr>
        <p:xfrm>
          <a:off x="945224" y="6021288"/>
          <a:ext cx="7968216" cy="283674"/>
        </p:xfrm>
        <a:graphic>
          <a:graphicData uri="http://schemas.openxmlformats.org/drawingml/2006/table">
            <a:tbl>
              <a:tblPr firstRow="1" bandRow="1">
                <a:tableStyleId>{5C22544A-7EE6-4342-B048-85BDC9FD1C3A}</a:tableStyleId>
              </a:tblPr>
              <a:tblGrid>
                <a:gridCol w="23515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83674">
                <a:tc>
                  <a:txBody>
                    <a:bodyPr/>
                    <a:lstStyle/>
                    <a:p>
                      <a:pPr marL="171450" indent="-171450" algn="l" fontAlgn="ctr">
                        <a:buClr>
                          <a:srgbClr val="5F8AC3"/>
                        </a:buClr>
                        <a:buSzPct val="80000"/>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r>
                        <a:rPr lang="ja-JP" altLang="en-US" sz="1200" b="0" i="0" u="none" strike="noStrike" dirty="0">
                          <a:solidFill>
                            <a:srgbClr val="000000"/>
                          </a:solidFill>
                          <a:effectLst/>
                          <a:latin typeface="+mn-ea"/>
                          <a:ea typeface="+mn-ea"/>
                        </a:rPr>
                        <a:t>ハイテク産業協会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医療機器産業協会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民間病院協会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医師連盟</a:t>
                      </a:r>
                    </a:p>
                  </a:txBody>
                  <a:tcPr marL="0" marR="9525" marT="9525" marB="0" anchor="ctr">
                    <a:lnL w="63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389626" y="5661248"/>
            <a:ext cx="9128844" cy="360040"/>
            <a:chOff x="4808984" y="2113806"/>
            <a:chExt cx="3024336" cy="360040"/>
          </a:xfrm>
        </p:grpSpPr>
        <p:cxnSp>
          <p:nvCxnSpPr>
            <p:cNvPr id="13" name="直線コネクタ 12"/>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p>
          </p:txBody>
        </p:sp>
      </p:gr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ブラジルには、医師会、民間病院協会、医療機器産業協会といった団体が存在する。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62237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 </a:t>
            </a:r>
            <a:r>
              <a:rPr lang="ja-JP" altLang="en-US" dirty="0"/>
              <a:t>（</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532272554"/>
              </p:ext>
            </p:extLst>
          </p:nvPr>
        </p:nvGraphicFramePr>
        <p:xfrm>
          <a:off x="416495" y="1748151"/>
          <a:ext cx="9289479" cy="4560573"/>
        </p:xfrm>
        <a:graphic>
          <a:graphicData uri="http://schemas.openxmlformats.org/drawingml/2006/table">
            <a:tbl>
              <a:tblPr firstRow="1" bandRow="1">
                <a:tableStyleId>{5C22544A-7EE6-4342-B048-85BDC9FD1C3A}</a:tableStyleId>
              </a:tblPr>
              <a:tblGrid>
                <a:gridCol w="1990603">
                  <a:extLst>
                    <a:ext uri="{9D8B030D-6E8A-4147-A177-3AD203B41FA5}">
                      <a16:colId xmlns:a16="http://schemas.microsoft.com/office/drawing/2014/main" val="20000"/>
                    </a:ext>
                  </a:extLst>
                </a:gridCol>
                <a:gridCol w="7298876">
                  <a:extLst>
                    <a:ext uri="{9D8B030D-6E8A-4147-A177-3AD203B41FA5}">
                      <a16:colId xmlns:a16="http://schemas.microsoft.com/office/drawing/2014/main" val="20003"/>
                    </a:ext>
                  </a:extLst>
                </a:gridCol>
              </a:tblGrid>
              <a:tr h="381303">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団体の概要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57622">
                <a:tc>
                  <a:txBody>
                    <a:bodyPr/>
                    <a:lstStyle/>
                    <a:p>
                      <a:pPr algn="l" fontAlgn="ctr"/>
                      <a:r>
                        <a:rPr lang="ja-JP" altLang="en-US" sz="1200" b="0" i="0" u="none" strike="noStrike" baseline="0" dirty="0">
                          <a:solidFill>
                            <a:srgbClr val="000000"/>
                          </a:solidFill>
                          <a:effectLst/>
                          <a:latin typeface="+mj-ea"/>
                          <a:ea typeface="+mj-ea"/>
                        </a:rPr>
                        <a:t>ブラジル医療機器工業会 （</a:t>
                      </a:r>
                      <a:r>
                        <a:rPr lang="en-US" altLang="ja-JP" sz="1200" b="0" i="0" u="none" strike="noStrike" baseline="0" dirty="0">
                          <a:solidFill>
                            <a:srgbClr val="000000"/>
                          </a:solidFill>
                          <a:effectLst/>
                          <a:latin typeface="+mj-lt"/>
                          <a:ea typeface="+mj-ea"/>
                        </a:rPr>
                        <a:t>ABIMO</a:t>
                      </a:r>
                      <a:r>
                        <a:rPr lang="ja-JP" altLang="en-US" sz="1200" b="0" i="0" u="none" strike="noStrike" baseline="0" dirty="0">
                          <a:solidFill>
                            <a:srgbClr val="000000"/>
                          </a:solidFill>
                          <a:effectLst/>
                          <a:latin typeface="+mj-ea"/>
                          <a:ea typeface="+mj-ea"/>
                        </a:rPr>
                        <a:t>）</a:t>
                      </a:r>
                      <a:endParaRPr lang="en-US" altLang="ja-JP" sz="1200" b="0" i="0" u="none" strike="noStrike" baseline="0" dirty="0">
                        <a:solidFill>
                          <a:srgbClr val="000000"/>
                        </a:solidFill>
                        <a:effectLst/>
                        <a:latin typeface="+mj-ea"/>
                        <a:ea typeface="+mj-ea"/>
                      </a:endParaRPr>
                    </a:p>
                    <a:p>
                      <a:pPr algn="l" fontAlgn="ctr"/>
                      <a:endParaRPr lang="en-US" altLang="ja-JP" sz="1200" b="0" i="0" u="none" strike="noStrike" baseline="0" dirty="0">
                        <a:solidFill>
                          <a:srgbClr val="000000"/>
                        </a:solidFill>
                        <a:effectLst/>
                        <a:latin typeface="+mj-ea"/>
                        <a:ea typeface="+mj-ea"/>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marL="171450" indent="-171450" algn="l" fontAlgn="ctr">
                        <a:lnSpc>
                          <a:spcPct val="113000"/>
                        </a:lnSpc>
                        <a:buFont typeface="Arial" panose="020B0604020202020204" pitchFamily="34" charset="0"/>
                        <a:buChar cha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1962</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年に設立された</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ABIMO</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は、医療機器メーカーの利益を代表する健康生産チェーンの重要な提唱者として機能している。</a:t>
                      </a:r>
                    </a:p>
                    <a:p>
                      <a:pPr marL="171450" indent="-171450" algn="l" fontAlgn="ctr">
                        <a:lnSpc>
                          <a:spcPct val="113000"/>
                        </a:lnSpc>
                        <a:buFont typeface="Arial" panose="020B0604020202020204" pitchFamily="34" charset="0"/>
                        <a:buChar char="•"/>
                      </a:pPr>
                      <a:endPar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lnSpc>
                          <a:spcPct val="113000"/>
                        </a:lnSpc>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同協会は、ブラジルの医療機器産業の規制、促進、発展において中心的な役割を果たしている。</a:t>
                      </a:r>
                    </a:p>
                    <a:p>
                      <a:pPr marL="171450" indent="-171450" algn="l" fontAlgn="ctr">
                        <a:lnSpc>
                          <a:spcPct val="113000"/>
                        </a:lnSpc>
                        <a:buFont typeface="Arial" panose="020B0604020202020204" pitchFamily="34" charset="0"/>
                        <a:buChar char="•"/>
                      </a:pPr>
                      <a:endPar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lnSpc>
                          <a:spcPct val="113000"/>
                        </a:lnSpc>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同協会は輸出活動を促進し、国際市場に適応し、繁栄するためにメンバーに包括的な支援を提供する。</a:t>
                      </a:r>
                    </a:p>
                  </a:txBody>
                  <a:tcPr marL="108000" marR="72000" marT="9525" marB="10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5763">
                <a:tc>
                  <a:txBody>
                    <a:bodyPr/>
                    <a:lstStyle/>
                    <a:p>
                      <a:pPr algn="l" fontAlgn="ctr"/>
                      <a:r>
                        <a:rPr lang="ja-JP" altLang="en-US" sz="1200" b="0" i="0" u="none" strike="noStrike" baseline="0" dirty="0">
                          <a:solidFill>
                            <a:srgbClr val="000000"/>
                          </a:solidFill>
                          <a:effectLst/>
                          <a:latin typeface="+mj-ea"/>
                          <a:ea typeface="+mj-ea"/>
                        </a:rPr>
                        <a:t>ブラジル医療技術産業協会 （</a:t>
                      </a:r>
                      <a:r>
                        <a:rPr lang="en-US" altLang="ja-JP" sz="1200" b="0" i="0" u="none" strike="noStrike" baseline="0" dirty="0">
                          <a:solidFill>
                            <a:srgbClr val="000000"/>
                          </a:solidFill>
                          <a:effectLst/>
                          <a:latin typeface="+mj-lt"/>
                          <a:ea typeface="+mj-ea"/>
                        </a:rPr>
                        <a:t>ABIMED</a:t>
                      </a:r>
                      <a:r>
                        <a:rPr lang="ja-JP" altLang="en-US" sz="1200" b="0" i="0" u="none" strike="noStrike" baseline="0" dirty="0">
                          <a:solidFill>
                            <a:srgbClr val="000000"/>
                          </a:solidFill>
                          <a:effectLst/>
                          <a:latin typeface="+mj-ea"/>
                          <a:ea typeface="+mj-ea"/>
                        </a:rPr>
                        <a:t>）</a:t>
                      </a:r>
                      <a:endParaRPr lang="en-US" altLang="ja-JP" sz="1200" b="0" i="0" u="none" strike="noStrike" baseline="0" dirty="0">
                        <a:solidFill>
                          <a:srgbClr val="000000"/>
                        </a:solidFill>
                        <a:effectLst/>
                        <a:latin typeface="+mj-ea"/>
                        <a:ea typeface="+mj-ea"/>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marL="171450" indent="-171450" algn="l" fontAlgn="ctr">
                        <a:buFont typeface="Arial" panose="020B0604020202020204" pitchFamily="34" charset="0"/>
                        <a:buChar cha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ABIMED</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はブラジルの医療機器やデバイス市場の約</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におよぶ企業を集めた協会である。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健康のための先端技術により多くの人々がアクセス可能になること、イノベーションのための好ましい環境と地域およびグローバル市場における当社の関連会社の競争力を保証する政策の創出と維持を促進し、国の健康分野の発展に貢献することを目的とし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15885">
                <a:tc>
                  <a:txBody>
                    <a:bodyPr/>
                    <a:lstStyle/>
                    <a:p>
                      <a:pPr algn="l" fontAlgn="ctr"/>
                      <a:r>
                        <a:rPr lang="ja-JP" altLang="en-US" sz="1200" b="0" i="0" u="none" strike="noStrike" baseline="0" dirty="0">
                          <a:solidFill>
                            <a:srgbClr val="000000"/>
                          </a:solidFill>
                          <a:effectLst/>
                          <a:latin typeface="+mj-ea"/>
                          <a:ea typeface="+mj-ea"/>
                        </a:rPr>
                        <a:t>ブラジル健康情報学会 （</a:t>
                      </a:r>
                      <a:r>
                        <a:rPr lang="en-US" altLang="ja-JP" sz="1200" b="0" i="0" u="none" strike="noStrike" baseline="0" dirty="0">
                          <a:solidFill>
                            <a:srgbClr val="000000"/>
                          </a:solidFill>
                          <a:effectLst/>
                          <a:latin typeface="+mj-lt"/>
                          <a:ea typeface="+mj-ea"/>
                        </a:rPr>
                        <a:t>SBIS</a:t>
                      </a:r>
                      <a:r>
                        <a:rPr lang="ja-JP" altLang="en-US" sz="1200" b="0" i="0" u="none" strike="noStrike" baseline="0" dirty="0">
                          <a:solidFill>
                            <a:srgbClr val="000000"/>
                          </a:solidFill>
                          <a:effectLst/>
                          <a:latin typeface="+mj-ea"/>
                          <a:ea typeface="+mj-ea"/>
                        </a:rPr>
                        <a:t>）</a:t>
                      </a:r>
                      <a:endParaRPr lang="en-US" altLang="ja-JP" sz="1200" b="0" i="0" u="none" strike="noStrike" baseline="0" dirty="0">
                        <a:solidFill>
                          <a:srgbClr val="000000"/>
                        </a:solidFill>
                        <a:effectLst/>
                        <a:latin typeface="+mj-ea"/>
                        <a:ea typeface="+mj-ea"/>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marL="171450" indent="-171450" algn="l" fontAlgn="ctr">
                        <a:buFont typeface="Arial" panose="020B0604020202020204" pitchFamily="34" charset="0"/>
                        <a:buChar cha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1986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年に設立された</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SBIS</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は、ブラジルの医療を改善するための情報技術の開発を行う、非営利組織である。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健康情報学に関する教育活動の活性化、健康情報学の科学研究と技術開発の促進、経験と知見の交換のための会議、シンポジウム、講座、セミナー等を行っている。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コスト削減と医療サービスの質向上の手段として、医療情報学の推進を行っている。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b="1" dirty="0">
                <a:solidFill>
                  <a:srgbClr val="504F53"/>
                </a:solidFill>
                <a:latin typeface="Urbanist"/>
              </a:rPr>
              <a:t>ABIMO</a:t>
            </a:r>
            <a:r>
              <a:rPr lang="ja-JP" altLang="en-US" sz="800" b="1" dirty="0">
                <a:solidFill>
                  <a:srgbClr val="504F53"/>
                </a:solidFill>
                <a:latin typeface="Urbanist"/>
              </a:rPr>
              <a:t> 「</a:t>
            </a:r>
            <a:r>
              <a:rPr lang="en-US" altLang="ja-JP" sz="800" b="1" dirty="0" err="1">
                <a:solidFill>
                  <a:srgbClr val="504F53"/>
                </a:solidFill>
                <a:latin typeface="Urbanist"/>
              </a:rPr>
              <a:t>Somos</a:t>
            </a:r>
            <a:r>
              <a:rPr lang="en-US" altLang="ja-JP" sz="800" b="1" dirty="0">
                <a:solidFill>
                  <a:srgbClr val="504F53"/>
                </a:solidFill>
                <a:latin typeface="Urbanist"/>
              </a:rPr>
              <a:t> a ABIMO</a:t>
            </a:r>
            <a:r>
              <a:rPr lang="ja-JP" altLang="en-US" sz="800" b="1" dirty="0">
                <a:solidFill>
                  <a:srgbClr val="504F53"/>
                </a:solidFill>
                <a:latin typeface="Urbanist"/>
              </a:rPr>
              <a:t>」（</a:t>
            </a:r>
            <a:r>
              <a:rPr lang="en-US" altLang="ja-JP" sz="800" b="1" dirty="0">
                <a:solidFill>
                  <a:srgbClr val="504F53"/>
                </a:solidFill>
                <a:latin typeface="Urbanist"/>
              </a:rPr>
              <a:t>2021</a:t>
            </a:r>
            <a:r>
              <a:rPr lang="ja-JP" altLang="en-US" sz="800" b="1" dirty="0">
                <a:solidFill>
                  <a:srgbClr val="504F53"/>
                </a:solidFill>
                <a:latin typeface="Urbanist"/>
              </a:rPr>
              <a:t>）、</a:t>
            </a:r>
            <a:r>
              <a:rPr lang="en-US" altLang="ja-JP" sz="800" b="1" dirty="0" err="1">
                <a:solidFill>
                  <a:srgbClr val="504F53"/>
                </a:solidFill>
                <a:latin typeface="Urbanist"/>
              </a:rPr>
              <a:t>ABiMED</a:t>
            </a:r>
            <a:r>
              <a:rPr lang="en-US" altLang="ja-JP" sz="800" b="1" dirty="0">
                <a:solidFill>
                  <a:srgbClr val="504F53"/>
                </a:solidFill>
                <a:latin typeface="Urbanist"/>
              </a:rPr>
              <a:t> </a:t>
            </a:r>
            <a:r>
              <a:rPr lang="ja-JP" altLang="en-US" sz="800" b="1" dirty="0">
                <a:solidFill>
                  <a:srgbClr val="504F53"/>
                </a:solidFill>
                <a:latin typeface="Urbanist"/>
              </a:rPr>
              <a:t>「</a:t>
            </a:r>
            <a:r>
              <a:rPr lang="en-US" altLang="ja-JP" sz="800" b="1" dirty="0">
                <a:solidFill>
                  <a:srgbClr val="504F53"/>
                </a:solidFill>
                <a:latin typeface="Urbanist"/>
              </a:rPr>
              <a:t>Brazilian Association of the Health Technology Industry</a:t>
            </a:r>
            <a:r>
              <a:rPr lang="ja-JP" altLang="en-US" sz="800" b="1" dirty="0">
                <a:solidFill>
                  <a:srgbClr val="504F53"/>
                </a:solidFill>
                <a:latin typeface="Urbanist"/>
              </a:rPr>
              <a:t>」（</a:t>
            </a:r>
            <a:r>
              <a:rPr lang="en-US" altLang="ja-JP" sz="800" b="1" dirty="0">
                <a:solidFill>
                  <a:srgbClr val="504F53"/>
                </a:solidFill>
                <a:latin typeface="Urbanist"/>
              </a:rPr>
              <a:t>2023</a:t>
            </a:r>
            <a:r>
              <a:rPr lang="ja-JP" altLang="en-US" sz="800" b="1" dirty="0">
                <a:solidFill>
                  <a:srgbClr val="504F53"/>
                </a:solidFill>
                <a:latin typeface="Urbanist"/>
              </a:rPr>
              <a:t>）</a:t>
            </a:r>
            <a:r>
              <a:rPr lang="en-US" altLang="ja-JP" sz="800" b="1" dirty="0">
                <a:solidFill>
                  <a:srgbClr val="504F53"/>
                </a:solidFill>
                <a:latin typeface="Urbanist"/>
              </a:rPr>
              <a:t>International Medical Informatics Association </a:t>
            </a:r>
            <a:r>
              <a:rPr lang="ja-JP" altLang="en-US" sz="800" b="1" dirty="0">
                <a:solidFill>
                  <a:srgbClr val="504F53"/>
                </a:solidFill>
                <a:latin typeface="Urbanist"/>
              </a:rPr>
              <a:t>「</a:t>
            </a:r>
            <a:r>
              <a:rPr lang="en-US" altLang="ja-JP" sz="800" b="1" dirty="0">
                <a:solidFill>
                  <a:srgbClr val="504F53"/>
                </a:solidFill>
                <a:latin typeface="Urbanist"/>
              </a:rPr>
              <a:t>About SBIS</a:t>
            </a:r>
            <a:r>
              <a:rPr lang="ja-JP" altLang="en-US" sz="800" b="1" dirty="0">
                <a:solidFill>
                  <a:srgbClr val="504F53"/>
                </a:solidFill>
                <a:latin typeface="Urbanist"/>
              </a:rPr>
              <a:t>」（</a:t>
            </a:r>
            <a:r>
              <a:rPr lang="en-US" altLang="ja-JP" sz="800" b="1" dirty="0">
                <a:solidFill>
                  <a:srgbClr val="504F53"/>
                </a:solidFill>
                <a:latin typeface="Urbanist"/>
              </a:rPr>
              <a:t>2024</a:t>
            </a:r>
            <a:r>
              <a:rPr lang="ja-JP" altLang="en-US" sz="800" b="1" dirty="0">
                <a:solidFill>
                  <a:srgbClr val="504F53"/>
                </a:solidFill>
                <a:latin typeface="Urbanist"/>
              </a:rPr>
              <a:t>）</a:t>
            </a:r>
            <a:r>
              <a:rPr lang="en-US" altLang="ja-JP" sz="800" b="1" dirty="0">
                <a:solidFill>
                  <a:srgbClr val="504F53"/>
                </a:solidFill>
                <a:latin typeface="Urbanist"/>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b="1" dirty="0">
                <a:solidFill>
                  <a:srgbClr val="504F53"/>
                </a:solidFill>
                <a:latin typeface="Urbanist"/>
              </a:rPr>
              <a:t> </a:t>
            </a:r>
            <a:endParaRPr lang="ja-JP" altLang="en-US" sz="800" dirty="0"/>
          </a:p>
        </p:txBody>
      </p:sp>
      <p:sp>
        <p:nvSpPr>
          <p:cNvPr id="7" name="Rectangle 6"/>
          <p:cNvSpPr>
            <a:spLocks noChangeArrowheads="1"/>
          </p:cNvSpPr>
          <p:nvPr/>
        </p:nvSpPr>
        <p:spPr bwMode="auto">
          <a:xfrm>
            <a:off x="416496" y="1397736"/>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関連団体の活動内容</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ブラジルには、医師会、民間病院協会、医療機器産業協会といった団体が存在する。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304632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ブラジル／医療関連／その他</a:t>
            </a:r>
          </a:p>
        </p:txBody>
      </p:sp>
      <p:sp>
        <p:nvSpPr>
          <p:cNvPr id="2" name="テキスト プレースホルダー 1"/>
          <p:cNvSpPr>
            <a:spLocks noGrp="1"/>
          </p:cNvSpPr>
          <p:nvPr>
            <p:ph type="body" sz="quarter" idx="15"/>
          </p:nvPr>
        </p:nvSpPr>
        <p:spPr/>
        <p:txBody>
          <a:bodyPr/>
          <a:lstStyle/>
          <a:p>
            <a:r>
              <a:rPr lang="ja-JP" altLang="en-US" dirty="0"/>
              <a:t>医薬品・医療機器関連イベント （</a:t>
            </a:r>
            <a:r>
              <a:rPr lang="en-US" altLang="ja-JP" dirty="0"/>
              <a:t>1/2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162296609"/>
              </p:ext>
            </p:extLst>
          </p:nvPr>
        </p:nvGraphicFramePr>
        <p:xfrm>
          <a:off x="416493" y="1584213"/>
          <a:ext cx="9073009" cy="4543887"/>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184576">
                  <a:extLst>
                    <a:ext uri="{9D8B030D-6E8A-4147-A177-3AD203B41FA5}">
                      <a16:colId xmlns:a16="http://schemas.microsoft.com/office/drawing/2014/main" val="20003"/>
                    </a:ext>
                  </a:extLst>
                </a:gridCol>
              </a:tblGrid>
              <a:tr h="32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  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実施時期</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開催地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レアテック</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4</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rowSpan="8">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リハビリや身体障害を対象とした器具・機材・設備（水治療関連製品、整形外科製品、代替療法製品、身体障害者用自動車改造製品など）を出展。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サンパウロ</a:t>
                      </a:r>
                      <a:br>
                        <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放射線学の日</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放射</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線</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関連機材を出展。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オスピタラール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病院設備、研究用医療技術、緊急・輸送技術、整形外科、理学療法、薬局、設計、施工、メンテナンス、ランドリー設備、手術センター、看護・監視設備、外傷治療</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技術などを出展。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a:r>
                        <a:rPr 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FCE</a:t>
                      </a: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ファーマ</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製薬</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連の原材料、包装、機器、サービスを出展。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a:r>
                        <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MD&amp;M</a:t>
                      </a: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ブラジル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心血管装置、整形外科装置、診断装置・画像診断装置などの医療加工技術展示会。</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医薬品エクスポ</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7</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医</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薬品、衛生用品、化粧品、人工皮膚化粧品、関連製品、原材料、機器、包装など</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algn="l" fontAlgn="ctr"/>
                      <a:r>
                        <a:rPr 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APCD</a:t>
                      </a:r>
                      <a:br>
                        <a:rPr 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国際歯科会議</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フィオスピ</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は多数の医療関連イベントが開かれている。開催地は主にサンパウロとなっている。</a:t>
            </a:r>
          </a:p>
        </p:txBody>
      </p:sp>
    </p:spTree>
    <p:extLst>
      <p:ext uri="{BB962C8B-B14F-4D97-AF65-F5344CB8AC3E}">
        <p14:creationId xmlns:p14="http://schemas.microsoft.com/office/powerpoint/2010/main" val="1804231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ブラジル／医療関連／その他</a:t>
            </a:r>
          </a:p>
        </p:txBody>
      </p:sp>
      <p:sp>
        <p:nvSpPr>
          <p:cNvPr id="2" name="テキスト プレースホルダー 1"/>
          <p:cNvSpPr>
            <a:spLocks noGrp="1"/>
          </p:cNvSpPr>
          <p:nvPr>
            <p:ph type="body" sz="quarter" idx="15"/>
          </p:nvPr>
        </p:nvSpPr>
        <p:spPr/>
        <p:txBody>
          <a:bodyPr/>
          <a:lstStyle/>
          <a:p>
            <a:r>
              <a:rPr lang="ja-JP" altLang="en-US" dirty="0"/>
              <a:t>医薬品・医療機器関連イベント （</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2821313353"/>
              </p:ext>
            </p:extLst>
          </p:nvPr>
        </p:nvGraphicFramePr>
        <p:xfrm>
          <a:off x="416496" y="1596914"/>
          <a:ext cx="8856984" cy="4424373"/>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1008113">
                  <a:extLst>
                    <a:ext uri="{9D8B030D-6E8A-4147-A177-3AD203B41FA5}">
                      <a16:colId xmlns:a16="http://schemas.microsoft.com/office/drawing/2014/main" val="20001"/>
                    </a:ext>
                  </a:extLst>
                </a:gridCol>
                <a:gridCol w="1152129">
                  <a:extLst>
                    <a:ext uri="{9D8B030D-6E8A-4147-A177-3AD203B41FA5}">
                      <a16:colId xmlns:a16="http://schemas.microsoft.com/office/drawing/2014/main" val="2067959110"/>
                    </a:ext>
                  </a:extLst>
                </a:gridCol>
                <a:gridCol w="5184574">
                  <a:extLst>
                    <a:ext uri="{9D8B030D-6E8A-4147-A177-3AD203B41FA5}">
                      <a16:colId xmlns:a16="http://schemas.microsoft.com/office/drawing/2014/main" val="20003"/>
                    </a:ext>
                  </a:extLst>
                </a:gridCol>
              </a:tblGrid>
              <a:tr h="4571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  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実施時期</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開催地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International Symposium on Ophthalmology</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眼科分野の知識を共有し、専門知識を向上させることを目的としたイベント。</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Pharma Meeting Brazil</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オンライン</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外国企業とブラジル企業を結び、ラテンアメリカ全域の潜在的なビジネスパートナーとのネットワークを拡大することを目的している。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22383">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Brazilian Society of Interventional Radiology </a:t>
                      </a:r>
                      <a:r>
                        <a:rPr lang="ja-JP" altLang="en-US" sz="1200" b="1" i="0" u="none" strike="noStrike" baseline="0" dirty="0">
                          <a:solidFill>
                            <a:srgbClr val="000000"/>
                          </a:solidFill>
                          <a:effectLst/>
                          <a:latin typeface="+mn-lt"/>
                          <a:ea typeface="HGP創英角ｺﾞｼｯｸUB" panose="020B0900000000000000" pitchFamily="50" charset="-128"/>
                        </a:rPr>
                        <a:t>（</a:t>
                      </a:r>
                      <a:r>
                        <a:rPr lang="en-US" altLang="ja-JP" sz="1200" b="1" i="0" u="none" strike="noStrike" baseline="0" dirty="0">
                          <a:solidFill>
                            <a:srgbClr val="000000"/>
                          </a:solidFill>
                          <a:effectLst/>
                          <a:latin typeface="+mn-lt"/>
                          <a:ea typeface="HGP創英角ｺﾞｼｯｸUB" panose="020B0900000000000000" pitchFamily="50" charset="-128"/>
                        </a:rPr>
                        <a:t>SOBRICE</a:t>
                      </a:r>
                      <a:r>
                        <a:rPr lang="ja-JP" altLang="en-US" sz="1200" b="1" i="0" u="none" strike="noStrike" baseline="0" dirty="0">
                          <a:solidFill>
                            <a:srgbClr val="000000"/>
                          </a:solidFill>
                          <a:effectLst/>
                          <a:latin typeface="+mn-lt"/>
                          <a:ea typeface="HGP創英角ｺﾞｼｯｸUB" panose="020B0900000000000000" pitchFamily="50" charset="-128"/>
                        </a:rPr>
                        <a:t>）</a:t>
                      </a:r>
                      <a:r>
                        <a:rPr lang="en-US" altLang="ja-JP" sz="1200" b="1" i="0" u="none" strike="noStrike" baseline="0" dirty="0">
                          <a:solidFill>
                            <a:srgbClr val="000000"/>
                          </a:solidFill>
                          <a:effectLst/>
                          <a:latin typeface="+mn-lt"/>
                          <a:ea typeface="HGP創英角ｺﾞｼｯｸUB" panose="020B0900000000000000" pitchFamily="50" charset="-128"/>
                        </a:rPr>
                        <a:t> </a:t>
                      </a:r>
                      <a:endParaRPr lang="ja-JP" altLang="en-US" sz="1200" b="1" i="0" u="none" strike="noStrike" baseline="0" dirty="0">
                        <a:solidFill>
                          <a:srgbClr val="000000"/>
                        </a:solidFill>
                        <a:effectLst/>
                        <a:latin typeface="+mn-lt"/>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インターベンション専門医、血管内治療専門医、および神経インターベンション専門医のためのラテンアメリカ最大のイベントであり、主要な国際学会からの参加とともに、塞栓術、血管内手術、および経皮的処置に関する包括的なセッションを特色とする。</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Brazilian Congress of Hematology</a:t>
                      </a:r>
                      <a:endParaRPr lang="ja-JP" altLang="en-US" sz="1200" b="1" i="0" u="none" strike="noStrike" baseline="0" dirty="0">
                        <a:solidFill>
                          <a:srgbClr val="000000"/>
                        </a:solidFill>
                        <a:effectLst/>
                        <a:latin typeface="+mn-lt"/>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血液学、血液療法、細胞療法における世界で</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3</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番目に大きな会議で、この分野における学際的な協力と革新を促進することを目的としている。</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Hospital Med Recife</a:t>
                      </a:r>
                      <a:endParaRPr lang="ja-JP" altLang="en-US" sz="1200" b="1" i="0" u="none" strike="noStrike" baseline="0" dirty="0">
                        <a:solidFill>
                          <a:srgbClr val="000000"/>
                        </a:solidFill>
                        <a:effectLst/>
                        <a:latin typeface="+mn-lt"/>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世界及び地域の業界におけるリーダーによる先進的なイノベーション、サービス、製品を紹介する医療およびヘルスケア見本市である。</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6525344"/>
            <a:ext cx="9361040" cy="2166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10times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Ophthalmology Events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ABHH HEMO2024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Sobrice2024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Meeting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Fair Dates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Med Recife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、各種イベントホームページ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における医薬品・医療機能関連の主なイベントは以下の通り。</a:t>
            </a:r>
          </a:p>
        </p:txBody>
      </p:sp>
    </p:spTree>
    <p:extLst>
      <p:ext uri="{BB962C8B-B14F-4D97-AF65-F5344CB8AC3E}">
        <p14:creationId xmlns:p14="http://schemas.microsoft.com/office/powerpoint/2010/main" val="697990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543266" y="2358621"/>
            <a:ext cx="3193710" cy="1952534"/>
          </a:xfrm>
          <a:prstGeom prst="roundRect">
            <a:avLst>
              <a:gd name="adj" fmla="val 5447"/>
            </a:avLst>
          </a:prstGeom>
          <a:gradFill flip="none" rotWithShape="1">
            <a:gsLst>
              <a:gs pos="47000">
                <a:srgbClr val="A2BBDC"/>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 （</a:t>
            </a:r>
            <a:r>
              <a:rPr lang="en-US" altLang="zh-CN" dirty="0"/>
              <a:t>1/2</a:t>
            </a:r>
            <a:r>
              <a:rPr lang="zh-CN" altLang="en-US" dirty="0"/>
              <a:t>）</a:t>
            </a:r>
            <a:endParaRPr lang="ja-JP" altLang="en-US" dirty="0"/>
          </a:p>
        </p:txBody>
      </p:sp>
      <p:sp>
        <p:nvSpPr>
          <p:cNvPr id="12" name="Rectangle 6"/>
          <p:cNvSpPr>
            <a:spLocks noChangeArrowheads="1"/>
          </p:cNvSpPr>
          <p:nvPr/>
        </p:nvSpPr>
        <p:spPr bwMode="auto">
          <a:xfrm>
            <a:off x="792535" y="4941168"/>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地方自治体による取り組み</a:t>
            </a: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観光省は</a:t>
            </a:r>
            <a:r>
              <a:rPr lang="zh-CN" altLang="en-US" sz="1400" dirty="0"/>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を推進しており、関連する各種資料を公開している。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また、地方自治体でも取り組みが行われている。</a:t>
            </a:r>
          </a:p>
        </p:txBody>
      </p:sp>
      <p:sp>
        <p:nvSpPr>
          <p:cNvPr id="14" name="テキスト ボックス 13"/>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325162759"/>
              </p:ext>
            </p:extLst>
          </p:nvPr>
        </p:nvGraphicFramePr>
        <p:xfrm>
          <a:off x="776536" y="5229200"/>
          <a:ext cx="8352928" cy="1224136"/>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6481241">
                  <a:extLst>
                    <a:ext uri="{9D8B030D-6E8A-4147-A177-3AD203B41FA5}">
                      <a16:colId xmlns:a16="http://schemas.microsoft.com/office/drawing/2014/main" val="20001"/>
                    </a:ext>
                  </a:extLst>
                </a:gridCol>
              </a:tblGrid>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ペルナンブッコ州</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民間主導の</a:t>
                      </a:r>
                      <a:r>
                        <a:rPr kumimoji="1" lang="zh-CN"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プロジェクトの支援を行っている。</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医療機関ネットワークの構築や各種資料の発行、セミナーなどを行っている。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ポルト・アレグレ市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市と民間機関により、非営利団体の「ポルト・アレグレ・ヘルスケアクラスター」が設立された。</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医療機関や医療従事者のほか、ホテルなどの観光業も含めたネットワーク構築を行っている。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pSp>
        <p:nvGrpSpPr>
          <p:cNvPr id="19" name="グループ化 7"/>
          <p:cNvGrpSpPr/>
          <p:nvPr/>
        </p:nvGrpSpPr>
        <p:grpSpPr>
          <a:xfrm>
            <a:off x="416497" y="1844824"/>
            <a:ext cx="9058421"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医療渡航でブラジルを訪れる外国人</a:t>
              </a:r>
            </a:p>
          </p:txBody>
        </p:sp>
      </p:grpSp>
      <p:sp>
        <p:nvSpPr>
          <p:cNvPr id="30" name="Rectangle 13"/>
          <p:cNvSpPr>
            <a:spLocks noChangeArrowheads="1"/>
          </p:cNvSpPr>
          <p:nvPr/>
        </p:nvSpPr>
        <p:spPr bwMode="blackWhite">
          <a:xfrm>
            <a:off x="5817096" y="2684099"/>
            <a:ext cx="3239450" cy="28906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b="1" dirty="0">
                <a:cs typeface="Arial" panose="020B0604020202020204" pitchFamily="34" charset="0"/>
              </a:rPr>
              <a:t>特に美容整形が有名</a:t>
            </a:r>
          </a:p>
        </p:txBody>
      </p:sp>
      <p:sp>
        <p:nvSpPr>
          <p:cNvPr id="31" name="正方形/長方形 30"/>
          <p:cNvSpPr/>
          <p:nvPr/>
        </p:nvSpPr>
        <p:spPr>
          <a:xfrm>
            <a:off x="5831225" y="2935275"/>
            <a:ext cx="3239449" cy="576778"/>
          </a:xfrm>
          <a:prstGeom prst="rect">
            <a:avLst/>
          </a:prstGeom>
          <a:noFill/>
          <a:ln cmpd="sng">
            <a:noFill/>
          </a:ln>
        </p:spPr>
        <p:txBody>
          <a:bodyPr wrap="square" lIns="36000" rIns="36000" rtlCol="0" anchor="t" anchorCtr="0">
            <a:noAutofit/>
          </a:bodyPr>
          <a:lstStyle/>
          <a:p>
            <a:pPr marL="285750" indent="-155575">
              <a:lnSpc>
                <a:spcPct val="113000"/>
              </a:lnSpc>
              <a:buClr>
                <a:srgbClr val="5F8AC3"/>
              </a:buClr>
              <a:buSzPct val="80000"/>
              <a:buFont typeface="Wingdings" panose="05000000000000000000" pitchFamily="2" charset="2"/>
              <a:buChar char="l"/>
            </a:pPr>
            <a:r>
              <a:rPr lang="ja-JP" altLang="en-US" sz="1100" dirty="0">
                <a:latin typeface="Arial" panose="020B0604020202020204" pitchFamily="34" charset="0"/>
              </a:rPr>
              <a:t>美容外科ライセンスを持つ世界トップクラスの医師： </a:t>
            </a:r>
            <a:r>
              <a:rPr lang="en-US" altLang="ja-JP" sz="1100" dirty="0">
                <a:latin typeface="Arial Black" panose="020B0A04020102020204" pitchFamily="34" charset="0"/>
              </a:rPr>
              <a:t>4,500</a:t>
            </a:r>
            <a:r>
              <a:rPr lang="ja-JP" altLang="en-US" sz="1100" dirty="0">
                <a:latin typeface="Arial" panose="020B0604020202020204" pitchFamily="34" charset="0"/>
              </a:rPr>
              <a:t>名</a:t>
            </a:r>
            <a:endParaRPr lang="en-US" altLang="ja-JP" sz="110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100" dirty="0">
                <a:latin typeface="Arial" panose="020B0604020202020204" pitchFamily="34" charset="0"/>
              </a:rPr>
              <a:t>人口当たり美容外科医師数は世界最多。</a:t>
            </a:r>
            <a:endParaRPr lang="en-US" altLang="ja-JP" sz="110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100" dirty="0">
                <a:latin typeface="Arial" panose="020B0604020202020204" pitchFamily="34" charset="0"/>
              </a:rPr>
              <a:t>多くが米国で研修と認定を受けている。</a:t>
            </a:r>
          </a:p>
        </p:txBody>
      </p:sp>
      <p:sp>
        <p:nvSpPr>
          <p:cNvPr id="33" name="Rectangle 13"/>
          <p:cNvSpPr>
            <a:spLocks noChangeArrowheads="1"/>
          </p:cNvSpPr>
          <p:nvPr/>
        </p:nvSpPr>
        <p:spPr bwMode="blackWhite">
          <a:xfrm>
            <a:off x="5817096" y="3719368"/>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200" b="1" dirty="0">
                <a:latin typeface="Arial" pitchFamily="34" charset="0"/>
                <a:ea typeface="ＭＳ Ｐゴシック" pitchFamily="50" charset="-128"/>
                <a:cs typeface="Arial" panose="020B0604020202020204" pitchFamily="34" charset="0"/>
              </a:rPr>
              <a:t>治療費</a:t>
            </a:r>
          </a:p>
        </p:txBody>
      </p:sp>
      <p:sp>
        <p:nvSpPr>
          <p:cNvPr id="34" name="正方形/長方形 33"/>
          <p:cNvSpPr/>
          <p:nvPr/>
        </p:nvSpPr>
        <p:spPr>
          <a:xfrm>
            <a:off x="5831226" y="4005064"/>
            <a:ext cx="3226478" cy="402092"/>
          </a:xfrm>
          <a:prstGeom prst="rect">
            <a:avLst/>
          </a:prstGeom>
          <a:noFill/>
          <a:ln cmpd="sng">
            <a:noFill/>
          </a:ln>
        </p:spPr>
        <p:txBody>
          <a:bodyPr wrap="square" lIns="36000" rIns="36000" rtlCol="0" anchor="t" anchorCtr="0">
            <a:noAutofit/>
          </a:bodyPr>
          <a:lstStyle/>
          <a:p>
            <a:pPr marL="285750" indent="-155575">
              <a:buClr>
                <a:srgbClr val="5F8AC3"/>
              </a:buClr>
              <a:buSzPct val="80000"/>
              <a:buFont typeface="Wingdings" panose="05000000000000000000" pitchFamily="2" charset="2"/>
              <a:buChar char="l"/>
            </a:pPr>
            <a:r>
              <a:rPr lang="ja-JP" altLang="en-US" sz="1100" dirty="0">
                <a:latin typeface="Arial" panose="020B0604020202020204" pitchFamily="34" charset="0"/>
              </a:rPr>
              <a:t>欧米の</a:t>
            </a:r>
            <a:r>
              <a:rPr lang="ja-JP" altLang="en-US" sz="1100" dirty="0">
                <a:latin typeface="HGP創英角ｺﾞｼｯｸUB" panose="020B0900000000000000" pitchFamily="50" charset="-128"/>
                <a:ea typeface="HGP創英角ｺﾞｼｯｸUB" panose="020B0900000000000000" pitchFamily="50" charset="-128"/>
              </a:rPr>
              <a:t>半額程度</a:t>
            </a:r>
            <a:r>
              <a:rPr lang="ja-JP" altLang="en-US" sz="1100" dirty="0">
                <a:latin typeface="Arial" panose="020B0604020202020204" pitchFamily="34" charset="0"/>
              </a:rPr>
              <a:t>と安価である。</a:t>
            </a:r>
            <a:endParaRPr lang="en-US" altLang="ja-JP" sz="1100" dirty="0">
              <a:latin typeface="Arial" panose="020B0604020202020204" pitchFamily="34" charset="0"/>
            </a:endParaRPr>
          </a:p>
        </p:txBody>
      </p:sp>
      <p:sp>
        <p:nvSpPr>
          <p:cNvPr id="39" name="正方形/長方形 38"/>
          <p:cNvSpPr/>
          <p:nvPr/>
        </p:nvSpPr>
        <p:spPr>
          <a:xfrm>
            <a:off x="5889104" y="4653136"/>
            <a:ext cx="3384376" cy="360040"/>
          </a:xfrm>
          <a:prstGeom prst="rect">
            <a:avLst/>
          </a:prstGeom>
          <a:noFill/>
          <a:extLst>
            <a:ext uri="{909E8E84-426E-40DD-AFC4-6F175D3DCCD1}">
              <a14:hiddenFill xmlns:a14="http://schemas.microsoft.com/office/drawing/2010/main">
                <a:solidFill>
                  <a:srgbClr val="DDE6F3"/>
                </a:solidFill>
              </a14:hiddenFill>
            </a:ext>
          </a:extLst>
        </p:spPr>
        <p:txBody>
          <a:bodyPr lIns="0" tIns="0" rIns="0" bIns="0" anchor="ctr" anchorCtr="0">
            <a:noAutofit/>
          </a:bodyPr>
          <a:lstStyle/>
          <a:p>
            <a:pPr fontAlgn="ctr">
              <a:buClr>
                <a:srgbClr val="77D4ED"/>
              </a:buClr>
              <a:buSzPct val="80000"/>
            </a:pPr>
            <a:r>
              <a:rPr lang="ja-JP" altLang="en-US" sz="1100" dirty="0">
                <a:latin typeface="Arial" panose="020B0604020202020204" pitchFamily="34" charset="0"/>
              </a:rPr>
              <a:t>米国、アンゴラ、イタリア、フランス、ポルトガル、など。</a:t>
            </a:r>
          </a:p>
        </p:txBody>
      </p:sp>
      <p:graphicFrame>
        <p:nvGraphicFramePr>
          <p:cNvPr id="52" name="グラフ 51"/>
          <p:cNvGraphicFramePr/>
          <p:nvPr>
            <p:extLst>
              <p:ext uri="{D42A27DB-BD31-4B8C-83A1-F6EECF244321}">
                <p14:modId xmlns:p14="http://schemas.microsoft.com/office/powerpoint/2010/main" val="985325044"/>
              </p:ext>
            </p:extLst>
          </p:nvPr>
        </p:nvGraphicFramePr>
        <p:xfrm>
          <a:off x="67101" y="2204864"/>
          <a:ext cx="2952329" cy="2250119"/>
        </p:xfrm>
        <a:graphic>
          <a:graphicData uri="http://schemas.openxmlformats.org/drawingml/2006/chart">
            <c:chart xmlns:c="http://schemas.openxmlformats.org/drawingml/2006/chart" xmlns:r="http://schemas.openxmlformats.org/officeDocument/2006/relationships" r:id="rId2"/>
          </a:graphicData>
        </a:graphic>
      </p:graphicFrame>
      <p:sp>
        <p:nvSpPr>
          <p:cNvPr id="53" name="円/楕円 52"/>
          <p:cNvSpPr/>
          <p:nvPr/>
        </p:nvSpPr>
        <p:spPr>
          <a:xfrm>
            <a:off x="1102157" y="2884920"/>
            <a:ext cx="898003" cy="898003"/>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28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13"/>
          <p:cNvSpPr>
            <a:spLocks noChangeArrowheads="1"/>
          </p:cNvSpPr>
          <p:nvPr/>
        </p:nvSpPr>
        <p:spPr bwMode="blackWhite">
          <a:xfrm>
            <a:off x="5672459" y="2358621"/>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ブラジルの医療の魅力</a:t>
            </a:r>
          </a:p>
        </p:txBody>
      </p:sp>
      <p:sp>
        <p:nvSpPr>
          <p:cNvPr id="32" name="Rectangle 13"/>
          <p:cNvSpPr>
            <a:spLocks noChangeArrowheads="1"/>
          </p:cNvSpPr>
          <p:nvPr/>
        </p:nvSpPr>
        <p:spPr bwMode="blackWhite">
          <a:xfrm>
            <a:off x="5672459" y="4364074"/>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主な来訪者</a:t>
            </a:r>
          </a:p>
        </p:txBody>
      </p:sp>
      <p:sp>
        <p:nvSpPr>
          <p:cNvPr id="23" name="テキスト プレースホルダー 1"/>
          <p:cNvSpPr txBox="1">
            <a:spLocks/>
          </p:cNvSpPr>
          <p:nvPr/>
        </p:nvSpPr>
        <p:spPr>
          <a:xfrm>
            <a:off x="2648744" y="2564905"/>
            <a:ext cx="2088232" cy="1584176"/>
          </a:xfrm>
          <a:prstGeom prst="roundRect">
            <a:avLst>
              <a:gd name="adj" fmla="val 2977"/>
            </a:avLst>
          </a:prstGeom>
          <a:solidFill>
            <a:srgbClr val="FFFFFF"/>
          </a:solidFill>
          <a:ln w="19050" cap="flat" cmpd="sng" algn="ctr">
            <a:solidFill>
              <a:srgbClr val="3D6AA7"/>
            </a:solidFill>
            <a:prstDash val="solid"/>
            <a:round/>
            <a:headEnd type="none" w="med" len="med"/>
            <a:tailEnd type="none" w="med" len="med"/>
          </a:ln>
        </p:spPr>
        <p:txBody>
          <a:bodyPr lIns="108000" rIns="108000" anchor="t" anchorCtr="0"/>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13000"/>
              </a:lnSpc>
              <a:spcBef>
                <a:spcPts val="0"/>
              </a:spcBef>
              <a:spcAft>
                <a:spcPts val="400"/>
              </a:spcAft>
              <a:buNone/>
            </a:pPr>
            <a:r>
              <a:rPr lang="ja-JP" altLang="en-US" sz="1200" dirty="0"/>
              <a:t>約半数は</a:t>
            </a:r>
            <a:r>
              <a:rPr lang="ja-JP" altLang="en-US" dirty="0">
                <a:solidFill>
                  <a:srgbClr val="000000"/>
                </a:solidFill>
                <a:latin typeface="Arial Black" pitchFamily="34" charset="0"/>
                <a:ea typeface="HGP創英角ｺﾞｼｯｸUB" pitchFamily="50" charset="-128"/>
              </a:rPr>
              <a:t>サンパウロ市</a:t>
            </a:r>
            <a:r>
              <a:rPr lang="ja-JP" altLang="en-US" sz="1200" dirty="0"/>
              <a:t>の医療機関での治療が目的</a:t>
            </a:r>
            <a:endParaRPr lang="en-US" altLang="ja-JP" sz="1200" dirty="0"/>
          </a:p>
          <a:p>
            <a:pPr marL="217488" lvl="1" indent="-130175">
              <a:lnSpc>
                <a:spcPct val="113000"/>
              </a:lnSpc>
              <a:spcBef>
                <a:spcPts val="0"/>
              </a:spcBef>
              <a:spcAft>
                <a:spcPts val="400"/>
              </a:spcAft>
              <a:buClr>
                <a:srgbClr val="3D6AA7"/>
              </a:buClr>
              <a:buSzPct val="80000"/>
            </a:pPr>
            <a:r>
              <a:rPr lang="ja-JP" altLang="en-US" sz="1050" dirty="0"/>
              <a:t>がん</a:t>
            </a:r>
            <a:endParaRPr lang="en-US" altLang="ja-JP" sz="1050" dirty="0"/>
          </a:p>
          <a:p>
            <a:pPr marL="217488" lvl="1" indent="-130175">
              <a:lnSpc>
                <a:spcPct val="113000"/>
              </a:lnSpc>
              <a:spcBef>
                <a:spcPts val="0"/>
              </a:spcBef>
              <a:spcAft>
                <a:spcPts val="400"/>
              </a:spcAft>
              <a:buClr>
                <a:srgbClr val="3D6AA7"/>
              </a:buClr>
              <a:buSzPct val="80000"/>
            </a:pPr>
            <a:r>
              <a:rPr lang="ja-JP" altLang="en-US" sz="1050" dirty="0"/>
              <a:t>心臓外科</a:t>
            </a:r>
            <a:endParaRPr lang="en-US" altLang="ja-JP" sz="1050" dirty="0"/>
          </a:p>
          <a:p>
            <a:pPr marL="217488" lvl="1" indent="-130175">
              <a:lnSpc>
                <a:spcPct val="113000"/>
              </a:lnSpc>
              <a:spcBef>
                <a:spcPts val="0"/>
              </a:spcBef>
              <a:spcAft>
                <a:spcPts val="400"/>
              </a:spcAft>
              <a:buClr>
                <a:srgbClr val="3D6AA7"/>
              </a:buClr>
              <a:buSzPct val="80000"/>
            </a:pPr>
            <a:r>
              <a:rPr lang="ja-JP" altLang="en-US" sz="1050" dirty="0"/>
              <a:t>整形外科</a:t>
            </a:r>
            <a:endParaRPr lang="en-US" altLang="ja-JP" sz="1050" dirty="0"/>
          </a:p>
          <a:p>
            <a:pPr marL="217488" lvl="1" indent="-130175">
              <a:lnSpc>
                <a:spcPct val="113000"/>
              </a:lnSpc>
              <a:spcBef>
                <a:spcPts val="0"/>
              </a:spcBef>
              <a:spcAft>
                <a:spcPts val="400"/>
              </a:spcAft>
              <a:buClr>
                <a:srgbClr val="3D6AA7"/>
              </a:buClr>
              <a:buSzPct val="80000"/>
            </a:pPr>
            <a:r>
              <a:rPr lang="ja-JP" altLang="en-US" sz="1050" dirty="0"/>
              <a:t>歯科　　　　　　</a:t>
            </a:r>
            <a:r>
              <a:rPr lang="en-US" altLang="ja-JP" sz="1050" dirty="0"/>
              <a:t>…</a:t>
            </a:r>
            <a:r>
              <a:rPr lang="ja-JP" altLang="en-US" sz="1050" dirty="0"/>
              <a:t>など</a:t>
            </a:r>
            <a:endParaRPr lang="en-US" altLang="ja-JP" sz="1050" dirty="0"/>
          </a:p>
        </p:txBody>
      </p:sp>
    </p:spTree>
    <p:extLst>
      <p:ext uri="{BB962C8B-B14F-4D97-AF65-F5344CB8AC3E}">
        <p14:creationId xmlns:p14="http://schemas.microsoft.com/office/powerpoint/2010/main" val="15074905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 （</a:t>
            </a:r>
            <a:r>
              <a:rPr lang="en-US" altLang="zh-CN" dirty="0"/>
              <a:t>2/2</a:t>
            </a:r>
            <a:r>
              <a:rPr lang="zh-CN" altLang="en-US" dirty="0"/>
              <a:t>）</a:t>
            </a:r>
            <a:endParaRPr lang="en-US" altLang="zh-CN" dirty="0"/>
          </a:p>
        </p:txBody>
      </p:sp>
      <p:sp>
        <p:nvSpPr>
          <p:cNvPr id="12" name="Rectangle 6"/>
          <p:cNvSpPr>
            <a:spLocks noChangeArrowheads="1"/>
          </p:cNvSpPr>
          <p:nvPr/>
        </p:nvSpPr>
        <p:spPr bwMode="auto">
          <a:xfrm>
            <a:off x="792535" y="4565207"/>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外国人誘致のための取り組み</a:t>
            </a:r>
          </a:p>
        </p:txBody>
      </p:sp>
      <p:sp>
        <p:nvSpPr>
          <p:cNvPr id="13" name="テキスト ボックス 12"/>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ブラジルは外国人患者を受け入れのため努力を行っており、医療渡航の渡航先として有名である。低価格で質の高い医療を求める患者が世界中から集まっている。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1" y="6525344"/>
            <a:ext cx="9145017"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Medical Tourism </a:t>
            </a:r>
            <a:r>
              <a:rPr lang="ja-JP" altLang="en-US" dirty="0"/>
              <a:t>「</a:t>
            </a:r>
            <a:r>
              <a:rPr lang="en-US" altLang="ja-JP" dirty="0"/>
              <a:t>About Brazil</a:t>
            </a:r>
            <a:r>
              <a:rPr lang="ja-JP" altLang="en-US" dirty="0"/>
              <a:t>」</a:t>
            </a:r>
            <a:r>
              <a:rPr lang="en-US" altLang="ja-JP" dirty="0"/>
              <a:t> </a:t>
            </a:r>
            <a:r>
              <a:rPr lang="ja-JP" altLang="en-US" dirty="0"/>
              <a:t>（</a:t>
            </a:r>
            <a:r>
              <a:rPr lang="en-US" altLang="ja-JP" dirty="0"/>
              <a:t>2024</a:t>
            </a:r>
            <a:r>
              <a:rPr lang="ja-JP" altLang="en-US" dirty="0"/>
              <a:t>）、</a:t>
            </a:r>
            <a:r>
              <a:rPr lang="en-US" altLang="ja-JP" dirty="0"/>
              <a:t>My Brazilian Doctor </a:t>
            </a:r>
            <a:r>
              <a:rPr lang="ja-JP" altLang="en-US" dirty="0"/>
              <a:t>「</a:t>
            </a:r>
            <a:r>
              <a:rPr lang="en-US" altLang="ja-JP" dirty="0"/>
              <a:t>Urgent Care and Telemedicine Accessing Medical Care for Foreign Visitors in Brazil</a:t>
            </a:r>
            <a:r>
              <a:rPr lang="ja-JP" altLang="en-US" dirty="0"/>
              <a:t>（</a:t>
            </a:r>
            <a:r>
              <a:rPr lang="en-US" altLang="ja-JP" dirty="0"/>
              <a:t>2023</a:t>
            </a:r>
            <a:r>
              <a:rPr lang="ja-JP" altLang="en-US" dirty="0"/>
              <a:t>）、</a:t>
            </a:r>
            <a:r>
              <a:rPr lang="en-US" altLang="ja-JP" dirty="0" err="1"/>
              <a:t>statista</a:t>
            </a:r>
            <a:r>
              <a:rPr lang="en-US" altLang="ja-JP" dirty="0"/>
              <a:t> </a:t>
            </a:r>
            <a:r>
              <a:rPr lang="ja-JP" altLang="en-US" dirty="0"/>
              <a:t>「</a:t>
            </a:r>
            <a:r>
              <a:rPr lang="en-US" altLang="ja-JP" dirty="0"/>
              <a:t>International</a:t>
            </a:r>
            <a:r>
              <a:rPr lang="ja-JP" altLang="en-US" dirty="0"/>
              <a:t>　</a:t>
            </a:r>
            <a:r>
              <a:rPr lang="en-US" altLang="ja-JP" dirty="0"/>
              <a:t>patients as share of total cosmetic patients in Brazil in 2023</a:t>
            </a:r>
            <a:r>
              <a:rPr lang="ja-JP" altLang="en-US" dirty="0"/>
              <a:t>」（</a:t>
            </a:r>
            <a:r>
              <a:rPr lang="en-US" altLang="ja-JP" dirty="0"/>
              <a:t>2024</a:t>
            </a:r>
            <a:r>
              <a:rPr lang="ja-JP" altLang="en-US"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433095582"/>
              </p:ext>
            </p:extLst>
          </p:nvPr>
        </p:nvGraphicFramePr>
        <p:xfrm>
          <a:off x="561134" y="4853239"/>
          <a:ext cx="8552331" cy="1282585"/>
        </p:xfrm>
        <a:graphic>
          <a:graphicData uri="http://schemas.openxmlformats.org/drawingml/2006/table">
            <a:tbl>
              <a:tblPr firstRow="1" bandRow="1">
                <a:tableStyleId>{2D5ABB26-0587-4C30-8999-92F81FD0307C}</a:tableStyleId>
              </a:tblPr>
              <a:tblGrid>
                <a:gridCol w="1916366">
                  <a:extLst>
                    <a:ext uri="{9D8B030D-6E8A-4147-A177-3AD203B41FA5}">
                      <a16:colId xmlns:a16="http://schemas.microsoft.com/office/drawing/2014/main" val="20000"/>
                    </a:ext>
                  </a:extLst>
                </a:gridCol>
                <a:gridCol w="6635965">
                  <a:extLst>
                    <a:ext uri="{9D8B030D-6E8A-4147-A177-3AD203B41FA5}">
                      <a16:colId xmlns:a16="http://schemas.microsoft.com/office/drawing/2014/main" val="20001"/>
                    </a:ext>
                  </a:extLst>
                </a:gridCol>
              </a:tblGrid>
              <a:tr h="587641">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医療渡航協会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医療ビザを求める個人をより良く支援するために設立され、医療渡航の経験を向上させるためのインフラ、宿泊施設、医療スタッフの訓練を強化するための継続的な努力を行っている。</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1637">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言語</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ポルトガル語が第一言語であるが、多くの医療専門家や病院スタッフは英語が堪能であり、大きな病院では外国人患者とのコミュニケーションを円滑にするために通訳サービスを提供していることが多い。</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pSp>
        <p:nvGrpSpPr>
          <p:cNvPr id="19" name="グループ化 7"/>
          <p:cNvGrpSpPr/>
          <p:nvPr/>
        </p:nvGrpSpPr>
        <p:grpSpPr>
          <a:xfrm>
            <a:off x="416497" y="1844824"/>
            <a:ext cx="9058421"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医療渡航でブラジルを訪れる外国人が増加している背景</a:t>
              </a:r>
            </a:p>
          </p:txBody>
        </p:sp>
      </p:grpSp>
      <p:sp>
        <p:nvSpPr>
          <p:cNvPr id="30" name="Rectangle 13"/>
          <p:cNvSpPr>
            <a:spLocks noChangeArrowheads="1"/>
          </p:cNvSpPr>
          <p:nvPr/>
        </p:nvSpPr>
        <p:spPr bwMode="blackWhite">
          <a:xfrm>
            <a:off x="561134" y="2545153"/>
            <a:ext cx="3239450" cy="28906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充実した医療</a:t>
            </a:r>
          </a:p>
        </p:txBody>
      </p:sp>
      <p:sp>
        <p:nvSpPr>
          <p:cNvPr id="31" name="正方形/長方形 30"/>
          <p:cNvSpPr/>
          <p:nvPr/>
        </p:nvSpPr>
        <p:spPr>
          <a:xfrm>
            <a:off x="433313" y="2796328"/>
            <a:ext cx="4159647" cy="1227457"/>
          </a:xfrm>
          <a:prstGeom prst="rect">
            <a:avLst/>
          </a:prstGeom>
          <a:noFill/>
          <a:ln cmpd="sng">
            <a:noFill/>
          </a:ln>
        </p:spPr>
        <p:txBody>
          <a:bodyPr wrap="square" lIns="36000" rIns="36000" rtlCol="0" anchor="t" anchorCtr="0">
            <a:noAutofit/>
          </a:bodyPr>
          <a:lstStyle/>
          <a:p>
            <a:pPr marL="285750" indent="-155575">
              <a:lnSpc>
                <a:spcPct val="113000"/>
              </a:lnSpc>
              <a:buClr>
                <a:srgbClr val="5F8AC3"/>
              </a:buClr>
              <a:buSzPct val="80000"/>
              <a:buFont typeface="Wingdings" panose="05000000000000000000" pitchFamily="2" charset="2"/>
              <a:buChar char="l"/>
            </a:pPr>
            <a:r>
              <a:rPr lang="en-US" altLang="ja-JP" sz="1200" dirty="0">
                <a:latin typeface="Arial" panose="020B0604020202020204" pitchFamily="34" charset="0"/>
              </a:rPr>
              <a:t>2023</a:t>
            </a:r>
            <a:r>
              <a:rPr lang="ja-JP" altLang="en-US" sz="1200" dirty="0">
                <a:latin typeface="Arial" panose="020B0604020202020204" pitchFamily="34" charset="0"/>
              </a:rPr>
              <a:t>年時点では、ブラジルには国際合同委員会（</a:t>
            </a:r>
            <a:r>
              <a:rPr lang="en-US" altLang="ja-JP" sz="1200" dirty="0">
                <a:latin typeface="Arial" panose="020B0604020202020204" pitchFamily="34" charset="0"/>
              </a:rPr>
              <a:t>JCI</a:t>
            </a:r>
            <a:r>
              <a:rPr lang="ja-JP" altLang="en-US" sz="1200" dirty="0">
                <a:latin typeface="Arial" panose="020B0604020202020204" pitchFamily="34" charset="0"/>
              </a:rPr>
              <a:t>）の認定を受けた</a:t>
            </a:r>
            <a:r>
              <a:rPr lang="en-US" altLang="ja-JP" sz="1200" dirty="0">
                <a:latin typeface="Arial" panose="020B0604020202020204" pitchFamily="34" charset="0"/>
              </a:rPr>
              <a:t>51</a:t>
            </a:r>
            <a:r>
              <a:rPr lang="ja-JP" altLang="en-US" sz="1200" dirty="0">
                <a:latin typeface="Arial" panose="020B0604020202020204" pitchFamily="34" charset="0"/>
              </a:rPr>
              <a:t>の病院と医療施設があり、厳格な品質と安全基準の順守を保証している。</a:t>
            </a:r>
            <a:endParaRPr lang="en-US" altLang="ja-JP" sz="120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200" dirty="0">
                <a:latin typeface="Arial" panose="020B0604020202020204" pitchFamily="34" charset="0"/>
              </a:rPr>
              <a:t>ブラジルの医師は、多くの場合、国際的な教育を受け高度な資格を有しており、高度な技術と設備を利用して質の高いケアを提供している。</a:t>
            </a:r>
            <a:endParaRPr lang="en-US" altLang="ja-JP" sz="1200" dirty="0">
              <a:latin typeface="Arial" panose="020B0604020202020204" pitchFamily="34" charset="0"/>
            </a:endParaRPr>
          </a:p>
        </p:txBody>
      </p:sp>
      <p:sp>
        <p:nvSpPr>
          <p:cNvPr id="33" name="Rectangle 13"/>
          <p:cNvSpPr>
            <a:spLocks noChangeArrowheads="1"/>
          </p:cNvSpPr>
          <p:nvPr/>
        </p:nvSpPr>
        <p:spPr bwMode="blackWhite">
          <a:xfrm>
            <a:off x="5174572" y="2550197"/>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治療費</a:t>
            </a:r>
          </a:p>
        </p:txBody>
      </p:sp>
      <p:sp>
        <p:nvSpPr>
          <p:cNvPr id="34" name="正方形/長方形 33"/>
          <p:cNvSpPr/>
          <p:nvPr/>
        </p:nvSpPr>
        <p:spPr>
          <a:xfrm>
            <a:off x="4945707" y="2893101"/>
            <a:ext cx="4159647" cy="1630645"/>
          </a:xfrm>
          <a:prstGeom prst="rect">
            <a:avLst/>
          </a:prstGeom>
          <a:noFill/>
          <a:ln cmpd="sng">
            <a:noFill/>
          </a:ln>
        </p:spPr>
        <p:txBody>
          <a:bodyPr wrap="square" lIns="36000" rIns="36000" rtlCol="0" anchor="t" anchorCtr="0">
            <a:noAutofit/>
          </a:bodyPr>
          <a:lstStyle/>
          <a:p>
            <a:pPr marL="285750" indent="-155575">
              <a:buClr>
                <a:srgbClr val="5F8AC3"/>
              </a:buClr>
              <a:buSzPct val="80000"/>
              <a:buFont typeface="Wingdings" panose="05000000000000000000" pitchFamily="2" charset="2"/>
              <a:buChar char="l"/>
            </a:pPr>
            <a:r>
              <a:rPr lang="ja-JP" altLang="en-US" sz="1200" dirty="0">
                <a:latin typeface="Arial" panose="020B0604020202020204" pitchFamily="34" charset="0"/>
              </a:rPr>
              <a:t>ブラジルは、費用対効果の高い医療を提供しており、質に妥協することなく低コストの医療を提供している点でアジアに匹敵し、特に美容外科、歯科、整形外科、スポーツ医学、肥満手術、生殖補助医療に優れている。</a:t>
            </a:r>
            <a:endParaRPr lang="en-US" altLang="ja-JP" sz="1200" dirty="0">
              <a:latin typeface="Arial" panose="020B0604020202020204" pitchFamily="34" charset="0"/>
            </a:endParaRPr>
          </a:p>
          <a:p>
            <a:pPr marL="285750" indent="-155575">
              <a:buClr>
                <a:srgbClr val="5F8AC3"/>
              </a:buClr>
              <a:buSzPct val="80000"/>
              <a:buFont typeface="Wingdings" panose="05000000000000000000" pitchFamily="2" charset="2"/>
              <a:buChar char="l"/>
            </a:pPr>
            <a:endParaRPr lang="en-US" altLang="ja-JP" sz="1050" dirty="0">
              <a:latin typeface="Arial" panose="020B0604020202020204" pitchFamily="34" charset="0"/>
            </a:endParaRPr>
          </a:p>
          <a:p>
            <a:pPr marL="130175">
              <a:buClr>
                <a:srgbClr val="5F8AC3"/>
              </a:buClr>
              <a:buSzPct val="80000"/>
            </a:pPr>
            <a:endParaRPr lang="en-US" altLang="ja-JP" sz="1050" dirty="0">
              <a:latin typeface="Arial" panose="020B0604020202020204" pitchFamily="34" charset="0"/>
            </a:endParaRPr>
          </a:p>
          <a:p>
            <a:pPr marL="130175">
              <a:buClr>
                <a:srgbClr val="5F8AC3"/>
              </a:buClr>
              <a:buSzPct val="80000"/>
            </a:pPr>
            <a:endParaRPr lang="en-US" altLang="ja-JP" sz="1200" dirty="0">
              <a:latin typeface="Arial" panose="020B0604020202020204" pitchFamily="34" charset="0"/>
            </a:endParaRPr>
          </a:p>
          <a:p>
            <a:pPr marL="285750" indent="-155575">
              <a:buClr>
                <a:srgbClr val="5F8AC3"/>
              </a:buClr>
              <a:buSzPct val="80000"/>
              <a:buFont typeface="Wingdings" panose="05000000000000000000" pitchFamily="2" charset="2"/>
              <a:buChar char="l"/>
            </a:pPr>
            <a:r>
              <a:rPr lang="en-US" altLang="ja-JP" sz="1200" dirty="0">
                <a:latin typeface="Arial" panose="020B0604020202020204" pitchFamily="34" charset="0"/>
              </a:rPr>
              <a:t>2023</a:t>
            </a:r>
            <a:r>
              <a:rPr lang="ja-JP" altLang="en-US" sz="1200" dirty="0">
                <a:latin typeface="Arial" panose="020B0604020202020204" pitchFamily="34" charset="0"/>
              </a:rPr>
              <a:t>年におけるブラジルの美容整形を受けた患者のうち、</a:t>
            </a:r>
            <a:r>
              <a:rPr lang="en-US" altLang="ja-JP" sz="1200" dirty="0">
                <a:latin typeface="Arial" panose="020B0604020202020204" pitchFamily="34" charset="0"/>
              </a:rPr>
              <a:t>14.2%</a:t>
            </a:r>
            <a:r>
              <a:rPr lang="ja-JP" altLang="en-US" sz="1200" dirty="0">
                <a:latin typeface="Arial" panose="020B0604020202020204" pitchFamily="34" charset="0"/>
              </a:rPr>
              <a:t>が外国人患者である。</a:t>
            </a:r>
            <a:endParaRPr lang="en-US" altLang="ja-JP" sz="1200" dirty="0">
              <a:latin typeface="Arial" panose="020B0604020202020204" pitchFamily="34" charset="0"/>
            </a:endParaRPr>
          </a:p>
        </p:txBody>
      </p:sp>
      <p:sp>
        <p:nvSpPr>
          <p:cNvPr id="29" name="Rectangle 13"/>
          <p:cNvSpPr>
            <a:spLocks noChangeArrowheads="1"/>
          </p:cNvSpPr>
          <p:nvPr/>
        </p:nvSpPr>
        <p:spPr bwMode="blackWhite">
          <a:xfrm>
            <a:off x="433313" y="2219675"/>
            <a:ext cx="8680152"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fontAlgn="ctr"/>
            <a:r>
              <a:rPr lang="ja-JP" altLang="en-US" sz="1400" b="1" dirty="0">
                <a:cs typeface="Arial" panose="020B0604020202020204" pitchFamily="34" charset="0"/>
              </a:rPr>
              <a:t>ブラジルの医療の魅力</a:t>
            </a:r>
          </a:p>
        </p:txBody>
      </p:sp>
      <p:sp>
        <p:nvSpPr>
          <p:cNvPr id="4" name="Rectangle 13">
            <a:extLst>
              <a:ext uri="{FF2B5EF4-FFF2-40B4-BE49-F238E27FC236}">
                <a16:creationId xmlns:a16="http://schemas.microsoft.com/office/drawing/2014/main" id="{6DE1C469-EF24-9600-B607-047C77E51DF1}"/>
              </a:ext>
            </a:extLst>
          </p:cNvPr>
          <p:cNvSpPr>
            <a:spLocks noChangeArrowheads="1"/>
          </p:cNvSpPr>
          <p:nvPr/>
        </p:nvSpPr>
        <p:spPr bwMode="blackWhite">
          <a:xfrm>
            <a:off x="5174572" y="3812247"/>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美容医療</a:t>
            </a:r>
          </a:p>
        </p:txBody>
      </p:sp>
    </p:spTree>
    <p:extLst>
      <p:ext uri="{BB962C8B-B14F-4D97-AF65-F5344CB8AC3E}">
        <p14:creationId xmlns:p14="http://schemas.microsoft.com/office/powerpoint/2010/main" val="1138455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3906292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DE588F1-6868-4527-940C-171CA822C2FE}"/>
              </a:ext>
            </a:extLst>
          </p:cNvPr>
          <p:cNvGrpSpPr/>
          <p:nvPr/>
        </p:nvGrpSpPr>
        <p:grpSpPr>
          <a:xfrm>
            <a:off x="1640632" y="1841028"/>
            <a:ext cx="6631192" cy="3426766"/>
            <a:chOff x="1424608" y="1625004"/>
            <a:chExt cx="6631192" cy="3426766"/>
          </a:xfrm>
        </p:grpSpPr>
        <p:sp>
          <p:nvSpPr>
            <p:cNvPr id="14" name="テキスト ボックス 13"/>
            <p:cNvSpPr txBox="1"/>
            <p:nvPr/>
          </p:nvSpPr>
          <p:spPr>
            <a:xfrm>
              <a:off x="1676636" y="4221088"/>
              <a:ext cx="6120680" cy="830682"/>
            </a:xfrm>
            <a:prstGeom prst="roundRect">
              <a:avLst>
                <a:gd name="adj" fmla="val 2222"/>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sp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政策には、同国におけるプライマリケア、専門的ケア、医療緊急事態への備え、医療産業複合体、遠隔医療の強化に焦点を当てた医療への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億ブラジルレアルの投資が含まれる。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1424608" y="1625004"/>
              <a:ext cx="6624736" cy="385055"/>
              <a:chOff x="4803500" y="1821978"/>
              <a:chExt cx="5626916" cy="385055"/>
            </a:xfrm>
          </p:grpSpPr>
          <p:cxnSp>
            <p:nvCxnSpPr>
              <p:cNvPr id="16" name="直線コネクタ 15"/>
              <p:cNvCxnSpPr/>
              <p:nvPr/>
            </p:nvCxnSpPr>
            <p:spPr>
              <a:xfrm>
                <a:off x="4808984" y="2177651"/>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1821978"/>
                <a:ext cx="5626916" cy="38505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Mais Medicos </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More Doctors Program</a:t>
                </a:r>
                <a:r>
                  <a:rPr lang="ja-JP" altLang="en-US" sz="1400" dirty="0">
                    <a:solidFill>
                      <a:srgbClr val="000000"/>
                    </a:solidFill>
                    <a:latin typeface="Arial Black" pitchFamily="34" charset="0"/>
                    <a:ea typeface="HGP創英角ｺﾞｼｯｸUB" pitchFamily="50" charset="-128"/>
                  </a:rPr>
                  <a:t>）</a:t>
                </a:r>
              </a:p>
            </p:txBody>
          </p:sp>
        </p:grpSp>
        <p:grpSp>
          <p:nvGrpSpPr>
            <p:cNvPr id="18" name="グループ化 7"/>
            <p:cNvGrpSpPr/>
            <p:nvPr/>
          </p:nvGrpSpPr>
          <p:grpSpPr>
            <a:xfrm>
              <a:off x="1431064" y="3805338"/>
              <a:ext cx="6624736" cy="288032"/>
              <a:chOff x="4808984" y="2130104"/>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8984" y="213010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dirty="0">
                  <a:solidFill>
                    <a:srgbClr val="000000"/>
                  </a:solidFill>
                  <a:highlight>
                    <a:srgbClr val="FFFF00"/>
                  </a:highlight>
                  <a:latin typeface="Arial Black" pitchFamily="34" charset="0"/>
                  <a:ea typeface="HGP創英角ｺﾞｼｯｸUB" pitchFamily="50" charset="-128"/>
                </a:endParaRPr>
              </a:p>
              <a:p>
                <a:pPr defTabSz="955675">
                  <a:buSzPct val="120000"/>
                </a:pPr>
                <a:r>
                  <a:rPr lang="en-US" altLang="zh-TW" sz="1400" dirty="0">
                    <a:solidFill>
                      <a:srgbClr val="000000"/>
                    </a:solidFill>
                    <a:latin typeface="Arial Black" pitchFamily="34" charset="0"/>
                    <a:ea typeface="HGP創英角ｺﾞｼｯｸUB" pitchFamily="50" charset="-128"/>
                  </a:rPr>
                  <a:t>PAC</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 </a:t>
                </a:r>
                <a:r>
                  <a:rPr lang="zh-TW"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3</a:t>
                </a:r>
                <a:r>
                  <a:rPr lang="zh-TW" altLang="en-US" sz="1400" dirty="0">
                    <a:solidFill>
                      <a:srgbClr val="000000"/>
                    </a:solidFill>
                    <a:latin typeface="Arial Black" pitchFamily="34" charset="0"/>
                    <a:ea typeface="HGP創英角ｺﾞｼｯｸUB" pitchFamily="50" charset="-128"/>
                  </a:rPr>
                  <a:t>次成長加速化計画）</a:t>
                </a:r>
                <a:endParaRPr lang="ja-JP" altLang="en-US"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1676636" y="2057052"/>
              <a:ext cx="6120680" cy="1443955"/>
            </a:xfrm>
            <a:prstGeom prst="roundRect">
              <a:avLst>
                <a:gd name="adj" fmla="val 6141"/>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医療アクセスの不足している農村地域に焦点を当て、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人の新規医師ポストを埋めることを目指した。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政府はこのプログラムに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万ブラジルレアルを投資する計画で、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人分の求人を即時に公募し、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万人分の求人はコスト削減と定着率向上のために自治体の返還プロセスを通じて提供される。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医療関連政策の動向</a:t>
            </a:r>
          </a:p>
        </p:txBody>
      </p:sp>
      <p:sp>
        <p:nvSpPr>
          <p:cNvPr id="11" name="テキスト ボックス 10"/>
          <p:cNvSpPr txBox="1">
            <a:spLocks/>
          </p:cNvSpPr>
          <p:nvPr/>
        </p:nvSpPr>
        <p:spPr>
          <a:xfrm>
            <a:off x="273050" y="6489727"/>
            <a:ext cx="9505056" cy="35944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gov.br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announces its new Mais Medicos para o Brazil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gov.br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Nova versão do Programa de Aceleração do Crescimento </a:t>
            </a:r>
            <a:r>
              <a:rPr lang="ja-JP" altLang="pt-BR"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PAC</a:t>
            </a:r>
            <a:r>
              <a:rPr lang="ja-JP" altLang="pt-BR"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pt-BR" altLang="ja-JP" sz="800" b="1" i="0" dirty="0">
              <a:solidFill>
                <a:srgbClr val="0C326F"/>
              </a:solidFill>
              <a:effectLst/>
              <a:latin typeface="rawline"/>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a:spLocks/>
          </p:cNvSpPr>
          <p:nvPr/>
        </p:nvSpPr>
        <p:spPr>
          <a:xfrm>
            <a:off x="200472" y="1124744"/>
            <a:ext cx="9505056"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月、政府は</a:t>
            </a:r>
            <a:r>
              <a:rPr lang="en-US" altLang="ja-JP" sz="1400" dirty="0">
                <a:solidFill>
                  <a:srgbClr val="000000"/>
                </a:solidFill>
                <a:latin typeface="Arial Black" pitchFamily="34" charset="0"/>
                <a:ea typeface="HGP創英角ｺﾞｼｯｸUB" pitchFamily="50" charset="-128"/>
              </a:rPr>
              <a:t>Mais Medicos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Mais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Medicos para o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Brasil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（ブラジルに多くの医師を））を再開・拡大した。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月、成長加速プログラム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の改訂版を発表した。</a:t>
            </a:r>
          </a:p>
        </p:txBody>
      </p:sp>
    </p:spTree>
    <p:extLst>
      <p:ext uri="{BB962C8B-B14F-4D97-AF65-F5344CB8AC3E}">
        <p14:creationId xmlns:p14="http://schemas.microsoft.com/office/powerpoint/2010/main" val="90451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38543546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0" imgW="360" imgH="360" progId="TCLayout.ActiveDocument.1">
                  <p:embed/>
                </p:oleObj>
              </mc:Choice>
              <mc:Fallback>
                <p:oleObj name="think-cellスライド" r:id="rId80" imgW="360" imgH="360" progId="TCLayout.ActiveDocument.1">
                  <p:embed/>
                  <p:pic>
                    <p:nvPicPr>
                      <p:cNvPr id="8" name="Object 7" hidden="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a:t>
            </a:r>
            <a:r>
              <a:rPr lang="ja-JP" altLang="en-US" sz="2000" noProof="1"/>
              <a:t>１</a:t>
            </a:r>
            <a:r>
              <a:rPr lang="en-US" altLang="ja-JP" sz="2000" noProof="1"/>
              <a:t>人当たりGDP</a:t>
            </a:r>
          </a:p>
        </p:txBody>
      </p:sp>
      <p:grpSp>
        <p:nvGrpSpPr>
          <p:cNvPr id="54" name="グループ化 7"/>
          <p:cNvGrpSpPr/>
          <p:nvPr/>
        </p:nvGrpSpPr>
        <p:grpSpPr>
          <a:xfrm>
            <a:off x="328593"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名目GDP</a:t>
              </a:r>
              <a:r>
                <a:rPr lang="ja-JP" altLang="en-US" sz="1400" noProof="1">
                  <a:solidFill>
                    <a:srgbClr val="000000"/>
                  </a:solidFill>
                  <a:latin typeface="Arial Black" pitchFamily="34" charset="0"/>
                  <a:ea typeface="HGP創英角ｺﾞｼｯｸUB" pitchFamily="50" charset="-128"/>
                </a:rPr>
                <a:t>および</a:t>
              </a:r>
              <a:r>
                <a:rPr lang="en-US" altLang="ja-JP" sz="1400" noProof="1">
                  <a:solidFill>
                    <a:srgbClr val="000000"/>
                  </a:solidFill>
                  <a:latin typeface="Arial Black" pitchFamily="34" charset="0"/>
                  <a:ea typeface="HGP創英角ｺﾞｼｯｸUB" pitchFamily="50" charset="-128"/>
                </a:rPr>
                <a:t>実質GDP成長率</a:t>
              </a:r>
            </a:p>
          </p:txBody>
        </p:sp>
      </p:grpSp>
      <p:grpSp>
        <p:nvGrpSpPr>
          <p:cNvPr id="57" name="グループ化 7"/>
          <p:cNvGrpSpPr/>
          <p:nvPr/>
        </p:nvGrpSpPr>
        <p:grpSpPr>
          <a:xfrm>
            <a:off x="328593" y="4219631"/>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１</a:t>
              </a:r>
              <a:r>
                <a:rPr lang="en-US" altLang="zh-TW" sz="1400" noProof="1">
                  <a:solidFill>
                    <a:srgbClr val="000000"/>
                  </a:solidFill>
                  <a:latin typeface="Arial Black" pitchFamily="34" charset="0"/>
                  <a:ea typeface="HGP創英角ｺﾞｼｯｸUB" pitchFamily="50" charset="-128"/>
                </a:rPr>
                <a:t>人当たり名目GDP</a:t>
              </a:r>
            </a:p>
          </p:txBody>
        </p:sp>
      </p:grpSp>
      <p:sp>
        <p:nvSpPr>
          <p:cNvPr id="60" name="テキスト ボックス 59"/>
          <p:cNvSpPr txBox="1"/>
          <p:nvPr/>
        </p:nvSpPr>
        <p:spPr>
          <a:xfrm>
            <a:off x="200472" y="1085885"/>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実質GDP成長率は新型コロナウイルス感染症の影響もあり2020年に急落したが、2021年には10年ぶりの高水準の約</a:t>
            </a:r>
            <a:r>
              <a:rPr lang="en-US" altLang="ja-JP" sz="1400" noProof="1"/>
              <a:t>5</a:t>
            </a:r>
            <a:r>
              <a:rPr lang="ja-JP" altLang="en-US" sz="1400" noProof="1"/>
              <a:t>％までに回復し、</a:t>
            </a:r>
            <a:r>
              <a:rPr lang="ja-JP" altLang="en-US" sz="1400" dirty="0"/>
              <a:t> </a:t>
            </a:r>
            <a:r>
              <a:rPr lang="ja-JP" altLang="en-US" sz="1400" noProof="1"/>
              <a:t>202</a:t>
            </a:r>
            <a:r>
              <a:rPr lang="en-US" altLang="ja-JP" sz="1400" noProof="1"/>
              <a:t>5</a:t>
            </a:r>
            <a:r>
              <a:rPr lang="ja-JP" altLang="en-US" sz="1400" noProof="1"/>
              <a:t>年には名目GDPは約2</a:t>
            </a:r>
            <a:r>
              <a:rPr lang="en-US" altLang="ja-JP" sz="1400" noProof="1"/>
              <a:t>.3</a:t>
            </a:r>
            <a:r>
              <a:rPr lang="ja-JP" altLang="en-US" sz="1400" noProof="1"/>
              <a:t>兆</a:t>
            </a:r>
            <a:r>
              <a:rPr lang="en-US" altLang="ja-JP" sz="1400" noProof="1"/>
              <a:t>US$</a:t>
            </a:r>
            <a:r>
              <a:rPr lang="ja-JP" altLang="en-US" sz="1400" noProof="1"/>
              <a:t>、</a:t>
            </a:r>
            <a:r>
              <a:rPr lang="en-US" altLang="ja-JP" sz="1400" noProof="1"/>
              <a:t>1</a:t>
            </a:r>
            <a:r>
              <a:rPr lang="ja-JP" altLang="en-US" sz="1400" noProof="1"/>
              <a:t>人当たりGDPは</a:t>
            </a:r>
            <a:r>
              <a:rPr lang="en-US" altLang="ja-JP" sz="1400" noProof="1"/>
              <a:t>10</a:t>
            </a:r>
            <a:r>
              <a:rPr lang="ja-JP" altLang="en-US" sz="1400" noProof="1"/>
              <a:t>,</a:t>
            </a:r>
            <a:r>
              <a:rPr lang="en-US" altLang="ja-JP" sz="1400" noProof="1"/>
              <a:t>577US$</a:t>
            </a:r>
            <a:r>
              <a:rPr lang="ja-JP" altLang="en-US" sz="1400" noProof="1"/>
              <a:t>に成長する見込みである。</a:t>
            </a:r>
            <a:endParaRPr lang="en-US" altLang="ja-JP" sz="1400" dirty="0"/>
          </a:p>
        </p:txBody>
      </p:sp>
      <p:sp>
        <p:nvSpPr>
          <p:cNvPr id="9" name="フリーフォーム 43">
            <a:extLst>
              <a:ext uri="{FF2B5EF4-FFF2-40B4-BE49-F238E27FC236}">
                <a16:creationId xmlns:a16="http://schemas.microsoft.com/office/drawing/2014/main" id="{2C6EF659-C43D-88BD-D17F-70203E9775F0}"/>
              </a:ext>
            </a:extLst>
          </p:cNvPr>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0" name="テキスト ボックス 9">
            <a:extLst>
              <a:ext uri="{FF2B5EF4-FFF2-40B4-BE49-F238E27FC236}">
                <a16:creationId xmlns:a16="http://schemas.microsoft.com/office/drawing/2014/main" id="{71C30CF1-243E-3537-58E1-653C792285E9}"/>
              </a:ext>
            </a:extLst>
          </p:cNvPr>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2025</a:t>
            </a:r>
            <a:br>
              <a:rPr kumimoji="1" lang="en-US" altLang="ja-JP" sz="1100" b="1" dirty="0">
                <a:solidFill>
                  <a:schemeClr val="bg1"/>
                </a:solidFill>
                <a:latin typeface="+mj-lt"/>
                <a:ea typeface="ＭＳ Ｐゴシック" panose="020B0600070205080204" pitchFamily="50" charset="-128"/>
                <a:cs typeface="Arial" panose="020B0604020202020204" pitchFamily="34" charset="0"/>
              </a:rPr>
            </a:b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GDP</a:t>
            </a:r>
          </a:p>
        </p:txBody>
      </p:sp>
      <p:sp>
        <p:nvSpPr>
          <p:cNvPr id="11" name="片側の 2 つの角を丸めた四角形 49">
            <a:extLst>
              <a:ext uri="{FF2B5EF4-FFF2-40B4-BE49-F238E27FC236}">
                <a16:creationId xmlns:a16="http://schemas.microsoft.com/office/drawing/2014/main" id="{DEBE048C-45EB-F721-C1AB-DEEE445499E0}"/>
              </a:ext>
            </a:extLst>
          </p:cNvPr>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j-lt"/>
                <a:ea typeface="ＭＳ Ｐゴシック" panose="020B0600070205080204" pitchFamily="50" charset="-128"/>
                <a:cs typeface="Arial" panose="020B0604020202020204" pitchFamily="34" charset="0"/>
              </a:rPr>
              <a:t>2,256.91</a:t>
            </a:r>
          </a:p>
          <a:p>
            <a:pPr algn="ctr"/>
            <a:r>
              <a:rPr lang="ja-JP" altLang="en-US" sz="900" noProof="1">
                <a:solidFill>
                  <a:srgbClr val="000000"/>
                </a:solidFill>
                <a:latin typeface="+mj-lt"/>
                <a:ea typeface="ＭＳ Ｐゴシック" panose="020B0600070205080204" pitchFamily="50" charset="-128"/>
                <a:cs typeface="Arial" panose="020B0604020202020204" pitchFamily="34" charset="0"/>
              </a:rPr>
              <a:t>（10億 US$）</a:t>
            </a:r>
          </a:p>
        </p:txBody>
      </p:sp>
      <p:graphicFrame>
        <p:nvGraphicFramePr>
          <p:cNvPr id="158" name="Chart 157">
            <a:extLst>
              <a:ext uri="{FF2B5EF4-FFF2-40B4-BE49-F238E27FC236}">
                <a16:creationId xmlns:a16="http://schemas.microsoft.com/office/drawing/2014/main" id="{26832DA4-72B6-D542-C1E3-695FBABF176A}"/>
              </a:ext>
            </a:extLst>
          </p:cNvPr>
          <p:cNvGraphicFramePr/>
          <p:nvPr>
            <p:custDataLst>
              <p:tags r:id="rId3"/>
            </p:custDataLst>
            <p:extLst>
              <p:ext uri="{D42A27DB-BD31-4B8C-83A1-F6EECF244321}">
                <p14:modId xmlns:p14="http://schemas.microsoft.com/office/powerpoint/2010/main" val="904192162"/>
              </p:ext>
            </p:extLst>
          </p:nvPr>
        </p:nvGraphicFramePr>
        <p:xfrm>
          <a:off x="222250" y="1957388"/>
          <a:ext cx="8154988" cy="2154237"/>
        </p:xfrm>
        <a:graphic>
          <a:graphicData uri="http://schemas.openxmlformats.org/drawingml/2006/chart">
            <c:chart xmlns:c="http://schemas.openxmlformats.org/drawingml/2006/chart" xmlns:r="http://schemas.openxmlformats.org/officeDocument/2006/relationships" r:id="rId82"/>
          </a:graphicData>
        </a:graphic>
      </p:graphicFrame>
      <p:cxnSp>
        <p:nvCxnSpPr>
          <p:cNvPr id="34" name="Straight Connector 33">
            <a:extLst>
              <a:ext uri="{FF2B5EF4-FFF2-40B4-BE49-F238E27FC236}">
                <a16:creationId xmlns:a16="http://schemas.microsoft.com/office/drawing/2014/main" id="{4A846286-64C9-5E4D-9D19-2459DE821238}"/>
              </a:ext>
            </a:extLst>
          </p:cNvPr>
          <p:cNvCxnSpPr/>
          <p:nvPr>
            <p:custDataLst>
              <p:tags r:id="rId4"/>
            </p:custDataLst>
          </p:nvPr>
        </p:nvCxnSpPr>
        <p:spPr bwMode="auto">
          <a:xfrm flipV="1">
            <a:off x="4348163" y="3200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1915822-EDB9-20A8-B816-27C399DA3495}"/>
              </a:ext>
            </a:extLst>
          </p:cNvPr>
          <p:cNvCxnSpPr/>
          <p:nvPr>
            <p:custDataLst>
              <p:tags r:id="rId5"/>
            </p:custDataLst>
          </p:nvPr>
        </p:nvCxnSpPr>
        <p:spPr bwMode="auto">
          <a:xfrm>
            <a:off x="4921250" y="3214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1209C8C-29A9-9A32-C97A-CD197A6EF106}"/>
              </a:ext>
            </a:extLst>
          </p:cNvPr>
          <p:cNvCxnSpPr/>
          <p:nvPr>
            <p:custDataLst>
              <p:tags r:id="rId6"/>
            </p:custDataLst>
          </p:nvPr>
        </p:nvCxnSpPr>
        <p:spPr bwMode="auto">
          <a:xfrm flipV="1">
            <a:off x="4633913" y="3062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1" name="テキスト プレースホルダ 9">
            <a:extLst>
              <a:ext uri="{FF2B5EF4-FFF2-40B4-BE49-F238E27FC236}">
                <a16:creationId xmlns:a16="http://schemas.microsoft.com/office/drawing/2014/main" id="{F4C982AB-636A-5081-CFAB-50F5E451EE8A}"/>
              </a:ext>
            </a:extLst>
          </p:cNvPr>
          <p:cNvSpPr>
            <a:spLocks/>
          </p:cNvSpPr>
          <p:nvPr>
            <p:custDataLst>
              <p:tags r:id="rId7"/>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0F8DD5-194E-4E6E-9F10-AC36E912BD70}"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useBgFill="1">
        <p:nvSpPr>
          <p:cNvPr id="51" name="テキスト プレースホルダ 9">
            <a:extLst>
              <a:ext uri="{FF2B5EF4-FFF2-40B4-BE49-F238E27FC236}">
                <a16:creationId xmlns:a16="http://schemas.microsoft.com/office/drawing/2014/main" id="{B8C734C8-D799-F94D-1A1A-D2B93373A88B}"/>
              </a:ext>
            </a:extLst>
          </p:cNvPr>
          <p:cNvSpPr>
            <a:spLocks/>
          </p:cNvSpPr>
          <p:nvPr>
            <p:custDataLst>
              <p:tags r:id="rId8"/>
            </p:custDataLst>
          </p:nvPr>
        </p:nvSpPr>
        <p:spPr bwMode="gray">
          <a:xfrm>
            <a:off x="1092200" y="29479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611A3F-CDB0-4038-A3F4-42B19D1D8521}"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75C55029-0B45-4398-6405-0223623AA296}"/>
              </a:ext>
            </a:extLst>
          </p:cNvPr>
          <p:cNvSpPr>
            <a:spLocks/>
          </p:cNvSpPr>
          <p:nvPr>
            <p:custDataLst>
              <p:tags r:id="rId9"/>
            </p:custDataLst>
          </p:nvPr>
        </p:nvSpPr>
        <p:spPr bwMode="auto">
          <a:xfrm>
            <a:off x="1120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9E4774-79BF-4EEB-817B-15C9D248394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3F8ED4F-4A73-87DE-5736-0BC4D53FA456}"/>
              </a:ext>
            </a:extLst>
          </p:cNvPr>
          <p:cNvSpPr>
            <a:spLocks/>
          </p:cNvSpPr>
          <p:nvPr>
            <p:custDataLst>
              <p:tags r:id="rId10"/>
            </p:custDataLst>
          </p:nvPr>
        </p:nvSpPr>
        <p:spPr bwMode="auto">
          <a:xfrm>
            <a:off x="14065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5FA205-6E19-432F-9404-44EAF78EAE8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852C445D-D47D-CF94-A0CD-631FC243A31D}"/>
              </a:ext>
            </a:extLst>
          </p:cNvPr>
          <p:cNvSpPr>
            <a:spLocks/>
          </p:cNvSpPr>
          <p:nvPr>
            <p:custDataLst>
              <p:tags r:id="rId11"/>
            </p:custDataLst>
          </p:nvPr>
        </p:nvSpPr>
        <p:spPr bwMode="auto">
          <a:xfrm>
            <a:off x="16938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3E8E7B-F181-49EC-8DEF-CEDE0767D33C}"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08806F4D-5784-E047-6FF1-ABC51F025416}"/>
              </a:ext>
            </a:extLst>
          </p:cNvPr>
          <p:cNvSpPr>
            <a:spLocks/>
          </p:cNvSpPr>
          <p:nvPr>
            <p:custDataLst>
              <p:tags r:id="rId12"/>
            </p:custDataLst>
          </p:nvPr>
        </p:nvSpPr>
        <p:spPr bwMode="auto">
          <a:xfrm>
            <a:off x="1979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560265-47A2-4A33-8302-AFF7FEA252A2}"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EF6BE4BA-9500-ADF1-4599-6F5DA892FEBA}"/>
              </a:ext>
            </a:extLst>
          </p:cNvPr>
          <p:cNvSpPr>
            <a:spLocks/>
          </p:cNvSpPr>
          <p:nvPr>
            <p:custDataLst>
              <p:tags r:id="rId13"/>
            </p:custDataLst>
          </p:nvPr>
        </p:nvSpPr>
        <p:spPr bwMode="auto">
          <a:xfrm>
            <a:off x="2265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10083C-3675-42B7-8CE6-F891814FA404}"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91027469-F0E3-508F-81C1-549317A3DDA7}"/>
              </a:ext>
            </a:extLst>
          </p:cNvPr>
          <p:cNvSpPr>
            <a:spLocks/>
          </p:cNvSpPr>
          <p:nvPr>
            <p:custDataLst>
              <p:tags r:id="rId14"/>
            </p:custDataLst>
          </p:nvPr>
        </p:nvSpPr>
        <p:spPr bwMode="auto">
          <a:xfrm>
            <a:off x="25527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C9C59-F323-41E2-AB5F-CC2F6158B28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6D59142A-5FA8-A03D-6B50-35DB0F2B2F3B}"/>
              </a:ext>
            </a:extLst>
          </p:cNvPr>
          <p:cNvSpPr>
            <a:spLocks/>
          </p:cNvSpPr>
          <p:nvPr>
            <p:custDataLst>
              <p:tags r:id="rId15"/>
            </p:custDataLst>
          </p:nvPr>
        </p:nvSpPr>
        <p:spPr bwMode="auto">
          <a:xfrm>
            <a:off x="2838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59EE7-388F-4B04-B7C0-48DD77499934}"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D3D97133-63F4-1E63-D309-5D64E42B7883}"/>
              </a:ext>
            </a:extLst>
          </p:cNvPr>
          <p:cNvSpPr>
            <a:spLocks/>
          </p:cNvSpPr>
          <p:nvPr>
            <p:custDataLst>
              <p:tags r:id="rId16"/>
            </p:custDataLst>
          </p:nvPr>
        </p:nvSpPr>
        <p:spPr bwMode="auto">
          <a:xfrm>
            <a:off x="3125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A7CC9F-8F1A-4C86-828F-62E88626EF1D}"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AC26D203-C654-4FCE-D378-F3009C8454D0}"/>
              </a:ext>
            </a:extLst>
          </p:cNvPr>
          <p:cNvSpPr>
            <a:spLocks/>
          </p:cNvSpPr>
          <p:nvPr>
            <p:custDataLst>
              <p:tags r:id="rId17"/>
            </p:custDataLst>
          </p:nvPr>
        </p:nvSpPr>
        <p:spPr bwMode="auto">
          <a:xfrm>
            <a:off x="34115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BA6818-50C6-44F3-A961-7DC6741F2264}"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FF1A23A6-5594-583E-DFF6-98BD5A5467C7}"/>
              </a:ext>
            </a:extLst>
          </p:cNvPr>
          <p:cNvSpPr>
            <a:spLocks/>
          </p:cNvSpPr>
          <p:nvPr>
            <p:custDataLst>
              <p:tags r:id="rId18"/>
            </p:custDataLst>
          </p:nvPr>
        </p:nvSpPr>
        <p:spPr bwMode="auto">
          <a:xfrm>
            <a:off x="36972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18FBAC-1FC5-4EE6-B79C-7F5FAD1EADD9}"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9A34A4E8-069D-833B-85CE-6477CA4913DB}"/>
              </a:ext>
            </a:extLst>
          </p:cNvPr>
          <p:cNvSpPr>
            <a:spLocks/>
          </p:cNvSpPr>
          <p:nvPr>
            <p:custDataLst>
              <p:tags r:id="rId19"/>
            </p:custDataLst>
          </p:nvPr>
        </p:nvSpPr>
        <p:spPr bwMode="auto">
          <a:xfrm>
            <a:off x="39846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540DEA-FD19-48FD-B0FF-ADF24679586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66496987-0BD9-630F-1D0F-14D69D182942}"/>
              </a:ext>
            </a:extLst>
          </p:cNvPr>
          <p:cNvSpPr>
            <a:spLocks/>
          </p:cNvSpPr>
          <p:nvPr>
            <p:custDataLst>
              <p:tags r:id="rId20"/>
            </p:custDataLst>
          </p:nvPr>
        </p:nvSpPr>
        <p:spPr bwMode="gray">
          <a:xfrm>
            <a:off x="4243388" y="322262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72C7B7-D6BE-4A0E-9120-C15287D811FF}"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7ECB4071-F7CF-66BF-4187-A7AC427F0468}"/>
              </a:ext>
            </a:extLst>
          </p:cNvPr>
          <p:cNvSpPr>
            <a:spLocks/>
          </p:cNvSpPr>
          <p:nvPr>
            <p:custDataLst>
              <p:tags r:id="rId21"/>
            </p:custDataLst>
          </p:nvPr>
        </p:nvSpPr>
        <p:spPr bwMode="gray">
          <a:xfrm>
            <a:off x="4529138" y="308451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3C7487-C41E-48AC-B9F8-33603AF63CEC}"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027722AB-289E-237C-C7C9-6569E355FDEB}"/>
              </a:ext>
            </a:extLst>
          </p:cNvPr>
          <p:cNvSpPr>
            <a:spLocks/>
          </p:cNvSpPr>
          <p:nvPr>
            <p:custDataLst>
              <p:tags r:id="rId22"/>
            </p:custDataLst>
          </p:nvPr>
        </p:nvSpPr>
        <p:spPr bwMode="auto">
          <a:xfrm>
            <a:off x="45577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73C29-644E-4A76-943D-36642417F31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5BFE5162-7033-5C7B-9AF8-A91850B2BEFA}"/>
              </a:ext>
            </a:extLst>
          </p:cNvPr>
          <p:cNvSpPr>
            <a:spLocks/>
          </p:cNvSpPr>
          <p:nvPr>
            <p:custDataLst>
              <p:tags r:id="rId23"/>
            </p:custDataLst>
          </p:nvPr>
        </p:nvSpPr>
        <p:spPr bwMode="gray">
          <a:xfrm>
            <a:off x="4816475" y="306228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FCD9C-F980-4A7C-9D7D-8A00D254E08C}"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8CECFF20-206B-365D-9AC0-0164ACDEB55F}"/>
              </a:ext>
            </a:extLst>
          </p:cNvPr>
          <p:cNvSpPr>
            <a:spLocks/>
          </p:cNvSpPr>
          <p:nvPr>
            <p:custDataLst>
              <p:tags r:id="rId24"/>
            </p:custDataLst>
          </p:nvPr>
        </p:nvSpPr>
        <p:spPr bwMode="auto">
          <a:xfrm>
            <a:off x="42703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36A14-A4E6-4B81-8C98-45DE0273DFCC}"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FFC52A81-3E61-D662-56DF-B923A987548C}"/>
              </a:ext>
            </a:extLst>
          </p:cNvPr>
          <p:cNvSpPr>
            <a:spLocks/>
          </p:cNvSpPr>
          <p:nvPr>
            <p:custDataLst>
              <p:tags r:id="rId25"/>
            </p:custDataLst>
          </p:nvPr>
        </p:nvSpPr>
        <p:spPr bwMode="auto">
          <a:xfrm>
            <a:off x="4843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F5DC8-3C82-49AD-A969-A26F9500E9A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BED7D757-A4AA-1F3C-DAF7-F6EF64D45DF4}"/>
              </a:ext>
            </a:extLst>
          </p:cNvPr>
          <p:cNvSpPr>
            <a:spLocks/>
          </p:cNvSpPr>
          <p:nvPr>
            <p:custDataLst>
              <p:tags r:id="rId26"/>
            </p:custDataLst>
          </p:nvPr>
        </p:nvSpPr>
        <p:spPr bwMode="auto">
          <a:xfrm>
            <a:off x="5129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0C80B6-7EB5-47D2-8B4C-5D465560A6B4}"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E353829-938A-10E0-6F83-53F7891B21BC}"/>
              </a:ext>
            </a:extLst>
          </p:cNvPr>
          <p:cNvSpPr>
            <a:spLocks/>
          </p:cNvSpPr>
          <p:nvPr>
            <p:custDataLst>
              <p:tags r:id="rId27"/>
            </p:custDataLst>
          </p:nvPr>
        </p:nvSpPr>
        <p:spPr bwMode="auto">
          <a:xfrm>
            <a:off x="54165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54F9A-9066-4E18-8072-A46833FEBBF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152" name="テキスト プレースホルダ 9">
            <a:extLst>
              <a:ext uri="{FF2B5EF4-FFF2-40B4-BE49-F238E27FC236}">
                <a16:creationId xmlns:a16="http://schemas.microsoft.com/office/drawing/2014/main" id="{18BABECA-B00F-EB13-A72E-EE08CCE90D06}"/>
              </a:ext>
            </a:extLst>
          </p:cNvPr>
          <p:cNvSpPr>
            <a:spLocks/>
          </p:cNvSpPr>
          <p:nvPr>
            <p:custDataLst>
              <p:tags r:id="rId28"/>
            </p:custDataLst>
          </p:nvPr>
        </p:nvSpPr>
        <p:spPr bwMode="gray">
          <a:xfrm>
            <a:off x="5675313" y="29559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AF39A4-9906-4438-B991-90760FD0C8E3}"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5183C5A5-82D7-B75C-4AE2-64713F8C7C52}"/>
              </a:ext>
            </a:extLst>
          </p:cNvPr>
          <p:cNvSpPr>
            <a:spLocks/>
          </p:cNvSpPr>
          <p:nvPr>
            <p:custDataLst>
              <p:tags r:id="rId29"/>
            </p:custDataLst>
          </p:nvPr>
        </p:nvSpPr>
        <p:spPr bwMode="auto">
          <a:xfrm>
            <a:off x="57023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41AD41-C1F6-4531-BA79-0E3851B840A7}"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53" name="テキスト プレースホルダ 9">
            <a:extLst>
              <a:ext uri="{FF2B5EF4-FFF2-40B4-BE49-F238E27FC236}">
                <a16:creationId xmlns:a16="http://schemas.microsoft.com/office/drawing/2014/main" id="{D0ED8BCF-F725-CF60-C671-4B69BE3EC17C}"/>
              </a:ext>
            </a:extLst>
          </p:cNvPr>
          <p:cNvSpPr>
            <a:spLocks/>
          </p:cNvSpPr>
          <p:nvPr>
            <p:custDataLst>
              <p:tags r:id="rId30"/>
            </p:custDataLst>
          </p:nvPr>
        </p:nvSpPr>
        <p:spPr bwMode="gray">
          <a:xfrm>
            <a:off x="5961063" y="2897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C468BA-2729-45D1-B9EA-838B83F288E9}"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362E1E69-DCF7-68C3-9E3E-1B01A661A121}"/>
              </a:ext>
            </a:extLst>
          </p:cNvPr>
          <p:cNvSpPr>
            <a:spLocks/>
          </p:cNvSpPr>
          <p:nvPr>
            <p:custDataLst>
              <p:tags r:id="rId31"/>
            </p:custDataLst>
          </p:nvPr>
        </p:nvSpPr>
        <p:spPr bwMode="auto">
          <a:xfrm>
            <a:off x="5989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7534ED-15ED-4933-9EF6-293B8E71300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54" name="テキスト プレースホルダ 9">
            <a:extLst>
              <a:ext uri="{FF2B5EF4-FFF2-40B4-BE49-F238E27FC236}">
                <a16:creationId xmlns:a16="http://schemas.microsoft.com/office/drawing/2014/main" id="{0F570CD2-50E3-0623-05AC-1F7454B7B745}"/>
              </a:ext>
            </a:extLst>
          </p:cNvPr>
          <p:cNvSpPr>
            <a:spLocks/>
          </p:cNvSpPr>
          <p:nvPr>
            <p:custDataLst>
              <p:tags r:id="rId32"/>
            </p:custDataLst>
          </p:nvPr>
        </p:nvSpPr>
        <p:spPr bwMode="gray">
          <a:xfrm>
            <a:off x="6248400" y="29702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B48BE7-FA7E-4CD1-B368-EFD37A6673F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D619F41C-E176-6B1B-F568-0383A9001E65}"/>
              </a:ext>
            </a:extLst>
          </p:cNvPr>
          <p:cNvSpPr>
            <a:spLocks/>
          </p:cNvSpPr>
          <p:nvPr>
            <p:custDataLst>
              <p:tags r:id="rId33"/>
            </p:custDataLst>
          </p:nvPr>
        </p:nvSpPr>
        <p:spPr bwMode="auto">
          <a:xfrm>
            <a:off x="6275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2C5342-7F86-4741-8D27-A4C6632AE60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 name="Text Placeholder 12">
            <a:extLst>
              <a:ext uri="{FF2B5EF4-FFF2-40B4-BE49-F238E27FC236}">
                <a16:creationId xmlns:a16="http://schemas.microsoft.com/office/drawing/2014/main" id="{FB23416F-4A5C-B5A8-6298-8D7A6F811306}"/>
              </a:ext>
            </a:extLst>
          </p:cNvPr>
          <p:cNvSpPr>
            <a:spLocks/>
          </p:cNvSpPr>
          <p:nvPr>
            <p:custDataLst>
              <p:tags r:id="rId34"/>
            </p:custDataLst>
          </p:nvPr>
        </p:nvSpPr>
        <p:spPr bwMode="auto">
          <a:xfrm>
            <a:off x="325438" y="2116138"/>
            <a:ext cx="5445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（10億 US$）</a:t>
            </a:r>
          </a:p>
        </p:txBody>
      </p:sp>
      <p:sp>
        <p:nvSpPr>
          <p:cNvPr id="122" name="テキスト プレースホルダ 9">
            <a:extLst>
              <a:ext uri="{FF2B5EF4-FFF2-40B4-BE49-F238E27FC236}">
                <a16:creationId xmlns:a16="http://schemas.microsoft.com/office/drawing/2014/main" id="{36F83B15-8DA8-B1A8-15E4-CF5B43D0B398}"/>
              </a:ext>
            </a:extLst>
          </p:cNvPr>
          <p:cNvSpPr>
            <a:spLocks/>
          </p:cNvSpPr>
          <p:nvPr>
            <p:custDataLst>
              <p:tags r:id="rId35"/>
            </p:custDataLst>
          </p:nvPr>
        </p:nvSpPr>
        <p:spPr bwMode="auto">
          <a:xfrm>
            <a:off x="68484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A6EEEB-5E1E-4245-93FA-9A426BFB76B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useBgFill="1">
        <p:nvSpPr>
          <p:cNvPr id="155" name="テキスト プレースホルダ 9">
            <a:extLst>
              <a:ext uri="{FF2B5EF4-FFF2-40B4-BE49-F238E27FC236}">
                <a16:creationId xmlns:a16="http://schemas.microsoft.com/office/drawing/2014/main" id="{5792E870-B320-2658-2E11-FEFCF03989EC}"/>
              </a:ext>
            </a:extLst>
          </p:cNvPr>
          <p:cNvSpPr>
            <a:spLocks/>
          </p:cNvSpPr>
          <p:nvPr>
            <p:custDataLst>
              <p:tags r:id="rId36"/>
            </p:custDataLst>
          </p:nvPr>
        </p:nvSpPr>
        <p:spPr bwMode="gray">
          <a:xfrm>
            <a:off x="7107238" y="2740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76ECB7-4998-4B87-B56B-6B8CB911A13B}"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FBD36FF2-8940-F4FF-EA65-D24220D30B82}"/>
              </a:ext>
            </a:extLst>
          </p:cNvPr>
          <p:cNvSpPr>
            <a:spLocks/>
          </p:cNvSpPr>
          <p:nvPr>
            <p:custDataLst>
              <p:tags r:id="rId37"/>
            </p:custDataLst>
          </p:nvPr>
        </p:nvSpPr>
        <p:spPr bwMode="auto">
          <a:xfrm>
            <a:off x="7134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7CBAF6-D957-42BE-BF07-C51791793E09}"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156" name="テキスト プレースホルダ 9">
            <a:extLst>
              <a:ext uri="{FF2B5EF4-FFF2-40B4-BE49-F238E27FC236}">
                <a16:creationId xmlns:a16="http://schemas.microsoft.com/office/drawing/2014/main" id="{14396E26-0268-0CA4-07CA-13D17926ED79}"/>
              </a:ext>
            </a:extLst>
          </p:cNvPr>
          <p:cNvSpPr>
            <a:spLocks/>
          </p:cNvSpPr>
          <p:nvPr>
            <p:custDataLst>
              <p:tags r:id="rId38"/>
            </p:custDataLst>
          </p:nvPr>
        </p:nvSpPr>
        <p:spPr bwMode="gray">
          <a:xfrm>
            <a:off x="7392988" y="27114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759CAC-10F7-4920-AC0B-F8C21A169C64}"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F7E45480-0D34-259B-0F5C-C9FEB8E36ABC}"/>
              </a:ext>
            </a:extLst>
          </p:cNvPr>
          <p:cNvSpPr>
            <a:spLocks/>
          </p:cNvSpPr>
          <p:nvPr>
            <p:custDataLst>
              <p:tags r:id="rId39"/>
            </p:custDataLst>
          </p:nvPr>
        </p:nvSpPr>
        <p:spPr bwMode="auto">
          <a:xfrm>
            <a:off x="65611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442B08-F445-4CA6-85A1-5E8B5C2C8D6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useBgFill="1">
        <p:nvSpPr>
          <p:cNvPr id="157" name="テキスト プレースホルダ 9">
            <a:extLst>
              <a:ext uri="{FF2B5EF4-FFF2-40B4-BE49-F238E27FC236}">
                <a16:creationId xmlns:a16="http://schemas.microsoft.com/office/drawing/2014/main" id="{448C43F4-DF3F-10AA-6180-36CD7AC4EEFE}"/>
              </a:ext>
            </a:extLst>
          </p:cNvPr>
          <p:cNvSpPr>
            <a:spLocks/>
          </p:cNvSpPr>
          <p:nvPr>
            <p:custDataLst>
              <p:tags r:id="rId40"/>
            </p:custDataLst>
          </p:nvPr>
        </p:nvSpPr>
        <p:spPr bwMode="gray">
          <a:xfrm>
            <a:off x="7680325" y="2690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58625A-4485-4192-BA80-6FF5F0BF01EB}"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B8785B38-25F4-369C-F98F-54DC58EEAF53}"/>
              </a:ext>
            </a:extLst>
          </p:cNvPr>
          <p:cNvSpPr>
            <a:spLocks/>
          </p:cNvSpPr>
          <p:nvPr>
            <p:custDataLst>
              <p:tags r:id="rId41"/>
            </p:custDataLst>
          </p:nvPr>
        </p:nvSpPr>
        <p:spPr bwMode="auto">
          <a:xfrm>
            <a:off x="7707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544C81-2A82-48A0-AF0E-7F33FC9A72D1}"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47" name="テキスト プレースホルダ 9">
            <a:extLst>
              <a:ext uri="{FF2B5EF4-FFF2-40B4-BE49-F238E27FC236}">
                <a16:creationId xmlns:a16="http://schemas.microsoft.com/office/drawing/2014/main" id="{773CAA3B-084B-5263-6948-4C01B6C30D17}"/>
              </a:ext>
            </a:extLst>
          </p:cNvPr>
          <p:cNvSpPr>
            <a:spLocks/>
          </p:cNvSpPr>
          <p:nvPr>
            <p:custDataLst>
              <p:tags r:id="rId42"/>
            </p:custDataLst>
          </p:nvPr>
        </p:nvSpPr>
        <p:spPr bwMode="gray">
          <a:xfrm>
            <a:off x="3313113" y="27273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4890A-093C-4964-AD39-0AE313CE9202}" type="datetime'''1,''''''''''''''''''''''''6''6''''''9'''''''''''''''''">
              <a:rPr lang="en-US" altLang="en-US" sz="1000" smtClean="0">
                <a:effectLst/>
                <a:sym typeface="+mn-lt"/>
              </a:rPr>
              <a:pPr marL="0" lvl="0" indent="0" algn="ctr">
                <a:spcBef>
                  <a:spcPct val="0"/>
                </a:spcBef>
                <a:buNone/>
              </a:pPr>
              <a:t>1,669</a:t>
            </a:fld>
            <a:endParaRPr kumimoji="1" lang="en-US" altLang="ja-JP" sz="1000" dirty="0">
              <a:sym typeface="+mn-lt"/>
            </a:endParaRPr>
          </a:p>
        </p:txBody>
      </p:sp>
      <p:sp useBgFill="1">
        <p:nvSpPr>
          <p:cNvPr id="151" name="テキスト プレースホルダ 9">
            <a:extLst>
              <a:ext uri="{FF2B5EF4-FFF2-40B4-BE49-F238E27FC236}">
                <a16:creationId xmlns:a16="http://schemas.microsoft.com/office/drawing/2014/main" id="{3DA835CF-1722-079C-7074-354E88D5E4A6}"/>
              </a:ext>
            </a:extLst>
          </p:cNvPr>
          <p:cNvSpPr>
            <a:spLocks/>
          </p:cNvSpPr>
          <p:nvPr>
            <p:custDataLst>
              <p:tags r:id="rId43"/>
            </p:custDataLst>
          </p:nvPr>
        </p:nvSpPr>
        <p:spPr bwMode="gray">
          <a:xfrm>
            <a:off x="4941888" y="26495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B21A0C-2716-4CB9-B70B-CB808FFF9F7A}" type="datetime'''''''''''''''''''1'''''',''''''''''''''''''''8''0''''''''0'">
              <a:rPr lang="en-US" altLang="en-US" sz="1000" smtClean="0">
                <a:effectLst/>
                <a:sym typeface="+mn-lt"/>
              </a:rPr>
              <a:pPr marL="0" lvl="0" indent="0" algn="ctr">
                <a:spcBef>
                  <a:spcPct val="0"/>
                </a:spcBef>
                <a:buNone/>
              </a:pPr>
              <a:t>1,800</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75C18D9E-2BDE-5181-49FA-16874F7C1B93}"/>
              </a:ext>
            </a:extLst>
          </p:cNvPr>
          <p:cNvSpPr>
            <a:spLocks/>
          </p:cNvSpPr>
          <p:nvPr>
            <p:custDataLst>
              <p:tags r:id="rId44"/>
            </p:custDataLst>
          </p:nvPr>
        </p:nvSpPr>
        <p:spPr bwMode="auto">
          <a:xfrm>
            <a:off x="74215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FB741A-306E-4135-A00A-774A7116DA3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6" name="Rectangle 2">
            <a:extLst>
              <a:ext uri="{FF2B5EF4-FFF2-40B4-BE49-F238E27FC236}">
                <a16:creationId xmlns:a16="http://schemas.microsoft.com/office/drawing/2014/main" id="{20D94BA4-E9FA-78CF-1709-9D268D9F0F8E}"/>
              </a:ext>
            </a:extLst>
          </p:cNvPr>
          <p:cNvSpPr/>
          <p:nvPr>
            <p:custDataLst>
              <p:tags r:id="rId45"/>
            </p:custDataLst>
          </p:nvPr>
        </p:nvSpPr>
        <p:spPr bwMode="gray">
          <a:xfrm>
            <a:off x="8305801" y="3432176"/>
            <a:ext cx="142875" cy="10636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20">
              <a:latin typeface="+mj-lt"/>
            </a:endParaRPr>
          </a:p>
        </p:txBody>
      </p:sp>
      <p:cxnSp>
        <p:nvCxnSpPr>
          <p:cNvPr id="97" name="Straight Connector 3">
            <a:extLst>
              <a:ext uri="{FF2B5EF4-FFF2-40B4-BE49-F238E27FC236}">
                <a16:creationId xmlns:a16="http://schemas.microsoft.com/office/drawing/2014/main" id="{0DCCE945-FB10-47DE-2B87-6D00E791E3A0}"/>
              </a:ext>
            </a:extLst>
          </p:cNvPr>
          <p:cNvCxnSpPr>
            <a:cxnSpLocks/>
          </p:cNvCxnSpPr>
          <p:nvPr>
            <p:custDataLst>
              <p:tags r:id="rId46"/>
            </p:custDataLst>
          </p:nvPr>
        </p:nvCxnSpPr>
        <p:spPr bwMode="gray">
          <a:xfrm>
            <a:off x="8224839" y="3779838"/>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8" name="Oval 6">
            <a:extLst>
              <a:ext uri="{FF2B5EF4-FFF2-40B4-BE49-F238E27FC236}">
                <a16:creationId xmlns:a16="http://schemas.microsoft.com/office/drawing/2014/main" id="{5843E257-0F61-9DA1-4F9E-E9245CAD8AEB}"/>
              </a:ext>
            </a:extLst>
          </p:cNvPr>
          <p:cNvSpPr/>
          <p:nvPr>
            <p:custDataLst>
              <p:tags r:id="rId47"/>
            </p:custDataLst>
          </p:nvPr>
        </p:nvSpPr>
        <p:spPr bwMode="gray">
          <a:xfrm>
            <a:off x="8296275" y="37417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720">
              <a:latin typeface="+mj-lt"/>
            </a:endParaRPr>
          </a:p>
        </p:txBody>
      </p:sp>
      <p:sp>
        <p:nvSpPr>
          <p:cNvPr id="99" name="テキスト プレースホルダ 9">
            <a:extLst>
              <a:ext uri="{FF2B5EF4-FFF2-40B4-BE49-F238E27FC236}">
                <a16:creationId xmlns:a16="http://schemas.microsoft.com/office/drawing/2014/main" id="{D964C8A8-48B7-E578-4765-E427A4C1CDF0}"/>
              </a:ext>
            </a:extLst>
          </p:cNvPr>
          <p:cNvSpPr>
            <a:spLocks/>
          </p:cNvSpPr>
          <p:nvPr>
            <p:custDataLst>
              <p:tags r:id="rId48"/>
            </p:custDataLst>
          </p:nvPr>
        </p:nvSpPr>
        <p:spPr bwMode="auto">
          <a:xfrm>
            <a:off x="8499475" y="3427413"/>
            <a:ext cx="56038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800" noProof="1"/>
              <a:t>名目GDP</a:t>
            </a:r>
          </a:p>
          <a:p>
            <a:pPr marL="0" indent="0">
              <a:spcBef>
                <a:spcPct val="0"/>
              </a:spcBef>
              <a:buNone/>
            </a:pPr>
            <a:r>
              <a:rPr kumimoji="0" lang="ja-JP" altLang="en-US" sz="800" noProof="1"/>
              <a:t>（</a:t>
            </a:r>
            <a:r>
              <a:rPr kumimoji="0" lang="en-US" altLang="ja-JP" sz="800" noProof="1"/>
              <a:t>10億 USD</a:t>
            </a:r>
            <a:r>
              <a:rPr kumimoji="0" lang="ja-JP" altLang="en-US" sz="800" noProof="1"/>
              <a:t>）</a:t>
            </a:r>
            <a:endParaRPr kumimoji="0" lang="ja-JP" altLang="en-US" sz="700" dirty="0">
              <a:sym typeface="+mn-lt"/>
            </a:endParaRPr>
          </a:p>
        </p:txBody>
      </p:sp>
      <p:sp>
        <p:nvSpPr>
          <p:cNvPr id="100" name="テキスト プレースホルダ 9">
            <a:extLst>
              <a:ext uri="{FF2B5EF4-FFF2-40B4-BE49-F238E27FC236}">
                <a16:creationId xmlns:a16="http://schemas.microsoft.com/office/drawing/2014/main" id="{175B9B40-924A-23A5-59A6-7817511BF574}"/>
              </a:ext>
            </a:extLst>
          </p:cNvPr>
          <p:cNvSpPr>
            <a:spLocks/>
          </p:cNvSpPr>
          <p:nvPr>
            <p:custDataLst>
              <p:tags r:id="rId49"/>
            </p:custDataLst>
          </p:nvPr>
        </p:nvSpPr>
        <p:spPr bwMode="auto">
          <a:xfrm>
            <a:off x="8499476" y="3722688"/>
            <a:ext cx="7286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800" noProof="1"/>
              <a:t>実質GDP成長率</a:t>
            </a:r>
            <a:endParaRPr kumimoji="0" lang="ja-JP" altLang="en-US" sz="700" dirty="0">
              <a:sym typeface="+mn-lt"/>
            </a:endParaRPr>
          </a:p>
        </p:txBody>
      </p:sp>
      <p:sp>
        <p:nvSpPr>
          <p:cNvPr id="108" name="フリーフォーム 50">
            <a:extLst>
              <a:ext uri="{FF2B5EF4-FFF2-40B4-BE49-F238E27FC236}">
                <a16:creationId xmlns:a16="http://schemas.microsoft.com/office/drawing/2014/main" id="{FD97880C-1CFD-AA0A-B8C4-F50B381CEFA8}"/>
              </a:ext>
            </a:extLst>
          </p:cNvPr>
          <p:cNvSpPr/>
          <p:nvPr/>
        </p:nvSpPr>
        <p:spPr>
          <a:xfrm>
            <a:off x="8006947"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11" name="テキスト ボックス 110">
            <a:extLst>
              <a:ext uri="{FF2B5EF4-FFF2-40B4-BE49-F238E27FC236}">
                <a16:creationId xmlns:a16="http://schemas.microsoft.com/office/drawing/2014/main" id="{593D1E97-6607-E7A5-D9C0-C68BA2A0F0B1}"/>
              </a:ext>
            </a:extLst>
          </p:cNvPr>
          <p:cNvSpPr txBox="1"/>
          <p:nvPr/>
        </p:nvSpPr>
        <p:spPr>
          <a:xfrm>
            <a:off x="8392286"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2025</a:t>
            </a:r>
            <a:br>
              <a:rPr kumimoji="1" lang="en-US" altLang="ja-JP" sz="1100" b="1" dirty="0">
                <a:solidFill>
                  <a:schemeClr val="bg1"/>
                </a:solidFill>
                <a:latin typeface="+mj-lt"/>
                <a:ea typeface="ＭＳ Ｐゴシック" panose="020B0600070205080204" pitchFamily="50" charset="-128"/>
                <a:cs typeface="Arial" panose="020B0604020202020204" pitchFamily="34" charset="0"/>
              </a:rPr>
            </a:br>
            <a:r>
              <a:rPr kumimoji="1" lang="ja-JP" altLang="en-US" sz="1100" b="1" noProof="1">
                <a:solidFill>
                  <a:schemeClr val="bg1"/>
                </a:solidFill>
                <a:latin typeface="+mj-lt"/>
                <a:ea typeface="ＭＳ Ｐゴシック" panose="020B0600070205080204" pitchFamily="50" charset="-128"/>
                <a:cs typeface="Arial" panose="020B0604020202020204" pitchFamily="34" charset="0"/>
              </a:rPr>
              <a:t>一人当たり</a:t>
            </a:r>
            <a:br>
              <a:rPr kumimoji="1" lang="en-US" altLang="ja-JP" sz="1100" b="1" dirty="0">
                <a:solidFill>
                  <a:schemeClr val="bg1"/>
                </a:solidFill>
                <a:latin typeface="+mj-lt"/>
                <a:ea typeface="ＭＳ Ｐゴシック" panose="020B0600070205080204" pitchFamily="50" charset="-128"/>
                <a:cs typeface="Arial" panose="020B0604020202020204" pitchFamily="34" charset="0"/>
              </a:rPr>
            </a:b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GDP</a:t>
            </a:r>
          </a:p>
        </p:txBody>
      </p:sp>
      <p:sp>
        <p:nvSpPr>
          <p:cNvPr id="113" name="片側の 2 つの角を丸めた四角形 52">
            <a:extLst>
              <a:ext uri="{FF2B5EF4-FFF2-40B4-BE49-F238E27FC236}">
                <a16:creationId xmlns:a16="http://schemas.microsoft.com/office/drawing/2014/main" id="{2A2CADCB-10CF-AEB5-5127-495DF0AF2A83}"/>
              </a:ext>
            </a:extLst>
          </p:cNvPr>
          <p:cNvSpPr/>
          <p:nvPr/>
        </p:nvSpPr>
        <p:spPr>
          <a:xfrm>
            <a:off x="8392286"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noProof="1">
                <a:solidFill>
                  <a:schemeClr val="tx1"/>
                </a:solidFill>
                <a:latin typeface="+mj-lt"/>
                <a:ea typeface="ＭＳ Ｐゴシック" panose="020B0600070205080204" pitchFamily="50" charset="-128"/>
                <a:cs typeface="Arial" panose="020B0604020202020204" pitchFamily="34" charset="0"/>
              </a:rPr>
              <a:t>10,577.86</a:t>
            </a:r>
          </a:p>
          <a:p>
            <a:pPr algn="ctr"/>
            <a:r>
              <a:rPr lang="ja-JP" altLang="en-US" sz="900" noProof="1">
                <a:solidFill>
                  <a:srgbClr val="000000"/>
                </a:solidFill>
                <a:latin typeface="+mj-lt"/>
                <a:ea typeface="ＭＳ Ｐゴシック" panose="020B0600070205080204" pitchFamily="50" charset="-128"/>
                <a:cs typeface="Arial" panose="020B0604020202020204" pitchFamily="34" charset="0"/>
              </a:rPr>
              <a:t>（</a:t>
            </a:r>
            <a:r>
              <a:rPr lang="en-US" altLang="ja-JP" sz="900" noProof="1">
                <a:solidFill>
                  <a:srgbClr val="000000"/>
                </a:solidFill>
                <a:latin typeface="+mj-lt"/>
                <a:ea typeface="ＭＳ Ｐゴシック" panose="020B0600070205080204" pitchFamily="50" charset="-128"/>
                <a:cs typeface="Arial" panose="020B0604020202020204" pitchFamily="34" charset="0"/>
              </a:rPr>
              <a:t>US$</a:t>
            </a:r>
            <a:r>
              <a:rPr lang="ja-JP" altLang="en-US" sz="900" noProof="1">
                <a:solidFill>
                  <a:srgbClr val="000000"/>
                </a:solidFill>
                <a:latin typeface="+mj-lt"/>
                <a:ea typeface="ＭＳ Ｐゴシック" panose="020B0600070205080204" pitchFamily="50" charset="-128"/>
                <a:cs typeface="Arial" panose="020B0604020202020204" pitchFamily="34" charset="0"/>
              </a:rPr>
              <a:t>）</a:t>
            </a:r>
          </a:p>
        </p:txBody>
      </p:sp>
      <p:graphicFrame>
        <p:nvGraphicFramePr>
          <p:cNvPr id="74" name="Chart 73">
            <a:extLst>
              <a:ext uri="{FF2B5EF4-FFF2-40B4-BE49-F238E27FC236}">
                <a16:creationId xmlns:a16="http://schemas.microsoft.com/office/drawing/2014/main" id="{A3F81FAE-9F22-7784-823C-DD491E05CB67}"/>
              </a:ext>
            </a:extLst>
          </p:cNvPr>
          <p:cNvGraphicFramePr/>
          <p:nvPr>
            <p:custDataLst>
              <p:tags r:id="rId50"/>
            </p:custDataLst>
            <p:extLst>
              <p:ext uri="{D42A27DB-BD31-4B8C-83A1-F6EECF244321}">
                <p14:modId xmlns:p14="http://schemas.microsoft.com/office/powerpoint/2010/main" val="2530380804"/>
              </p:ext>
            </p:extLst>
          </p:nvPr>
        </p:nvGraphicFramePr>
        <p:xfrm>
          <a:off x="119063" y="4481513"/>
          <a:ext cx="7902575" cy="2052637"/>
        </p:xfrm>
        <a:graphic>
          <a:graphicData uri="http://schemas.openxmlformats.org/drawingml/2006/chart">
            <c:chart xmlns:c="http://schemas.openxmlformats.org/drawingml/2006/chart" xmlns:r="http://schemas.openxmlformats.org/officeDocument/2006/relationships" r:id="rId83"/>
          </a:graphicData>
        </a:graphic>
      </p:graphicFrame>
      <p:sp>
        <p:nvSpPr>
          <p:cNvPr id="116" name="Text Placeholder 12">
            <a:extLst>
              <a:ext uri="{FF2B5EF4-FFF2-40B4-BE49-F238E27FC236}">
                <a16:creationId xmlns:a16="http://schemas.microsoft.com/office/drawing/2014/main" id="{553940BC-58DA-3EDA-AA2C-C17BDE99236A}"/>
              </a:ext>
            </a:extLst>
          </p:cNvPr>
          <p:cNvSpPr>
            <a:spLocks/>
          </p:cNvSpPr>
          <p:nvPr>
            <p:custDataLst>
              <p:tags r:id="rId51"/>
            </p:custDataLst>
          </p:nvPr>
        </p:nvSpPr>
        <p:spPr bwMode="auto">
          <a:xfrm>
            <a:off x="222250" y="4494213"/>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a:t>
            </a:r>
            <a:r>
              <a:rPr kumimoji="0" lang="en-US" altLang="ja-JP" sz="800" b="0" noProof="1">
                <a:latin typeface="+mj-lt"/>
                <a:sym typeface="+mn-lt"/>
              </a:rPr>
              <a:t>US$</a:t>
            </a:r>
            <a:r>
              <a:rPr kumimoji="0" lang="ja-JP" altLang="en-US" sz="800" b="0" noProof="1">
                <a:latin typeface="+mj-lt"/>
                <a:sym typeface="+mn-lt"/>
              </a:rPr>
              <a:t>）</a:t>
            </a:r>
          </a:p>
        </p:txBody>
      </p:sp>
      <p:sp useBgFill="1">
        <p:nvSpPr>
          <p:cNvPr id="31" name="テキスト プレースホルダ 9">
            <a:extLst>
              <a:ext uri="{FF2B5EF4-FFF2-40B4-BE49-F238E27FC236}">
                <a16:creationId xmlns:a16="http://schemas.microsoft.com/office/drawing/2014/main" id="{F714150D-B5D0-3347-5080-ECB203F9932D}"/>
              </a:ext>
            </a:extLst>
          </p:cNvPr>
          <p:cNvSpPr>
            <a:spLocks/>
          </p:cNvSpPr>
          <p:nvPr>
            <p:custDataLst>
              <p:tags r:id="rId52"/>
            </p:custDataLst>
          </p:nvPr>
        </p:nvSpPr>
        <p:spPr bwMode="gray">
          <a:xfrm>
            <a:off x="4930775" y="516890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14879-81D0-42A6-A65F-AD3B0508340D}" type="datetime'''''''''''''''''''''8'''',''''''''''''''''''''''''''''89''''3'">
              <a:rPr lang="en-US" altLang="en-US" sz="1000" smtClean="0">
                <a:effectLst/>
                <a:sym typeface="+mn-lt"/>
              </a:rPr>
              <a:pPr marL="0" lvl="0" indent="0" algn="ctr">
                <a:spcBef>
                  <a:spcPct val="0"/>
                </a:spcBef>
                <a:buNone/>
              </a:pPr>
              <a:t>8,893</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73B1829E-69A7-A7B6-E4A4-BC2F6C7ED6AE}"/>
              </a:ext>
            </a:extLst>
          </p:cNvPr>
          <p:cNvSpPr>
            <a:spLocks/>
          </p:cNvSpPr>
          <p:nvPr>
            <p:custDataLst>
              <p:tags r:id="rId53"/>
            </p:custDataLst>
          </p:nvPr>
        </p:nvSpPr>
        <p:spPr bwMode="auto">
          <a:xfrm>
            <a:off x="731838" y="63944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AFB2F3-3137-4779-8EB9-BD793DC63B02}"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02747DEC-8376-7FC0-454E-F64CE8173C13}"/>
              </a:ext>
            </a:extLst>
          </p:cNvPr>
          <p:cNvSpPr>
            <a:spLocks/>
          </p:cNvSpPr>
          <p:nvPr>
            <p:custDataLst>
              <p:tags r:id="rId54"/>
            </p:custDataLst>
          </p:nvPr>
        </p:nvSpPr>
        <p:spPr bwMode="auto">
          <a:xfrm>
            <a:off x="10890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CFE237-C194-41EE-BDF6-C9C471AEB99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274B4650-FE88-320D-9640-B9B7AD35DF5D}"/>
              </a:ext>
            </a:extLst>
          </p:cNvPr>
          <p:cNvSpPr>
            <a:spLocks/>
          </p:cNvSpPr>
          <p:nvPr>
            <p:custDataLst>
              <p:tags r:id="rId55"/>
            </p:custDataLst>
          </p:nvPr>
        </p:nvSpPr>
        <p:spPr bwMode="auto">
          <a:xfrm>
            <a:off x="137795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71BB6-C657-4A21-B981-C0BC0F6EC9E2}"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1CAC3AE0-B57D-CAAA-B21E-7FD6963E71D0}"/>
              </a:ext>
            </a:extLst>
          </p:cNvPr>
          <p:cNvSpPr>
            <a:spLocks/>
          </p:cNvSpPr>
          <p:nvPr>
            <p:custDataLst>
              <p:tags r:id="rId56"/>
            </p:custDataLst>
          </p:nvPr>
        </p:nvSpPr>
        <p:spPr bwMode="auto">
          <a:xfrm>
            <a:off x="166528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B0651-D1EB-4A8F-BC9F-0FB2306D2C9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117B30E-DB1E-253B-A405-789CFAC42BCC}"/>
              </a:ext>
            </a:extLst>
          </p:cNvPr>
          <p:cNvSpPr>
            <a:spLocks/>
          </p:cNvSpPr>
          <p:nvPr>
            <p:custDataLst>
              <p:tags r:id="rId57"/>
            </p:custDataLst>
          </p:nvPr>
        </p:nvSpPr>
        <p:spPr bwMode="auto">
          <a:xfrm>
            <a:off x="19526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0A56EA-0DD5-4A02-8167-059872FB35E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23809581-8CFF-6846-CEE1-F4CEC2168304}"/>
              </a:ext>
            </a:extLst>
          </p:cNvPr>
          <p:cNvSpPr>
            <a:spLocks/>
          </p:cNvSpPr>
          <p:nvPr>
            <p:custDataLst>
              <p:tags r:id="rId58"/>
            </p:custDataLst>
          </p:nvPr>
        </p:nvSpPr>
        <p:spPr bwMode="auto">
          <a:xfrm>
            <a:off x="22399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552B17-C7D6-4DDA-A36A-2E82FD3FBE9D}"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B22E034C-C4A6-F64E-E05F-BBC31FA41783}"/>
              </a:ext>
            </a:extLst>
          </p:cNvPr>
          <p:cNvSpPr>
            <a:spLocks/>
          </p:cNvSpPr>
          <p:nvPr>
            <p:custDataLst>
              <p:tags r:id="rId59"/>
            </p:custDataLst>
          </p:nvPr>
        </p:nvSpPr>
        <p:spPr bwMode="auto">
          <a:xfrm>
            <a:off x="252888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0AE733-A882-4C17-B1C6-E3067E52D23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FAA87F67-16CB-025B-7664-460BD9D286F1}"/>
              </a:ext>
            </a:extLst>
          </p:cNvPr>
          <p:cNvSpPr>
            <a:spLocks/>
          </p:cNvSpPr>
          <p:nvPr>
            <p:custDataLst>
              <p:tags r:id="rId60"/>
            </p:custDataLst>
          </p:nvPr>
        </p:nvSpPr>
        <p:spPr bwMode="auto">
          <a:xfrm>
            <a:off x="28162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3A514-9021-45D8-B3A8-FA6CA2924622}"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B971F7E6-9044-19CA-2E0F-C17C22D9FBEC}"/>
              </a:ext>
            </a:extLst>
          </p:cNvPr>
          <p:cNvSpPr>
            <a:spLocks/>
          </p:cNvSpPr>
          <p:nvPr>
            <p:custDataLst>
              <p:tags r:id="rId61"/>
            </p:custDataLst>
          </p:nvPr>
        </p:nvSpPr>
        <p:spPr bwMode="auto">
          <a:xfrm>
            <a:off x="31035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6E5A62-D5D1-4EE4-902F-44268AEF327D}"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741D5873-35C8-119C-C5BF-CB67278DA97A}"/>
              </a:ext>
            </a:extLst>
          </p:cNvPr>
          <p:cNvSpPr>
            <a:spLocks/>
          </p:cNvSpPr>
          <p:nvPr>
            <p:custDataLst>
              <p:tags r:id="rId62"/>
            </p:custDataLst>
          </p:nvPr>
        </p:nvSpPr>
        <p:spPr bwMode="auto">
          <a:xfrm>
            <a:off x="33909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89A18F-F8F8-4FBB-B081-ABDB8B202029}"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0A3D56E1-3552-0EE3-4CFE-F3F8611F7817}"/>
              </a:ext>
            </a:extLst>
          </p:cNvPr>
          <p:cNvSpPr>
            <a:spLocks/>
          </p:cNvSpPr>
          <p:nvPr>
            <p:custDataLst>
              <p:tags r:id="rId63"/>
            </p:custDataLst>
          </p:nvPr>
        </p:nvSpPr>
        <p:spPr bwMode="auto">
          <a:xfrm>
            <a:off x="36798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C6E3B7-080B-4452-9B60-4A82A3A2FA32}"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31D1595D-8DE4-3DFE-E4F4-DFD9970F53E3}"/>
              </a:ext>
            </a:extLst>
          </p:cNvPr>
          <p:cNvSpPr>
            <a:spLocks/>
          </p:cNvSpPr>
          <p:nvPr>
            <p:custDataLst>
              <p:tags r:id="rId64"/>
            </p:custDataLst>
          </p:nvPr>
        </p:nvSpPr>
        <p:spPr bwMode="auto">
          <a:xfrm>
            <a:off x="39671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093684-462D-4C24-83BB-BEB7EF547C3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A858123-3370-F95A-11C2-3D40493A5231}"/>
              </a:ext>
            </a:extLst>
          </p:cNvPr>
          <p:cNvSpPr>
            <a:spLocks/>
          </p:cNvSpPr>
          <p:nvPr>
            <p:custDataLst>
              <p:tags r:id="rId65"/>
            </p:custDataLst>
          </p:nvPr>
        </p:nvSpPr>
        <p:spPr bwMode="auto">
          <a:xfrm>
            <a:off x="42545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B7CA5E-F55E-41F6-BC8B-DDB72DCD379C}"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8A07BF0F-FF80-3581-5E50-323E7F68AE63}"/>
              </a:ext>
            </a:extLst>
          </p:cNvPr>
          <p:cNvSpPr>
            <a:spLocks/>
          </p:cNvSpPr>
          <p:nvPr>
            <p:custDataLst>
              <p:tags r:id="rId66"/>
            </p:custDataLst>
          </p:nvPr>
        </p:nvSpPr>
        <p:spPr bwMode="auto">
          <a:xfrm>
            <a:off x="45418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75955-24E3-4ABB-936B-93032A09AD58}"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0A8F9C8E-031D-30E6-655A-20E4CB8AA419}"/>
              </a:ext>
            </a:extLst>
          </p:cNvPr>
          <p:cNvSpPr>
            <a:spLocks/>
          </p:cNvSpPr>
          <p:nvPr>
            <p:custDataLst>
              <p:tags r:id="rId67"/>
            </p:custDataLst>
          </p:nvPr>
        </p:nvSpPr>
        <p:spPr bwMode="auto">
          <a:xfrm>
            <a:off x="48307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8529F-49DF-4EC8-9147-D1744A479454}"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BD2772D2-B545-5535-7FFE-3A3A2017FCA0}"/>
              </a:ext>
            </a:extLst>
          </p:cNvPr>
          <p:cNvSpPr>
            <a:spLocks/>
          </p:cNvSpPr>
          <p:nvPr>
            <p:custDataLst>
              <p:tags r:id="rId68"/>
            </p:custDataLst>
          </p:nvPr>
        </p:nvSpPr>
        <p:spPr bwMode="auto">
          <a:xfrm>
            <a:off x="51181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A5E353-9656-403F-A19C-F2E531534AA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A686286A-AB9C-F372-723A-B367E538C57F}"/>
              </a:ext>
            </a:extLst>
          </p:cNvPr>
          <p:cNvSpPr>
            <a:spLocks/>
          </p:cNvSpPr>
          <p:nvPr>
            <p:custDataLst>
              <p:tags r:id="rId69"/>
            </p:custDataLst>
          </p:nvPr>
        </p:nvSpPr>
        <p:spPr bwMode="auto">
          <a:xfrm>
            <a:off x="54054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A41AC-5785-4FA4-980F-DBA510438CD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298C07E-095D-B332-C0C1-C0DCCAA7B7DA}"/>
              </a:ext>
            </a:extLst>
          </p:cNvPr>
          <p:cNvSpPr>
            <a:spLocks/>
          </p:cNvSpPr>
          <p:nvPr>
            <p:custDataLst>
              <p:tags r:id="rId70"/>
            </p:custDataLst>
          </p:nvPr>
        </p:nvSpPr>
        <p:spPr bwMode="auto">
          <a:xfrm>
            <a:off x="569277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246F43-5825-48F9-B173-CF4CCB2585C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2E90851C-CFFC-2035-9F9F-8F4E1D4D285C}"/>
              </a:ext>
            </a:extLst>
          </p:cNvPr>
          <p:cNvSpPr>
            <a:spLocks/>
          </p:cNvSpPr>
          <p:nvPr>
            <p:custDataLst>
              <p:tags r:id="rId71"/>
            </p:custDataLst>
          </p:nvPr>
        </p:nvSpPr>
        <p:spPr bwMode="auto">
          <a:xfrm>
            <a:off x="59817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ECC9BF-54BD-4465-BDB3-BD452DF4C02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C5EA1DC9-0E4F-B92F-1864-409F27D56304}"/>
              </a:ext>
            </a:extLst>
          </p:cNvPr>
          <p:cNvSpPr>
            <a:spLocks/>
          </p:cNvSpPr>
          <p:nvPr>
            <p:custDataLst>
              <p:tags r:id="rId72"/>
            </p:custDataLst>
          </p:nvPr>
        </p:nvSpPr>
        <p:spPr bwMode="auto">
          <a:xfrm>
            <a:off x="62690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1DFDCB-CF33-46B2-81FE-36BB63A4563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34E12BAD-7A64-9913-F5EF-F07815060AC6}"/>
              </a:ext>
            </a:extLst>
          </p:cNvPr>
          <p:cNvSpPr>
            <a:spLocks/>
          </p:cNvSpPr>
          <p:nvPr>
            <p:custDataLst>
              <p:tags r:id="rId73"/>
            </p:custDataLst>
          </p:nvPr>
        </p:nvSpPr>
        <p:spPr bwMode="auto">
          <a:xfrm>
            <a:off x="655637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722423-449F-4404-BBFF-79C282B7669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F7D04C79-BB74-8345-9D1C-A11A454747C8}"/>
              </a:ext>
            </a:extLst>
          </p:cNvPr>
          <p:cNvSpPr>
            <a:spLocks/>
          </p:cNvSpPr>
          <p:nvPr>
            <p:custDataLst>
              <p:tags r:id="rId74"/>
            </p:custDataLst>
          </p:nvPr>
        </p:nvSpPr>
        <p:spPr bwMode="auto">
          <a:xfrm>
            <a:off x="684371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8E57B-D529-47EF-B0EB-62491D6A695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A67CE974-AB77-8C28-73F9-C0C5CC041D04}"/>
              </a:ext>
            </a:extLst>
          </p:cNvPr>
          <p:cNvSpPr>
            <a:spLocks/>
          </p:cNvSpPr>
          <p:nvPr>
            <p:custDataLst>
              <p:tags r:id="rId75"/>
            </p:custDataLst>
          </p:nvPr>
        </p:nvSpPr>
        <p:spPr bwMode="auto">
          <a:xfrm>
            <a:off x="71326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DA2861-FC7A-48EA-831D-882A50B267D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9601D400-CBFC-7C57-80DA-AF60EF5B12B6}"/>
              </a:ext>
            </a:extLst>
          </p:cNvPr>
          <p:cNvSpPr>
            <a:spLocks/>
          </p:cNvSpPr>
          <p:nvPr>
            <p:custDataLst>
              <p:tags r:id="rId76"/>
            </p:custDataLst>
          </p:nvPr>
        </p:nvSpPr>
        <p:spPr bwMode="auto">
          <a:xfrm>
            <a:off x="741997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1B667-4792-4622-A9CB-6E9FDACEDD8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98C0BE2B-0017-2032-5740-8DBBABA749AE}"/>
              </a:ext>
            </a:extLst>
          </p:cNvPr>
          <p:cNvSpPr>
            <a:spLocks/>
          </p:cNvSpPr>
          <p:nvPr>
            <p:custDataLst>
              <p:tags r:id="rId77"/>
            </p:custDataLst>
          </p:nvPr>
        </p:nvSpPr>
        <p:spPr bwMode="auto">
          <a:xfrm>
            <a:off x="770731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96AC19-072B-42A3-AE72-C78E6537F3BF}"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7" name="テキスト ボックス 74">
            <a:extLst>
              <a:ext uri="{FF2B5EF4-FFF2-40B4-BE49-F238E27FC236}">
                <a16:creationId xmlns:a16="http://schemas.microsoft.com/office/drawing/2014/main" id="{FA5CC03D-CDB0-7617-4671-90AB2670DB76}"/>
              </a:ext>
            </a:extLst>
          </p:cNvPr>
          <p:cNvSpPr txBox="1"/>
          <p:nvPr/>
        </p:nvSpPr>
        <p:spPr>
          <a:xfrm>
            <a:off x="305041" y="6624191"/>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83405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健康長寿に関する主な取り組み</a:t>
            </a:r>
          </a:p>
        </p:txBody>
      </p:sp>
      <p:sp>
        <p:nvSpPr>
          <p:cNvPr id="11" name="テキスト ボックス 10"/>
          <p:cNvSpPr txBox="1"/>
          <p:nvPr/>
        </p:nvSpPr>
        <p:spPr>
          <a:xfrm>
            <a:off x="200472" y="6525343"/>
            <a:ext cx="9289032" cy="21676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Brazilian Longitudinal Study of Aging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ELSI-Brazil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Objectives and Design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Mattos Filho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Telehealth regulated in Brazil’s National Health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ブラジルでは高齢化対策の一環として法整備や様々な取り組みが行われている。</a:t>
            </a:r>
          </a:p>
        </p:txBody>
      </p:sp>
      <p:grpSp>
        <p:nvGrpSpPr>
          <p:cNvPr id="15" name="グループ化 7"/>
          <p:cNvGrpSpPr/>
          <p:nvPr/>
        </p:nvGrpSpPr>
        <p:grpSpPr>
          <a:xfrm>
            <a:off x="200024" y="1484784"/>
            <a:ext cx="3168799"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肥満に対する取り組み</a:t>
              </a:r>
            </a:p>
          </p:txBody>
        </p:sp>
      </p:grpSp>
      <p:sp>
        <p:nvSpPr>
          <p:cNvPr id="21" name="テキスト ボックス 20"/>
          <p:cNvSpPr txBox="1"/>
          <p:nvPr/>
        </p:nvSpPr>
        <p:spPr>
          <a:xfrm>
            <a:off x="200024" y="1844742"/>
            <a:ext cx="3168799" cy="2592321"/>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72000" rIns="72000" rtlCol="0" anchor="t" anchorCtr="0">
            <a:noAutofit/>
          </a:bodyPr>
          <a:lstStyle/>
          <a:p>
            <a:pPr marL="180975" lvl="1" indent="-180975" algn="just" fontAlgn="ctr">
              <a:spcBef>
                <a:spcPts val="600"/>
              </a:spcBef>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年に「肥満の管理と防止のための部門横断的戦略（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Intersectoral Strategy for Control and Prevention of Obesity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）」を策定し、学校における食育などを展開。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「ブラジル人のための食事ガイド」を策定し、学校や、定期家庭訪問の拠点となる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万の保健クリニックに配布されて、知識普及に活用されている。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3513000" y="1484784"/>
            <a:ext cx="2736144"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itchFamily="50" charset="-128"/>
                </a:rPr>
                <a:t>トレーニングジム利用の推進</a:t>
              </a:r>
            </a:p>
          </p:txBody>
        </p:sp>
      </p:grpSp>
      <p:sp>
        <p:nvSpPr>
          <p:cNvPr id="29" name="テキスト ボックス 28"/>
          <p:cNvSpPr txBox="1"/>
          <p:nvPr/>
        </p:nvSpPr>
        <p:spPr>
          <a:xfrm>
            <a:off x="3513000" y="1844742"/>
            <a:ext cx="2736144" cy="2592321"/>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72000" rIns="72000" rtlCol="0" anchor="t" anchorCtr="0">
            <a:noAutofit/>
          </a:bodyPr>
          <a:lstStyle/>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連邦保健省と各自治体が連携して「高齢者のトレーニングジム」プログラムを展開。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spcBef>
                <a:spcPts val="600"/>
              </a:spcBef>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年時点で、全国に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以上のトレーニング施設がある。</a:t>
            </a:r>
          </a:p>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トレーニング施設では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回トレーナーによる指導がある。</a:t>
            </a:r>
          </a:p>
        </p:txBody>
      </p:sp>
      <p:grpSp>
        <p:nvGrpSpPr>
          <p:cNvPr id="30" name="グループ化 7"/>
          <p:cNvGrpSpPr/>
          <p:nvPr/>
        </p:nvGrpSpPr>
        <p:grpSpPr>
          <a:xfrm>
            <a:off x="6393321" y="1484784"/>
            <a:ext cx="3312654"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spcBef>
                  <a:spcPts val="0"/>
                </a:spcBef>
                <a:spcAft>
                  <a:spcPts val="0"/>
                </a:spcAft>
                <a:buSzPct val="120000"/>
              </a:pPr>
              <a:r>
                <a:rPr lang="ja-JP" altLang="en-US" sz="1400" dirty="0">
                  <a:solidFill>
                    <a:srgbClr val="000000"/>
                  </a:solidFill>
                  <a:latin typeface="Arial Black" pitchFamily="34" charset="0"/>
                  <a:ea typeface="HGP創英角ｺﾞｼｯｸUB" pitchFamily="50" charset="-128"/>
                </a:rPr>
                <a:t>予防接種</a:t>
              </a:r>
            </a:p>
          </p:txBody>
        </p:sp>
      </p:grpSp>
      <p:sp>
        <p:nvSpPr>
          <p:cNvPr id="33" name="テキスト ボックス 32"/>
          <p:cNvSpPr txBox="1"/>
          <p:nvPr/>
        </p:nvSpPr>
        <p:spPr>
          <a:xfrm>
            <a:off x="6393321" y="1844742"/>
            <a:ext cx="3312654" cy="2592321"/>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72000" rIns="72000" rtlCol="0" anchor="t" anchorCtr="0">
            <a:noAutofit/>
          </a:bodyPr>
          <a:lstStyle/>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ブラジル政府は予防ケアのキャンペーンに注力しており、それが同国の世界的な成人の予防接種率の高さに繋がっている。</a:t>
            </a:r>
          </a:p>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インフルエンザ予防接種については、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％が予防接種を受けており、世界で最も高い接種率と言われている。</a:t>
            </a:r>
          </a:p>
          <a:p>
            <a:pPr marL="180975" lvl="1" indent="-180975" algn="just" fontAlgn="ctr">
              <a:spcBef>
                <a:spcPts val="600"/>
              </a:spcBef>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月の接種シーズンには多くの高齢者が予防接種キャンペーンに参加している。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 name="グループ化 7">
            <a:extLst>
              <a:ext uri="{FF2B5EF4-FFF2-40B4-BE49-F238E27FC236}">
                <a16:creationId xmlns:a16="http://schemas.microsoft.com/office/drawing/2014/main" id="{99986A65-D39D-F1FC-83DF-F51DA1872104}"/>
              </a:ext>
            </a:extLst>
          </p:cNvPr>
          <p:cNvGrpSpPr/>
          <p:nvPr/>
        </p:nvGrpSpPr>
        <p:grpSpPr>
          <a:xfrm>
            <a:off x="200024" y="4574715"/>
            <a:ext cx="4536952" cy="288032"/>
            <a:chOff x="4803500" y="2113806"/>
            <a:chExt cx="5626916" cy="288032"/>
          </a:xfrm>
        </p:grpSpPr>
        <p:cxnSp>
          <p:nvCxnSpPr>
            <p:cNvPr id="8" name="直線コネクタ 15">
              <a:extLst>
                <a:ext uri="{FF2B5EF4-FFF2-40B4-BE49-F238E27FC236}">
                  <a16:creationId xmlns:a16="http://schemas.microsoft.com/office/drawing/2014/main" id="{DBAD1205-A870-AACC-971A-6E5886DB6B7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F5326610-E565-A49C-F6A0-5ABC44704C5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加齢に関するブラジル縦断研究（</a:t>
              </a:r>
              <a:r>
                <a:rPr lang="en-US" altLang="ja-JP" sz="1400" dirty="0">
                  <a:solidFill>
                    <a:srgbClr val="000000"/>
                  </a:solidFill>
                  <a:latin typeface="Arial Black" pitchFamily="34" charset="0"/>
                  <a:ea typeface="HGP創英角ｺﾞｼｯｸUB" pitchFamily="50" charset="-128"/>
                </a:rPr>
                <a:t>ELSI-Brazil</a:t>
              </a:r>
              <a:r>
                <a:rPr lang="ja-JP" altLang="en-US" sz="1400" dirty="0">
                  <a:solidFill>
                    <a:srgbClr val="000000"/>
                  </a:solidFill>
                  <a:latin typeface="Arial Black" pitchFamily="34" charset="0"/>
                  <a:ea typeface="HGP創英角ｺﾞｼｯｸUB" pitchFamily="50" charset="-128"/>
                </a:rPr>
                <a:t>）</a:t>
              </a:r>
            </a:p>
          </p:txBody>
        </p:sp>
      </p:grpSp>
      <p:sp>
        <p:nvSpPr>
          <p:cNvPr id="10" name="テキスト ボックス 20">
            <a:extLst>
              <a:ext uri="{FF2B5EF4-FFF2-40B4-BE49-F238E27FC236}">
                <a16:creationId xmlns:a16="http://schemas.microsoft.com/office/drawing/2014/main" id="{068666D7-7285-DB3B-493C-0B5C8A2CA794}"/>
              </a:ext>
            </a:extLst>
          </p:cNvPr>
          <p:cNvSpPr txBox="1"/>
          <p:nvPr/>
        </p:nvSpPr>
        <p:spPr>
          <a:xfrm>
            <a:off x="273050" y="4941168"/>
            <a:ext cx="4536952" cy="1505755"/>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ctr"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300" dirty="0">
                <a:latin typeface="Arial" panose="020B0604020202020204" pitchFamily="34" charset="0"/>
                <a:ea typeface="ＭＳ Ｐゴシック" panose="020B0600070205080204" pitchFamily="50" charset="-128"/>
                <a:cs typeface="Arial" panose="020B0604020202020204" pitchFamily="34" charset="0"/>
              </a:rPr>
              <a:t>Brazilian Longitudinal Study of Aging</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歳以上を対象とした全国規模の調査であり、高齢化の過程、高齢者の健康状態、高齢化の心理社会的および経済的決定要因や社会的影響について調査している。高齢化への理解を深め、高齢者に影響を与えかねない政策の変更を支援するための科学的データを提供することを目的と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9B1EB44A-E9B5-D3F2-8DFE-075633684947}"/>
              </a:ext>
            </a:extLst>
          </p:cNvPr>
          <p:cNvGrpSpPr/>
          <p:nvPr/>
        </p:nvGrpSpPr>
        <p:grpSpPr>
          <a:xfrm>
            <a:off x="5024115" y="4574715"/>
            <a:ext cx="4681860" cy="288032"/>
            <a:chOff x="4803500" y="2113806"/>
            <a:chExt cx="5626916" cy="288032"/>
          </a:xfrm>
        </p:grpSpPr>
        <p:cxnSp>
          <p:nvCxnSpPr>
            <p:cNvPr id="13" name="直線コネクタ 30">
              <a:extLst>
                <a:ext uri="{FF2B5EF4-FFF2-40B4-BE49-F238E27FC236}">
                  <a16:creationId xmlns:a16="http://schemas.microsoft.com/office/drawing/2014/main" id="{9CFC4176-C468-7DE1-949B-578F2AEF7656}"/>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56E9AE95-5462-F806-5B3F-F575102C7B4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全国遠隔医療プログラム</a:t>
              </a:r>
            </a:p>
          </p:txBody>
        </p:sp>
      </p:grpSp>
      <p:sp>
        <p:nvSpPr>
          <p:cNvPr id="18" name="テキスト ボックス 32">
            <a:extLst>
              <a:ext uri="{FF2B5EF4-FFF2-40B4-BE49-F238E27FC236}">
                <a16:creationId xmlns:a16="http://schemas.microsoft.com/office/drawing/2014/main" id="{AD3C2569-8D38-142A-206C-ED9CD2846452}"/>
              </a:ext>
            </a:extLst>
          </p:cNvPr>
          <p:cNvSpPr txBox="1"/>
          <p:nvPr/>
        </p:nvSpPr>
        <p:spPr>
          <a:xfrm>
            <a:off x="5024115" y="4941168"/>
            <a:ext cx="4681411" cy="150575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ctr"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月、ブラジル保健省は国民保健システム（</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）内の遠隔医療サービスと取組を規定する条例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GM/MS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条例第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1,348/2022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号）を公布した。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1,480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万ブラジルレアルを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326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の遠隔地の自治体のためのデジタル基礎保健ユニットに投資し、診察の促進、および医療専門家への継続的な教育を行った。</a:t>
            </a:r>
          </a:p>
        </p:txBody>
      </p:sp>
    </p:spTree>
    <p:extLst>
      <p:ext uri="{BB962C8B-B14F-4D97-AF65-F5344CB8AC3E}">
        <p14:creationId xmlns:p14="http://schemas.microsoft.com/office/powerpoint/2010/main" val="18586276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医療産業振興政策の動向</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医療分野の産業集積地に対し、州政府などが各種支援を行っている。</a:t>
            </a:r>
          </a:p>
        </p:txBody>
      </p:sp>
      <p:graphicFrame>
        <p:nvGraphicFramePr>
          <p:cNvPr id="8" name="表 7"/>
          <p:cNvGraphicFramePr>
            <a:graphicFrameLocks noGrp="1"/>
          </p:cNvGraphicFramePr>
          <p:nvPr>
            <p:extLst>
              <p:ext uri="{D42A27DB-BD31-4B8C-83A1-F6EECF244321}">
                <p14:modId xmlns:p14="http://schemas.microsoft.com/office/powerpoint/2010/main" val="2210240200"/>
              </p:ext>
            </p:extLst>
          </p:nvPr>
        </p:nvGraphicFramePr>
        <p:xfrm>
          <a:off x="560512" y="1844824"/>
          <a:ext cx="8784976" cy="4204180"/>
        </p:xfrm>
        <a:graphic>
          <a:graphicData uri="http://schemas.openxmlformats.org/drawingml/2006/table">
            <a:tbl>
              <a:tblPr firstRow="1" bandRow="1">
                <a:tableStyleId>{2D5ABB26-0587-4C30-8999-92F81FD0307C}</a:tableStyleId>
              </a:tblPr>
              <a:tblGrid>
                <a:gridCol w="295232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リベイロン・プレット</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医療・歯科機器産業集積地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サンパウロ州政府による</a:t>
                      </a:r>
                      <a:r>
                        <a:rPr kumimoji="1" lang="ja-JP" altLang="en-US" sz="1400" kern="1200" dirty="0">
                          <a:solidFill>
                            <a:srgbClr val="000000"/>
                          </a:solidFill>
                          <a:latin typeface="Arial Black" pitchFamily="34" charset="0"/>
                          <a:ea typeface="HGP創英角ｺﾞｼｯｸUB" pitchFamily="50" charset="-128"/>
                          <a:cs typeface="+mn-cs"/>
                        </a:rPr>
                        <a:t>産業密集地振興プログラム</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があり、企業や研究機関の</a:t>
                      </a:r>
                      <a:r>
                        <a:rPr kumimoji="1" lang="ja-JP" altLang="en-US" sz="1400" kern="1200" dirty="0">
                          <a:solidFill>
                            <a:srgbClr val="000000"/>
                          </a:solidFill>
                          <a:latin typeface="Arial Black" pitchFamily="34" charset="0"/>
                          <a:ea typeface="HGP創英角ｺﾞｼｯｸUB" pitchFamily="50" charset="-128"/>
                          <a:cs typeface="+mn-cs"/>
                        </a:rPr>
                        <a:t>ネットワーク構築を促進している。</a:t>
                      </a:r>
                    </a:p>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Black" pitchFamily="34" charset="0"/>
                          <a:ea typeface="HGP創英角ｺﾞｼｯｸUB" pitchFamily="50" charset="-128"/>
                          <a:cs typeface="+mn-cs"/>
                        </a:rPr>
                        <a:t>近郊にサンパウロ大学の研究機関がある</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点が企業にとって魅力である。また、サンパウロ大学の教授により設立された企業もある。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ベロ・オリゾンチ大都市圏</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バイオテック産業密集地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ミナスジェライス州政府による</a:t>
                      </a:r>
                      <a:r>
                        <a:rPr kumimoji="1" lang="ja-JP" altLang="en-US" sz="1400" kern="1200" dirty="0">
                          <a:solidFill>
                            <a:srgbClr val="000000"/>
                          </a:solidFill>
                          <a:latin typeface="Arial Black" pitchFamily="34" charset="0"/>
                          <a:ea typeface="HGP創英角ｺﾞｼｯｸUB" pitchFamily="50" charset="-128"/>
                          <a:cs typeface="+mn-cs"/>
                        </a:rPr>
                        <a:t>産業密集地競争力支援プログラム</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a:t>
                      </a:r>
                      <a:r>
                        <a:rPr kumimoji="1" lang="ja-JP" altLang="en-US" sz="1400" kern="1200" dirty="0">
                          <a:solidFill>
                            <a:srgbClr val="000000"/>
                          </a:solidFill>
                          <a:latin typeface="Arial Black" pitchFamily="34" charset="0"/>
                          <a:ea typeface="HGP創英角ｺﾞｼｯｸUB" pitchFamily="50" charset="-128"/>
                          <a:cs typeface="+mn-cs"/>
                        </a:rPr>
                        <a:t>輸出や物流網の整備、イノベーションの創出など、様々な支援を行っている。</a:t>
                      </a:r>
                    </a:p>
                    <a:p>
                      <a:pPr marL="182563" marR="0" lvl="1" indent="-182563"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スイスの</a:t>
                      </a:r>
                      <a:r>
                        <a:rPr kumimoji="1" lang="en-US" altLang="ja-JP" sz="14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DiaMed</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r>
                        <a:rPr kumimoji="1" lang="ja-JP" altLang="en-US" sz="1400" kern="1200" dirty="0">
                          <a:solidFill>
                            <a:srgbClr val="000000"/>
                          </a:solidFill>
                          <a:latin typeface="Arial Black" pitchFamily="34" charset="0"/>
                          <a:ea typeface="HGP創英角ｺﾞｼｯｸUB" pitchFamily="50" charset="-128"/>
                          <a:cs typeface="+mn-cs"/>
                        </a:rPr>
                        <a:t>外国企業の進出</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もみられる。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クリチバ</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医療・歯科病院用機材産業密集地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パラナ技術連邦大学などの大学やインキュベーター、各種団体、病院などの協力を得て、</a:t>
                      </a:r>
                      <a:r>
                        <a:rPr kumimoji="1" lang="ja-JP" altLang="en-US" sz="1400" kern="1200" dirty="0">
                          <a:solidFill>
                            <a:srgbClr val="000000"/>
                          </a:solidFill>
                          <a:latin typeface="Arial Black" pitchFamily="34" charset="0"/>
                          <a:ea typeface="HGP創英角ｺﾞｼｯｸUB" pitchFamily="50" charset="-128"/>
                          <a:cs typeface="+mn-cs"/>
                        </a:rPr>
                        <a:t>技術水準の高い製品が開発</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されている。これらの製品は</a:t>
                      </a:r>
                      <a:r>
                        <a:rPr kumimoji="1" lang="ja-JP" altLang="en-US" sz="1400" kern="1200" dirty="0">
                          <a:solidFill>
                            <a:srgbClr val="000000"/>
                          </a:solidFill>
                          <a:latin typeface="Arial Black" pitchFamily="34" charset="0"/>
                          <a:ea typeface="HGP創英角ｺﾞｼｯｸUB" pitchFamily="50" charset="-128"/>
                          <a:cs typeface="+mn-cs"/>
                        </a:rPr>
                        <a:t>輸出も行われている。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カトリック大学</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科学技術パーク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医療分野に特化しているわけではないが、</a:t>
                      </a:r>
                      <a:r>
                        <a:rPr kumimoji="1" lang="ja-JP" altLang="en-US" sz="1400" kern="1200" dirty="0">
                          <a:solidFill>
                            <a:srgbClr val="000000"/>
                          </a:solidFill>
                          <a:latin typeface="Arial Black" pitchFamily="34" charset="0"/>
                          <a:ea typeface="HGP創英角ｺﾞｼｯｸUB" pitchFamily="50" charset="-128"/>
                          <a:cs typeface="+mn-cs"/>
                        </a:rPr>
                        <a:t>教育機関・研究機関・企業が多く集積</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している。カトリック大学の</a:t>
                      </a:r>
                      <a:r>
                        <a:rPr kumimoji="1" lang="ja-JP" altLang="en-US" sz="1400" kern="1200" dirty="0">
                          <a:solidFill>
                            <a:srgbClr val="000000"/>
                          </a:solidFill>
                          <a:latin typeface="Arial Black" pitchFamily="34" charset="0"/>
                          <a:ea typeface="HGP創英角ｺﾞｼｯｸUB" pitchFamily="50" charset="-128"/>
                          <a:cs typeface="+mn-cs"/>
                        </a:rPr>
                        <a:t>バイオメディカル研究所やエレクトロニクス研究所等との連携</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が見込まれる。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85106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医療産業振興政策の動向</a:t>
            </a:r>
          </a:p>
        </p:txBody>
      </p:sp>
      <p:sp>
        <p:nvSpPr>
          <p:cNvPr id="11" name="テキスト ボックス 10"/>
          <p:cNvSpPr txBox="1"/>
          <p:nvPr/>
        </p:nvSpPr>
        <p:spPr>
          <a:xfrm>
            <a:off x="272480" y="6396050"/>
            <a:ext cx="9145016" cy="7200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Brazil’s Latest Updates to Drug Coverage in the Private Sector: Anticipated Impact and Implications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Food and Drug Law Institute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Risk Sharing Agreements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医療分野のさらなる発展のため、法的な観点からの取り組みも行われている。</a:t>
            </a:r>
          </a:p>
        </p:txBody>
      </p:sp>
      <p:graphicFrame>
        <p:nvGraphicFramePr>
          <p:cNvPr id="8" name="表 7"/>
          <p:cNvGraphicFramePr>
            <a:graphicFrameLocks noGrp="1"/>
          </p:cNvGraphicFramePr>
          <p:nvPr>
            <p:extLst>
              <p:ext uri="{D42A27DB-BD31-4B8C-83A1-F6EECF244321}">
                <p14:modId xmlns:p14="http://schemas.microsoft.com/office/powerpoint/2010/main" val="3314940479"/>
              </p:ext>
            </p:extLst>
          </p:nvPr>
        </p:nvGraphicFramePr>
        <p:xfrm>
          <a:off x="344488" y="1536191"/>
          <a:ext cx="9001000" cy="4633279"/>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2160240">
                <a:tc rowSpan="2">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革新的治療の統合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月、ブラジル連邦政府は法律</a:t>
                      </a: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14.454/2022</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を制定し、特に口腔腫瘍学および神経学製品において、新しく非常に革新的な治療法に好ましい環境を促進した。</a:t>
                      </a:r>
                      <a:endPar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endPar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保険会社が顧客に提供するべき最低限の医療サービスのリストである「</a:t>
                      </a:r>
                      <a:r>
                        <a:rPr kumimoji="1" lang="en-US" altLang="ja-JP" sz="14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ANSRol</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」において、民間保険会社の最低補償要件を設定すると規定しているが、網羅的な法律ではないため、新たに開始された治療法が償還の資格を得ることを認めている。</a:t>
                      </a: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endParaRPr kumimoji="1" lang="ja-JP" altLang="en-US" sz="1400" kern="1200" dirty="0">
                        <a:solidFill>
                          <a:srgbClr val="000000"/>
                        </a:solidFill>
                        <a:latin typeface="Arial Black" pitchFamily="34" charset="0"/>
                        <a:ea typeface="HGP創英角ｺﾞｼｯｸUB" pitchFamily="50" charset="-128"/>
                        <a:cs typeface="+mn-cs"/>
                      </a:endParaRP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法律</a:t>
                      </a: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14.454/2022</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による規制は、細胞治療や遺伝子治療などの高コスト治療、特に国際的な医療技術評価団体によって推奨されている治療に対する合理化されたアクセスと有利な価格設定の可能性を高める。</a:t>
                      </a: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endParaRPr kumimoji="1" lang="ja-JP" altLang="en-US" sz="1400" kern="1200" dirty="0">
                        <a:solidFill>
                          <a:srgbClr val="000000"/>
                        </a:solidFill>
                        <a:latin typeface="Arial Black" pitchFamily="34" charset="0"/>
                        <a:ea typeface="HGP創英角ｺﾞｼｯｸUB" pitchFamily="50" charset="-128"/>
                        <a:cs typeface="+mn-cs"/>
                      </a:endParaRP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49567">
                <a:tc vMerge="1">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カトリック大学</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科学技術パーク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険会社は、追加コストをカバーするために保険料を引き上げ、予算への影響を管理するために、積極的に手数料や、事前承認、段階的治療要件などの制限的な管理ツールを導入することで対応する可能性があ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49567">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リスク分担契約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の下院の保健委員会の間で進行中の議論は、新しい技術のために民間と公的機関のリスク分担モデルを組み込むことにますます焦点が当てられており、高コストの薬剤に対してより柔軟な資金調達が可能になることが考えら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21986576"/>
                  </a:ext>
                </a:extLst>
              </a:tr>
            </a:tbl>
          </a:graphicData>
        </a:graphic>
      </p:graphicFrame>
    </p:spTree>
    <p:extLst>
      <p:ext uri="{BB962C8B-B14F-4D97-AF65-F5344CB8AC3E}">
        <p14:creationId xmlns:p14="http://schemas.microsoft.com/office/powerpoint/2010/main" val="3791650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9328608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71096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安倍総理大臣は公式実務訪問賓客として訪日中のミシェル・テメル大統領との間で日・ブラジル首脳会談を行い、「日本国およびブラジル連邦共和国の間のインフラ分野における投資および経済協力の促進のための協力覚書」の署名式・共同記者発表が実施された。</a:t>
            </a:r>
          </a:p>
        </p:txBody>
      </p:sp>
      <p:grpSp>
        <p:nvGrpSpPr>
          <p:cNvPr id="15" name="グループ化 14"/>
          <p:cNvGrpSpPr/>
          <p:nvPr/>
        </p:nvGrpSpPr>
        <p:grpSpPr>
          <a:xfrm>
            <a:off x="1640632" y="2330814"/>
            <a:ext cx="7488000" cy="273323"/>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ブラジル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680641619"/>
              </p:ext>
            </p:extLst>
          </p:nvPr>
        </p:nvGraphicFramePr>
        <p:xfrm>
          <a:off x="776536" y="2588490"/>
          <a:ext cx="8352096" cy="3997893"/>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3671576">
                  <a:extLst>
                    <a:ext uri="{9D8B030D-6E8A-4147-A177-3AD203B41FA5}">
                      <a16:colId xmlns:a16="http://schemas.microsoft.com/office/drawing/2014/main" val="20002"/>
                    </a:ext>
                  </a:extLst>
                </a:gridCol>
              </a:tblGrid>
              <a:tr h="89304">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ガバス社会保障相、ルピ労働相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パトリオッタ外相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松本外務大臣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85604">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ピメンテル開発商工相（</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回）、ベゼーラ国家統合相、マンテガ財務相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古川国家戦略大臣、玄葉外務大臣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7534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テイシェイラ環境相、ベルキオール企画予算行政管理相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茂木経済産業大臣、新藤総務大臣、岸田外務大臣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7534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algn="l" fontAlgn="ct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高円宮妃殿下、安倍総理大臣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ヴィエイラ外相、オッキ国家統合相、アブレウ農牧食料供給相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18289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ミシェル・テメル大統領、キンテラ運輸港湾民間航空相、マッジ農務相、ベゼーラ鉱山エネルギー相、ピシアーニ・スポーツ相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エチェゴエン大統領府安全保障室長官</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lang="ja-JP" altLang="en-US" sz="1050" b="0" dirty="0">
                          <a:effectLst/>
                        </a:rPr>
                        <a:t>麻生副総理兼財務大臣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solidFill>
                            <a:schemeClr val="tx1"/>
                          </a:solidFill>
                        </a:rPr>
                        <a:t>オリヴェイラ上院議長、ヌネス外相</a:t>
                      </a:r>
                      <a:endParaRPr kumimoji="1" lang="ja-JP" altLang="en-US" sz="10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lang="ja-JP" altLang="en-US" sz="1050" b="0" dirty="0">
                          <a:solidFill>
                            <a:schemeClr val="tx1"/>
                          </a:solidFill>
                        </a:rPr>
                        <a:t>皇太子殿下、眞子内親王殿下、</a:t>
                      </a:r>
                      <a:r>
                        <a:rPr lang="zh-TW" altLang="en-US" sz="1050" b="0" dirty="0">
                          <a:solidFill>
                            <a:schemeClr val="tx1"/>
                          </a:solidFill>
                        </a:rPr>
                        <a:t>河野外務大臣</a:t>
                      </a:r>
                      <a:endParaRPr kumimoji="1" lang="zh-TW" altLang="en-US" sz="10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3510087"/>
                  </a:ext>
                </a:extLst>
              </a:tr>
              <a:tr h="512618">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クリスチーナ農務相、ネト中銀総裁、アルブケルケ鉱山エネルギー相、サレス環境相、ボルソナーロ大統領、エレーノ大統領府安全保障室長官、ボルソナーロ大統領、アラウージョ外相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山口泰明特派大使</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尾身外務大臣政務官</a:t>
                      </a:r>
                      <a:endPar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135223113"/>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山東参議院議</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長鈴木外務副大臣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982428733"/>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ホーマ市民大臣</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490755967"/>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小田原外務副大臣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402859131"/>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アダッジ財相、ルーラ大統領、ヴィエイラ外相、ファヴァロ農務相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小渕優子特派大使、林外務大臣</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903920620"/>
                  </a:ext>
                </a:extLst>
              </a:tr>
              <a:tr h="342307">
                <a:tc>
                  <a:txBody>
                    <a:bodyPr/>
                    <a:lstStyle/>
                    <a:p>
                      <a:pPr algn="ctr" fontAlgn="ctr" hangingPunct="0"/>
                      <a:r>
                        <a:rPr lang="en-US" altLang="ja-JP"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a:t>
                      </a:r>
                      <a:r>
                        <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４</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algn="l" defTabSz="914400" rtl="0" eaLnBrk="1" fontAlgn="ctr" latinLnBrk="0" hangingPunct="1"/>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上川外務大臣、岸田総理大臣、鈴木財務大臣、坂本農林水産、あべ文部科学大臣、石破総理大臣</a:t>
                      </a:r>
                      <a:endParaRPr kumimoji="1" lang="en-US" altLang="ja-JP"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5"/>
                  </a:ext>
                </a:extLst>
              </a:tr>
            </a:tbl>
          </a:graphicData>
        </a:graphic>
      </p:graphicFrame>
      <p:sp>
        <p:nvSpPr>
          <p:cNvPr id="36" name="テキスト ボックス 35"/>
          <p:cNvSpPr txBox="1"/>
          <p:nvPr/>
        </p:nvSpPr>
        <p:spPr>
          <a:xfrm>
            <a:off x="273050" y="6636096"/>
            <a:ext cx="9145016" cy="144016"/>
          </a:xfrm>
          <a:prstGeom prst="rect">
            <a:avLst/>
          </a:prstGeom>
          <a:noFill/>
        </p:spPr>
        <p:txBody>
          <a:bodyPr wrap="square" lIns="0" tIns="0" rIns="0" bIns="0" rtlCol="0">
            <a:noAutofit/>
          </a:bodyPr>
          <a:lstStyle/>
          <a:p>
            <a:pPr marL="0" lvl="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776536" y="1990976"/>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7933695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 （</a:t>
            </a:r>
            <a:r>
              <a:rPr lang="en-US" altLang="ja-JP" dirty="0"/>
              <a:t>1/2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これまでに医療国際化事業を３件実施している。なお、官民ミッション等は実施していない。</a:t>
            </a:r>
          </a:p>
        </p:txBody>
      </p:sp>
      <p:graphicFrame>
        <p:nvGraphicFramePr>
          <p:cNvPr id="9" name="表 8"/>
          <p:cNvGraphicFramePr>
            <a:graphicFrameLocks noGrp="1"/>
          </p:cNvGraphicFramePr>
          <p:nvPr>
            <p:extLst>
              <p:ext uri="{D42A27DB-BD31-4B8C-83A1-F6EECF244321}">
                <p14:modId xmlns:p14="http://schemas.microsoft.com/office/powerpoint/2010/main" val="414793464"/>
              </p:ext>
            </p:extLst>
          </p:nvPr>
        </p:nvGraphicFramePr>
        <p:xfrm>
          <a:off x="200472" y="1916832"/>
          <a:ext cx="9504000" cy="424847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9219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83320">
                  <a:extLst>
                    <a:ext uri="{9D8B030D-6E8A-4147-A177-3AD203B41FA5}">
                      <a16:colId xmlns:a16="http://schemas.microsoft.com/office/drawing/2014/main" val="20005"/>
                    </a:ext>
                  </a:extLst>
                </a:gridCol>
              </a:tblGrid>
              <a:tr h="28440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05473">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dirty="0"/>
                        <a:t>2012</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dirty="0"/>
                        <a:t>2013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a:t>心臓健診</a:t>
                      </a:r>
                      <a:br>
                        <a:rPr lang="en-US" altLang="ja-JP" sz="1100" dirty="0"/>
                      </a:br>
                      <a:r>
                        <a:rPr lang="ja-JP" altLang="en-US" sz="1100" dirty="0"/>
                        <a:t>システム提供</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100" kern="1200" dirty="0">
                          <a:solidFill>
                            <a:schemeClr val="dk1"/>
                          </a:solidFill>
                          <a:latin typeface="+mn-lt"/>
                          <a:ea typeface="+mn-ea"/>
                          <a:cs typeface="+mn-cs"/>
                        </a:rPr>
                        <a:t>日本光電工業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保険会社や日系企業への広報活動（営業活動）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日本における健診サービスの研修（東京医大健診センターにて）</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心電計・血圧脈波計の健診機器や心電図データ送信装置の設置とトレーニング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ブラジルにおける健診サービスの実施・健診サービスの円滑な運用へのバックアップ</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心臓健診で</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39</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名を実施したが、実施後に、多数の問い合わせを受けた。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設置予定だった日本製</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導出誘導心電計および血圧脈波検査装置の</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登録はできなかった。その後、政府間レベルで交渉することとなった。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保険会社で前向きな検討を開始したが、契約までは</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至らなかった。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関連病院で一般健診を開始したが、</a:t>
                      </a:r>
                      <a:r>
                        <a:rPr kumimoji="1" lang="en-US" altLang="ja-JP"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Incor</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病院では</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実施できないこととなった。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58593">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2014</a:t>
                      </a:r>
                      <a:endParaRPr kumimoji="1" lang="zh-TW" altLang="en-US" sz="11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mn-lt"/>
                          <a:ea typeface="+mn-ea"/>
                          <a:cs typeface="+mn-cs"/>
                        </a:rPr>
                        <a:t>大腸がん検診</a:t>
                      </a:r>
                      <a:br>
                        <a:rPr kumimoji="1" lang="en-US" altLang="ja-JP" sz="1100" kern="1200" dirty="0">
                          <a:solidFill>
                            <a:schemeClr val="dk1"/>
                          </a:solidFill>
                          <a:latin typeface="+mn-lt"/>
                          <a:ea typeface="+mn-ea"/>
                          <a:cs typeface="+mn-cs"/>
                        </a:rPr>
                      </a:br>
                      <a:r>
                        <a:rPr kumimoji="1" lang="ja-JP" altLang="en-US" sz="1100" kern="1200" dirty="0">
                          <a:solidFill>
                            <a:schemeClr val="dk1"/>
                          </a:solidFill>
                          <a:latin typeface="+mn-lt"/>
                          <a:ea typeface="+mn-ea"/>
                          <a:cs typeface="+mn-cs"/>
                        </a:rPr>
                        <a:t>システム</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100" kern="1200" dirty="0">
                          <a:solidFill>
                            <a:schemeClr val="dk1"/>
                          </a:solidFill>
                          <a:latin typeface="+mn-lt"/>
                          <a:ea typeface="+mn-ea"/>
                          <a:cs typeface="+mn-cs"/>
                        </a:rPr>
                        <a:t>東京医科歯科大学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日本式大腸がん検診に関するトレーニング、および、現地</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病院における実証調査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ブラジリア（連邦直轄区）保健局や民間保険会社との関係づくり、大腸がん検診普及に向けた働きかけ</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日本式大腸がん検診の有用性が実証された。また、検診を実施できる医療関係者が増え、早期検診の重要性を理解する医療関係者、行政関係者が増えた。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内視鏡トレーニングセンターを公立・民間各</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ヵ所に開設し、継続的に運営される基本的仕組みを構築した。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大腸がん検診の国家レベルでの普及に向けて、民間保険会社との連携や、国民皆保険の制度化に向け、基礎的な関係構築ができた。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96253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 （</a:t>
            </a:r>
            <a:r>
              <a:rPr lang="en-US" altLang="ja-JP" dirty="0"/>
              <a:t>2/2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493551944"/>
              </p:ext>
            </p:extLst>
          </p:nvPr>
        </p:nvGraphicFramePr>
        <p:xfrm>
          <a:off x="200472" y="1901211"/>
          <a:ext cx="9504000" cy="31840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9689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43067">
                <a:tc>
                  <a:txBody>
                    <a:bodyPr/>
                    <a:lstStyle/>
                    <a:p>
                      <a:pPr algn="ctr" fontAlgn="ctr" hangingPunct="0"/>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mn-lt"/>
                          <a:ea typeface="+mn-ea"/>
                          <a:cs typeface="+mn-cs"/>
                        </a:rPr>
                        <a:t>2015</a:t>
                      </a:r>
                      <a:endParaRPr kumimoji="1" lang="zh-TW" altLang="en-US" sz="12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次世代がん検診センター設立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富士フイルム</a:t>
                      </a:r>
                      <a:endParaRPr kumimoji="1" lang="zh-CN" altLang="en-US" sz="12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ea"/>
                          <a:ea typeface="+mn-ea"/>
                          <a:cs typeface="+mn-cs"/>
                        </a:rPr>
                        <a:t>サンパウロ大学附属病院（</a:t>
                      </a:r>
                      <a:r>
                        <a:rPr kumimoji="1" lang="en-US" altLang="ja-JP" sz="1200" b="0" i="0" u="none" strike="noStrike" kern="1200" baseline="0" dirty="0">
                          <a:solidFill>
                            <a:schemeClr val="dk1"/>
                          </a:solidFill>
                          <a:latin typeface="+mn-ea"/>
                          <a:ea typeface="+mn-ea"/>
                          <a:cs typeface="+mn-cs"/>
                        </a:rPr>
                        <a:t>HU-USP</a:t>
                      </a:r>
                      <a:r>
                        <a:rPr kumimoji="1" lang="ja-JP" altLang="en-US" sz="1200" b="0" i="0" u="none" strike="noStrike" kern="1200" baseline="0" dirty="0">
                          <a:solidFill>
                            <a:schemeClr val="dk1"/>
                          </a:solidFill>
                          <a:latin typeface="+mn-ea"/>
                          <a:ea typeface="+mn-ea"/>
                          <a:cs typeface="+mn-cs"/>
                        </a:rPr>
                        <a:t>）に、「次世代がん検診センター」を設立し、主として地域住民を対象にがんセンターを実施していくことを目指す。</a:t>
                      </a:r>
                    </a:p>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ea"/>
                          <a:ea typeface="+mn-ea"/>
                          <a:cs typeface="+mn-cs"/>
                        </a:rPr>
                        <a:t>日本製の最新システムや医師らによる技術指導により実施される「がん検診センター」として、ブラジルにおけるレファレンスセンターとし、ブラジルでのがん検診の普及促進を図っていく。</a:t>
                      </a:r>
                    </a:p>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ea"/>
                          <a:ea typeface="+mn-ea"/>
                          <a:cs typeface="+mn-cs"/>
                        </a:rPr>
                        <a:t>がん診断に必要な機材と検査試薬キットの仕様機会を増やし、日本製品の輸出拡大を図る。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indent="-87313" algn="just">
                        <a:buClr>
                          <a:srgbClr val="3D6AA7"/>
                        </a:buClr>
                        <a:buFont typeface="Wingdings" panose="05000000000000000000" pitchFamily="2" charset="2"/>
                        <a:buChar char="l"/>
                      </a:pPr>
                      <a:r>
                        <a:rPr kumimoji="1" lang="en-US" altLang="ja-JP" sz="1200" b="0" i="0" u="none" strike="noStrike" kern="1200" baseline="0" dirty="0">
                          <a:solidFill>
                            <a:schemeClr val="dk1"/>
                          </a:solidFill>
                          <a:latin typeface="+mn-lt"/>
                          <a:ea typeface="+mn-ea"/>
                          <a:cs typeface="+mn-cs"/>
                        </a:rPr>
                        <a:t>HU-USP </a:t>
                      </a:r>
                      <a:r>
                        <a:rPr kumimoji="1" lang="ja-JP" altLang="en-US" sz="1200" b="0" i="0" u="none" strike="noStrike" kern="1200" baseline="0" dirty="0">
                          <a:solidFill>
                            <a:schemeClr val="dk1"/>
                          </a:solidFill>
                          <a:latin typeface="+mn-lt"/>
                          <a:ea typeface="+mn-ea"/>
                          <a:cs typeface="+mn-cs"/>
                        </a:rPr>
                        <a:t>内視鏡医へのトレーニング、デジタル</a:t>
                      </a:r>
                      <a:r>
                        <a:rPr kumimoji="1" lang="en-US" altLang="ja-JP" sz="1200" b="0" i="0" u="none" strike="noStrike" kern="1200" baseline="0" dirty="0">
                          <a:solidFill>
                            <a:schemeClr val="dk1"/>
                          </a:solidFill>
                          <a:latin typeface="+mn-lt"/>
                          <a:ea typeface="+mn-ea"/>
                          <a:cs typeface="+mn-cs"/>
                        </a:rPr>
                        <a:t>X</a:t>
                      </a:r>
                      <a:r>
                        <a:rPr kumimoji="1" lang="ja-JP" altLang="en-US" sz="1200" b="0" i="0" u="none" strike="noStrike" kern="1200" baseline="0" dirty="0">
                          <a:solidFill>
                            <a:schemeClr val="dk1"/>
                          </a:solidFill>
                          <a:latin typeface="+mn-lt"/>
                          <a:ea typeface="+mn-ea"/>
                          <a:cs typeface="+mn-cs"/>
                        </a:rPr>
                        <a:t>線診断装置等の導入に向けた管理部門との協議、キーマンを招聘しての日本の検診センター視察等を経て、</a:t>
                      </a:r>
                      <a:r>
                        <a:rPr kumimoji="1" lang="en-US" altLang="ja-JP" sz="1200" b="0" i="0" u="none" strike="noStrike" kern="1200" baseline="0" dirty="0">
                          <a:solidFill>
                            <a:schemeClr val="dk1"/>
                          </a:solidFill>
                          <a:latin typeface="+mn-lt"/>
                          <a:ea typeface="+mn-ea"/>
                          <a:cs typeface="+mn-cs"/>
                        </a:rPr>
                        <a:t>HU-USP</a:t>
                      </a:r>
                      <a:r>
                        <a:rPr kumimoji="1" lang="ja-JP" altLang="en-US" sz="1200" b="0" i="0" u="none" strike="noStrike" kern="1200" baseline="0" dirty="0">
                          <a:solidFill>
                            <a:schemeClr val="dk1"/>
                          </a:solidFill>
                          <a:latin typeface="+mn-lt"/>
                          <a:ea typeface="+mn-ea"/>
                          <a:cs typeface="+mn-cs"/>
                        </a:rPr>
                        <a:t>におけるがん検診センター設立に向けた準備室を立ち上げた。 </a:t>
                      </a:r>
                    </a:p>
                    <a:p>
                      <a:pPr marL="87313" indent="-87313" algn="just">
                        <a:buClr>
                          <a:srgbClr val="3D6AA7"/>
                        </a:buClr>
                        <a:buFont typeface="Wingdings" panose="05000000000000000000" pitchFamily="2" charset="2"/>
                        <a:buChar char="l"/>
                      </a:pPr>
                      <a:r>
                        <a:rPr kumimoji="1" lang="en-US" altLang="ja-JP" sz="1200" b="0" i="0" u="none" strike="noStrike" kern="1200" baseline="0" dirty="0">
                          <a:solidFill>
                            <a:schemeClr val="dk1"/>
                          </a:solidFill>
                          <a:latin typeface="+mn-lt"/>
                          <a:ea typeface="+mn-ea"/>
                          <a:cs typeface="+mn-cs"/>
                        </a:rPr>
                        <a:t>HU-USP</a:t>
                      </a:r>
                      <a:r>
                        <a:rPr kumimoji="1" lang="ja-JP" altLang="en-US" sz="1200" b="0" i="0" u="none" strike="noStrike" kern="1200" baseline="0" dirty="0">
                          <a:solidFill>
                            <a:schemeClr val="dk1"/>
                          </a:solidFill>
                          <a:latin typeface="+mn-lt"/>
                          <a:ea typeface="+mn-ea"/>
                          <a:cs typeface="+mn-cs"/>
                        </a:rPr>
                        <a:t>ほか現地病院のもとで、胃がんのスクリーニング検査の一つである</a:t>
                      </a:r>
                      <a:r>
                        <a:rPr kumimoji="1" lang="en-US" altLang="ja-JP" sz="1200" b="0" i="0" u="none" strike="noStrike" kern="1200" baseline="0" dirty="0">
                          <a:solidFill>
                            <a:schemeClr val="dk1"/>
                          </a:solidFill>
                          <a:latin typeface="+mn-lt"/>
                          <a:ea typeface="+mn-ea"/>
                          <a:cs typeface="+mn-cs"/>
                        </a:rPr>
                        <a:t>ABC</a:t>
                      </a:r>
                      <a:r>
                        <a:rPr kumimoji="1" lang="ja-JP" altLang="en-US" sz="1200" b="0" i="0" u="none" strike="noStrike" kern="1200" baseline="0" dirty="0">
                          <a:solidFill>
                            <a:schemeClr val="dk1"/>
                          </a:solidFill>
                          <a:latin typeface="+mn-lt"/>
                          <a:ea typeface="+mn-ea"/>
                          <a:cs typeface="+mn-cs"/>
                        </a:rPr>
                        <a:t>検診の実証調査を開始。今後の</a:t>
                      </a:r>
                      <a:r>
                        <a:rPr kumimoji="1" lang="en-US" altLang="ja-JP" sz="1200" b="0" i="0" u="none" strike="noStrike" kern="1200" baseline="0" dirty="0">
                          <a:solidFill>
                            <a:schemeClr val="dk1"/>
                          </a:solidFill>
                          <a:latin typeface="+mn-lt"/>
                          <a:ea typeface="+mn-ea"/>
                          <a:cs typeface="+mn-cs"/>
                        </a:rPr>
                        <a:t>ABC</a:t>
                      </a:r>
                      <a:r>
                        <a:rPr kumimoji="1" lang="ja-JP" altLang="en-US" sz="1200" b="0" i="0" u="none" strike="noStrike" kern="1200" baseline="0" dirty="0">
                          <a:solidFill>
                            <a:schemeClr val="dk1"/>
                          </a:solidFill>
                          <a:latin typeface="+mn-lt"/>
                          <a:ea typeface="+mn-ea"/>
                          <a:cs typeface="+mn-cs"/>
                        </a:rPr>
                        <a:t>検診用検査機器および検査試薬の需要開拓の可能性検討につなげる。 </a:t>
                      </a:r>
                    </a:p>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lt"/>
                          <a:ea typeface="+mn-ea"/>
                          <a:cs typeface="+mn-cs"/>
                        </a:rPr>
                        <a:t>協業可能な現地日本企業の探索を行い、数社との折衝を続けるとともに、それら企業製品に対する</a:t>
                      </a:r>
                      <a:r>
                        <a:rPr kumimoji="1" lang="en-US" altLang="ja-JP" sz="1200" b="0" i="0" u="none" strike="noStrike" kern="1200" baseline="0" dirty="0">
                          <a:solidFill>
                            <a:schemeClr val="dk1"/>
                          </a:solidFill>
                          <a:latin typeface="+mn-lt"/>
                          <a:ea typeface="+mn-ea"/>
                          <a:cs typeface="+mn-cs"/>
                        </a:rPr>
                        <a:t>HU-USP</a:t>
                      </a:r>
                      <a:r>
                        <a:rPr kumimoji="1" lang="ja-JP" altLang="en-US" sz="1200" b="0" i="0" u="none" strike="noStrike" kern="1200" baseline="0" dirty="0">
                          <a:solidFill>
                            <a:schemeClr val="dk1"/>
                          </a:solidFill>
                          <a:latin typeface="+mn-lt"/>
                          <a:ea typeface="+mn-ea"/>
                          <a:cs typeface="+mn-cs"/>
                        </a:rPr>
                        <a:t>のニーズ調査を実施。日本企業の販売機会増大に努めている。 </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53270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4015011207"/>
              </p:ext>
            </p:extLst>
          </p:nvPr>
        </p:nvGraphicFramePr>
        <p:xfrm>
          <a:off x="200472" y="1772816"/>
          <a:ext cx="9505056" cy="1591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72829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1669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障害者の知識アクセスの機会均等の実現に関する</a:t>
                      </a:r>
                      <a: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対象国は社会的弱者といえる障害者の経済的自立と社会参加の実現という共通の課題を抱えている。</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を実施した。</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301783" y="666945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graphicFrame>
        <p:nvGraphicFramePr>
          <p:cNvPr id="2" name="表 11">
            <a:extLst>
              <a:ext uri="{FF2B5EF4-FFF2-40B4-BE49-F238E27FC236}">
                <a16:creationId xmlns:a16="http://schemas.microsoft.com/office/drawing/2014/main" id="{E7ED2DCF-848D-28C5-CE9E-BF1AF9979A86}"/>
              </a:ext>
            </a:extLst>
          </p:cNvPr>
          <p:cNvGraphicFramePr>
            <a:graphicFrameLocks noGrp="1"/>
          </p:cNvGraphicFramePr>
          <p:nvPr>
            <p:extLst>
              <p:ext uri="{D42A27DB-BD31-4B8C-83A1-F6EECF244321}">
                <p14:modId xmlns:p14="http://schemas.microsoft.com/office/powerpoint/2010/main" val="2342946171"/>
              </p:ext>
            </p:extLst>
          </p:nvPr>
        </p:nvGraphicFramePr>
        <p:xfrm>
          <a:off x="200472" y="3861048"/>
          <a:ext cx="9505056" cy="26578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656288">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4392488">
                  <a:extLst>
                    <a:ext uri="{9D8B030D-6E8A-4147-A177-3AD203B41FA5}">
                      <a16:colId xmlns:a16="http://schemas.microsoft.com/office/drawing/2014/main" val="20004"/>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案件概要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裨益効果</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98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医療器材供与を通じだ</a:t>
                      </a:r>
                      <a:b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保健システム強化計画（</a:t>
                      </a:r>
                      <a: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t>UNOPS</a:t>
                      </a: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連携）</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この計画はブラジルに対し、保健・医療関連機材を供与することを通じて、同国の感染症対策及び保健・医療体制の強化に寄与することが期待される。</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この協力により、ブラジルの感染症対策及び保健・医療体制の強化が図られ、もって社会の安定化を通じた同国の経済社会開発に寄与することが期待される。</a:t>
                      </a:r>
                    </a:p>
                  </a:txBody>
                  <a:tcPr marL="108000" marR="108000" marT="72000" marB="7200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408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ベネズエラ難民・移民人道支援計画</a:t>
                      </a:r>
                      <a:b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t>UNHCR</a:t>
                      </a: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連携）</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この計画は，ベネズエラ難民・移民のブラジルにおける入国時登録，保健医療，児童保護等に関する体制の整備及び，受入れ地域住民に対する総合的支援を実施するものである。</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この協力により，難民・移民（約</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千人）に対し入国時に必要とされる適切な情報が提供されるとともにベネズエラ難民・移民及び受入れ地域ブラジル人（約</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千人）に基礎的保健サービスが提供され，また子ども達（約</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千人）に暴力・虐待・搾取から逃れるための支援が実施される。</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同計画により，これらベネズエラ難民・移民のブラジル社会における生活の円滑な開始を支援し，また，受入れ地域ブラジル人の安全確保を図ることに貢献し，同国の人間の安全保障の確保及び同国との互恵的協力関係の促進に寄与することが期待される。</a:t>
                      </a:r>
                    </a:p>
                  </a:txBody>
                  <a:tcPr marL="108000" marR="108000" marT="72000" marB="7200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22203569"/>
                  </a:ext>
                </a:extLst>
              </a:tr>
            </a:tbl>
          </a:graphicData>
        </a:graphic>
      </p:graphicFrame>
      <p:sp>
        <p:nvSpPr>
          <p:cNvPr id="5" name="Rectangle 6">
            <a:extLst>
              <a:ext uri="{FF2B5EF4-FFF2-40B4-BE49-F238E27FC236}">
                <a16:creationId xmlns:a16="http://schemas.microsoft.com/office/drawing/2014/main" id="{787B0C95-763B-7D7A-A291-9FCC9FF55BAE}"/>
              </a:ext>
            </a:extLst>
          </p:cNvPr>
          <p:cNvSpPr>
            <a:spLocks noChangeArrowheads="1"/>
          </p:cNvSpPr>
          <p:nvPr/>
        </p:nvSpPr>
        <p:spPr bwMode="auto">
          <a:xfrm>
            <a:off x="200472" y="35010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3412590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latin typeface="Arial Black" panose="020B0A04020102020204" pitchFamily="34" charset="0"/>
              </a:rPr>
              <a:t>厚生労働省とブラジル保健省の協力覚書（</a:t>
            </a:r>
            <a:r>
              <a:rPr lang="en-US" altLang="ja-JP" dirty="0">
                <a:latin typeface="Arial Black" panose="020B0A04020102020204" pitchFamily="34" charset="0"/>
              </a:rPr>
              <a:t>MOC</a:t>
            </a:r>
            <a:r>
              <a:rPr lang="ja-JP" altLang="en-US" dirty="0">
                <a:latin typeface="Arial Black" panose="020B0A04020102020204" pitchFamily="34" charset="0"/>
              </a:rPr>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262588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881213"/>
              <a:gd name="connsiteX1" fmla="*/ 0 w 771090"/>
              <a:gd name="connsiteY1" fmla="*/ 338811 h 2881213"/>
              <a:gd name="connsiteX2" fmla="*/ 25038 w 771090"/>
              <a:gd name="connsiteY2" fmla="*/ 1251656 h 2881213"/>
              <a:gd name="connsiteX3" fmla="*/ 759237 w 771090"/>
              <a:gd name="connsiteY3" fmla="*/ 2881213 h 2881213"/>
            </a:gdLst>
            <a:ahLst/>
            <a:cxnLst>
              <a:cxn ang="0">
                <a:pos x="connsiteX0" y="connsiteY0"/>
              </a:cxn>
              <a:cxn ang="0">
                <a:pos x="connsiteX1" y="connsiteY1"/>
              </a:cxn>
              <a:cxn ang="0">
                <a:pos x="connsiteX2" y="connsiteY2"/>
              </a:cxn>
              <a:cxn ang="0">
                <a:pos x="connsiteX3" y="connsiteY3"/>
              </a:cxn>
            </a:cxnLst>
            <a:rect l="l" t="t" r="r" b="b"/>
            <a:pathLst>
              <a:path w="771090" h="2881213">
                <a:moveTo>
                  <a:pt x="771090" y="0"/>
                </a:moveTo>
                <a:lnTo>
                  <a:pt x="0" y="338811"/>
                </a:lnTo>
                <a:cubicBezTo>
                  <a:pt x="10727" y="605185"/>
                  <a:pt x="14311" y="985282"/>
                  <a:pt x="25038" y="1251656"/>
                </a:cubicBezTo>
                <a:cubicBezTo>
                  <a:pt x="46517" y="1283451"/>
                  <a:pt x="724048" y="2826289"/>
                  <a:pt x="759237" y="288121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日に、厚生労働省とブラジル保健省が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212257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（独立行政法人医薬品医療機器総合機構）と</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（国家衛生監督庁）の間の緊密性の向上を考慮した、医薬品・医療機器の規制関係。</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公的保健制度の知見と経験の共有。</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高齢化社会への準備を含む、健康的なライフスタイルおよび予防医療の促進のための政策と戦略関係。</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保健人材の強化。</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r">
              <a:lnSpc>
                <a:spcPct val="114000"/>
              </a:lnSpc>
              <a:spcAft>
                <a:spcPts val="400"/>
              </a:spcAft>
              <a:buClr>
                <a:srgbClr val="868686"/>
              </a:buClr>
              <a:buSzPct val="90000"/>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その他、相互の関心分野において協力を行う。</a:t>
            </a:r>
            <a:endParaRPr lang="ja-JP"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47500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75421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419858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307777"/>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400" dirty="0"/>
              <a:t>2014</a:t>
            </a:r>
            <a:r>
              <a:rPr lang="ja-JP" altLang="en-US" sz="1400" dirty="0"/>
              <a:t>年</a:t>
            </a:r>
            <a:r>
              <a:rPr lang="en-US" altLang="ja-JP" sz="1400" dirty="0"/>
              <a:t>8</a:t>
            </a:r>
            <a:r>
              <a:rPr lang="ja-JP" altLang="en-US" sz="1400" dirty="0"/>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squar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1522018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厚生労働省の主な医療国際化関連事業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厚生労働省による医療国際化関連事業は確認できなかった。</a:t>
            </a:r>
          </a:p>
        </p:txBody>
      </p:sp>
    </p:spTree>
    <p:extLst>
      <p:ext uri="{BB962C8B-B14F-4D97-AF65-F5344CB8AC3E}">
        <p14:creationId xmlns:p14="http://schemas.microsoft.com/office/powerpoint/2010/main" val="167675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792193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8" imgW="360" imgH="360" progId="TCLayout.ActiveDocument.1">
                  <p:embed/>
                </p:oleObj>
              </mc:Choice>
              <mc:Fallback>
                <p:oleObj name="think-cellスライド" r:id="rId88" imgW="360" imgH="360" progId="TCLayout.ActiveDocument.1">
                  <p:embed/>
                  <p:pic>
                    <p:nvPicPr>
                      <p:cNvPr id="8" name="Object 7" hidden="1"/>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ブラジル</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所得分配</a:t>
            </a:r>
            <a:endParaRPr lang="en-US" altLang="ja-JP" sz="2000" noProof="1"/>
          </a:p>
        </p:txBody>
      </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第一から四分位の割合</a:t>
            </a:r>
            <a:r>
              <a:rPr lang="en-US" altLang="ja-JP" sz="1400" noProof="1"/>
              <a:t>は過去20年間で増加し、</a:t>
            </a:r>
            <a:r>
              <a:rPr lang="ja-JP" altLang="en-US" sz="1400" noProof="1"/>
              <a:t>反対に第五分位の割合</a:t>
            </a:r>
            <a:r>
              <a:rPr lang="en-US" altLang="ja-JP" sz="1400" noProof="1"/>
              <a:t>は徐々に減少している。</a:t>
            </a:r>
            <a:endParaRPr lang="en-US" altLang="ja-JP" sz="1400" dirty="0"/>
          </a:p>
        </p:txBody>
      </p:sp>
      <p:sp>
        <p:nvSpPr>
          <p:cNvPr id="13" name="テキスト ボックス 74">
            <a:extLst>
              <a:ext uri="{FF2B5EF4-FFF2-40B4-BE49-F238E27FC236}">
                <a16:creationId xmlns:a16="http://schemas.microsoft.com/office/drawing/2014/main" id="{057A0663-BDCB-3295-8ECB-CF4E570E21B5}"/>
              </a:ext>
            </a:extLst>
          </p:cNvPr>
          <p:cNvSpPr txBox="1"/>
          <p:nvPr/>
        </p:nvSpPr>
        <p:spPr>
          <a:xfrm>
            <a:off x="1100668"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第五分位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（最も高い</a:t>
            </a:r>
            <a:r>
              <a:rPr lang="en-US" altLang="ja-JP" sz="800" noProof="1">
                <a:solidFill>
                  <a:srgbClr val="000000"/>
                </a:solidFill>
                <a:latin typeface="+mj-lt"/>
                <a:ea typeface="ＭＳ Ｐゴシック" panose="020B0600070205080204" pitchFamily="50" charset="-128"/>
                <a:cs typeface="Arial" panose="020B0604020202020204" pitchFamily="34" charset="0"/>
              </a:rPr>
              <a:t>20</a:t>
            </a:r>
            <a:r>
              <a:rPr lang="ja-JP" altLang="en-US" sz="800" noProof="1">
                <a:solidFill>
                  <a:srgbClr val="000000"/>
                </a:solidFill>
                <a:latin typeface="+mj-lt"/>
                <a:ea typeface="ＭＳ Ｐゴシック" panose="020B0600070205080204" pitchFamily="50" charset="-128"/>
                <a:cs typeface="Arial" panose="020B0604020202020204" pitchFamily="34" charset="0"/>
              </a:rPr>
              <a:t>％の人口）</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9" name="Oval 18">
            <a:extLst>
              <a:ext uri="{FF2B5EF4-FFF2-40B4-BE49-F238E27FC236}">
                <a16:creationId xmlns:a16="http://schemas.microsoft.com/office/drawing/2014/main" id="{6FEBD0CD-0557-C450-DD3F-2F74B2C55CB0}"/>
              </a:ext>
            </a:extLst>
          </p:cNvPr>
          <p:cNvSpPr/>
          <p:nvPr/>
        </p:nvSpPr>
        <p:spPr>
          <a:xfrm>
            <a:off x="861236" y="6170657"/>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Isosceles Triangle 20">
            <a:extLst>
              <a:ext uri="{FF2B5EF4-FFF2-40B4-BE49-F238E27FC236}">
                <a16:creationId xmlns:a16="http://schemas.microsoft.com/office/drawing/2014/main" id="{17543BF5-3C45-8257-9576-3D674A79D14D}"/>
              </a:ext>
            </a:extLst>
          </p:cNvPr>
          <p:cNvSpPr/>
          <p:nvPr/>
        </p:nvSpPr>
        <p:spPr>
          <a:xfrm>
            <a:off x="2575801" y="6170657"/>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21">
            <a:extLst>
              <a:ext uri="{FF2B5EF4-FFF2-40B4-BE49-F238E27FC236}">
                <a16:creationId xmlns:a16="http://schemas.microsoft.com/office/drawing/2014/main" id="{DBF33A74-56FA-B017-8589-50F5C877CB03}"/>
              </a:ext>
            </a:extLst>
          </p:cNvPr>
          <p:cNvSpPr/>
          <p:nvPr/>
        </p:nvSpPr>
        <p:spPr>
          <a:xfrm>
            <a:off x="4275938" y="6170657"/>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Multiplication Sign 22">
            <a:extLst>
              <a:ext uri="{FF2B5EF4-FFF2-40B4-BE49-F238E27FC236}">
                <a16:creationId xmlns:a16="http://schemas.microsoft.com/office/drawing/2014/main" id="{7476A253-6A8E-908E-EBF6-986617D98E99}"/>
              </a:ext>
            </a:extLst>
          </p:cNvPr>
          <p:cNvSpPr/>
          <p:nvPr/>
        </p:nvSpPr>
        <p:spPr>
          <a:xfrm>
            <a:off x="7439408" y="6191012"/>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74">
            <a:extLst>
              <a:ext uri="{FF2B5EF4-FFF2-40B4-BE49-F238E27FC236}">
                <a16:creationId xmlns:a16="http://schemas.microsoft.com/office/drawing/2014/main" id="{54CF22FD-D5E0-B165-3474-07AA3970BDE1}"/>
              </a:ext>
            </a:extLst>
          </p:cNvPr>
          <p:cNvSpPr txBox="1"/>
          <p:nvPr/>
        </p:nvSpPr>
        <p:spPr>
          <a:xfrm>
            <a:off x="2817969"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第四分位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番目に高い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p:txBody>
      </p:sp>
      <p:sp>
        <p:nvSpPr>
          <p:cNvPr id="37" name="テキスト ボックス 74">
            <a:extLst>
              <a:ext uri="{FF2B5EF4-FFF2-40B4-BE49-F238E27FC236}">
                <a16:creationId xmlns:a16="http://schemas.microsoft.com/office/drawing/2014/main" id="{C972E747-BBCC-D046-388C-BCA0523B1A7D}"/>
              </a:ext>
            </a:extLst>
          </p:cNvPr>
          <p:cNvSpPr txBox="1"/>
          <p:nvPr/>
        </p:nvSpPr>
        <p:spPr>
          <a:xfrm>
            <a:off x="4518112"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第三分位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（中間の</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p:txBody>
      </p:sp>
      <p:sp>
        <p:nvSpPr>
          <p:cNvPr id="43" name="テキスト ボックス 74">
            <a:extLst>
              <a:ext uri="{FF2B5EF4-FFF2-40B4-BE49-F238E27FC236}">
                <a16:creationId xmlns:a16="http://schemas.microsoft.com/office/drawing/2014/main" id="{79183A7E-9AEE-2430-1FBB-6405E5A9D54E}"/>
              </a:ext>
            </a:extLst>
          </p:cNvPr>
          <p:cNvSpPr txBox="1"/>
          <p:nvPr/>
        </p:nvSpPr>
        <p:spPr>
          <a:xfrm>
            <a:off x="7675203" y="6191012"/>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第一分位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lang="ja-JP" altLang="en-US" sz="800" noProof="1">
                <a:solidFill>
                  <a:srgbClr val="000000"/>
                </a:solidFill>
                <a:latin typeface="+mj-lt"/>
                <a:ea typeface="ＭＳ Ｐゴシック" panose="020B0600070205080204" pitchFamily="50" charset="-128"/>
                <a:cs typeface="Arial" panose="020B0604020202020204" pitchFamily="34" charset="0"/>
              </a:rPr>
              <a:t>最も低い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p:txBody>
      </p:sp>
      <p:grpSp>
        <p:nvGrpSpPr>
          <p:cNvPr id="54" name="Group 53">
            <a:extLst>
              <a:ext uri="{FF2B5EF4-FFF2-40B4-BE49-F238E27FC236}">
                <a16:creationId xmlns:a16="http://schemas.microsoft.com/office/drawing/2014/main" id="{028CFE8D-DA48-90DC-E939-3FFB403B2AB0}"/>
              </a:ext>
            </a:extLst>
          </p:cNvPr>
          <p:cNvGrpSpPr/>
          <p:nvPr/>
        </p:nvGrpSpPr>
        <p:grpSpPr>
          <a:xfrm>
            <a:off x="5809414" y="6192720"/>
            <a:ext cx="91440" cy="91439"/>
            <a:chOff x="10272959" y="3870257"/>
            <a:chExt cx="473810" cy="547630"/>
          </a:xfrm>
        </p:grpSpPr>
        <p:cxnSp>
          <p:nvCxnSpPr>
            <p:cNvPr id="39" name="Straight Connector 38">
              <a:extLst>
                <a:ext uri="{FF2B5EF4-FFF2-40B4-BE49-F238E27FC236}">
                  <a16:creationId xmlns:a16="http://schemas.microsoft.com/office/drawing/2014/main" id="{50D9B694-17C8-9BBD-06FB-0DD98CB04241}"/>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FE977A-9AF5-D470-ABA5-93454EA45F53}"/>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EF823D9-B63C-66C0-2130-F9ACF59AE6A2}"/>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74">
            <a:extLst>
              <a:ext uri="{FF2B5EF4-FFF2-40B4-BE49-F238E27FC236}">
                <a16:creationId xmlns:a16="http://schemas.microsoft.com/office/drawing/2014/main" id="{8F62AFA5-E6B1-26D9-E6DC-1EFD68BFA70C}"/>
              </a:ext>
            </a:extLst>
          </p:cNvPr>
          <p:cNvSpPr txBox="1"/>
          <p:nvPr/>
        </p:nvSpPr>
        <p:spPr>
          <a:xfrm>
            <a:off x="6084685" y="6191012"/>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第二分位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番目に高い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36" name="テキスト ボックス 74">
            <a:extLst>
              <a:ext uri="{FF2B5EF4-FFF2-40B4-BE49-F238E27FC236}">
                <a16:creationId xmlns:a16="http://schemas.microsoft.com/office/drawing/2014/main" id="{C2A67D08-40D2-D8A7-779A-B2BAF13A3192}"/>
              </a:ext>
            </a:extLst>
          </p:cNvPr>
          <p:cNvSpPr txBox="1"/>
          <p:nvPr/>
        </p:nvSpPr>
        <p:spPr>
          <a:xfrm>
            <a:off x="219275" y="650208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7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74">
            <a:extLst>
              <a:ext uri="{FF2B5EF4-FFF2-40B4-BE49-F238E27FC236}">
                <a16:creationId xmlns:a16="http://schemas.microsoft.com/office/drawing/2014/main" id="{EDE570A2-20AA-8579-22DE-F6109B1D388F}"/>
              </a:ext>
            </a:extLst>
          </p:cNvPr>
          <p:cNvSpPr txBox="1"/>
          <p:nvPr/>
        </p:nvSpPr>
        <p:spPr>
          <a:xfrm>
            <a:off x="282789" y="6625079"/>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（出所）世界銀行データベース（２０２６年３月時点）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2" name="Chart 431">
            <a:extLst>
              <a:ext uri="{FF2B5EF4-FFF2-40B4-BE49-F238E27FC236}">
                <a16:creationId xmlns:a16="http://schemas.microsoft.com/office/drawing/2014/main" id="{AA6FECF4-7AB2-D141-14B1-97E46B51A854}"/>
              </a:ext>
            </a:extLst>
          </p:cNvPr>
          <p:cNvGraphicFramePr/>
          <p:nvPr>
            <p:custDataLst>
              <p:tags r:id="rId3"/>
            </p:custDataLst>
            <p:extLst>
              <p:ext uri="{D42A27DB-BD31-4B8C-83A1-F6EECF244321}">
                <p14:modId xmlns:p14="http://schemas.microsoft.com/office/powerpoint/2010/main" val="3626670828"/>
              </p:ext>
            </p:extLst>
          </p:nvPr>
        </p:nvGraphicFramePr>
        <p:xfrm>
          <a:off x="274638" y="1409700"/>
          <a:ext cx="9515475" cy="4481513"/>
        </p:xfrm>
        <a:graphic>
          <a:graphicData uri="http://schemas.openxmlformats.org/drawingml/2006/chart">
            <c:chart xmlns:c="http://schemas.openxmlformats.org/drawingml/2006/chart" xmlns:r="http://schemas.openxmlformats.org/officeDocument/2006/relationships" r:id="rId90"/>
          </a:graphicData>
        </a:graphic>
      </p:graphicFrame>
      <p:cxnSp>
        <p:nvCxnSpPr>
          <p:cNvPr id="233" name="Straight Connector 232">
            <a:extLst>
              <a:ext uri="{FF2B5EF4-FFF2-40B4-BE49-F238E27FC236}">
                <a16:creationId xmlns:a16="http://schemas.microsoft.com/office/drawing/2014/main" id="{5A338DE9-86B2-EA5E-49FE-DE265F492F1E}"/>
              </a:ext>
            </a:extLst>
          </p:cNvPr>
          <p:cNvCxnSpPr>
            <a:cxnSpLocks/>
          </p:cNvCxnSpPr>
          <p:nvPr>
            <p:custDataLst>
              <p:tags r:id="rId4"/>
            </p:custDataLst>
          </p:nvPr>
        </p:nvCxnSpPr>
        <p:spPr bwMode="auto">
          <a:xfrm flipH="1">
            <a:off x="687388" y="5280025"/>
            <a:ext cx="3175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B204BA38-D896-8DDA-90A1-54231E3C1E90}"/>
              </a:ext>
            </a:extLst>
          </p:cNvPr>
          <p:cNvCxnSpPr/>
          <p:nvPr>
            <p:custDataLst>
              <p:tags r:id="rId5"/>
            </p:custDataLst>
          </p:nvPr>
        </p:nvCxnSpPr>
        <p:spPr bwMode="auto">
          <a:xfrm>
            <a:off x="1066800" y="50657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52BBE0E5-BC51-D816-CADF-D5A9C410276A}"/>
              </a:ext>
            </a:extLst>
          </p:cNvPr>
          <p:cNvCxnSpPr/>
          <p:nvPr>
            <p:custDataLst>
              <p:tags r:id="rId6"/>
            </p:custDataLst>
          </p:nvPr>
        </p:nvCxnSpPr>
        <p:spPr bwMode="auto">
          <a:xfrm>
            <a:off x="1066800" y="527367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5FFAE081-21E6-7157-A0E5-9A8C3C1FFC08}"/>
              </a:ext>
            </a:extLst>
          </p:cNvPr>
          <p:cNvCxnSpPr/>
          <p:nvPr>
            <p:custDataLst>
              <p:tags r:id="rId7"/>
            </p:custDataLst>
          </p:nvPr>
        </p:nvCxnSpPr>
        <p:spPr bwMode="auto">
          <a:xfrm>
            <a:off x="1489075" y="50593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9DB59568-33E2-42DF-E022-F0805D822C22}"/>
              </a:ext>
            </a:extLst>
          </p:cNvPr>
          <p:cNvCxnSpPr/>
          <p:nvPr>
            <p:custDataLst>
              <p:tags r:id="rId8"/>
            </p:custDataLst>
          </p:nvPr>
        </p:nvCxnSpPr>
        <p:spPr bwMode="auto">
          <a:xfrm>
            <a:off x="1489075" y="527367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7F5F0855-50C1-C7DE-24B4-DE0E8C0DE62A}"/>
              </a:ext>
            </a:extLst>
          </p:cNvPr>
          <p:cNvCxnSpPr/>
          <p:nvPr>
            <p:custDataLst>
              <p:tags r:id="rId9"/>
            </p:custDataLst>
          </p:nvPr>
        </p:nvCxnSpPr>
        <p:spPr bwMode="auto">
          <a:xfrm>
            <a:off x="1909763" y="50419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349C55FE-8957-8812-010B-45D4C9386D7B}"/>
              </a:ext>
            </a:extLst>
          </p:cNvPr>
          <p:cNvCxnSpPr/>
          <p:nvPr>
            <p:custDataLst>
              <p:tags r:id="rId10"/>
            </p:custDataLst>
          </p:nvPr>
        </p:nvCxnSpPr>
        <p:spPr bwMode="auto">
          <a:xfrm>
            <a:off x="1909763" y="52562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CAD4C738-42EC-F5D2-DEE2-BA06E109E309}"/>
              </a:ext>
            </a:extLst>
          </p:cNvPr>
          <p:cNvCxnSpPr/>
          <p:nvPr>
            <p:custDataLst>
              <p:tags r:id="rId11"/>
            </p:custDataLst>
          </p:nvPr>
        </p:nvCxnSpPr>
        <p:spPr bwMode="auto">
          <a:xfrm>
            <a:off x="2330450" y="50419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4FE54661-3304-7CE0-AC32-AE8158B0F003}"/>
              </a:ext>
            </a:extLst>
          </p:cNvPr>
          <p:cNvCxnSpPr/>
          <p:nvPr>
            <p:custDataLst>
              <p:tags r:id="rId12"/>
            </p:custDataLst>
          </p:nvPr>
        </p:nvCxnSpPr>
        <p:spPr bwMode="auto">
          <a:xfrm>
            <a:off x="2330450" y="52562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9EB3CADF-3AD1-7BB5-97EC-73AA6BFE123C}"/>
              </a:ext>
            </a:extLst>
          </p:cNvPr>
          <p:cNvCxnSpPr/>
          <p:nvPr>
            <p:custDataLst>
              <p:tags r:id="rId13"/>
            </p:custDataLst>
          </p:nvPr>
        </p:nvCxnSpPr>
        <p:spPr bwMode="auto">
          <a:xfrm>
            <a:off x="2751138" y="50292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55657695-30D3-6A28-0C0B-DF7230E15318}"/>
              </a:ext>
            </a:extLst>
          </p:cNvPr>
          <p:cNvCxnSpPr/>
          <p:nvPr>
            <p:custDataLst>
              <p:tags r:id="rId14"/>
            </p:custDataLst>
          </p:nvPr>
        </p:nvCxnSpPr>
        <p:spPr bwMode="auto">
          <a:xfrm>
            <a:off x="2751138" y="52498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9B069EAB-0BEC-8A45-9C84-F610C05AC079}"/>
              </a:ext>
            </a:extLst>
          </p:cNvPr>
          <p:cNvCxnSpPr/>
          <p:nvPr>
            <p:custDataLst>
              <p:tags r:id="rId15"/>
            </p:custDataLst>
          </p:nvPr>
        </p:nvCxnSpPr>
        <p:spPr bwMode="auto">
          <a:xfrm>
            <a:off x="3173413" y="52498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8B626B71-8D6B-6DE0-2FAA-8FBC4A0FF755}"/>
              </a:ext>
            </a:extLst>
          </p:cNvPr>
          <p:cNvCxnSpPr/>
          <p:nvPr>
            <p:custDataLst>
              <p:tags r:id="rId16"/>
            </p:custDataLst>
          </p:nvPr>
        </p:nvCxnSpPr>
        <p:spPr bwMode="auto">
          <a:xfrm>
            <a:off x="3594100" y="52387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BF34007E-F6BE-33B7-2A34-2ED93E13C114}"/>
              </a:ext>
            </a:extLst>
          </p:cNvPr>
          <p:cNvCxnSpPr/>
          <p:nvPr>
            <p:custDataLst>
              <p:tags r:id="rId17"/>
            </p:custDataLst>
          </p:nvPr>
        </p:nvCxnSpPr>
        <p:spPr bwMode="auto">
          <a:xfrm>
            <a:off x="4014788" y="52387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D14D53A8-A654-A1D6-00D4-4A8412222B98}"/>
              </a:ext>
            </a:extLst>
          </p:cNvPr>
          <p:cNvCxnSpPr/>
          <p:nvPr>
            <p:custDataLst>
              <p:tags r:id="rId18"/>
            </p:custDataLst>
          </p:nvPr>
        </p:nvCxnSpPr>
        <p:spPr bwMode="auto">
          <a:xfrm>
            <a:off x="4435475" y="52324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267A6076-507A-B288-B73E-3C867D80AFD4}"/>
              </a:ext>
            </a:extLst>
          </p:cNvPr>
          <p:cNvCxnSpPr/>
          <p:nvPr>
            <p:custDataLst>
              <p:tags r:id="rId19"/>
            </p:custDataLst>
          </p:nvPr>
        </p:nvCxnSpPr>
        <p:spPr bwMode="auto">
          <a:xfrm>
            <a:off x="4857750" y="498792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10AFC48C-4D99-BF4A-214E-374C67DA6BAB}"/>
              </a:ext>
            </a:extLst>
          </p:cNvPr>
          <p:cNvCxnSpPr/>
          <p:nvPr>
            <p:custDataLst>
              <p:tags r:id="rId20"/>
            </p:custDataLst>
          </p:nvPr>
        </p:nvCxnSpPr>
        <p:spPr bwMode="auto">
          <a:xfrm>
            <a:off x="4857750" y="52260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AA19B6B7-9D21-2C16-92D0-78FAA5A019BF}"/>
              </a:ext>
            </a:extLst>
          </p:cNvPr>
          <p:cNvCxnSpPr/>
          <p:nvPr>
            <p:custDataLst>
              <p:tags r:id="rId21"/>
            </p:custDataLst>
          </p:nvPr>
        </p:nvCxnSpPr>
        <p:spPr bwMode="auto">
          <a:xfrm>
            <a:off x="5278438" y="52197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65B90A12-6472-228E-B498-AD28164B17DF}"/>
              </a:ext>
            </a:extLst>
          </p:cNvPr>
          <p:cNvCxnSpPr/>
          <p:nvPr>
            <p:custDataLst>
              <p:tags r:id="rId22"/>
            </p:custDataLst>
          </p:nvPr>
        </p:nvCxnSpPr>
        <p:spPr bwMode="auto">
          <a:xfrm>
            <a:off x="5699125" y="49704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777DA346-5DB9-06B0-A398-17CEAAF1C117}"/>
              </a:ext>
            </a:extLst>
          </p:cNvPr>
          <p:cNvCxnSpPr/>
          <p:nvPr>
            <p:custDataLst>
              <p:tags r:id="rId23"/>
            </p:custDataLst>
          </p:nvPr>
        </p:nvCxnSpPr>
        <p:spPr bwMode="auto">
          <a:xfrm>
            <a:off x="5699125" y="521493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334AFD93-3B25-E407-D1E6-017F0CB2B881}"/>
              </a:ext>
            </a:extLst>
          </p:cNvPr>
          <p:cNvCxnSpPr/>
          <p:nvPr>
            <p:custDataLst>
              <p:tags r:id="rId24"/>
            </p:custDataLst>
          </p:nvPr>
        </p:nvCxnSpPr>
        <p:spPr bwMode="auto">
          <a:xfrm>
            <a:off x="6119813" y="521493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DA8D19C-21DA-6C45-5307-2AA075DDA2BE}"/>
              </a:ext>
            </a:extLst>
          </p:cNvPr>
          <p:cNvCxnSpPr/>
          <p:nvPr>
            <p:custDataLst>
              <p:tags r:id="rId25"/>
            </p:custDataLst>
          </p:nvPr>
        </p:nvCxnSpPr>
        <p:spPr bwMode="auto">
          <a:xfrm>
            <a:off x="6542088" y="498792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id="{49AD4AAC-DD73-43D9-B289-EAF26F499D8B}"/>
              </a:ext>
            </a:extLst>
          </p:cNvPr>
          <p:cNvCxnSpPr/>
          <p:nvPr>
            <p:custDataLst>
              <p:tags r:id="rId26"/>
            </p:custDataLst>
          </p:nvPr>
        </p:nvCxnSpPr>
        <p:spPr bwMode="auto">
          <a:xfrm>
            <a:off x="6542088" y="52324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560DABF6-1283-D3E6-7544-AA186A6F2DFA}"/>
              </a:ext>
            </a:extLst>
          </p:cNvPr>
          <p:cNvCxnSpPr/>
          <p:nvPr>
            <p:custDataLst>
              <p:tags r:id="rId27"/>
            </p:custDataLst>
          </p:nvPr>
        </p:nvCxnSpPr>
        <p:spPr bwMode="auto">
          <a:xfrm>
            <a:off x="6962775" y="52387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C6D69CCB-FF22-E068-50BA-846CE38A699D}"/>
              </a:ext>
            </a:extLst>
          </p:cNvPr>
          <p:cNvCxnSpPr/>
          <p:nvPr>
            <p:custDataLst>
              <p:tags r:id="rId28"/>
            </p:custDataLst>
          </p:nvPr>
        </p:nvCxnSpPr>
        <p:spPr bwMode="auto">
          <a:xfrm>
            <a:off x="7383463" y="52435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7030DCCD-E4D3-EC12-F692-74FB2B2E9022}"/>
              </a:ext>
            </a:extLst>
          </p:cNvPr>
          <p:cNvCxnSpPr/>
          <p:nvPr>
            <p:custDataLst>
              <p:tags r:id="rId29"/>
            </p:custDataLst>
          </p:nvPr>
        </p:nvCxnSpPr>
        <p:spPr bwMode="auto">
          <a:xfrm>
            <a:off x="7805738" y="52435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519D00E9-5B34-2F3D-4B1F-9AF1D9D0CFB4}"/>
              </a:ext>
            </a:extLst>
          </p:cNvPr>
          <p:cNvCxnSpPr/>
          <p:nvPr>
            <p:custDataLst>
              <p:tags r:id="rId30"/>
            </p:custDataLst>
          </p:nvPr>
        </p:nvCxnSpPr>
        <p:spPr bwMode="auto">
          <a:xfrm>
            <a:off x="8226425" y="491172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49B0DB9D-BC29-D327-5BF0-D23CB2F42C31}"/>
              </a:ext>
            </a:extLst>
          </p:cNvPr>
          <p:cNvCxnSpPr/>
          <p:nvPr>
            <p:custDataLst>
              <p:tags r:id="rId31"/>
            </p:custDataLst>
          </p:nvPr>
        </p:nvCxnSpPr>
        <p:spPr bwMode="auto">
          <a:xfrm>
            <a:off x="8226425" y="51609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C4CD44A5-10A4-A947-C74F-D60D7CF52B29}"/>
              </a:ext>
            </a:extLst>
          </p:cNvPr>
          <p:cNvCxnSpPr/>
          <p:nvPr>
            <p:custDataLst>
              <p:tags r:id="rId32"/>
            </p:custDataLst>
          </p:nvPr>
        </p:nvCxnSpPr>
        <p:spPr bwMode="auto">
          <a:xfrm>
            <a:off x="8647113" y="498157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604E9D0D-775A-1AD6-8FB1-0A022B1F33A8}"/>
              </a:ext>
            </a:extLst>
          </p:cNvPr>
          <p:cNvCxnSpPr/>
          <p:nvPr>
            <p:custDataLst>
              <p:tags r:id="rId33"/>
            </p:custDataLst>
          </p:nvPr>
        </p:nvCxnSpPr>
        <p:spPr bwMode="auto">
          <a:xfrm>
            <a:off x="8647113" y="52324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9284539F-01CF-4408-7CBB-CDF4361D4F32}"/>
              </a:ext>
            </a:extLst>
          </p:cNvPr>
          <p:cNvCxnSpPr/>
          <p:nvPr>
            <p:custDataLst>
              <p:tags r:id="rId34"/>
            </p:custDataLst>
          </p:nvPr>
        </p:nvCxnSpPr>
        <p:spPr bwMode="auto">
          <a:xfrm>
            <a:off x="9067800" y="49704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1C94E8AB-FDFD-74AE-23C2-C1D783D13BBA}"/>
              </a:ext>
            </a:extLst>
          </p:cNvPr>
          <p:cNvCxnSpPr/>
          <p:nvPr>
            <p:custDataLst>
              <p:tags r:id="rId35"/>
            </p:custDataLst>
          </p:nvPr>
        </p:nvCxnSpPr>
        <p:spPr bwMode="auto">
          <a:xfrm>
            <a:off x="9067800" y="521493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E93CDE45-04EE-A26F-7947-B5ADC0773D23}"/>
              </a:ext>
            </a:extLst>
          </p:cNvPr>
          <p:cNvCxnSpPr/>
          <p:nvPr>
            <p:custDataLst>
              <p:tags r:id="rId36"/>
            </p:custDataLst>
          </p:nvPr>
        </p:nvCxnSpPr>
        <p:spPr bwMode="auto">
          <a:xfrm>
            <a:off x="9490075" y="520858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id="{A2F3CD17-6741-6168-B96D-5ADD67CE0323}"/>
              </a:ext>
            </a:extLst>
          </p:cNvPr>
          <p:cNvCxnSpPr/>
          <p:nvPr>
            <p:custDataLst>
              <p:tags r:id="rId37"/>
            </p:custDataLst>
          </p:nvPr>
        </p:nvCxnSpPr>
        <p:spPr bwMode="auto">
          <a:xfrm>
            <a:off x="4014788" y="50006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F99512F3-D93D-147A-6FFB-ADB2DE1B450C}"/>
              </a:ext>
            </a:extLst>
          </p:cNvPr>
          <p:cNvCxnSpPr/>
          <p:nvPr>
            <p:custDataLst>
              <p:tags r:id="rId38"/>
            </p:custDataLst>
          </p:nvPr>
        </p:nvCxnSpPr>
        <p:spPr bwMode="auto">
          <a:xfrm>
            <a:off x="3173413" y="5018088"/>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D435192B-D3FC-7D0D-C311-0D0B57EFA224}"/>
              </a:ext>
            </a:extLst>
          </p:cNvPr>
          <p:cNvCxnSpPr/>
          <p:nvPr>
            <p:custDataLst>
              <p:tags r:id="rId39"/>
            </p:custDataLst>
          </p:nvPr>
        </p:nvCxnSpPr>
        <p:spPr bwMode="auto">
          <a:xfrm>
            <a:off x="3594100" y="5005388"/>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52BCA765-9FAF-8574-C2F6-2BFFAE5C3A0D}"/>
              </a:ext>
            </a:extLst>
          </p:cNvPr>
          <p:cNvCxnSpPr/>
          <p:nvPr>
            <p:custDataLst>
              <p:tags r:id="rId40"/>
            </p:custDataLst>
          </p:nvPr>
        </p:nvCxnSpPr>
        <p:spPr bwMode="auto">
          <a:xfrm>
            <a:off x="4435475" y="49815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400">
            <a:extLst>
              <a:ext uri="{FF2B5EF4-FFF2-40B4-BE49-F238E27FC236}">
                <a16:creationId xmlns:a16="http://schemas.microsoft.com/office/drawing/2014/main" id="{D1A64B7D-1174-6DB3-AE53-649FCB3F7797}"/>
              </a:ext>
            </a:extLst>
          </p:cNvPr>
          <p:cNvCxnSpPr/>
          <p:nvPr>
            <p:custDataLst>
              <p:tags r:id="rId41"/>
            </p:custDataLst>
          </p:nvPr>
        </p:nvCxnSpPr>
        <p:spPr bwMode="auto">
          <a:xfrm>
            <a:off x="5278438" y="49815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2" name="Straight Connector 401">
            <a:extLst>
              <a:ext uri="{FF2B5EF4-FFF2-40B4-BE49-F238E27FC236}">
                <a16:creationId xmlns:a16="http://schemas.microsoft.com/office/drawing/2014/main" id="{46DBCB27-1AA9-4730-7219-3EC09A0D8897}"/>
              </a:ext>
            </a:extLst>
          </p:cNvPr>
          <p:cNvCxnSpPr/>
          <p:nvPr>
            <p:custDataLst>
              <p:tags r:id="rId42"/>
            </p:custDataLst>
          </p:nvPr>
        </p:nvCxnSpPr>
        <p:spPr bwMode="auto">
          <a:xfrm>
            <a:off x="6119813" y="4970463"/>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8FD37EF6-83AF-6C89-9B1F-B9C8BA268554}"/>
              </a:ext>
            </a:extLst>
          </p:cNvPr>
          <p:cNvCxnSpPr/>
          <p:nvPr>
            <p:custDataLst>
              <p:tags r:id="rId43"/>
            </p:custDataLst>
          </p:nvPr>
        </p:nvCxnSpPr>
        <p:spPr bwMode="auto">
          <a:xfrm>
            <a:off x="6962775" y="49879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A29FD842-5E7B-71D9-18B4-FFD08027B20B}"/>
              </a:ext>
            </a:extLst>
          </p:cNvPr>
          <p:cNvCxnSpPr/>
          <p:nvPr>
            <p:custDataLst>
              <p:tags r:id="rId44"/>
            </p:custDataLst>
          </p:nvPr>
        </p:nvCxnSpPr>
        <p:spPr bwMode="auto">
          <a:xfrm>
            <a:off x="7383463" y="4994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C743977A-29FA-C498-6F1D-99BED314CA77}"/>
              </a:ext>
            </a:extLst>
          </p:cNvPr>
          <p:cNvCxnSpPr/>
          <p:nvPr>
            <p:custDataLst>
              <p:tags r:id="rId45"/>
            </p:custDataLst>
          </p:nvPr>
        </p:nvCxnSpPr>
        <p:spPr bwMode="auto">
          <a:xfrm>
            <a:off x="7805738" y="4994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453023EB-0964-B0FE-813F-FE7EDC1BE0E2}"/>
              </a:ext>
            </a:extLst>
          </p:cNvPr>
          <p:cNvCxnSpPr/>
          <p:nvPr>
            <p:custDataLst>
              <p:tags r:id="rId46"/>
            </p:custDataLst>
          </p:nvPr>
        </p:nvCxnSpPr>
        <p:spPr bwMode="auto">
          <a:xfrm>
            <a:off x="9490075" y="4964113"/>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EE0F98F9-C3B1-CEE0-0D71-B6EFB89F4894}"/>
              </a:ext>
            </a:extLst>
          </p:cNvPr>
          <p:cNvCxnSpPr>
            <a:cxnSpLocks/>
          </p:cNvCxnSpPr>
          <p:nvPr>
            <p:custDataLst>
              <p:tags r:id="rId47"/>
            </p:custDataLst>
          </p:nvPr>
        </p:nvCxnSpPr>
        <p:spPr bwMode="auto">
          <a:xfrm flipH="1">
            <a:off x="687388" y="5072063"/>
            <a:ext cx="3175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396" name="テキスト プレースホルダ 9">
            <a:extLst>
              <a:ext uri="{FF2B5EF4-FFF2-40B4-BE49-F238E27FC236}">
                <a16:creationId xmlns:a16="http://schemas.microsoft.com/office/drawing/2014/main" id="{1AEB7FDF-6FBE-C2D9-F818-34645E911526}"/>
              </a:ext>
            </a:extLst>
          </p:cNvPr>
          <p:cNvSpPr>
            <a:spLocks/>
          </p:cNvSpPr>
          <p:nvPr>
            <p:custDataLst>
              <p:tags r:id="rId48"/>
            </p:custDataLst>
          </p:nvPr>
        </p:nvSpPr>
        <p:spPr bwMode="gray">
          <a:xfrm>
            <a:off x="8121650" y="47593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4D522B-1CC9-4CC6-B4FE-0046F4AC0FA5}" type="datetime'8''''''''''''''''''''''''''''''''''''''''''.''7'''''">
              <a:rPr lang="en-US" altLang="en-US" sz="1000" smtClean="0">
                <a:effectLst/>
              </a:rPr>
              <a:pPr marL="0" lvl="0" indent="0" algn="ctr">
                <a:spcBef>
                  <a:spcPct val="0"/>
                </a:spcBef>
                <a:buNone/>
              </a:pPr>
              <a:t>8.7</a:t>
            </a:fld>
            <a:endParaRPr kumimoji="1" lang="en-US" altLang="ja-JP" sz="1000" dirty="0"/>
          </a:p>
        </p:txBody>
      </p:sp>
      <p:sp useBgFill="1">
        <p:nvSpPr>
          <p:cNvPr id="392" name="テキスト プレースホルダ 9">
            <a:extLst>
              <a:ext uri="{FF2B5EF4-FFF2-40B4-BE49-F238E27FC236}">
                <a16:creationId xmlns:a16="http://schemas.microsoft.com/office/drawing/2014/main" id="{494F7C42-9A8B-C191-33D5-09660BEA45BB}"/>
              </a:ext>
            </a:extLst>
          </p:cNvPr>
          <p:cNvSpPr>
            <a:spLocks/>
          </p:cNvSpPr>
          <p:nvPr>
            <p:custDataLst>
              <p:tags r:id="rId49"/>
            </p:custDataLst>
          </p:nvPr>
        </p:nvSpPr>
        <p:spPr bwMode="gray">
          <a:xfrm>
            <a:off x="1384300" y="5121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2DE69-3326-49CC-8B43-F22D4BA051D3}" type="datetime'''''''''''''''2''''''.6'''''''''''''''''">
              <a:rPr lang="en-US" altLang="en-US" sz="1000" smtClean="0">
                <a:effectLst/>
              </a:rPr>
              <a:pPr marL="0" lvl="0" indent="0" algn="ctr">
                <a:spcBef>
                  <a:spcPct val="0"/>
                </a:spcBef>
                <a:buNone/>
              </a:pPr>
              <a:t>2.6</a:t>
            </a:fld>
            <a:endParaRPr kumimoji="1" lang="en-US" altLang="ja-JP" sz="1000" dirty="0"/>
          </a:p>
        </p:txBody>
      </p:sp>
      <p:sp useBgFill="1">
        <p:nvSpPr>
          <p:cNvPr id="393" name="テキスト プレースホルダ 9">
            <a:extLst>
              <a:ext uri="{FF2B5EF4-FFF2-40B4-BE49-F238E27FC236}">
                <a16:creationId xmlns:a16="http://schemas.microsoft.com/office/drawing/2014/main" id="{B7A3796E-9835-9200-21BB-A8DD6EEA6A3D}"/>
              </a:ext>
            </a:extLst>
          </p:cNvPr>
          <p:cNvSpPr>
            <a:spLocks/>
          </p:cNvSpPr>
          <p:nvPr>
            <p:custDataLst>
              <p:tags r:id="rId50"/>
            </p:custDataLst>
          </p:nvPr>
        </p:nvSpPr>
        <p:spPr bwMode="gray">
          <a:xfrm>
            <a:off x="1804988" y="5103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590E75-7353-4498-9665-E4F9EE456D2D}" type="datetime'''''''''''2''.''''''''''''''''''''''''''''9'''''''">
              <a:rPr lang="en-US" altLang="en-US" sz="1000" smtClean="0">
                <a:effectLst/>
              </a:rPr>
              <a:pPr marL="0" lvl="0" indent="0" algn="ctr">
                <a:spcBef>
                  <a:spcPct val="0"/>
                </a:spcBef>
                <a:buNone/>
              </a:pPr>
              <a:t>2.9</a:t>
            </a:fld>
            <a:endParaRPr kumimoji="1" lang="en-US" altLang="ja-JP" sz="1000" dirty="0"/>
          </a:p>
        </p:txBody>
      </p:sp>
      <p:sp useBgFill="1">
        <p:nvSpPr>
          <p:cNvPr id="391" name="テキスト プレースホルダ 9">
            <a:extLst>
              <a:ext uri="{FF2B5EF4-FFF2-40B4-BE49-F238E27FC236}">
                <a16:creationId xmlns:a16="http://schemas.microsoft.com/office/drawing/2014/main" id="{6E70DCA7-FC0A-3210-CB93-E9F93772F63B}"/>
              </a:ext>
            </a:extLst>
          </p:cNvPr>
          <p:cNvSpPr>
            <a:spLocks/>
          </p:cNvSpPr>
          <p:nvPr>
            <p:custDataLst>
              <p:tags r:id="rId51"/>
            </p:custDataLst>
          </p:nvPr>
        </p:nvSpPr>
        <p:spPr bwMode="gray">
          <a:xfrm>
            <a:off x="962025" y="5121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7ECA15-220A-4CDB-A487-D8983CDD2CA7}" type="datetime'''''''''''''2''''''''''''.6'''''''">
              <a:rPr lang="en-US" altLang="en-US" sz="1000" smtClean="0">
                <a:effectLst/>
              </a:rPr>
              <a:pPr marL="0" lvl="0" indent="0" algn="ctr">
                <a:spcBef>
                  <a:spcPct val="0"/>
                </a:spcBef>
                <a:buNone/>
              </a:pPr>
              <a:t>2.6</a:t>
            </a:fld>
            <a:endParaRPr kumimoji="1" lang="en-US" altLang="ja-JP" sz="1000" dirty="0"/>
          </a:p>
        </p:txBody>
      </p:sp>
      <p:sp useBgFill="1">
        <p:nvSpPr>
          <p:cNvPr id="394" name="テキスト プレースホルダ 9">
            <a:extLst>
              <a:ext uri="{FF2B5EF4-FFF2-40B4-BE49-F238E27FC236}">
                <a16:creationId xmlns:a16="http://schemas.microsoft.com/office/drawing/2014/main" id="{AAC07DCA-B4D7-68B8-5D23-497AC9A33EC9}"/>
              </a:ext>
            </a:extLst>
          </p:cNvPr>
          <p:cNvSpPr>
            <a:spLocks/>
          </p:cNvSpPr>
          <p:nvPr>
            <p:custDataLst>
              <p:tags r:id="rId52"/>
            </p:custDataLst>
          </p:nvPr>
        </p:nvSpPr>
        <p:spPr bwMode="gray">
          <a:xfrm>
            <a:off x="2225675" y="5103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8800B-08BF-41B9-96BA-BA788C3E6432}" type="datetime'''''2''''''''''''.''''''''''9'''''''''''''''">
              <a:rPr lang="en-US" altLang="en-US" sz="1000" smtClean="0">
                <a:effectLst/>
              </a:rPr>
              <a:pPr marL="0" lvl="0" indent="0" algn="ctr">
                <a:spcBef>
                  <a:spcPct val="0"/>
                </a:spcBef>
                <a:buNone/>
              </a:pPr>
              <a:t>2.9</a:t>
            </a:fld>
            <a:endParaRPr kumimoji="1" lang="en-US" altLang="ja-JP" sz="1000" dirty="0"/>
          </a:p>
        </p:txBody>
      </p:sp>
      <p:sp useBgFill="1">
        <p:nvSpPr>
          <p:cNvPr id="410" name="テキスト プレースホルダ 9">
            <a:extLst>
              <a:ext uri="{FF2B5EF4-FFF2-40B4-BE49-F238E27FC236}">
                <a16:creationId xmlns:a16="http://schemas.microsoft.com/office/drawing/2014/main" id="{CD8556FF-594C-A4EF-5252-A2187BFDD51A}"/>
              </a:ext>
            </a:extLst>
          </p:cNvPr>
          <p:cNvSpPr>
            <a:spLocks/>
          </p:cNvSpPr>
          <p:nvPr>
            <p:custDataLst>
              <p:tags r:id="rId53"/>
            </p:custDataLst>
          </p:nvPr>
        </p:nvSpPr>
        <p:spPr bwMode="gray">
          <a:xfrm>
            <a:off x="677863" y="51276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616C3-FAFD-4B91-BA2E-99D815F8A625}" type="datetime'''''''''''''2''''''''''''''''''''''''''''''''''''''''''.5'''">
              <a:rPr lang="en-US" altLang="en-US" sz="1000" smtClean="0">
                <a:effectLst/>
              </a:rPr>
              <a:pPr marL="0" lvl="0" indent="0" algn="ctr">
                <a:spcBef>
                  <a:spcPct val="0"/>
                </a:spcBef>
                <a:buNone/>
              </a:pPr>
              <a:t>2.5</a:t>
            </a:fld>
            <a:endParaRPr kumimoji="1" lang="en-US" altLang="ja-JP" sz="1000" dirty="0"/>
          </a:p>
        </p:txBody>
      </p:sp>
      <p:sp useBgFill="1">
        <p:nvSpPr>
          <p:cNvPr id="395" name="テキスト プレースホルダ 9">
            <a:extLst>
              <a:ext uri="{FF2B5EF4-FFF2-40B4-BE49-F238E27FC236}">
                <a16:creationId xmlns:a16="http://schemas.microsoft.com/office/drawing/2014/main" id="{14C27D79-71FC-BFB7-697A-6748CF4CDECD}"/>
              </a:ext>
            </a:extLst>
          </p:cNvPr>
          <p:cNvSpPr>
            <a:spLocks/>
          </p:cNvSpPr>
          <p:nvPr>
            <p:custDataLst>
              <p:tags r:id="rId54"/>
            </p:custDataLst>
          </p:nvPr>
        </p:nvSpPr>
        <p:spPr bwMode="gray">
          <a:xfrm>
            <a:off x="2646363" y="50974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0C7F7-7BF3-4DDB-8B30-3116848B7419}" type="datetime'''''''''''3''''''''''''''''''''''''''.''''''''''''''0'''">
              <a:rPr lang="en-US" altLang="en-US" sz="1000" smtClean="0">
                <a:effectLst/>
              </a:rPr>
              <a:pPr marL="0" lvl="0" indent="0" algn="ctr">
                <a:spcBef>
                  <a:spcPct val="0"/>
                </a:spcBef>
                <a:buNone/>
              </a:pPr>
              <a:t>3.0</a:t>
            </a:fld>
            <a:endParaRPr kumimoji="1" lang="en-US" altLang="ja-JP" sz="1000" dirty="0"/>
          </a:p>
        </p:txBody>
      </p:sp>
      <p:sp useBgFill="1">
        <p:nvSpPr>
          <p:cNvPr id="412" name="テキスト プレースホルダ 9">
            <a:extLst>
              <a:ext uri="{FF2B5EF4-FFF2-40B4-BE49-F238E27FC236}">
                <a16:creationId xmlns:a16="http://schemas.microsoft.com/office/drawing/2014/main" id="{859C2F02-CD83-8501-E09E-FA0ED57ACEED}"/>
              </a:ext>
            </a:extLst>
          </p:cNvPr>
          <p:cNvSpPr>
            <a:spLocks/>
          </p:cNvSpPr>
          <p:nvPr>
            <p:custDataLst>
              <p:tags r:id="rId55"/>
            </p:custDataLst>
          </p:nvPr>
        </p:nvSpPr>
        <p:spPr bwMode="gray">
          <a:xfrm>
            <a:off x="3489325" y="5086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0EF9E1-3501-4D00-82A9-0499C34A1D19}" type="datetime'''''''''''3.''''2'''''">
              <a:rPr lang="en-US" altLang="en-US" sz="1000" smtClean="0">
                <a:effectLst/>
              </a:rPr>
              <a:pPr marL="0" lvl="0" indent="0" algn="ctr">
                <a:spcBef>
                  <a:spcPct val="0"/>
                </a:spcBef>
                <a:buNone/>
              </a:pPr>
              <a:t>3.2</a:t>
            </a:fld>
            <a:endParaRPr kumimoji="1" lang="en-US" altLang="ja-JP" sz="1000" dirty="0"/>
          </a:p>
        </p:txBody>
      </p:sp>
      <p:sp useBgFill="1">
        <p:nvSpPr>
          <p:cNvPr id="413" name="テキスト プレースホルダ 9">
            <a:extLst>
              <a:ext uri="{FF2B5EF4-FFF2-40B4-BE49-F238E27FC236}">
                <a16:creationId xmlns:a16="http://schemas.microsoft.com/office/drawing/2014/main" id="{9807164E-59D1-6E78-B5DA-8BC66C76383F}"/>
              </a:ext>
            </a:extLst>
          </p:cNvPr>
          <p:cNvSpPr>
            <a:spLocks/>
          </p:cNvSpPr>
          <p:nvPr>
            <p:custDataLst>
              <p:tags r:id="rId56"/>
            </p:custDataLst>
          </p:nvPr>
        </p:nvSpPr>
        <p:spPr bwMode="gray">
          <a:xfrm>
            <a:off x="3910013" y="5086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10AB96-8D31-4474-BA0E-EA8A66F262DE}" type="datetime'3''''.''''''''''''''''''''''''''''''2'''''''''">
              <a:rPr lang="en-US" altLang="en-US" sz="1000" smtClean="0">
                <a:effectLst/>
              </a:rPr>
              <a:pPr marL="0" lvl="0" indent="0" algn="ctr">
                <a:spcBef>
                  <a:spcPct val="0"/>
                </a:spcBef>
                <a:buNone/>
              </a:pPr>
              <a:t>3.2</a:t>
            </a:fld>
            <a:endParaRPr kumimoji="1" lang="en-US" altLang="ja-JP" sz="1000" dirty="0"/>
          </a:p>
        </p:txBody>
      </p:sp>
      <p:sp useBgFill="1">
        <p:nvSpPr>
          <p:cNvPr id="414" name="テキスト プレースホルダ 9">
            <a:extLst>
              <a:ext uri="{FF2B5EF4-FFF2-40B4-BE49-F238E27FC236}">
                <a16:creationId xmlns:a16="http://schemas.microsoft.com/office/drawing/2014/main" id="{F9E37A60-35C2-7B71-BCA1-D3ABDF294D24}"/>
              </a:ext>
            </a:extLst>
          </p:cNvPr>
          <p:cNvSpPr>
            <a:spLocks/>
          </p:cNvSpPr>
          <p:nvPr>
            <p:custDataLst>
              <p:tags r:id="rId57"/>
            </p:custDataLst>
          </p:nvPr>
        </p:nvSpPr>
        <p:spPr bwMode="gray">
          <a:xfrm>
            <a:off x="4330700" y="50800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B3A0A2-46F9-49E0-8E96-4F3512CBAB07}" type="datetime'3''''''''.''''''''''''''''''''''''''''''''''''''''''''''''3'''">
              <a:rPr lang="en-US" altLang="en-US" sz="1000" smtClean="0">
                <a:effectLst/>
              </a:rPr>
              <a:pPr marL="0" lvl="0" indent="0" algn="ctr">
                <a:spcBef>
                  <a:spcPct val="0"/>
                </a:spcBef>
                <a:buNone/>
              </a:pPr>
              <a:t>3.3</a:t>
            </a:fld>
            <a:endParaRPr kumimoji="1" lang="en-US" altLang="ja-JP" sz="1000" dirty="0"/>
          </a:p>
        </p:txBody>
      </p:sp>
      <p:sp useBgFill="1">
        <p:nvSpPr>
          <p:cNvPr id="415" name="テキスト プレースホルダ 9">
            <a:extLst>
              <a:ext uri="{FF2B5EF4-FFF2-40B4-BE49-F238E27FC236}">
                <a16:creationId xmlns:a16="http://schemas.microsoft.com/office/drawing/2014/main" id="{D55355A1-F994-3B43-7D6E-91BD73A9B16E}"/>
              </a:ext>
            </a:extLst>
          </p:cNvPr>
          <p:cNvSpPr>
            <a:spLocks/>
          </p:cNvSpPr>
          <p:nvPr>
            <p:custDataLst>
              <p:tags r:id="rId58"/>
            </p:custDataLst>
          </p:nvPr>
        </p:nvSpPr>
        <p:spPr bwMode="gray">
          <a:xfrm>
            <a:off x="4752975" y="50736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ED2C50-C54A-4DF0-B4A7-C1CAEBDCDEB2}" type="datetime'''''''''''''''3''''''''''''''''''''''''''.''''''''''''4'''">
              <a:rPr lang="en-US" altLang="en-US" sz="1000" smtClean="0">
                <a:effectLst/>
              </a:rPr>
              <a:pPr marL="0" lvl="0" indent="0" algn="ctr">
                <a:spcBef>
                  <a:spcPct val="0"/>
                </a:spcBef>
                <a:buNone/>
              </a:pPr>
              <a:t>3.4</a:t>
            </a:fld>
            <a:endParaRPr kumimoji="1" lang="en-US" altLang="ja-JP" sz="1000" dirty="0"/>
          </a:p>
        </p:txBody>
      </p:sp>
      <p:sp useBgFill="1">
        <p:nvSpPr>
          <p:cNvPr id="416" name="テキスト プレースホルダ 9">
            <a:extLst>
              <a:ext uri="{FF2B5EF4-FFF2-40B4-BE49-F238E27FC236}">
                <a16:creationId xmlns:a16="http://schemas.microsoft.com/office/drawing/2014/main" id="{92A2C16F-AACF-DCCF-0809-51D4966EB7B0}"/>
              </a:ext>
            </a:extLst>
          </p:cNvPr>
          <p:cNvSpPr>
            <a:spLocks/>
          </p:cNvSpPr>
          <p:nvPr>
            <p:custDataLst>
              <p:tags r:id="rId59"/>
            </p:custDataLst>
          </p:nvPr>
        </p:nvSpPr>
        <p:spPr bwMode="gray">
          <a:xfrm>
            <a:off x="5173663" y="50673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94239F-F6F5-4DC4-904D-F1BF5DBE4D9E}" type="datetime'''''''''''''''3''''''.''''''''5'''''''''''">
              <a:rPr lang="en-US" altLang="en-US" sz="1000" smtClean="0">
                <a:effectLst/>
              </a:rPr>
              <a:pPr marL="0" lvl="0" indent="0" algn="ctr">
                <a:spcBef>
                  <a:spcPct val="0"/>
                </a:spcBef>
                <a:buNone/>
              </a:pPr>
              <a:t>3.5</a:t>
            </a:fld>
            <a:endParaRPr kumimoji="1" lang="en-US" altLang="ja-JP" sz="1000" dirty="0"/>
          </a:p>
        </p:txBody>
      </p:sp>
      <p:sp useBgFill="1">
        <p:nvSpPr>
          <p:cNvPr id="417" name="テキスト プレースホルダ 9">
            <a:extLst>
              <a:ext uri="{FF2B5EF4-FFF2-40B4-BE49-F238E27FC236}">
                <a16:creationId xmlns:a16="http://schemas.microsoft.com/office/drawing/2014/main" id="{EE3CB92C-6D48-9C6A-BD3A-9FB653E3EF5E}"/>
              </a:ext>
            </a:extLst>
          </p:cNvPr>
          <p:cNvSpPr>
            <a:spLocks/>
          </p:cNvSpPr>
          <p:nvPr>
            <p:custDataLst>
              <p:tags r:id="rId60"/>
            </p:custDataLst>
          </p:nvPr>
        </p:nvSpPr>
        <p:spPr bwMode="gray">
          <a:xfrm>
            <a:off x="5594350" y="5062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001069-6754-4410-A806-C5D0B8851C6D}" type="datetime'''''''''''''''''''''3''''.''''''''6'''''''''''''''''''''''">
              <a:rPr lang="en-US" altLang="en-US" sz="1000" smtClean="0">
                <a:effectLst/>
              </a:rPr>
              <a:pPr marL="0" lvl="0" indent="0" algn="ctr">
                <a:spcBef>
                  <a:spcPct val="0"/>
                </a:spcBef>
                <a:buNone/>
              </a:pPr>
              <a:t>3.6</a:t>
            </a:fld>
            <a:endParaRPr kumimoji="1" lang="en-US" altLang="ja-JP" sz="1000" dirty="0"/>
          </a:p>
        </p:txBody>
      </p:sp>
      <p:sp useBgFill="1">
        <p:nvSpPr>
          <p:cNvPr id="418" name="テキスト プレースホルダ 9">
            <a:extLst>
              <a:ext uri="{FF2B5EF4-FFF2-40B4-BE49-F238E27FC236}">
                <a16:creationId xmlns:a16="http://schemas.microsoft.com/office/drawing/2014/main" id="{CE8C4E66-1B5F-BF41-B8F2-D651BE4BAEEF}"/>
              </a:ext>
            </a:extLst>
          </p:cNvPr>
          <p:cNvSpPr>
            <a:spLocks/>
          </p:cNvSpPr>
          <p:nvPr>
            <p:custDataLst>
              <p:tags r:id="rId61"/>
            </p:custDataLst>
          </p:nvPr>
        </p:nvSpPr>
        <p:spPr bwMode="gray">
          <a:xfrm>
            <a:off x="6015038" y="5062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007BE5-C23C-42E6-85CC-239BE5393DAB}" type="datetime'''''''''''3''''''''''.''''''''''''''''''''''''''6'">
              <a:rPr lang="en-US" altLang="en-US" sz="1000" smtClean="0">
                <a:effectLst/>
              </a:rPr>
              <a:pPr marL="0" lvl="0" indent="0" algn="ctr">
                <a:spcBef>
                  <a:spcPct val="0"/>
                </a:spcBef>
                <a:buNone/>
              </a:pPr>
              <a:t>3.6</a:t>
            </a:fld>
            <a:endParaRPr kumimoji="1" lang="en-US" altLang="ja-JP" sz="1000" dirty="0"/>
          </a:p>
        </p:txBody>
      </p:sp>
      <p:sp useBgFill="1">
        <p:nvSpPr>
          <p:cNvPr id="411" name="テキスト プレースホルダ 9">
            <a:extLst>
              <a:ext uri="{FF2B5EF4-FFF2-40B4-BE49-F238E27FC236}">
                <a16:creationId xmlns:a16="http://schemas.microsoft.com/office/drawing/2014/main" id="{8765A801-4CAC-4EEE-B8F9-AA30D4C052C8}"/>
              </a:ext>
            </a:extLst>
          </p:cNvPr>
          <p:cNvSpPr>
            <a:spLocks/>
          </p:cNvSpPr>
          <p:nvPr>
            <p:custDataLst>
              <p:tags r:id="rId62"/>
            </p:custDataLst>
          </p:nvPr>
        </p:nvSpPr>
        <p:spPr bwMode="gray">
          <a:xfrm>
            <a:off x="3068638" y="50974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C16D06-F4E5-428E-9F25-D1AE6FDD4EF0}" type="datetime'''3''''''''''''''''''''''''''''''''.0'">
              <a:rPr lang="en-US" altLang="en-US" sz="1000" smtClean="0">
                <a:effectLst/>
              </a:rPr>
              <a:pPr marL="0" lvl="0" indent="0" algn="ctr">
                <a:spcBef>
                  <a:spcPct val="0"/>
                </a:spcBef>
                <a:buNone/>
              </a:pPr>
              <a:t>3.0</a:t>
            </a:fld>
            <a:endParaRPr kumimoji="1" lang="en-US" altLang="ja-JP" sz="1000" dirty="0"/>
          </a:p>
        </p:txBody>
      </p:sp>
      <p:sp useBgFill="1">
        <p:nvSpPr>
          <p:cNvPr id="420" name="テキスト プレースホルダ 9">
            <a:extLst>
              <a:ext uri="{FF2B5EF4-FFF2-40B4-BE49-F238E27FC236}">
                <a16:creationId xmlns:a16="http://schemas.microsoft.com/office/drawing/2014/main" id="{07AA5479-F2CA-9194-FB18-467D29DD0682}"/>
              </a:ext>
            </a:extLst>
          </p:cNvPr>
          <p:cNvSpPr>
            <a:spLocks/>
          </p:cNvSpPr>
          <p:nvPr>
            <p:custDataLst>
              <p:tags r:id="rId63"/>
            </p:custDataLst>
          </p:nvPr>
        </p:nvSpPr>
        <p:spPr bwMode="gray">
          <a:xfrm>
            <a:off x="6858000" y="5086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DC21E3-3924-45D1-8984-0F10BBB59F53}" type="datetime'''''''''''''''''''''''3''''''''.2'''''''''''''''''''''">
              <a:rPr lang="en-US" altLang="en-US" sz="1000" smtClean="0">
                <a:effectLst/>
              </a:rPr>
              <a:pPr marL="0" lvl="0" indent="0" algn="ctr">
                <a:spcBef>
                  <a:spcPct val="0"/>
                </a:spcBef>
                <a:buNone/>
              </a:pPr>
              <a:t>3.2</a:t>
            </a:fld>
            <a:endParaRPr kumimoji="1" lang="en-US" altLang="ja-JP" sz="1000" dirty="0"/>
          </a:p>
        </p:txBody>
      </p:sp>
      <p:sp useBgFill="1">
        <p:nvSpPr>
          <p:cNvPr id="421" name="テキスト プレースホルダ 9">
            <a:extLst>
              <a:ext uri="{FF2B5EF4-FFF2-40B4-BE49-F238E27FC236}">
                <a16:creationId xmlns:a16="http://schemas.microsoft.com/office/drawing/2014/main" id="{4D338CDB-1452-0070-812E-609BCBA28547}"/>
              </a:ext>
            </a:extLst>
          </p:cNvPr>
          <p:cNvSpPr>
            <a:spLocks/>
          </p:cNvSpPr>
          <p:nvPr>
            <p:custDataLst>
              <p:tags r:id="rId64"/>
            </p:custDataLst>
          </p:nvPr>
        </p:nvSpPr>
        <p:spPr bwMode="gray">
          <a:xfrm>
            <a:off x="7278688" y="50911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F71DC6-3ADC-47D7-97E2-5C9565596E2C}" type="datetime'''''''3''''.''''''''''''''''''''''''''''''''''1'''''''''''''">
              <a:rPr lang="en-US" altLang="en-US" sz="1000" smtClean="0">
                <a:effectLst/>
              </a:rPr>
              <a:pPr marL="0" lvl="0" indent="0" algn="ctr">
                <a:spcBef>
                  <a:spcPct val="0"/>
                </a:spcBef>
                <a:buNone/>
              </a:pPr>
              <a:t>3.1</a:t>
            </a:fld>
            <a:endParaRPr kumimoji="1" lang="en-US" altLang="ja-JP" sz="1000" dirty="0"/>
          </a:p>
        </p:txBody>
      </p:sp>
      <p:sp useBgFill="1">
        <p:nvSpPr>
          <p:cNvPr id="422" name="テキスト プレースホルダ 9">
            <a:extLst>
              <a:ext uri="{FF2B5EF4-FFF2-40B4-BE49-F238E27FC236}">
                <a16:creationId xmlns:a16="http://schemas.microsoft.com/office/drawing/2014/main" id="{DAF19423-D8A0-5798-1D80-4B2F43335C77}"/>
              </a:ext>
            </a:extLst>
          </p:cNvPr>
          <p:cNvSpPr>
            <a:spLocks/>
          </p:cNvSpPr>
          <p:nvPr>
            <p:custDataLst>
              <p:tags r:id="rId65"/>
            </p:custDataLst>
          </p:nvPr>
        </p:nvSpPr>
        <p:spPr bwMode="gray">
          <a:xfrm>
            <a:off x="7700963" y="50911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D509BE-976D-4D0E-A7AD-A056F8D2C1E7}" type="datetime'''''''''''''''''''''''''''3''''''.''''''1'''''''''''''''''''''">
              <a:rPr lang="en-US" altLang="en-US" sz="1000" smtClean="0">
                <a:effectLst/>
              </a:rPr>
              <a:pPr marL="0" lvl="0" indent="0" algn="ctr">
                <a:spcBef>
                  <a:spcPct val="0"/>
                </a:spcBef>
                <a:buNone/>
              </a:pPr>
              <a:t>3.1</a:t>
            </a:fld>
            <a:endParaRPr kumimoji="1" lang="en-US" altLang="ja-JP" sz="1000" dirty="0"/>
          </a:p>
        </p:txBody>
      </p:sp>
      <p:sp useBgFill="1">
        <p:nvSpPr>
          <p:cNvPr id="423" name="テキスト プレースホルダ 9">
            <a:extLst>
              <a:ext uri="{FF2B5EF4-FFF2-40B4-BE49-F238E27FC236}">
                <a16:creationId xmlns:a16="http://schemas.microsoft.com/office/drawing/2014/main" id="{C76A8D3C-0CFD-4C90-4E3A-067A4FB6DBB7}"/>
              </a:ext>
            </a:extLst>
          </p:cNvPr>
          <p:cNvSpPr>
            <a:spLocks/>
          </p:cNvSpPr>
          <p:nvPr>
            <p:custDataLst>
              <p:tags r:id="rId66"/>
            </p:custDataLst>
          </p:nvPr>
        </p:nvSpPr>
        <p:spPr bwMode="gray">
          <a:xfrm>
            <a:off x="8121650" y="5008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4DFC1-DD4B-4322-A6CA-4781E54F87D3}" type="datetime'''''''4''.''''''''5'''''''''''''''''''">
              <a:rPr lang="en-US" altLang="en-US" sz="1000" smtClean="0">
                <a:effectLst/>
              </a:rPr>
              <a:pPr marL="0" lvl="0" indent="0" algn="ctr">
                <a:spcBef>
                  <a:spcPct val="0"/>
                </a:spcBef>
                <a:buNone/>
              </a:pPr>
              <a:t>4.5</a:t>
            </a:fld>
            <a:endParaRPr kumimoji="1" lang="en-US" altLang="ja-JP" sz="1000" dirty="0"/>
          </a:p>
        </p:txBody>
      </p:sp>
      <p:sp useBgFill="1">
        <p:nvSpPr>
          <p:cNvPr id="424" name="テキスト プレースホルダ 9">
            <a:extLst>
              <a:ext uri="{FF2B5EF4-FFF2-40B4-BE49-F238E27FC236}">
                <a16:creationId xmlns:a16="http://schemas.microsoft.com/office/drawing/2014/main" id="{C54F25EF-EEFF-AF3F-81DE-0D8CF2467260}"/>
              </a:ext>
            </a:extLst>
          </p:cNvPr>
          <p:cNvSpPr>
            <a:spLocks/>
          </p:cNvSpPr>
          <p:nvPr>
            <p:custDataLst>
              <p:tags r:id="rId67"/>
            </p:custDataLst>
          </p:nvPr>
        </p:nvSpPr>
        <p:spPr bwMode="gray">
          <a:xfrm>
            <a:off x="8542338" y="50800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F0032-FC38-4D89-9647-F9097E55D0AB}" type="datetime'''''''''''''''''''3''''''''''''''''''''.''''''''''''''3'''''''">
              <a:rPr lang="en-US" altLang="en-US" sz="1000" smtClean="0">
                <a:effectLst/>
              </a:rPr>
              <a:pPr marL="0" lvl="0" indent="0" algn="ctr">
                <a:spcBef>
                  <a:spcPct val="0"/>
                </a:spcBef>
                <a:buNone/>
              </a:pPr>
              <a:t>3.3</a:t>
            </a:fld>
            <a:endParaRPr kumimoji="1" lang="en-US" altLang="ja-JP" sz="1000" dirty="0"/>
          </a:p>
        </p:txBody>
      </p:sp>
      <p:sp useBgFill="1">
        <p:nvSpPr>
          <p:cNvPr id="425" name="テキスト プレースホルダ 9">
            <a:extLst>
              <a:ext uri="{FF2B5EF4-FFF2-40B4-BE49-F238E27FC236}">
                <a16:creationId xmlns:a16="http://schemas.microsoft.com/office/drawing/2014/main" id="{1859E397-A447-F090-49FC-26DAD8109EF6}"/>
              </a:ext>
            </a:extLst>
          </p:cNvPr>
          <p:cNvSpPr>
            <a:spLocks/>
          </p:cNvSpPr>
          <p:nvPr>
            <p:custDataLst>
              <p:tags r:id="rId68"/>
            </p:custDataLst>
          </p:nvPr>
        </p:nvSpPr>
        <p:spPr bwMode="gray">
          <a:xfrm>
            <a:off x="8963025" y="5062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E028B4-920C-45AC-9414-924E3DCD3B19}" type="datetime'''''''''''3''''''.''''''6'''''''''''''''''''''''''''''''">
              <a:rPr lang="en-US" altLang="en-US" sz="1000" smtClean="0">
                <a:effectLst/>
              </a:rPr>
              <a:pPr marL="0" lvl="0" indent="0" algn="ctr">
                <a:spcBef>
                  <a:spcPct val="0"/>
                </a:spcBef>
                <a:buNone/>
              </a:pPr>
              <a:t>3.6</a:t>
            </a:fld>
            <a:endParaRPr kumimoji="1" lang="en-US" altLang="ja-JP" sz="1000" dirty="0"/>
          </a:p>
        </p:txBody>
      </p:sp>
      <p:sp useBgFill="1">
        <p:nvSpPr>
          <p:cNvPr id="426" name="テキスト プレースホルダ 9">
            <a:extLst>
              <a:ext uri="{FF2B5EF4-FFF2-40B4-BE49-F238E27FC236}">
                <a16:creationId xmlns:a16="http://schemas.microsoft.com/office/drawing/2014/main" id="{93AFDA72-7D83-57A7-5A3B-7AD97F70A6B9}"/>
              </a:ext>
            </a:extLst>
          </p:cNvPr>
          <p:cNvSpPr>
            <a:spLocks/>
          </p:cNvSpPr>
          <p:nvPr>
            <p:custDataLst>
              <p:tags r:id="rId69"/>
            </p:custDataLst>
          </p:nvPr>
        </p:nvSpPr>
        <p:spPr bwMode="gray">
          <a:xfrm>
            <a:off x="9385300" y="5056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9B370-9D79-4C24-8734-23CDC4126047}" type="datetime'''''''''''''''''''3''''''''''''''''''''''''.7'''">
              <a:rPr lang="en-US" altLang="en-US" sz="1000" smtClean="0">
                <a:effectLst/>
              </a:rPr>
              <a:pPr marL="0" lvl="0" indent="0" algn="ctr">
                <a:spcBef>
                  <a:spcPct val="0"/>
                </a:spcBef>
                <a:buNone/>
              </a:pPr>
              <a:t>3.7</a:t>
            </a:fld>
            <a:endParaRPr kumimoji="1" lang="en-US" altLang="ja-JP" sz="1000" dirty="0"/>
          </a:p>
        </p:txBody>
      </p:sp>
      <p:sp useBgFill="1">
        <p:nvSpPr>
          <p:cNvPr id="419" name="テキスト プレースホルダ 9">
            <a:extLst>
              <a:ext uri="{FF2B5EF4-FFF2-40B4-BE49-F238E27FC236}">
                <a16:creationId xmlns:a16="http://schemas.microsoft.com/office/drawing/2014/main" id="{A156EED2-DA8D-FB0F-05AB-E4C92521C44B}"/>
              </a:ext>
            </a:extLst>
          </p:cNvPr>
          <p:cNvSpPr>
            <a:spLocks/>
          </p:cNvSpPr>
          <p:nvPr>
            <p:custDataLst>
              <p:tags r:id="rId70"/>
            </p:custDataLst>
          </p:nvPr>
        </p:nvSpPr>
        <p:spPr bwMode="gray">
          <a:xfrm>
            <a:off x="6437313" y="50800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FEA84-4CEB-46D4-B4BB-78ABC6087F83}" type="datetime'''''''''''''3''''''''''''''''''''.''''''''''''''''''''''3'''">
              <a:rPr lang="en-US" altLang="en-US" sz="1000" smtClean="0">
                <a:effectLst/>
              </a:rPr>
              <a:pPr marL="0" lvl="0" indent="0" algn="ctr">
                <a:spcBef>
                  <a:spcPct val="0"/>
                </a:spcBef>
                <a:buNone/>
              </a:pPr>
              <a:t>3.3</a:t>
            </a:fld>
            <a:endParaRPr kumimoji="1" lang="en-US" altLang="ja-JP" sz="1000" dirty="0"/>
          </a:p>
        </p:txBody>
      </p:sp>
      <p:cxnSp>
        <p:nvCxnSpPr>
          <p:cNvPr id="346" name="Straight Connector 345">
            <a:extLst>
              <a:ext uri="{FF2B5EF4-FFF2-40B4-BE49-F238E27FC236}">
                <a16:creationId xmlns:a16="http://schemas.microsoft.com/office/drawing/2014/main" id="{39990857-6989-DD71-E114-DA8B2CD135C0}"/>
              </a:ext>
            </a:extLst>
          </p:cNvPr>
          <p:cNvCxnSpPr/>
          <p:nvPr>
            <p:custDataLst>
              <p:tags r:id="rId71"/>
            </p:custDataLst>
          </p:nvPr>
        </p:nvCxnSpPr>
        <p:spPr bwMode="gray">
          <a:xfrm>
            <a:off x="1266825" y="2586038"/>
            <a:ext cx="233363"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896AF7F4-9221-6FF0-129F-6BD034AEEBAD}"/>
              </a:ext>
            </a:extLst>
          </p:cNvPr>
          <p:cNvCxnSpPr/>
          <p:nvPr>
            <p:custDataLst>
              <p:tags r:id="rId72"/>
            </p:custDataLst>
          </p:nvPr>
        </p:nvCxnSpPr>
        <p:spPr bwMode="gray">
          <a:xfrm>
            <a:off x="1266825" y="2789238"/>
            <a:ext cx="233363"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F0FC41DA-2280-CE94-20F7-75AAF48DAAB1}"/>
              </a:ext>
            </a:extLst>
          </p:cNvPr>
          <p:cNvCxnSpPr/>
          <p:nvPr>
            <p:custDataLst>
              <p:tags r:id="rId73"/>
            </p:custDataLst>
          </p:nvPr>
        </p:nvCxnSpPr>
        <p:spPr bwMode="gray">
          <a:xfrm>
            <a:off x="1266825" y="2992438"/>
            <a:ext cx="233363" cy="0"/>
          </a:xfrm>
          <a:prstGeom prst="line">
            <a:avLst/>
          </a:prstGeom>
          <a:ln w="19050" cap="rnd"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FFA35E5F-360B-1208-C6AF-71C8FD1D3CEE}"/>
              </a:ext>
            </a:extLst>
          </p:cNvPr>
          <p:cNvCxnSpPr/>
          <p:nvPr>
            <p:custDataLst>
              <p:tags r:id="rId74"/>
            </p:custDataLst>
          </p:nvPr>
        </p:nvCxnSpPr>
        <p:spPr bwMode="gray">
          <a:xfrm>
            <a:off x="1266825" y="3195638"/>
            <a:ext cx="233363"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id="{FB2C171F-6EC3-9E04-2CA8-F0ABF66DFEA2}"/>
              </a:ext>
            </a:extLst>
          </p:cNvPr>
          <p:cNvCxnSpPr/>
          <p:nvPr>
            <p:custDataLst>
              <p:tags r:id="rId75"/>
            </p:custDataLst>
          </p:nvPr>
        </p:nvCxnSpPr>
        <p:spPr bwMode="gray">
          <a:xfrm>
            <a:off x="1266825" y="3398838"/>
            <a:ext cx="233363" cy="0"/>
          </a:xfrm>
          <a:prstGeom prst="line">
            <a:avLst/>
          </a:prstGeom>
          <a:ln w="19050" cap="rnd"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3" name="Oval 372">
            <a:extLst>
              <a:ext uri="{FF2B5EF4-FFF2-40B4-BE49-F238E27FC236}">
                <a16:creationId xmlns:a16="http://schemas.microsoft.com/office/drawing/2014/main" id="{87527017-D88B-13EE-4955-EB5B67968AC4}"/>
              </a:ext>
            </a:extLst>
          </p:cNvPr>
          <p:cNvSpPr/>
          <p:nvPr>
            <p:custDataLst>
              <p:tags r:id="rId76"/>
            </p:custDataLst>
          </p:nvPr>
        </p:nvSpPr>
        <p:spPr bwMode="auto">
          <a:xfrm>
            <a:off x="1350963" y="2554288"/>
            <a:ext cx="63500" cy="63500"/>
          </a:xfrm>
          <a:prstGeom prst="ellipse">
            <a:avLst/>
          </a:prstGeom>
          <a:solidFill>
            <a:schemeClr val="accent1"/>
          </a:solidFill>
          <a:ln w="952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6" name="Isosceles Triangle 375">
            <a:extLst>
              <a:ext uri="{FF2B5EF4-FFF2-40B4-BE49-F238E27FC236}">
                <a16:creationId xmlns:a16="http://schemas.microsoft.com/office/drawing/2014/main" id="{81023362-3F4F-F414-BB87-5B7960C726CE}"/>
              </a:ext>
            </a:extLst>
          </p:cNvPr>
          <p:cNvSpPr/>
          <p:nvPr>
            <p:custDataLst>
              <p:tags r:id="rId77"/>
            </p:custDataLst>
          </p:nvPr>
        </p:nvSpPr>
        <p:spPr bwMode="auto">
          <a:xfrm>
            <a:off x="1350963" y="3367088"/>
            <a:ext cx="63500" cy="63500"/>
          </a:xfrm>
          <a:prstGeom prst="triangle">
            <a:avLst/>
          </a:prstGeom>
          <a:solidFill>
            <a:srgbClr val="969696"/>
          </a:solidFill>
          <a:ln w="9525" cap="flat" cmpd="sng" algn="ctr">
            <a:solidFill>
              <a:srgbClr val="96969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4" name="Diamond 383">
            <a:extLst>
              <a:ext uri="{FF2B5EF4-FFF2-40B4-BE49-F238E27FC236}">
                <a16:creationId xmlns:a16="http://schemas.microsoft.com/office/drawing/2014/main" id="{106C460C-5888-0C4E-F8D8-23ECC450C7B5}"/>
              </a:ext>
            </a:extLst>
          </p:cNvPr>
          <p:cNvSpPr/>
          <p:nvPr>
            <p:custDataLst>
              <p:tags r:id="rId78"/>
            </p:custDataLst>
          </p:nvPr>
        </p:nvSpPr>
        <p:spPr bwMode="auto">
          <a:xfrm>
            <a:off x="1350963" y="2757488"/>
            <a:ext cx="63500" cy="63500"/>
          </a:xfrm>
          <a:prstGeom prst="diamond">
            <a:avLst/>
          </a:prstGeom>
          <a:solidFill>
            <a:schemeClr val="accent2"/>
          </a:solidFill>
          <a:ln w="9525"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Rectangle 407">
            <a:extLst>
              <a:ext uri="{FF2B5EF4-FFF2-40B4-BE49-F238E27FC236}">
                <a16:creationId xmlns:a16="http://schemas.microsoft.com/office/drawing/2014/main" id="{7FED1F65-DA3B-3707-71B5-B430ACDA6BEF}"/>
              </a:ext>
            </a:extLst>
          </p:cNvPr>
          <p:cNvSpPr/>
          <p:nvPr>
            <p:custDataLst>
              <p:tags r:id="rId79"/>
            </p:custDataLst>
          </p:nvPr>
        </p:nvSpPr>
        <p:spPr bwMode="auto">
          <a:xfrm>
            <a:off x="1350963" y="2960688"/>
            <a:ext cx="63500" cy="63500"/>
          </a:xfrm>
          <a:prstGeom prst="rect">
            <a:avLst/>
          </a:prstGeom>
          <a:solidFill>
            <a:schemeClr val="accent3"/>
          </a:solidFill>
          <a:ln w="9525" cap="flat"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Oval 427">
            <a:extLst>
              <a:ext uri="{FF2B5EF4-FFF2-40B4-BE49-F238E27FC236}">
                <a16:creationId xmlns:a16="http://schemas.microsoft.com/office/drawing/2014/main" id="{3D93ECF4-829D-8633-F8D2-35733850C85A}"/>
              </a:ext>
            </a:extLst>
          </p:cNvPr>
          <p:cNvSpPr/>
          <p:nvPr>
            <p:custDataLst>
              <p:tags r:id="rId80"/>
            </p:custDataLst>
          </p:nvPr>
        </p:nvSpPr>
        <p:spPr bwMode="auto">
          <a:xfrm>
            <a:off x="1350963" y="3163888"/>
            <a:ext cx="63500" cy="63500"/>
          </a:xfrm>
          <a:prstGeom prst="ellipse">
            <a:avLst/>
          </a:prstGeom>
          <a:solidFill>
            <a:srgbClr val="FFFFFF"/>
          </a:solidFill>
          <a:ln w="9525" cap="flat" cmpd="sng" algn="ctr">
            <a:solidFill>
              <a:schemeClr val="accent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テキスト プレースホルダ 9">
            <a:extLst>
              <a:ext uri="{FF2B5EF4-FFF2-40B4-BE49-F238E27FC236}">
                <a16:creationId xmlns:a16="http://schemas.microsoft.com/office/drawing/2014/main" id="{441F6F56-E989-B7C7-6F5F-90DF2905C44D}"/>
              </a:ext>
            </a:extLst>
          </p:cNvPr>
          <p:cNvSpPr>
            <a:spLocks/>
          </p:cNvSpPr>
          <p:nvPr>
            <p:custDataLst>
              <p:tags r:id="rId81"/>
            </p:custDataLst>
          </p:nvPr>
        </p:nvSpPr>
        <p:spPr bwMode="auto">
          <a:xfrm>
            <a:off x="1560513" y="3327400"/>
            <a:ext cx="1973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B5EB0DF-75E4-4214-8FAC-E57BFAA07980}" type="datetime'''''第''二''''''分''''''位（''''2番''目に''高い20''''''％の人''''''口）'''''">
              <a:rPr lang="ja-JP" altLang="en-US" sz="1000" smtClean="0">
                <a:effectLst/>
              </a:rPr>
              <a:pPr marL="0" lvl="0" indent="0">
                <a:spcBef>
                  <a:spcPct val="0"/>
                </a:spcBef>
                <a:buNone/>
              </a:pPr>
              <a:t>第二分位（2番目に高い20％の人口）</a:t>
            </a:fld>
            <a:endParaRPr kumimoji="1" lang="en-US" altLang="ja-JP" sz="1000" dirty="0"/>
          </a:p>
        </p:txBody>
      </p:sp>
      <p:sp>
        <p:nvSpPr>
          <p:cNvPr id="341" name="テキスト プレースホルダ 9">
            <a:extLst>
              <a:ext uri="{FF2B5EF4-FFF2-40B4-BE49-F238E27FC236}">
                <a16:creationId xmlns:a16="http://schemas.microsoft.com/office/drawing/2014/main" id="{67EC5E40-E397-5EE5-5212-72E114BFBBD2}"/>
              </a:ext>
            </a:extLst>
          </p:cNvPr>
          <p:cNvSpPr>
            <a:spLocks/>
          </p:cNvSpPr>
          <p:nvPr>
            <p:custDataLst>
              <p:tags r:id="rId82"/>
            </p:custDataLst>
          </p:nvPr>
        </p:nvSpPr>
        <p:spPr bwMode="auto">
          <a:xfrm>
            <a:off x="1560513" y="2514600"/>
            <a:ext cx="175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C86C9E2-7C47-4E72-A9EA-54CD2E34F96A}" type="datetime'第''''五''分位''（''最も高い2''''''''''''''''''''0''％''''''''''の人''口）'">
              <a:rPr lang="ja-JP" altLang="en-US" sz="1000" smtClean="0">
                <a:effectLst/>
              </a:rPr>
              <a:pPr marL="0" lvl="0" indent="0">
                <a:spcBef>
                  <a:spcPct val="0"/>
                </a:spcBef>
                <a:buNone/>
              </a:pPr>
              <a:t>第五分位（最も高い20％の人口）</a:t>
            </a:fld>
            <a:endParaRPr kumimoji="1" lang="en-US" altLang="ja-JP" sz="1000" dirty="0"/>
          </a:p>
        </p:txBody>
      </p:sp>
      <p:sp>
        <p:nvSpPr>
          <p:cNvPr id="342" name="テキスト プレースホルダ 9">
            <a:extLst>
              <a:ext uri="{FF2B5EF4-FFF2-40B4-BE49-F238E27FC236}">
                <a16:creationId xmlns:a16="http://schemas.microsoft.com/office/drawing/2014/main" id="{98A00B94-83D5-8628-F01F-AF47F5BFFF39}"/>
              </a:ext>
            </a:extLst>
          </p:cNvPr>
          <p:cNvSpPr>
            <a:spLocks/>
          </p:cNvSpPr>
          <p:nvPr>
            <p:custDataLst>
              <p:tags r:id="rId83"/>
            </p:custDataLst>
          </p:nvPr>
        </p:nvSpPr>
        <p:spPr bwMode="auto">
          <a:xfrm>
            <a:off x="1560513" y="2717800"/>
            <a:ext cx="1663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6C32CCE-29C1-4D52-804C-365923287970}" type="datetime'''第三分''''位''（''中間''''''''''の''''''20''％''''の人''口''''）'''''">
              <a:rPr lang="ja-JP" altLang="en-US" sz="1000" smtClean="0">
                <a:effectLst/>
              </a:rPr>
              <a:pPr marL="0" lvl="0" indent="0">
                <a:spcBef>
                  <a:spcPct val="0"/>
                </a:spcBef>
                <a:buNone/>
              </a:pPr>
              <a:t>第三分位（中間の20％の人口）</a:t>
            </a:fld>
            <a:endParaRPr kumimoji="1" lang="en-US" altLang="ja-JP" sz="1000" dirty="0"/>
          </a:p>
        </p:txBody>
      </p:sp>
      <p:sp>
        <p:nvSpPr>
          <p:cNvPr id="343" name="テキスト プレースホルダ 9">
            <a:extLst>
              <a:ext uri="{FF2B5EF4-FFF2-40B4-BE49-F238E27FC236}">
                <a16:creationId xmlns:a16="http://schemas.microsoft.com/office/drawing/2014/main" id="{6E0A4C4E-5F45-7119-E137-D838067DFC82}"/>
              </a:ext>
            </a:extLst>
          </p:cNvPr>
          <p:cNvSpPr>
            <a:spLocks/>
          </p:cNvSpPr>
          <p:nvPr>
            <p:custDataLst>
              <p:tags r:id="rId84"/>
            </p:custDataLst>
          </p:nvPr>
        </p:nvSpPr>
        <p:spPr bwMode="auto">
          <a:xfrm>
            <a:off x="1560513" y="2921000"/>
            <a:ext cx="1973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639E97B-F59C-43DB-BBEA-ABFCE47EE549}" type="datetime'第''''''四''''''分位''''''''（2''番''目''に高い2''0％の''''''人''''''口）'">
              <a:rPr lang="ja-JP" altLang="en-US" sz="1000" smtClean="0">
                <a:effectLst/>
              </a:rPr>
              <a:pPr marL="0" lvl="0" indent="0">
                <a:spcBef>
                  <a:spcPct val="0"/>
                </a:spcBef>
                <a:buNone/>
              </a:pPr>
              <a:t>第四分位（2番目に高い20％の人口）</a:t>
            </a:fld>
            <a:endParaRPr kumimoji="1" lang="en-US" altLang="ja-JP" sz="1000" dirty="0"/>
          </a:p>
        </p:txBody>
      </p:sp>
      <p:sp>
        <p:nvSpPr>
          <p:cNvPr id="344" name="テキスト プレースホルダ 9">
            <a:extLst>
              <a:ext uri="{FF2B5EF4-FFF2-40B4-BE49-F238E27FC236}">
                <a16:creationId xmlns:a16="http://schemas.microsoft.com/office/drawing/2014/main" id="{4F647C36-3C31-362D-82FE-199BE4154DF9}"/>
              </a:ext>
            </a:extLst>
          </p:cNvPr>
          <p:cNvSpPr>
            <a:spLocks/>
          </p:cNvSpPr>
          <p:nvPr>
            <p:custDataLst>
              <p:tags r:id="rId85"/>
            </p:custDataLst>
          </p:nvPr>
        </p:nvSpPr>
        <p:spPr bwMode="auto">
          <a:xfrm>
            <a:off x="1560513" y="3124200"/>
            <a:ext cx="175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8BB178-99CD-4F10-84C7-05318FB88740}" type="datetime'''''''第''''''一''''分''''位（''''最も''低''''い2''0％の''''''''人口）'">
              <a:rPr lang="ja-JP" altLang="en-US" sz="1000" smtClean="0">
                <a:effectLst/>
              </a:rPr>
              <a:pPr marL="0" lvl="0" indent="0">
                <a:spcBef>
                  <a:spcPct val="0"/>
                </a:spcBef>
                <a:buNone/>
              </a:pPr>
              <a:t>第一分位（最も低い20％の人口）</a:t>
            </a:fld>
            <a:endParaRPr kumimoji="1" lang="en-US" altLang="ja-JP" sz="1000" dirty="0"/>
          </a:p>
        </p:txBody>
      </p:sp>
    </p:spTree>
    <p:extLst>
      <p:ext uri="{BB962C8B-B14F-4D97-AF65-F5344CB8AC3E}">
        <p14:creationId xmlns:p14="http://schemas.microsoft.com/office/powerpoint/2010/main" val="724661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文部科学省による医療国際化関連事業は確認できなかった。</a:t>
            </a:r>
          </a:p>
        </p:txBody>
      </p:sp>
    </p:spTree>
    <p:extLst>
      <p:ext uri="{BB962C8B-B14F-4D97-AF65-F5344CB8AC3E}">
        <p14:creationId xmlns:p14="http://schemas.microsoft.com/office/powerpoint/2010/main" val="422509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 （</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3059179478"/>
              </p:ext>
            </p:extLst>
          </p:nvPr>
        </p:nvGraphicFramePr>
        <p:xfrm>
          <a:off x="200023" y="1412776"/>
          <a:ext cx="9508778" cy="42912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132258">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2404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292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アマゾン西部におけるローカル組織の活性化を通じた子どもの保健知識向上プロジェクト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※1</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rPr>
                        <a:t>HANDS</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マニコレ市役所、</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IDEAS</a:t>
                      </a:r>
                      <a:r>
                        <a:rPr lang="ja-JP" altLang="en-US" sz="1050" b="0" i="0" u="none" strike="noStrike" dirty="0" err="1">
                          <a:solidFill>
                            <a:srgbClr val="000000"/>
                          </a:solidFill>
                          <a:effectLst/>
                          <a:latin typeface="Arial" panose="020B0604020202020204" pitchFamily="34" charset="0"/>
                          <a:ea typeface="ＭＳ Ｐゴシック" panose="020B0600070205080204" pitchFamily="50" charset="-128"/>
                        </a:rPr>
                        <a:t>、</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rPr>
                        <a:t>Projeto</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 </a:t>
                      </a: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rPr>
                        <a:t>Arara</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AIDS</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患者およびその他の免疫不全患者における新規診断法による真菌症対策プロジェクト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chemeClr val="tx1"/>
                          </a:solidFill>
                          <a:effectLst/>
                          <a:latin typeface="Arial" panose="020B0604020202020204" pitchFamily="34" charset="0"/>
                          <a:ea typeface="ＭＳ Ｐゴシック" panose="020B0600070205080204" pitchFamily="50" charset="-128"/>
                        </a:rPr>
                        <a:t>1.7</a:t>
                      </a:r>
                    </a:p>
                    <a:p>
                      <a:pPr algn="ctr" fontAlgn="ct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rPr>
                        <a:t>（日本側）</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千葉大学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サンパウロ州立カンピーナス大学</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ポルトガル語圏アフリカ諸国対象結核対策コース</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エヴァンドロシャーガス研究院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人間的出産・出生ケアコース</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ブラジル・アクレ州の水銀汚染健康モニタリング強化プロジェクト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（地域提案型）</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国際水銀ラボ、水俣市、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国立水俣病総合研究センター</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保健省エバンドロシャーガス研究所、アクレ州リオブランコ</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IEC</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ラボラトリー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経橈骨動脈カテーテル法による虚血性心疾患治療普及促進事業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テルモ</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クリチバ市における生活習慣病対策を目的としたスマート・ヘルスケア普及促進事業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タニタ、タニタヘルスリンク</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00472" y="5949280"/>
            <a:ext cx="9432478" cy="51809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27215228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 （</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573418173"/>
              </p:ext>
            </p:extLst>
          </p:nvPr>
        </p:nvGraphicFramePr>
        <p:xfrm>
          <a:off x="200025" y="1372657"/>
          <a:ext cx="9508778" cy="486543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572149">
                  <a:extLst>
                    <a:ext uri="{9D8B030D-6E8A-4147-A177-3AD203B41FA5}">
                      <a16:colId xmlns:a16="http://schemas.microsoft.com/office/drawing/2014/main" val="20003"/>
                    </a:ext>
                  </a:extLst>
                </a:gridCol>
                <a:gridCol w="1299851">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2877">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99665">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85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PACS</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による遠隔画像診断技術を活用した医療連携普及促進事業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民間技術</a:t>
                      </a:r>
                      <a:endPar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普及促進</a:t>
                      </a:r>
                      <a:r>
                        <a:rPr kumimoji="1" lang="en-US" altLang="ja-JP" sz="105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mn-cs"/>
                        </a:rPr>
                        <a:t>※</a:t>
                      </a:r>
                    </a:p>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（健康・医療特別枠）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富士フイルム</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日系病院関係者、</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国立大学病院関係者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個別案件</a:t>
                      </a:r>
                      <a:endParaRPr kumimoji="1" lang="en-US" altLang="zh-TW"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r>
                        <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第三国研修</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821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ブラジルと日本の薬剤耐性を含む真菌感染症診断に関する研究とリファレンス協力体制強化プロジェクト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技術協力</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effectLst/>
                        </a:rPr>
                        <a:t>サンパウロ州立カンピーナス大学医学部</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5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病院緩和ケア教育プロジェクト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草の根技協（支援型）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学校法人日本赤十字学園　日本赤十字北海道看護大学 </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 </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北見赤十字病院</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dirty="0"/>
                        <a:t>医療機材供与を通じた保健システム強化計画 （</a:t>
                      </a:r>
                      <a:r>
                        <a:rPr lang="en-US" altLang="ja-JP" sz="1050" dirty="0"/>
                        <a:t>UNOPS</a:t>
                      </a:r>
                      <a:r>
                        <a:rPr lang="ja-JP" altLang="en-US" sz="1050" dirty="0"/>
                        <a:t>連携） </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dirty="0"/>
                        <a:t>5.03</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無償資金協力</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国連プロジェクト・サービス機関（</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UNOPS</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0199394"/>
                  </a:ext>
                </a:extLst>
              </a:tr>
              <a:tr h="625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dirty="0"/>
                        <a:t>新型コロナウイルス感染症に対する組織的能力強化プロジェクト </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dirty="0"/>
                        <a:t>2.00</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技術協力プロジェクト</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ペルナンブコ連邦大学・ケイゾアサミ免疫病理学センター（</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LIKA</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）およびオズワルドクルス財団（</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FIOCRUZ</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829095287"/>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サンパウロ市における音楽リハビリを活用した介護予防モデル構築 </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草の根技協 </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ゆらリズム</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EACH-USP</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（サンパウロ大学老年学部）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610122116"/>
                  </a:ext>
                </a:extLst>
              </a:tr>
              <a:tr h="42821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t>ウイルス防護アイソレーションガウン導入に係る案件化調査</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p>
                      <a:pPr algn="l"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案件化調査</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ワイケーエス</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サンパウロ州保健局 </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51173553"/>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p>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2027</a:t>
                      </a: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新型コロナウイルス感染症にかかるゲノム・モニタリング・ネットワーク強化プロジェクト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rPr>
                        <a:t>Fiocruz</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39521690"/>
                  </a:ext>
                </a:extLst>
              </a:tr>
            </a:tbl>
          </a:graphicData>
        </a:graphic>
      </p:graphicFrame>
      <p:sp>
        <p:nvSpPr>
          <p:cNvPr id="11" name="テキスト ボックス 10"/>
          <p:cNvSpPr txBox="1"/>
          <p:nvPr/>
        </p:nvSpPr>
        <p:spPr>
          <a:xfrm>
            <a:off x="200472" y="1082933"/>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025" y="6598097"/>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73497" y="6308725"/>
            <a:ext cx="9432478" cy="24622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811776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73050" y="6394695"/>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679910300"/>
              </p:ext>
            </p:extLst>
          </p:nvPr>
        </p:nvGraphicFramePr>
        <p:xfrm>
          <a:off x="200472" y="1196753"/>
          <a:ext cx="9504000" cy="509856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93621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4391432">
                  <a:extLst>
                    <a:ext uri="{9D8B030D-6E8A-4147-A177-3AD203B41FA5}">
                      <a16:colId xmlns:a16="http://schemas.microsoft.com/office/drawing/2014/main" val="20005"/>
                    </a:ext>
                  </a:extLst>
                </a:gridCol>
              </a:tblGrid>
              <a:tr h="238274">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834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肥満・糖尿病モデル動物におけるプロポリス由来機能性化合物の有効性検証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中部大学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肥満・糖尿病の予防・改善効果のある新規機能性食品を開発することを第</a:t>
                      </a:r>
                      <a:r>
                        <a:rPr kumimoji="1" lang="en-US" altLang="ja-JP"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の目的として、生体内吸収性改善のための脂質ナノ粒子化ブラジル産グリーンプロポリス製剤を作製して、物理化学的性状を解析。</a:t>
                      </a:r>
                      <a:endParaRPr kumimoji="1" lang="en-US" altLang="ja-JP"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ブラジル産グリーンプロポリスの更なる高付加価値化と科学的エビデンスの強化のために、ブラジル産グリーンプロポリス含まれる新規機能性成分を種々の細胞系を用いて探索し、作用機構を解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891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アマゾンフルーツのナノサプリ開発</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老化と健康に及ぼす栄養ゲノミクスおよび栄養遺伝学的影響</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首都大学東京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生活習慣病の予防や健康寿命の延長に有効なナノサプリメントの開発を目的として、アマゾン原産のグアラナ果実（</a:t>
                      </a:r>
                      <a:r>
                        <a:rPr kumimoji="1" lang="en-US" altLang="ja-JP"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GF</a:t>
                      </a:r>
                      <a:r>
                        <a:rPr kumimoji="1" lang="ja-JP" altLang="en-US"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）の機能性を分子、細胞、個体レベルで解明。</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29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新興・再興</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感染症制御</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プロジェクト</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新興・再興感染症を媒介する節足動物の対策に関する研究</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endParaRPr lang="zh-CN" altLang="en-US" sz="105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zh-CN" altLang="en-US" sz="1050" dirty="0">
                          <a:latin typeface="Arial" panose="020B0604020202020204" pitchFamily="34" charset="0"/>
                          <a:ea typeface="ＭＳ Ｐゴシック" panose="020B0600070205080204" pitchFamily="50" charset="-128"/>
                          <a:cs typeface="Arial" panose="020B0604020202020204" pitchFamily="34" charset="0"/>
                        </a:rPr>
                        <a:t>    国立感染症</a:t>
                      </a:r>
                      <a:br>
                        <a:rPr lang="en-US" altLang="zh-CN" sz="1050" dirty="0">
                          <a:latin typeface="Arial" panose="020B0604020202020204" pitchFamily="34" charset="0"/>
                          <a:ea typeface="ＭＳ Ｐゴシック" panose="020B0600070205080204" pitchFamily="50" charset="-128"/>
                          <a:cs typeface="Arial" panose="020B0604020202020204" pitchFamily="34" charset="0"/>
                        </a:rPr>
                      </a:br>
                      <a:r>
                        <a:rPr lang="zh-CN" altLang="en-US" sz="1050" dirty="0">
                          <a:latin typeface="Arial" panose="020B0604020202020204" pitchFamily="34" charset="0"/>
                          <a:ea typeface="ＭＳ Ｐゴシック" panose="020B0600070205080204" pitchFamily="50" charset="-128"/>
                          <a:cs typeface="Arial" panose="020B0604020202020204" pitchFamily="34" charset="0"/>
                        </a:rPr>
                        <a:t>研究所</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熱やチクングニア熱、近年ブラジルを中心に南北米大陸に拡大しているジカウイルス感染症をはじめとする新興・再興感染症を媒介するベクターの海外からの侵入の可能性や国内における分布・生息域の変化を踏まえた効果的な防除法等、ベクターコントロールの手法を確立することを目標とし、基礎的情報の収集と対策に向けた調査・研究を実施。</a:t>
                      </a:r>
                      <a:endParaRPr kumimoji="1" lang="en-US" altLang="ja-JP"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7773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ブラジルと日本の薬剤耐性を含む真菌感染症診断に関する研究とリファレンス協力体制強化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千葉大学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国内の深在性真菌症患者からの臨床分離株の収集を開始し、菌種の同定、薬剤感受性試験を行い、薬剤耐性と判定された株について耐性遺伝子の探索を実施。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4731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ブラジルにおける新興・再興感染症制御研究の推進</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にて流行している、あるいは流行が想定される感染症を対象に、海外研究拠点を整備し、新興・再興感染症の基礎的な研究を実施。現地に日本の大学等に所属する研究者が常駐し、長年にわたり信頼関係の築かれた現地の大学や研究機関等と連携して共同研究をするという他に例を見ない独創的な研究スキームを活かして、国内では得ることのできない感染症流行地の患者検体や臨床情報・データ等を活用する研究を推進（ベルナンブコ連邦大学 ケイゾウ・アサミ研究所）。</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597091046"/>
                  </a:ext>
                </a:extLst>
              </a:tr>
            </a:tbl>
          </a:graphicData>
        </a:graphic>
      </p:graphicFrame>
    </p:spTree>
    <p:extLst>
      <p:ext uri="{BB962C8B-B14F-4D97-AF65-F5344CB8AC3E}">
        <p14:creationId xmlns:p14="http://schemas.microsoft.com/office/powerpoint/2010/main" val="23266578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64568" y="2557664"/>
            <a:ext cx="3137952" cy="432050"/>
          </a:xfrm>
          <a:prstGeom prst="roundRect">
            <a:avLst>
              <a:gd name="adj" fmla="val 10050"/>
            </a:avLst>
          </a:prstGeom>
          <a:noFill/>
          <a:ln w="9525" cap="flat" cmpd="sng" algn="ctr">
            <a:noFill/>
            <a:prstDash val="solid"/>
            <a:round/>
            <a:headEnd type="none" w="med" len="med"/>
            <a:tailEnd type="none" w="med" len="med"/>
          </a:ln>
          <a:effectLst>
            <a:glow rad="50800">
              <a:schemeClr val="bg1">
                <a:lumMod val="50000"/>
                <a:alpha val="40000"/>
              </a:schemeClr>
            </a:glo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Ins="0" rtlCol="0" anchor="ctr"/>
          <a:lstStyle/>
          <a:p>
            <a:pPr marL="139700" indent="-139700">
              <a:lnSpc>
                <a:spcPct val="113000"/>
              </a:lnSpc>
              <a:spcAft>
                <a:spcPts val="200"/>
              </a:spcAft>
              <a:buClr>
                <a:schemeClr val="bg1">
                  <a:lumMod val="50000"/>
                </a:schemeClr>
              </a:buClr>
              <a:buSzPct val="80000"/>
              <a:buFont typeface="Wingdings" panose="05000000000000000000" pitchFamily="2" charset="2"/>
              <a:buChar char="l"/>
            </a:pPr>
            <a:endParaRPr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solidFill>
                  <a:srgbClr val="000000"/>
                </a:solidFill>
                <a:latin typeface="HGP創英角ｺﾞｼｯｸUB"/>
                <a:ea typeface="HGP創英角ｺﾞｼｯｸUB"/>
              </a:rPr>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年には在ブラジル日系医療機器メーカー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社、日本大使館、ブラジル日本商工会議所、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と官民合同対話を行った。</a:t>
            </a:r>
          </a:p>
        </p:txBody>
      </p:sp>
      <p:grpSp>
        <p:nvGrpSpPr>
          <p:cNvPr id="22" name="グループ化 21"/>
          <p:cNvGrpSpPr/>
          <p:nvPr/>
        </p:nvGrpSpPr>
        <p:grpSpPr>
          <a:xfrm rot="767249">
            <a:off x="7281420" y="3471926"/>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66" name="正方形/長方形 65"/>
          <p:cNvSpPr/>
          <p:nvPr/>
        </p:nvSpPr>
        <p:spPr>
          <a:xfrm>
            <a:off x="560514" y="3640460"/>
            <a:ext cx="5112566" cy="1274580"/>
          </a:xfrm>
          <a:prstGeom prst="rect">
            <a:avLst/>
          </a:prstGeom>
        </p:spPr>
        <p:txBody>
          <a:bodyPr wrap="square">
            <a:spAutoFit/>
          </a:bodyPr>
          <a:lstStyle/>
          <a:p>
            <a:pPr marL="139700" indent="-13970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安倍総理大臣のブラジル訪問に合わせ開催された。安倍総理や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のバルバーノ長官を始め、両国の政府・企業・報道関係者など、</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350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名以上が参加した。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からは、新薬の承認審査に長い時間がかかる「ドラッグ・ラグ」問題について、今後、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と協力していくことが提案された。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spc="-3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からは、更なる審査体制の整備や審査の迅速化・効率化のために、日本と</a:t>
            </a:r>
            <a:r>
              <a:rPr lang="ja-JP" altLang="en-US" sz="1050" spc="-60" dirty="0">
                <a:latin typeface="Arial" panose="020B0604020202020204" pitchFamily="34" charset="0"/>
                <a:ea typeface="ＭＳ Ｐゴシック" panose="020B0600070205080204" pitchFamily="50" charset="-128"/>
                <a:cs typeface="Arial" panose="020B0604020202020204" pitchFamily="34" charset="0"/>
              </a:rPr>
              <a:t>のインターンシップ・プログラムなど</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を導入し、両国の共同活動を開始したいとの発言があった。 </a:t>
            </a:r>
          </a:p>
        </p:txBody>
      </p:sp>
      <p:grpSp>
        <p:nvGrpSpPr>
          <p:cNvPr id="68" name="グループ化 7"/>
          <p:cNvGrpSpPr/>
          <p:nvPr/>
        </p:nvGrpSpPr>
        <p:grpSpPr>
          <a:xfrm>
            <a:off x="344488" y="1916832"/>
            <a:ext cx="5472608"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日ブラジル医療分野規制に関するセミナー</a:t>
              </a:r>
              <a:r>
                <a:rPr lang="zh-TW" altLang="en-US" sz="1400" dirty="0">
                  <a:solidFill>
                    <a:srgbClr val="000000"/>
                  </a:solidFill>
                  <a:latin typeface="Arial Black" pitchFamily="34" charset="0"/>
                  <a:ea typeface="HGP創英角ｺﾞｼｯｸUB" pitchFamily="50" charset="-128"/>
                </a:rPr>
                <a:t>」主催</a:t>
              </a:r>
            </a:p>
          </p:txBody>
        </p:sp>
      </p:grpSp>
      <p:grpSp>
        <p:nvGrpSpPr>
          <p:cNvPr id="74" name="グループ化 7"/>
          <p:cNvGrpSpPr/>
          <p:nvPr/>
        </p:nvGrpSpPr>
        <p:grpSpPr>
          <a:xfrm>
            <a:off x="6105128" y="1916832"/>
            <a:ext cx="3456384"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69" name="テキスト プレースホルダー 1"/>
          <p:cNvSpPr txBox="1">
            <a:spLocks/>
          </p:cNvSpPr>
          <p:nvPr/>
        </p:nvSpPr>
        <p:spPr>
          <a:xfrm>
            <a:off x="560514" y="5501916"/>
            <a:ext cx="5112568" cy="1051891"/>
          </a:xfrm>
          <a:prstGeom prst="rect">
            <a:avLst/>
          </a:prstGeom>
        </p:spPr>
        <p:txBody>
          <a:bodyPr wrap="square">
            <a:spAutoFit/>
          </a:bodyPr>
          <a:lstStyle>
            <a:defPPr>
              <a:defRPr lang="ja-JP"/>
            </a:defPPr>
            <a:lvl1pPr marL="195263" indent="-195263" algn="just">
              <a:lnSpc>
                <a:spcPct val="114000"/>
              </a:lnSpc>
              <a:spcBef>
                <a:spcPts val="300"/>
              </a:spcBef>
              <a:buClr>
                <a:srgbClr val="5F8AC3"/>
              </a:buClr>
              <a:buSzPct val="90000"/>
              <a:buFont typeface="Wingdings" panose="05000000000000000000" pitchFamily="2" charset="2"/>
              <a:buChar char="l"/>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46050" lvl="1" indent="-14605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ANIVISA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年に新たに就任したバルボーザ長官が出席。このほか、両国の官民関係者約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170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名が参加した。</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46050" lvl="1" indent="-14605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セミナーでは、「日本ブラジル産業界の協力関係強化」、「審査効率化」、「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QMS/GMP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（品質管理基準）システムと国際協力」、「先端医療に関する薬事規制対応」という</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5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テーマに沿って、発表</a:t>
            </a:r>
            <a:r>
              <a:rPr lang="ja-JP" altLang="en-US" sz="1050" dirty="0"/>
              <a:t>やパネルディスカッションが行われた。</a:t>
            </a:r>
            <a:endParaRPr lang="en-US" altLang="ja-JP" sz="1050" dirty="0"/>
          </a:p>
        </p:txBody>
      </p:sp>
      <p:sp>
        <p:nvSpPr>
          <p:cNvPr id="71" name="角丸四角形 70"/>
          <p:cNvSpPr/>
          <p:nvPr/>
        </p:nvSpPr>
        <p:spPr>
          <a:xfrm>
            <a:off x="560514" y="4934986"/>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第</a:t>
            </a:r>
            <a:r>
              <a:rPr lang="en-US" altLang="ja-JP"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回 日本－ブラジル医療分野規制に関するセミナー</a:t>
            </a:r>
          </a:p>
        </p:txBody>
      </p:sp>
      <p:sp>
        <p:nvSpPr>
          <p:cNvPr id="78" name="片側の 2 つの角を丸めた四角形 77"/>
          <p:cNvSpPr/>
          <p:nvPr/>
        </p:nvSpPr>
        <p:spPr>
          <a:xfrm rot="16200000">
            <a:off x="609594" y="4885906"/>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p:cNvSpPr/>
          <p:nvPr/>
        </p:nvSpPr>
        <p:spPr>
          <a:xfrm>
            <a:off x="560514" y="3058287"/>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Arial Black" panose="020B0A04020102020204" pitchFamily="34" charset="0"/>
                <a:ea typeface="HGP創英角ｺﾞｼｯｸUB" panose="020B0900000000000000" pitchFamily="50" charset="-128"/>
                <a:cs typeface="Arial" panose="020B0604020202020204" pitchFamily="34" charset="0"/>
              </a:rPr>
              <a:t>日ブラジル医療分野規制に関するセミナー</a:t>
            </a:r>
          </a:p>
        </p:txBody>
      </p:sp>
      <p:sp>
        <p:nvSpPr>
          <p:cNvPr id="80" name="片側の 2 つの角を丸めた四角形 79"/>
          <p:cNvSpPr/>
          <p:nvPr/>
        </p:nvSpPr>
        <p:spPr>
          <a:xfrm rot="16200000">
            <a:off x="609594" y="3009207"/>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片側の 2 つの角を丸めた四角形 80"/>
          <p:cNvSpPr/>
          <p:nvPr/>
        </p:nvSpPr>
        <p:spPr>
          <a:xfrm rot="16200000">
            <a:off x="609594" y="2337163"/>
            <a:ext cx="538702" cy="636860"/>
          </a:xfrm>
          <a:prstGeom prst="round2SameRect">
            <a:avLst>
              <a:gd name="adj1" fmla="val 8940"/>
              <a:gd name="adj2" fmla="val 0"/>
            </a:avLst>
          </a:prstGeom>
          <a:solidFill>
            <a:srgbClr val="868686"/>
          </a:solidFill>
          <a:ln w="9525" cap="flat" cmpd="sng" algn="ctr">
            <a:solidFill>
              <a:srgbClr val="86868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共催</a:t>
            </a:r>
          </a:p>
        </p:txBody>
      </p:sp>
      <p:sp>
        <p:nvSpPr>
          <p:cNvPr id="82" name="角丸四角形 81"/>
          <p:cNvSpPr/>
          <p:nvPr/>
        </p:nvSpPr>
        <p:spPr>
          <a:xfrm>
            <a:off x="560514" y="2386255"/>
            <a:ext cx="5112568" cy="538640"/>
          </a:xfrm>
          <a:prstGeom prst="roundRect">
            <a:avLst>
              <a:gd name="adj" fmla="val 10001"/>
            </a:avLst>
          </a:prstGeom>
          <a:noFill/>
          <a:ln w="12700"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0" numCol="1" spcCol="0" rtlCol="0" fromWordArt="0" anchor="ctr" anchorCtr="0" forceAA="0" compatLnSpc="1">
            <a:prstTxWarp prst="textNoShape">
              <a:avLst/>
            </a:prstTxWarp>
            <a:noAutofit/>
          </a:bodyPr>
          <a:lstStyle/>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rPr>
              <a:t>医薬品医療機器総合機構（</a:t>
            </a:r>
            <a:r>
              <a:rPr lang="en-US" altLang="ja-JP" sz="1200" dirty="0">
                <a:latin typeface="Arial" panose="020B0604020202020204" pitchFamily="34" charset="0"/>
                <a:ea typeface="ＭＳ Ｐゴシック" panose="020B0600070205080204" pitchFamily="50" charset="-128"/>
              </a:rPr>
              <a:t>PMDA</a:t>
            </a:r>
            <a:r>
              <a:rPr lang="ja-JP" altLang="en-US" sz="1200" dirty="0">
                <a:latin typeface="Arial" panose="020B0604020202020204" pitchFamily="34" charset="0"/>
                <a:ea typeface="ＭＳ Ｐゴシック" panose="020B0600070205080204" pitchFamily="50" charset="-128"/>
              </a:rPr>
              <a:t>）</a:t>
            </a:r>
            <a:endParaRPr lang="en-US" altLang="ja-JP" sz="1200" dirty="0">
              <a:latin typeface="Arial" panose="020B0604020202020204" pitchFamily="34" charset="0"/>
              <a:ea typeface="ＭＳ Ｐゴシック" panose="020B0600070205080204" pitchFamily="50" charset="-128"/>
            </a:endParaRPr>
          </a:p>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rPr>
              <a:t>ANVISA</a:t>
            </a:r>
            <a:endParaRPr lang="ja-JP" altLang="en-US" sz="1200" dirty="0">
              <a:latin typeface="Arial" panose="020B0604020202020204" pitchFamily="34" charset="0"/>
              <a:ea typeface="ＭＳ Ｐゴシック" panose="020B0600070205080204" pitchFamily="50" charset="-128"/>
            </a:endParaRPr>
          </a:p>
        </p:txBody>
      </p:sp>
      <p:graphicFrame>
        <p:nvGraphicFramePr>
          <p:cNvPr id="6" name="表 5">
            <a:extLst>
              <a:ext uri="{FF2B5EF4-FFF2-40B4-BE49-F238E27FC236}">
                <a16:creationId xmlns:a16="http://schemas.microsoft.com/office/drawing/2014/main" id="{7CD1B1F9-B6C3-177D-7BBB-FFC7F6F477F2}"/>
              </a:ext>
            </a:extLst>
          </p:cNvPr>
          <p:cNvGraphicFramePr>
            <a:graphicFrameLocks noGrp="1"/>
          </p:cNvGraphicFramePr>
          <p:nvPr>
            <p:extLst>
              <p:ext uri="{D42A27DB-BD31-4B8C-83A1-F6EECF244321}">
                <p14:modId xmlns:p14="http://schemas.microsoft.com/office/powerpoint/2010/main" val="1859526355"/>
              </p:ext>
            </p:extLst>
          </p:nvPr>
        </p:nvGraphicFramePr>
        <p:xfrm>
          <a:off x="6105129" y="2333990"/>
          <a:ext cx="3456381" cy="4047337"/>
        </p:xfrm>
        <a:graphic>
          <a:graphicData uri="http://schemas.openxmlformats.org/drawingml/2006/table">
            <a:tbl>
              <a:tblPr firstRow="1" bandRow="1">
                <a:tableStyleId>{5C22544A-7EE6-4342-B048-85BDC9FD1C3A}</a:tableStyleId>
              </a:tblPr>
              <a:tblGrid>
                <a:gridCol w="1517526">
                  <a:extLst>
                    <a:ext uri="{9D8B030D-6E8A-4147-A177-3AD203B41FA5}">
                      <a16:colId xmlns:a16="http://schemas.microsoft.com/office/drawing/2014/main" val="2204362235"/>
                    </a:ext>
                  </a:extLst>
                </a:gridCol>
                <a:gridCol w="570705">
                  <a:extLst>
                    <a:ext uri="{9D8B030D-6E8A-4147-A177-3AD203B41FA5}">
                      <a16:colId xmlns:a16="http://schemas.microsoft.com/office/drawing/2014/main" val="2450997363"/>
                    </a:ext>
                  </a:extLst>
                </a:gridCol>
                <a:gridCol w="1368150">
                  <a:extLst>
                    <a:ext uri="{9D8B030D-6E8A-4147-A177-3AD203B41FA5}">
                      <a16:colId xmlns:a16="http://schemas.microsoft.com/office/drawing/2014/main" val="3038062072"/>
                    </a:ext>
                  </a:extLst>
                </a:gridCol>
              </a:tblGrid>
              <a:tr h="393805">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911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ブラジルの医療機器市場と規制</a:t>
                      </a:r>
                    </a:p>
                  </a:txBody>
                  <a:tcPr/>
                </a:tc>
                <a:tc>
                  <a:txBody>
                    <a:bodyPr/>
                    <a:lstStyle/>
                    <a:p>
                      <a:r>
                        <a:rPr kumimoji="1" lang="en-US" altLang="ja-JP" sz="1200" dirty="0"/>
                        <a:t>2022</a:t>
                      </a:r>
                      <a:endParaRPr kumimoji="1" lang="ja-JP" altLang="en-US" sz="1200" dirty="0"/>
                    </a:p>
                  </a:txBody>
                  <a:tcPr/>
                </a:tc>
                <a:tc>
                  <a:txBody>
                    <a:bodyPr/>
                    <a:lstStyle/>
                    <a:p>
                      <a:r>
                        <a:rPr kumimoji="1" lang="en-US" altLang="ja-JP" sz="1000" dirty="0">
                          <a:hlinkClick r:id="rId3"/>
                        </a:rPr>
                        <a:t>https://www.jetro.go.jp/world/reports/2022/02/0c7ff31fa0febfc1.html</a:t>
                      </a:r>
                      <a:endParaRPr kumimoji="1" lang="en-US" altLang="ja-JP" sz="1000" dirty="0"/>
                    </a:p>
                  </a:txBody>
                  <a:tcPr/>
                </a:tc>
                <a:extLst>
                  <a:ext uri="{0D108BD9-81ED-4DB2-BD59-A6C34878D82A}">
                    <a16:rowId xmlns:a16="http://schemas.microsoft.com/office/drawing/2014/main" val="691070317"/>
                  </a:ext>
                </a:extLst>
              </a:tr>
              <a:tr h="911551">
                <a:tc>
                  <a:txBody>
                    <a:bodyPr/>
                    <a:lstStyle/>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の認証・登録制度の概要</a:t>
                      </a:r>
                      <a:endParaRPr kumimoji="1" lang="ja-JP" altLang="en-US" sz="1200" dirty="0"/>
                    </a:p>
                  </a:txBody>
                  <a:tcPr/>
                </a:tc>
                <a:tc>
                  <a:txBody>
                    <a:bodyPr/>
                    <a:lstStyle/>
                    <a:p>
                      <a:r>
                        <a:rPr kumimoji="1" lang="en-US" altLang="ja-JP" sz="1200" dirty="0"/>
                        <a:t>2021</a:t>
                      </a:r>
                      <a:endParaRPr kumimoji="1" lang="ja-JP" altLang="en-US" sz="1200" dirty="0"/>
                    </a:p>
                  </a:txBody>
                  <a:tcPr/>
                </a:tc>
                <a:tc>
                  <a:txBody>
                    <a:bodyPr/>
                    <a:lstStyle/>
                    <a:p>
                      <a:r>
                        <a:rPr kumimoji="1" lang="en-US" altLang="ja-JP" sz="1000" dirty="0">
                          <a:hlinkClick r:id="rId4"/>
                        </a:rPr>
                        <a:t>https://www.jetro.go.jp/world/reports/2021/01/47aef30b44ba7bcd.html</a:t>
                      </a:r>
                      <a:endParaRPr kumimoji="1" lang="en-US" altLang="ja-JP" sz="1000" dirty="0"/>
                    </a:p>
                  </a:txBody>
                  <a:tcPr/>
                </a:tc>
                <a:extLst>
                  <a:ext uri="{0D108BD9-81ED-4DB2-BD59-A6C34878D82A}">
                    <a16:rowId xmlns:a16="http://schemas.microsoft.com/office/drawing/2014/main" val="1938288256"/>
                  </a:ext>
                </a:extLst>
              </a:tr>
              <a:tr h="911551">
                <a:tc>
                  <a:txBody>
                    <a:bodyPr/>
                    <a:lstStyle/>
                    <a:p>
                      <a:r>
                        <a:rPr lang="ja-JP" altLang="en-US" sz="1200" dirty="0">
                          <a:ea typeface="ＭＳ Ｐゴシック" panose="020B0600070205080204" pitchFamily="50" charset="-128"/>
                        </a:rPr>
                        <a:t>主要国・地域の健康長寿関連市場の動向調査</a:t>
                      </a:r>
                      <a:endParaRPr kumimoji="1" lang="ja-JP" altLang="en-US" sz="1200" dirty="0"/>
                    </a:p>
                  </a:txBody>
                  <a:tcPr/>
                </a:tc>
                <a:tc>
                  <a:txBody>
                    <a:bodyPr/>
                    <a:lstStyle/>
                    <a:p>
                      <a:r>
                        <a:rPr kumimoji="1" lang="en-US" altLang="ja-JP" sz="1200" dirty="0"/>
                        <a:t>2016</a:t>
                      </a:r>
                      <a:endParaRPr kumimoji="1" lang="ja-JP" altLang="en-US" sz="1200" dirty="0"/>
                    </a:p>
                  </a:txBody>
                  <a:tcPr/>
                </a:tc>
                <a:tc>
                  <a:txBody>
                    <a:bodyPr/>
                    <a:lstStyle/>
                    <a:p>
                      <a:r>
                        <a:rPr kumimoji="1" lang="en-US" altLang="ja-JP" sz="1000" dirty="0">
                          <a:hlinkClick r:id="rId5"/>
                        </a:rPr>
                        <a:t>https://www.jetro.go.jp/world/reports/2016/02/995ecff75525fbb4.html</a:t>
                      </a:r>
                      <a:endParaRPr kumimoji="1" lang="en-US" altLang="ja-JP" sz="1000" dirty="0"/>
                    </a:p>
                  </a:txBody>
                  <a:tcPr/>
                </a:tc>
                <a:extLst>
                  <a:ext uri="{0D108BD9-81ED-4DB2-BD59-A6C34878D82A}">
                    <a16:rowId xmlns:a16="http://schemas.microsoft.com/office/drawing/2014/main" val="274178093"/>
                  </a:ext>
                </a:extLst>
              </a:tr>
              <a:tr h="918879">
                <a:tc>
                  <a:txBody>
                    <a:bodyPr/>
                    <a:lstStyle/>
                    <a:p>
                      <a:r>
                        <a:rPr lang="ja-JP" altLang="en-US" sz="1200" dirty="0">
                          <a:ea typeface="ＭＳ Ｐゴシック" panose="020B0600070205080204" pitchFamily="50" charset="-128"/>
                        </a:rPr>
                        <a:t>中南米の医療機器市場の最新動向</a:t>
                      </a:r>
                      <a:endParaRPr kumimoji="1" lang="ja-JP" altLang="en-US" sz="1200" dirty="0"/>
                    </a:p>
                  </a:txBody>
                  <a:tcPr/>
                </a:tc>
                <a:tc>
                  <a:txBody>
                    <a:bodyPr/>
                    <a:lstStyle/>
                    <a:p>
                      <a:r>
                        <a:rPr kumimoji="1" lang="en-US" altLang="ja-JP" sz="1200" dirty="0"/>
                        <a:t>2015</a:t>
                      </a:r>
                      <a:endParaRPr kumimoji="1" lang="ja-JP" altLang="en-US" sz="1200" dirty="0"/>
                    </a:p>
                  </a:txBody>
                  <a:tcPr/>
                </a:tc>
                <a:tc>
                  <a:txBody>
                    <a:bodyPr/>
                    <a:lstStyle/>
                    <a:p>
                      <a:r>
                        <a:rPr kumimoji="1" lang="en-US" altLang="ja-JP" sz="1000" dirty="0">
                          <a:hlinkClick r:id="rId6"/>
                        </a:rPr>
                        <a:t>https://www.jetro.go.jp/world/reports/2015/01/3c99cdea65145906.html</a:t>
                      </a:r>
                      <a:endParaRPr kumimoji="1" lang="en-US" altLang="ja-JP" sz="1000" dirty="0"/>
                    </a:p>
                  </a:txBody>
                  <a:tcPr/>
                </a:tc>
                <a:extLst>
                  <a:ext uri="{0D108BD9-81ED-4DB2-BD59-A6C34878D82A}">
                    <a16:rowId xmlns:a16="http://schemas.microsoft.com/office/drawing/2014/main" val="2623639334"/>
                  </a:ext>
                </a:extLst>
              </a:tr>
            </a:tbl>
          </a:graphicData>
        </a:graphic>
      </p:graphicFrame>
    </p:spTree>
    <p:extLst>
      <p:ext uri="{BB962C8B-B14F-4D97-AF65-F5344CB8AC3E}">
        <p14:creationId xmlns:p14="http://schemas.microsoft.com/office/powerpoint/2010/main" val="41750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47812159229488271350E+00&quot;&gt;&lt;m_msothmcolidx val=&quot;0&quot;/&gt;&lt;m_rgb r=&quot;1F&quot; g=&quot;49&quot; b=&quot;7D&quot;/&gt;&lt;/elem&gt;&lt;elem m_fUsage=&quot;2.84069510999999996770E+00&quot;&gt;&lt;m_msothmcolidx val=&quot;0&quot;/&gt;&lt;m_rgb r=&quot;33&quot; g=&quot;99&quot; b=&quot;CC&quot;/&gt;&lt;/elem&gt;&lt;elem m_fUsage=&quot;2.21573496649275725190E+00&quot;&gt;&lt;m_msothmcolidx val=&quot;0&quot;/&gt;&lt;m_rgb r=&quot;80&quot; g=&quot;CC&quot; b=&quot;E8&quot;/&gt;&lt;/elem&gt;&lt;elem m_fUsage=&quot;1.46215928335025813212E+00&quot;&gt;&lt;m_msothmcolidx val=&quot;0&quot;/&gt;&lt;m_rgb r=&quot;C0&quot; g=&quot;E6&quot; b=&quot;F4&quot;/&gt;&lt;/elem&gt;&lt;elem m_fUsage=&quot;6.96198609130886550238E-04&quot;&gt;&lt;m_msothmcolidx val=&quot;0&quot;/&gt;&lt;m_rgb r=&quot;EC&quot; g=&quot;E5&quot; b=&quot;F4&quot;/&gt;&lt;/elem&gt;&lt;elem m_fUsage=&quot;6.26578748217797862688E-04&quot;&gt;&lt;m_msothmcolidx val=&quot;0&quot;/&gt;&lt;m_rgb r=&quot;D2&quot; g=&quot;E0&quot; b=&quot;E6&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TO8fd4QT6VDgdjlPL_K4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OG4wembn9WGWtc5407Xmd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bAenHpAz50YwROmJIfWay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OfdglmQYgaB.X8tgFtv7g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wgFFyFhQtVr5h4Rf.l8EU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ddwy75lDNKMwMxJyDPyFc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BJUzSCapl_1gYLoqoTS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jqmwLNPJpl6yykQdzLqp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wVWeUzOenni0gXX5O0WxY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fy_YuslBtHWvuoxZ.HrIX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98EWBODvkLNYp2CLPKN6P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Od_.bdm3dDpWLa.n9Sqy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d04FvvoVav1ln0EBlodbJ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AdkWtzmVxsKlD_LQ3kMsw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ygQKJDU0J49EEEaJjgq16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7pLU1s8M8HTKPOHDSowewQ"/>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kiRNHi5Uoujcjnm5moCPZ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r9d58Wr32PEmfz6wOOoLO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N3hlG6pGxpJVd_vuhRBKj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fk6e1CcRFQ9F0Ml3uz3Xo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rKrwakx4r0AbWg29KlPna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Br9PhkWjA8mYSa9rQTmwO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NImatq6Q4BpqzK8whMgl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458HCNlOvPlGpmihHbGoo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RjyfAeadtKiGzBowMt9V3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aB92DuO5aAsADKSD8T2ud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G7mmV3RdgRYjC9chWTsx0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T4bh24Japis1UDrUqdvob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ba0L9.WQD_CPYbxkVjTcT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ruFMYNw3sy4LJX4zbwoZgw"/>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MqTqB1042Izdmp2yBx3nh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KKAseLk8cPnhqvEN16tWn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Fojuqf1jszIuHfRFIekA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uX0.D9R.6P7ioL8qdF7gM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21WAFBXVZuzMWMrTThp3p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A5RNQ4944cNzivGM3vknd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Mxf9uYgclSJXCTloD3eic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ybcYZcilFH13dEC2Eevt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xZo2gOIuXtHM29oLN.TbH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mtlLZEL1M.q9vsl_NEVuI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algxZiFEsnltsdyYjISPl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xu6pmXxmJpzDDNbqPUj.2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FVzFhPppLYCYP1yy8CMiO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wemJcBqvgxHS3uRlw82sv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pP44MrZY29J2t9vS1XDy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U21Zuom0KpyPOEowMnzJm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E1z3iMiqO6M86KqHQ0z9C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XlgoF832C63K9AvWltBPJ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5SLZ4qDF.V9QapHYqSGpC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JYy9QqmL4_3j.8ma.MgzS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eSDwfS3FiCWymdGm2WrX5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Sm9jycQyHmWLrGrwZ5ew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BPeW73.Sqa6Yal06ZyrSs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hDIpNIVpSfkMVI_gonid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VCGveKUS3hq0PO6BJ2lFK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1rkjCf6zDM.mlwliUWRJ0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S0VCROJBAY8pceEdlGWw3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dPYkoRghybXS3K_d_2mky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B7_h6vgRfytEnxSSoC9y0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zR1Z6N3eKgo5xa2IpGy9cg"/>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YsX.TGID.dCAceMkaTf6Q"/>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okHlM2KcTK5XsLWXRhv_g"/>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l2Wj_imVXslWbqT3.BGZVw"/>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jlZYrUoA5AZWlp9yLXRms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t6O2dNHweUK9RcBaVrJq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bn8wvYWG2S6PV3yP3hndz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h1tijx5eIgfD1ZJfH61Td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Xt82A_jaAcr6Oe3peXo6Y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QoeKaLBoWiHiy47JFZELpQ"/>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h3Qo6UZPe25ohRcMSAssN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FjkhI3f0Txk1oju9ens2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A_A_RhBBGwJuXNjkZEoRw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ui5WZFAfEqFSCFUurjp4Zw"/>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9aoshnanEMIcxwafO.lt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VNFo4keHxqDgC1FT1ro7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SGsiIMSKLcPIdqPM69Zzw"/>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S2mZjaU2Cgq2nEmIhxhotA"/>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IEeWf8jszZepd3RtqMOBUg"/>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7Eug5p2DlYitNS2F.Tp.Zg"/>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_2B3fBQ4A17Rz5saa.6XLw"/>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um1dspX7CBrIpbHsmORho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DthTwulcV5uo2PlAEyhPj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daAOs6F2CEEpProVI4xUm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FRDQPmiU0Pq6hgaT95tSu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xb11aDINn5HrULJhSeZa7w"/>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oMgDXSXqDmVmhEUbagdEh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C0pM3.sntUdltF9NRy3MA"/>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OhVgq2Q3zvs7mfUM2cnXZ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lAHalr7WbmFFYiQHs3YD1g"/>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SS.BjF4BjCUnuvWOGhalaw"/>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pnt8CK1kUnExd22WgPQ6TQ"/>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Wg1leCucqnahp4kC8sWVug"/>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IcMRMcjMpTZXn7A2T87uig"/>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ccnW08DcnUtW7ABwT_UKnw"/>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gZRCarUju90vVryoiZp_S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CjKK0WPzNQsfzCi1iCzbOw"/>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LiKG.gVeWPA6J._bxWwJh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4H717jA331QO4c_NDjPC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aQOvMTYNR5Xe_GzpKbIr_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0g08Y1gW7ZluFrijucwIQ"/>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aADrlFkySjcYBozUGQEFkg"/>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uv6I6YXnpV7pZd_NaglB7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bxeqdf53r5zK127TOVkSQw"/>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55OFhG2LX3xzsVX470bpAw"/>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GJhDCRv.1FH5CEeSLE0zQ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mqnqvQXQVIvBdUhRcvZ4B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9KbMFjEclZBgN5Sr1NKBG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n_E3mrTeUgWmDepdu60bz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lmZERuZcKP5NnYo1mVuz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55oRs0hYtQcETquoXkuRhw"/>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CSytYsb1mZ1V89oBFz36_w"/>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3lz0LB7ICJS55AHsjNO5gQ"/>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jWc0QNn9_eVpitFt7Kfmj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D3jl1SwpV1he2P45K4x0vg"/>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uIwaQk8E8TNfbFpzP1jxBA"/>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6DpU9y_DNeB_l0RMLGN5FQ"/>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kAl_o6swja0zObQcecgAB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Xo3hK6tiA1uZuCUreNbttw"/>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WH2vBuUGkFy_nYC14bn6m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x3deevTgKq731egg5FZQRw"/>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_Gf17goZTkz_E_Pb2TPvZ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9SM6L1hk.jCYrfuAECsPPw"/>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6Rc4P_JVvctlmrvfylo7g"/>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cli4FlhsM_UgN19iXamhtg"/>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YzVNOwtbPQkKcPrEuaaR7g"/>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GB0WC0ipx3zPZPV0UIvzVw"/>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GFqp3nrjjELWdmM31T46P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4juxPesY9uMg008n04wel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Rq0zWbUftQnjUhOSLM7C6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iptzt7BSEws2QD3xA4Zdn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3q_yIf0g2elq10.fC8ySg"/>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Ai1VyEanXqZbXT4RukpmtA"/>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Wccu2m1EBOpUbD0RVNAy5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3eniLX5uLHsrPQ_tDMcfFw"/>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tn2WlsocNoPkDl6FawXw5w"/>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dA1ns7GYYEKbMcski5668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n2rd3j85Sxg9cxn1upgbBA"/>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1NJYRmShZ9A1Q5n2HfDeX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7guOiqFAFy4KUdBadwBaeg"/>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rCR7wpRXRPCer5Dl85e7Y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GysJFa1em8rHm9jIwr9BW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03RWneLRl1Ftd5Vs40AWQ"/>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qN_i5iXN_rHJ9eD22dH5Tg"/>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meyxifJ3IWTFtL7tcpwFQQ"/>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8kMmPf0YELaht_MI8Ig72w"/>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JzGNIWoF4IWXbXp_dNyhuw"/>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0xVkoFA5yi.JxYs_6ptVN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9wdQK.ywZLzer.zxVIR3kw"/>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2eSocyq9MqsTJVMKAdJTew"/>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OqGjePbSWut5HFeECEDfOg"/>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lMfj3Abgxu2ypvW7sF0tqQ"/>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Brnm9GPb3HYuDQCZsVjVz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2pNi5xh7v1d3KGje4F5uA"/>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xFAaHpPrbevaLRp5NyYy2w"/>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kYG9HimS6wGU9j14gvTuu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gBi1y.kBCM4byTBEq_dO4A"/>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bXxri1EYytAoB5q3F3JAw"/>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M.0ZHKIgdixno5UgRLeQRA"/>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Gs33AO8tM8bv5zaxCjzopw"/>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m6UK0r4blepi8z6PUUZgO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zUP_2qKb_xtDB1epXTINA"/>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wyPQa3HfX2bQwZK4221VJA"/>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sZQVu2L8RJPYsbruV0BMLQ"/>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SQNyfTpTupVl5aajyjkFSw"/>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VAcUGKWBh4uGqvB8XgdX4A"/>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8mQFkS5BOOcZIwKSpCcCDw"/>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8ysRxNLsA1tea3IPXN0OTg"/>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Pg2X40NoYWE2HLHwleD1gQ"/>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CI_R2QjpKiURbr8CMQATig"/>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Mt2poZI2F5njYmpj_RT9Xg"/>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HlRzoDC_AHG8sz3F1gazA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cZoNK.Uy6tTkv_SN22V7w"/>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fOrX4igd3yRAjqcya5w7vQ"/>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OOuv1zsYxXnwrD_wIH75dQ"/>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06vHJ.nplwZYdDaj0xpXKA"/>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sNH3j_alo2EzkXoTwlnHIA"/>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GKE_xHd71TmgvHJs1ez4Fw"/>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LRKklSKVwz_ZRXZfThsoKA"/>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PtrLPsE_x74f7Kgip13wyg"/>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xwNCn16.n_jqOcym4CD8qg"/>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hvo0Ry1h8FWEIpUgg6Jm2Q"/>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rfiQwd7INV75HGsbULXd2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QCCYfq4VRxb.Gahxsx72Q"/>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El.im7fLXocfdmxlf0M5yA"/>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8OLqvJNnZwU5Hehd6qogqw"/>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mmVHV_DWwqZUuzl41BDmHg"/>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TlnwV.qwdVHZA5_fKabrRg"/>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sQmZp.3unLGzq8w.WESWpg"/>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tU82H2WNKJ6JPLVK10M5MJQ"/>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Q00u_wHwNr5IbTOng5TDi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BL1JgWC0k8UwFhy0mFea2A"/>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RXLryAOR4k8sXV6hkjC32A"/>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xXarddSuA2nuoOHped71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srvK.3.G2LrA2rCBMVvGA"/>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8LQMEVHqp4lFrhFl_VkKPA"/>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HLH6UHU6Jb4kXjbrndelrw"/>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nXgRR4ND6pckZVpZXT97xQ"/>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J0a3PwaEdKpKTMOXb5vOOw"/>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UGQDYSoIYIgVcnny9EChew"/>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h4HfQhBZFPB54Qz9y0r4lQ"/>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lP_j55RKnRGi2n83jG0qXw"/>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JiY_cZpKnlxtPoc2lmEqeg"/>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DaWI4IiBSjGFm24vQXPNmA"/>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1fyoCifOWcjl3F_CwIqB2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nghCBECb01Cx8gFdwWNPw"/>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3D_TCxf6D4p3BTmQqPN2LQ"/>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Ku2N1SIBVWA5loCmBrjZTg"/>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2GClJb3KFIz9TxbDLIwKmw"/>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C5tlFSJrJXG7WnGXs4SZHg"/>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ZABAvNPl2xKOyrOEEm2R3g"/>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5xKrzYvw.WmCUldU2AFZWw"/>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WzM_gy7ELR7lmblf4d3KUg"/>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8KnyQ8WVdwyE5VTOeSkwkg"/>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k_yGl9iVsOvbfGfh0UQ4zg"/>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le0sRwuqxovVQo_gXxa4j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MHdaa5TBJ92L9UBaDNEDxw"/>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tfS4tGrsn2wV4QLweaI97Q"/>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HFnRtTLf_qCfWWT9ScI_zg"/>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qgOcpBnzzfzmwLp_n9GRp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VKLm4wzOpZNg3wl0P5y0iw"/>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2aHTYtXLJfJU77xRPcgGRQ"/>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79Q3b.BKAvbUQdOiQlncKA"/>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krzxkH9qPzcaJQrPkGTyMQ"/>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qJ.ZaIsxkDJEPfjz5v79Ew"/>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aD0b40Z.yh_P9p4Yo4Oyw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7x5tdaI4j4IPNXaGGdfrQ"/>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wy5_Ez2pQUiQjsCdCHMcvQ"/>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nZv50nwBwVPZ1AClnyDB8w"/>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22IALrodjto3QV9ddpUAtw"/>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q1OYQ3zYtz1YXiWsrdh6Q"/>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Mm68bBvmrpC73k7JFkLDPw"/>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GAP2oJ5Bh9cyrPeV2bts8Q"/>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gOepRb1Qg96_GeKcyPugnw"/>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hrtG5niNACBFOwxB6M3Yrw"/>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cGxCPiICyomR9fNzsAjHCA"/>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fdl6UHmj5zHdogrAmNkdYw"/>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EaYtn7w9kPq7xOCj08wFRw"/>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HXVeduhpkHVS62zuzD._qg"/>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SwRQ7ypyZEeUE2CKDWIIvA"/>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Jc4rjcQRSXJFhK4L8Fnly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mmuFAkkjkuXsM60jk0ACg"/>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TvfJZkKnZnGDLdXoqRdAy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0SZKUhB8.rN_CvgbVQDjrA"/>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ykZTN2u9usrevsEPOO3SWg"/>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Of1LQaeH1wpSj1rEVGkkVA"/>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tiHqYXgVx3.adRx5QgHkozQ"/>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t8.lbzMTsGSnLAiUvJm8Xtw"/>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2R5Ksd8oHUh65tEApmSk5w"/>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T0izyRORjRA4wcOPvwfKBw"/>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j33mtEgfd.6s6Q7qjyv8zg"/>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6pnOC5jeFKVOCZ6OwvL7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hlEgYnGzAJaiST1nElq7w"/>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Tzx1B8RLXzJ0fIZ8KNf5kQ"/>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NPdfw0z3rZCBhfw0HMDFYg"/>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tnfYMScwhvs5eL_X2X0dhzg"/>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4nmrqfF3RkTRJIpn_SX2mQ"/>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7VvL7kg6OjjTtxQSOCDvOg"/>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Fvp5kY9L6mX.vQDb0J_Dpw"/>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ttebA72uv8_TinkXbpfCuGg"/>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tqSZCjO7RPE0_NtLStN_DYw"/>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nA9Dv5vkrGnrN1edEgogNA"/>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fg7sIuAUO4F5.Qovb9wxO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BRol4IMJDW4vX1fP5yFW5w"/>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IYuGVfjCG6QMSvz9kH2Ygg"/>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Fw7aYQToUGYOyBT0.uJekA"/>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59mvHgsgDx.GE63zzVJ0l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j_kASesP7Y.UhiirmSCV6A"/>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maJsap4ZsbPJIw5OzZzy_A"/>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atv32ODS.vcDfsikA3kyA"/>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yat0zFFhO6N4fuJg.CABLA"/>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CIsh8PC5GhXsWmwJRcdeFw"/>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tSlCZfwNp0aFlskPNpXfuWg"/>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Yr5aLTsWWYdW60qVKh05N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UW2szZ3C.tbktiCqeNJYrg"/>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Dq3JF_omxpwxKvzjsmtd.w"/>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teVKBKFVS.ym9QHfFahi8DA"/>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pSN7qvZvov_CvRdUm4o2QA"/>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tJ7CQ76gocuyIdale0ziftg"/>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t2n90nMirOP1rUDPD.9Fw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8BjBoeFzcrYgjwZNmYVmJQ"/>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tvLW0zJl6__sE68RiIocFmg"/>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67hKhNM1sRZ4DbyXBRSm5Q"/>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to.Dpsfzc.5q5gO5TLvEJMw"/>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ovjJ5VI6arEeamMBdeJ.jA"/>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fM.3m.tuchhqdKWDMW58eA"/>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t22A0o2C6LibP1vW4A0Cqfw"/>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fGiBKzLCcPOEOgWMjvSFA"/>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0hd68mg_o.eEHyPuWa5kq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1Z2U8bZfmh2WQOO3oj46j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Gn6tSJNv5sktuKFSPVRpv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b9fQFIeEtP3lwoOXydfk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NGtx3TY4BfQapp2TLB26_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XnfvQGv1eGUigmFwUD1N0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3cZ4XSgsCbcKKRubynzs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WRZ54KDKLwQGuN4mFXZk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09B5UR0_xyJlyvUNNEqEK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HxJD6_1d5ZG.4SUgs2ga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d6wma9hv66e39Ze2w1ESB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BqfPJTbuEF9HNoKlr.Zv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2iAHeQP2P_ideOuSeKQM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wBy3M4j4NhLddIcXjlD8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JGRGHzd_FQuMf4w4X_sG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mj4pCnpC_btQWuObUTZ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obz3IuBDOyeo69azrjN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f1KLb6jTK4WMnxVlywja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Tjec4bzEhYp15zjlaV_I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AOQYpZSmjG5pCfZj2EbV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EJLf_RAVjCKfAK2D6.TrM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XwL6GFymKqxVCoArwVN7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_y0BblRtbKYnGLCrS1Xpq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MWaPBRbzuZlldX4YoKy7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MnG6TS2HkAW4u4i9AWefm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SHBCLLga1oXZQxRnaC.y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uwoP6Doz41iO97jwVYk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B86le0PSEpH5BKK5z2tXr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2dnVzetiZvPy6LjFd1e5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aB__2z.u1xetmq0MJiaDz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dXzvKRb8npuzFcKZ81tV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oocix3KndSnG5NcJeuB6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X731ltsRKhY3CQbrc367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Nj1o.Ylm4Zhu2P.q2.cM5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W4lbPtb8EfIFnoNlBndvP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RzXEQwma5Fc8LzcGZWphl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mVXHePCGBQnAF6.eMdA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z5rOmyF3BbrvDxRkJJDx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F2s2uTaE4n5nG6HBNDXH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XQLO0c9S.6Bkqq4GjNUPS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vQMWkbf5UGpM5HavhLB3.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5XVc3uhcUuvCGUqaYEfjc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19IJV7rSy_Mms7__zQ.wU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UQDfsh8_Fq86XcyTX3C0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NdGvt_V.mB1L3gH4yAEj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5viDgDZIlvSTz0yrhgrF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ObrEwVTdU5rMc.RUAQrz9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b1t_J2I79JwQlAmx9yp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p6AKxz9YRgHASraqvkGi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GCWffPUutEhCoLED5.wow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tGkafZe_qxnA7dADqGnmn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4ewNFtOx2pF6A_JUugI4z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Lr91BlP6AxKx_kGU0BP4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HzGSWqQQxHw_Ne.josQA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0Z_1zX4K5M29f2FoeeKKW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3J_HRISydX_agT52Dh48N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Elzfpn1twacDiaKlkrbi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8Yn2hmz0aqxt0qwOkmWd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_.at6qSOgvTEWLHdls4o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_QpWo300dnlNq6rasrdr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OpVfKUUWzu3kW3Hwo2nW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0ytQGGrNYD4fYMW3KDH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QD6UWgmngg_kz0OHrH9k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0bY2uQ9chpe0ftjLnVbnh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lVnCkMTg4jb4H_swibfqK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8MjIg43ZtS50zFXWCP5N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b9Zds5CfdLcsYl.LRIwKW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7E5f4lA8bHh0fiRQrdvDa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ipO3dlQo4dJi7n5RWxeiQ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luujMdkwa2CaE6LEOePWi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7BDe4FxdR5hyn3MY4C9U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bq4e2bmTXCGPVtjCLLw3X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LZww5esl7jMTf3L4814Iq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_JTu4nnmpP6EQ0B3n1qli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VYc4pTWAtz.YXPZH4H_K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_4cyOfs6wPjuo10BAR3.B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rZKrxFAjaDkagz_ybdB2l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E_M_qsxcLW8SqZAfnGL.B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_6V9x7QkBy1c0L.sE504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mmYCYN3QnTti6wIaHx4B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UCf3MFgiO7pf3NeL48mIU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tdSqi8MoEXlQzV7y5xsX6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tDBLaZbfA85mXTIAk_S9u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zypqMUT6Zkmj2JnZSZf6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LBhGrUQeBECh3l9Fbh1DO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QuJ7LTwkxUlpsjPFP5Y6V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X5Zy_mbyGxhRitVj9v__8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SU.uHk8DJiF3.BSrM93xc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B0GG3.1kYfSfd6qCeAD08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X5zLDaTiLRFiF99lnssTk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fmWkQkroH3IVd5.AnCpvR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tkyDrBkOV37OofXcZpc4n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o3ZQxaiXrlW25BqSAI.2J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PJqDJmgYzdZTztQ4uJUc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lYA96Kya24r.aYDXGgo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I3z1thDD.dWoI2eeac1l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3FOrVWvJLOvi965VK0g7B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mIXLu_5s_f66sDXqKZeM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7r7kn6PSkCRn_YkC2P6Ll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0LE_Jp4zrJFaDgra7WjQw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7KdnbNKYSaGgt69rXiIxt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lIkpD45Fxd.c4U_G0TWR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tfOCUIytwTtYkskSCuGH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WufntJMRBfotCgA1GI66A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_bmX1owfAxPolo.odCRh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rHxatp7qqh5lVdBcAT3iB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IJnmF9tVGarB9oIG7Pmp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AjWhkonNrJVi.S1E17HWO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jX4H5GKXwuy8XEtvRxDRT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s7of3behiIU0yYNjDf86x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Br_r1rWdJTtUYRx_.vpEQ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NmfEpjhMk0jSmqvkECI3a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ZanPUJFOftgiDDTZ7_1zz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yWrnmgv9c04HH0UGy5u6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0b15mHFcoU1V3.4mf3mo7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yJKTULoE37aMdEMHgHmY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iO2mc272oAE3LtGv.GCHu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oSQBEb8vot_Llrloi6On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U9AtPl9bZPYoHWSml.Ge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2zwc_oeogbo_eUZdasF85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tho.LJvaIYkXTXfWTfc3M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1KPlZOvHDz_1NGZsemgSO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RYmGNznz3BYSLASLli4d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bH1F_aMufjMHsf.En5yV4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forUYgWb_EGZUoLJKBuM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PNMGYcDH.jRYFDSYukCKr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bOTVEoLXTG1CcC2T3BVe.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HrXAOFOcYQYKe4tY_it6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6iX7FytCUS3IhzQw3Canh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s7HufeTkZwOfKs79gWPQH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edeaREzbE7Z4Y4aw7z3ux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Y4MTXIRhDRUvMR9_O8CzZ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UhM5r0qvivHYlXgwiK_n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exN0zUcfShgLR3sNmzVR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k.Um3.hEOLXtkR7giYZx2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AFYIVFcbFAzESpx35yuB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MeWb8lxP8bRhkxj.pbbf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L_.kw.HkxBPZWLLkLqW1E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U_btwukOpRQedLADWd5W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6YZ2YqJxUUowm_ICnwSb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ctumY6X_S9P3UKsq8MmeG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BAM1ySYoKsfXjYQMV44bQ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VKP7f.HkYTEraqeTMTQ..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3zQQhSf8EfT5zuTLdGP8s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4nT9YJiX5oFx_x.jm_xGM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lUDF2Qi2NNsK2eKOp3d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6s0OeKlvmGSYN6V.Z4T0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eEF6.anl3IXBFsDC5kTi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JhM1Iajn9VN6IVc58Wfx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18VLXurkS67ytRKtgCyXL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UbdNyGjZquBgic6tWo7Zz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mc0IB39oZYIsFP6DbeUcc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rz6XMD_p210MNbKEOnoKh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f4h_N1QRRZRlTAm1b6QKZ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t_vc0jfDQ9.ejNodcT42e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oT35rVreFPmmefA0.TRxc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iHGm.YxXAUYEi9PTLm5z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Girdj6KRh5u8CC4U25q3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3vAg6T8_RW2u99wUNSrH7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8BdAolRZNWJQvTb70Hq2e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4aGpg0o1QwE7jWMEvLXm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JP3emRJ49Ki5nD094Omb_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C.wsR8aCRDNS1CkSA5tJR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5iyYgiXtFR5uRbwmhGmZV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k7DH5iIXAomC6gBrdEjn8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zfokN.ib7IeiL9KRcQ7h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OycdJMlT8n1ntzgKaK1jL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_LJd.oOPu4R4iGu131l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NyYaHZkq8ukybC_d1qo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J1IH4OooGv7b9T9r0XIj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DmDodwPt4.WJ6iNlDcY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3lZRg9o1f4x_Da6bH0M1F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clTV_NQKHf2YgzhF5bx.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Md8L1SYx_9liMqO4RQ6OD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dPgvsUGzAY2KHKSpuc.NE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eZ51v82fRSChzquT3df0B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mhUwuL4lx9hJmq3aShAB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I_70VRXko3k0apLFE3r0V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X9UgewQl8MHV3oXeT8Q2s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M6OrbEY24cF0BK69WFs2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IfOV.SCRnksewf_V4Lt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aq_Q8p.LOSwcp1nMD1giZ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fr7nIHEn8lenhUvVAQL66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9rU4fcNw425RsjIoEWeq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RB08tf8OKIvho9Isq6pIn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YpzmhnHGQ3u8TikG.Ig9q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8jpHQ6eOQxmTCMqv8ChUr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mwGu0RIlTH.taZsOYnONG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lCoO02ZaQzuNTG7LruY.L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SD7or.HcRLCzVDHyWyyfE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HvT7cZiFP2P6RcD7GsxJ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EKX83kzQ7Gcfvuf_07zE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IDoV5enRSil7oVODKAT7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IoRHkqYTnu4aw0eV_IM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8H.UJ1fQe2VpIefTemjL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tf9_CCfSHaM.sp_sMGN5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snF4u9PyTFa6gx_0a4b9M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SgyrlBdPRsCB30Rwco_rb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xv0B3HwHTwOKDLPykZVAV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cW7Ff_zDSK2Wpyd7nosYu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GIgG08zXSle_w5fUjetpm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7lQtooYcST9QhnputCLl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B1ZGlvk_T.Cg0PtwHxNIC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Q5x08voVS76ZF2ed3S0tC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8_QigWWjQ4Wf8xfZVQE1o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JAeptNFiQtunJisG7xFoS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B7NT2zCRJOOHfJj3k.ki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OwbPiaIT9i8JdDbb_qO_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EHAy3zj8CMM7lmmv5.1f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20ADIJa7rbkUIkqR.b2_2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nJeBkWG1lFNSOzNbP9lNi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23qQrK_xRKaK43.TkjquV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fh671mXQbTi4iVa8aaFj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PG0bz9TdKkIb0mMtLHuPa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RQ0IU5PJBkLtAiLVoQcV.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x6XU3uGK.KJwdMFcFTmus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D2eK1pf0soxmN4k5s.4LI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T980tLraCCO5SbWFdGHHW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zwoVb4K.7eB9AIgOnNMgA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rquJBzca9QN4rep.akyyk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kl2j1E5h.Lf5pZmXgqjdc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qsJtz1M5Az__ImVNHKe4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xUenG_VyXBdlfR4KGbw4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OpGVl7YHDkh1vPpEtMF.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XGbcTMQ.3FSUwEd_Qu.3B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DyaAzZyCjn9AybsyNwE0R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Pasl4KS.fchkQIf7WJ05Q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iYjIrY3lQyPBk81pdNA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ogv4PrijjNM_hxn8XBgGb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VT1SqBAaNnQMHklQLo9Ps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uJaeBRozbJ.kp297iW1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TW4oXlg9pcaIP7oM.aHW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z8MFde03s6RZgk89p0Sxx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2jQMDcUk16we.FIFOCVdz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q8LvngbE8BVdbSRHD93up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0V2T9b8kWrpb_yRFY4Nv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vc7Y4KWz9QgA66USqO1jN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FR0.UjIBnfv6RpShPns_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YDrg2iKhUFIlxmrVPrJML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f7T4RoBHandYVvF_kNWh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ZlYjcMNBn7GgzqzlNge6b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57QNRzFsEupzb3e9ki5GW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T_rHURkAXWofA4HNl1nS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xa15.Rm_ortD7NMcZM4z_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jfmB8CakD9wyHgM1ryzK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SbOaOvPsWCXMbadNTKPn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Olax64itN.ClvQv0wANv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2ZQIe3DQaLYw.9_KVJWlR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gabES37JhpWs.MfKaQr9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BFc0uhW510wyQJnm65lNd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NdQxt1VHxXBUOedN1lZU.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GRALLhGxLuvUNkCaenHKl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vEj1WNisg14eSnc45D7t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REc2ZxavfE1TdXKFJAVx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953XFz39K6_3xkiXjXS0r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vIM5cOcW0tYlqHLSQ8AAv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lbgzPmNDXpOihCq0nGUr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1sxC1gfmKY6gLzKQjF_Ge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_3xkhazVd21Osa8F30t3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J2n6htBA0d7O6MRJIyIw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AXoWWBwdZNUi1hnAqK.bx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b6.znBYGrRDZoQrqh4_do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xp_PQgYjTXVQ8DXZk2mz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q49W.eUwbfZFUiXWLr7s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WNoUuzmFcpzUuz64M8Qv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tL2NA8virHeE7I36wGAri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A7uDFvT.RUU492MFOfdq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uRJ04xYhO7OoY5himUXr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kHigoWRYtinC6nZlDcUcS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QGiMizK0meHvMYiFGmDu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TBEUy3ViOa4NmRWoBZS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ufIp8aX2afhKmRinEiBh8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lDTp0t7YImy5Yp7LKXf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hXZfdOSQ7AXJ5P.Yv0QR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svmn9NS.vg6qKzjWT4sQ_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7CDHuAzR9dOOTzu9gy80H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aaxgqX3Ab6RkhJRFQvRAf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6MOthVdv8W7bzEacYYW0u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RLEFZlnk4RSt3JBmOS3F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YBeGmk0gmZfNIQR2JJpUv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qbNRbCkZkP9gDqZvXnCIE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Q7MeRACYjkDR_5fWVaAB3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Qo28MK8TBeAySvERMSmN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zf0yq_.35UjXjOkk1Te0v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n4BLC_dbytH7xfvMsbITH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jr5OUcyIP64sI8A7vN9ju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iDTN1DLwXPT3naCri6z66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wzlvuwB90Trl3y0JZAFj4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C4E3PPPROuU8VUqUxaTH1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a2V9Lv5xOgNaM4eEHvFq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L2aokpIQXNVC4pK5WE5qv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6y5eRyXxrEWiG66780DXG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V_.5H5HK2sd91qaG2mhI2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KYL171tpRj.rvgnrYtatN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AoU_4XhRQt2HSyvxyKX_L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AmdYhXAnagfQADilaTury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Rcd5bnd_KTrUpX_BMuN1U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5cQlW5QGGgFLyHn.w4FqM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wy.jET7tD79s6yNiMv0cj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NOtorgRbhEuj2HXQUGRm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F3gMInAdYFswjwL81P5Oi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m3pBzFlwz_iZuCfnnbwzj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7MYOwQZuz1_8u0jyf5t4B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VRrxGJh3tueUUqRnvfiMs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ra6irpUZXlgc0aEc9deeN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Ln9ZfH1v4YkG7aTWmSbRS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aifbz4D36Lt0Azb4wuuve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R3SQ2._QPBFq0FO0OXFZI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fC7EEetY8ZKKDVyHpjcQN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6QZ4qlKLg1icw19V_Rnw0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g5ykn3lHa1tAe4JBo9XqK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xvh7d3.tnKubw1TitUDtR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QO8.RrpVh23TAarzTSBOh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GCRDYT5DiHCtI2GfhKf3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f8D17QgdBauXm3hlOCYBj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613kj5JWdbu8jxs3tVSMJ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bvWJJun9EQbk_6kevnUlr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mdJt4IdRJ_gX0Spun9XPF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gkH9y6YsTPE4mj5JsxJdt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geEBP2XXI7FJLpjRpNH0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6C8AeF0kYkVZOhRFhrKBQ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k1Tv8Ldn7PXX.IbCgcYyU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bJwQ.2NlF664DkKQxuynA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myNOWa6PvarWpm896Qg_t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16M4r_XTipxjo4A7P2Rf1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sb9E_OmdQ.qWdg15k6CTP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nGCgaTkU37.WzrnsJceC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T11zQieOTuGaMJf.S3MpV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0uL67.h0AL9omss7IDhmg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6my.Nu9ekAYy_jczoB2j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ZIZhAS0FbqKE8ulFgmGI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35Kq55rPI2WjmznGz0LPq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_bz_4Rz0u.uhRr8F_kxDa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GfFD6cqyvfUJ6kgkFmc7R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xT1o6HXqyVjxseCJzYbq3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a8.649eV7qZTOwBG4rfk6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kfDmnW9PBhYvAYF3BtO6p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EE.FZ.rFLTCrWTLpnoAm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JGjTOPZLTQiKGUEF7gfTk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ouIRTMq_XEiDZMZ6XO3IG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fdf1A3dTw4_.1xJc6ySkM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7A3FvU4a07pXHvNpBQhD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7uz2su9H.yRRj_ofYchA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ZZOdXcIh5ily0lzfQf8Uv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QCahPrLi0usBSFt8sIavp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cYE4m01KE_2ta5XswRQM7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iHe1PYZK7peyvXAxZVjD2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kw3qHecNmjCnJCS5O5pth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MsPThebc_q7XGStntBhbj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PugShse5QoXdnm6gwlCM.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MvsfANdu3DmBLg5vyo.d8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7Hz1EJcGnr5i6sHV7Xcx.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XXD4r.yqoStr3loJJdMWe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c_gEXyXbh8ZEEtLx8xHV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2PdjiXsWzeE.ZcNLVUMzx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50AMeWoc32WWrVk3i8FbH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C_pDFUJ_C4rt39IiFqZxI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owfI7jiVjiY_Rpf9J28WA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Wd5.fx5imgD5u_Uhw40vO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nTZvaEk2Ntm.8DYmHpY3f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qw6tSCLYjWaOB3s.HCD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eDZ1C0oMtMHO5PPD8FIkR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lmFkUlhLb2kgfd3j8FvyT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uE6e8rf4Na0H.eU8rzX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G0b.Y46pwMgFofp4y6Gr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Kx5caIHfAYB2Bq1uWuYrM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t8pP6t9xatRnUHZBRRK3O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kJfJ2R_CEQmBaDadFMyRP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gysXoitCUo9..EazJkIG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gOWDjyNhj_YcZ_.1XM4K3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nR2ldNY7u92jSH4LT1SvE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LO6DCQeAuMrD7r1deno75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gz4zNxB7ak11VRhANIkMm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Oj7mbeVuZb7UiMFjZToQ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rSx9ro8JUQ_IYGkddD1M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WBaCEe6dLxJOuaHq5LWh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_y0OJCJQe.7KXUrVmrTG8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1CiwRv1DpqVqCAh_DJA5H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N3.jCkkYpSnN3l_MQjCO4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aSovl5jPGLOweIi_8X.EO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yt78hfFuqcsT1dvdjsWoL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2vF25010oKSUyoTWa_ene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_OCk6T23KNP_uZ3NuJaYG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9cOwspaLLIWfMKZwlg1.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830VBVhebnX.lD35Ux3dA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QHihi3jREh.PmKRU7x..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40jHDiSWCz8ULQyBmIkiQ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s8qrDi_0OdsWLIX6uC.sL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MfCUESHuzs3q.Sk7HWwIe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NEv2r9ApxFjuUynBPL9hW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bcW92gEG44GjAlQjQf4Og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OotO7Duf0oJlctF4MwBCK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gjcZGia8kDRPfO2eIJoM_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zAAE0qQHI080Ab5G1bf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_U7cCrWI4ESch7O9bpdjq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USYeQZLq0sKRRJufiiXLo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MsidkCQ9Yen9.WfsTcZ3_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dMH7kGES3a58CVa91Tdte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nREKv653w8sVKBrcRrn1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Vil9W6Rd4lhyeBgbqpcWp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liF27199EiePpNFnNqxn6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R.ZQc5Wi9kV.AZPjFsvzX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lJigSpo31OrNIz7QX6mWi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uBKT23NXKUSxI5jvXE0l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E98kB2dvq.lVjRuU8k4cI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5hQhWbvDHJOmMx4dw.mJZ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OOmJm707bbeLQ_dc0OdoX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t84ZYPHGYMH8KBuz5NNC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2SLI0IRMaISq6CN7KUem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0i3GFmTzH8hvIaJa_wCqi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wHHgNBiFl8imaurLRsfj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Bl.daly1EhAsWH.mymLGy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IJ1LTs1I0G7OVVzAn2Gzb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JT5nXI6PfdqljKfCROAu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PQgv2I5bkNxWOyY5NlAt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m6MjMXnqYGRJEZwcWQ6k3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4iDWsexzuuzB.DWF7l0Q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_NHbqTMKd_eMgNoNz11Mm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sYQ3wkWu0GukmLtdshQm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r63VkixXN2UqGjISBtHam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CTyaFIrHgkFE6Xr1OC_ny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xfkDdPidKK8rlyTQCoxuV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f_vtXJMA5gtWyoxNZsi2H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XHTzlSIRkchYQYoIVTsF.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9zfuiSyid48WiPQhumAtm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NO7E4rM4p3dsFfzjEKo5k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UdfOoipEn37_F_i1L22RG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I1LXyeXRiN93YCEStBwH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r5xGh9eGH_v_kzOiSxGpw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eYCUL2d7CkI7eAinRW9d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M6GHTzRvaPjSz9xS.M2it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nYrOgnr0ueynBAov9m9U.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EypvXZJAs4kF_7s.3l8Ce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eXGknaDhqvef7i._La_7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gG5SF8_d0CdQoXubaYIi5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8Vj6Znov_PlQGi0kEOWme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AvzgKKrX9RtF7dAtzKx.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_p7bGbkTu8Vs5RFu6AB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qFgE15bbqt6AC75yv_xMO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kg0gC_WIPHdAvOp4gTacR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s_DDk_4mG_stkRiStkaDz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39ERQ47_mC7SEftuG4asT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4Yvi2baBU.xDB6ZNKKaSA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0K_bQmcwVAw5rkI7eIUfk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brHyeoZs_TuwVF9tuEm6T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9k9OJjRM9caBeblF6aKz2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OCpSlv9Ql7B.qU.Y98tgK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U0uJ0T.TIU90UqbrIJ0yq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997Q1FbIdg3tA3Lid5td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pr8zJxoAINxce75R9DzMY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0v8JrdqjHIVvT1P5e65Eg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0EXgBAfONi76S6ojiEkqx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ndNgMPPSTGxge4PXKcFD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M2AOxm07r5dKe41_XgpC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xEZH4ZfwrTl7PZGOpqkqA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HgMKDXk6IRPuL2oJa29W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VW7uLmEftWjIuh92mlzIQ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THurBZ8ut8qhfBdY2vWk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RNSm.dHBMXZywAFAkZxM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wvpdACUBeAe52IJmYrTGa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dJAB1V0dtLQV0JbQ6PpXg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iGvUdTlWUXy6aTZEyX0EF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gwKD4UOG2Eu11CqtPYSZb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jkEQGxxGknCbCkSdtGR3X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pOYicrV2H8qrjy_YKjT2J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1lo0zFzdubViQzKC.L9T1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JBu0JCjDjstp6OQOTTAmM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oklltmbS0dLAiTlcKr6v.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xQdNl8jnf3CM0rdqgtjoa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Gv2CvwEcv1YXnmNy_vxd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si9z0H2IPhJkcB0V5PSK.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oCfIFdH_8HwmaINRpFRTk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dOc6gZl1X7eEmHOpX68ew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Tg_Usszbt6WovAP_PvfYa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XY0JOD5o1e.hcL7Kq472a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iW2t597etd..AgBeNGk8H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j48h381MZZv_vXrZ_MKTu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o56gm2WdjYysG.yNz8ajs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uW50UVvAbcAt42885.d4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1VI.U04NLx2FlNSmevx8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w2b4IWvunJQJUnTrT0kkI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9.0.eRSuFjrEwPlYXomul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cBLVAeT9zLO4tp7BYs5Q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Z3K1VTbhgALdYJslx0.qi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4j7_huRKITPfZmri5MYRT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1AhRuHsSaj4ECw_LLfBSf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RRWWnTUAV252oAHEleqcl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Vdiz6_bWlpqgRD2mU1raz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En.cPSyGfupwU_seph5hB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0fHpwIMUq.JXBZaJH1aO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fAHCkE6sPgjmHcSMsSYR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RddiNywJgozukxH78188B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E0p25LAcmeza62Y4_pGcm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ZWhyR99LaJAz9nrQfzyv7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gzh4oZE4cZo9wHsEh6KX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veGv1_EVdNV2lU7BK3UbQ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LNza7vW.AU5UjuEUkKOOi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5ZiXxz1emZi5I.yr9UU3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Z_QkjRnJ0EYh0HPupwEbr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r9FrWirVDfDAr5NfrWM4K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jVTF9S1eDP_.BtH4FzIL8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0zhf_YKhnO6Kv9hrpRvBv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V4WV_p6QMA9AwLS5xOk7j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6UlcRqOln02sDTzNZaE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zTKJvsYV9sImHqXYXc4c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47jGHIROAT7auyoN7s5H8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EiINs4mScahLV4jO3zs_E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uOmzGyyiNO2I7DHv.H69P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mGfupa9LIXNYnA1kvui6P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tkiujXgDZgk8FEhQI_9tf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4favkuLG.8oUHSP723Htq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WzaWbIKpTnxSgwdAXJrZx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YR7.asCLaKjPUz8_p4jb5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seSNMLOCxldmeFILHt0os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OWYIQQJXmc4vy3XOpUqiy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xGvWsHz2qoY.U.QKeABzb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9aq5q8PVgJ165o0uTkrrI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eiJcdK_QYNEbyECCXxveA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3wqLyq5Cma8DgCfs7BcTn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7MUttJCR.knVVqFwMTEg2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kpdXi.Nky.cJpcDCfTRyS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1wIUnRZSq3yc1qpCAsGc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EZH57DiMaSTqJ1Bmsx3Ag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_75jPOL2BYJQhiGncxRFU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7xq0aKG0ZhfyP0a45RDzP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UPoLI0WMSP_NfHZ.PbVae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uRTT4Nf69Cwc138cUKte7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DhVFHByjD0nGnBmEFivR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eXXB.hGNO3.S9BT48hGUQ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PPXQXmabPPeG41ZGYuEN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sbvwp1H.4Pd_84CMkGIS.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dYYS0stOkPCRLIf8stL6T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Tnmv3eHj63N.wM9WPDNyd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5bIsrMECHzauzvAUpsOGK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KcnKkkMKg1vOME9QN8p3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G7l7C_kgaTWrStKzcWTIW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EhgwU7Mmk19fP2AFl.Jc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SL7pS90SxuvRbl1Z6mzBI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V..IUwTkCrkkIQl6b1LH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GG6j6GukwvekcI_CsvsWi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6835knzIYTAmhsRvrSEWi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5RiyFWLmXLiJkIhOkO5.G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1_J_kQsA_lXfTRDwHv2g2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wfQOhcdbgZBvsnZN6rXFQ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a7XdHeqV2JPK4nSrlkIsS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5Sg40.W2X6fhz63s2asn2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DJ2j1ezd9bd751_lOwi9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JD1mIqGn13q2immimiFWx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Ugvl2i7yC6U15wo6OUY_4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DV5RdkBG26x4eYejZO44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pAhcRwzviyj3bRsckfA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bxXc262ihOemTRrvYFSx6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o7_oTV4E_5RVFHWDA8nvh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R.dHGgfF1gXGmL0P.9Kp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ujfs77ZQSG55qdVPrwZhM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JdI1tfHmOmNcoS84sBPqM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xks5LrBJQrGmM4fRNDrfc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FAjkOCaQGsQhsx.tUUu9n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uU1hXAu8Tt9ggfXAqd58S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Y0bzHnSZjfKzqcywB5zD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uu0X.nx2f6KzwSvy7RY8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7GaodkvuYf_ZBQfnahIYJ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f2XBdCC9pA_V94yVEk.dY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siHlSyyL16RHZ54UVAH10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9xboYbUMoxUuqCUalJU.D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VZiPZpOz4p4aYnPU2_Bvq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sw5wIJWCo2yTNlko8rJl3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9Mn_t.Xa1MVfb9gcVzQie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V8Vic57iPU_NaCMWgMaMb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fijJ8HX.W2nODGiT3rEYi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ZR259MPtS6YzWnkixsC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yKZ.Hu98DXkiJLjYl6fW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56l3luf616I_.lr4iG6c0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5TwXv.wz9QjpE0X4ZXnXN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DU7Ik9Oub_k0KgZ_Gd5c4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pf5dj3Z1Mg9VmwXMTQ.9H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cSoQ4oMBcUNoujhCYfxBW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BpwRXKeYVvtmkiZHDlap0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a1usRAATzLrgtZVtJrwPN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ebrql8CjoFJIwJRgcEwni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QSeMDBcJJgBt1eNGoLIlx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_7rnUygdnmNZAP8T2Ykb8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6Eo2Ask4YU2Br0iu6G7IL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mfMgzzaHJc_rx6rPPvivs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eqMPxsIe8zv_t31M7N4xP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NMtfJowvrF3Xqd5pS9oya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9LMAd4UICexBA5QqWal6c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z4R_yWCKkuF6faTBlvbIz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IEjTFcZV13dmFvQ8eVkjU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9yvQPvMtv26Kx.oEAXVr3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VA_a9t3Ct1kNd1ZCMHe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YHA1_1gTbVX2SDXXgkdP_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yAHfnePAKQ3AjoeFgHDX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1XALTRfNNmQc9k0EnhP_w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edDFVHFWN6dhHZuaNr7f7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wTIC0FiyjrrE0VUTfbWxv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mQsjOJ.5v2Pa2IWxcmOuv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6reQMop.CaGYRLosA7ahM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SLHcS5YqwdaSBZZAM816.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Xtp_R_VcJJo.cbrE8DYDD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5zobjUHg0hMmfQAUNxj6U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8pvrsOAv0RnxUx_XS_m30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CMtYsizP58tIPg.YNs7H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LPKKZ94e.D02RE0PbNbYQ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2tfMrM9pAUDmoMDPRPW8i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0twKzuH36uAGqJyPgqdfL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LYjdDEBGRWfweM_Oofc.X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9YhUK9oh9123VdhYc3sLd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BBSbqhTH0WSGKxccYyCf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_VrUbHWZk6Qq1LDNGK.Zq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QsHLa27m7yQMf5YUjSgs9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VIq8lPo1Ib4BP3nHPhcaD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nFIX_ZvGXxEXfyGD012Pa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BoLwbtmCeyim3P1dGPgy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rwwk9Zi1VJKHlKjAk3dX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XL4916lkz5bKxmL7WQx_A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70Kp4l1FOwj4ozTAh9HAf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kLSyhF4BabC8pA_dk07sI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4gGn2OJUPzN8ZXB.vJ3tI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0GCPSYSh4rwnRtGovnGqK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pIc656maRTCWRfuq5vzy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2hO40J7e4md3L6lKhgLaa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1bJCafD1g4RAFqTDFHQp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IxRpI_ll11pzODsdDzDY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AGHr.HSxy4NIFqooxuX_n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flaBgn8a6z1lYQSoZ8tiK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xcKY8WyGmCc.pcM7SBE9e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09D7QD.T4u0hzzaUbRYwG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F9stILS9IiQzpaS8oz1s4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DZmd3mirgoHw1oVD_y1uA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wfO15PUflZ9.1SGwmSfkR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W85mtVeiLU39_E6zmmS7Q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ZJYSE_UjR2iLlOsKBRTfT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ssA34njavx7H8aq8xcOk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d1xF.q1..4Y6c8lJVGUG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b624l27_95zNngncLQ_ow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kj5BExYkVhi3EH1OKuejl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L0ews9hvjrxJ_u18sb97E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gGQifaXDPtLfJC3dlLIyW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mOGDdT3cLPWNWZIHJSkMB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q_s7h48QuZtoNhgruaGeM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7wqW.dh53OylHexrfaEwW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qmcqkLHXs3SgSSlcrYHjw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nKZeH0s6hJ86JcHSP6UZW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9ZSSJ1Bny0ESgy80oZKd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RAzCjKtS.tmZ.._C5jmn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5Q8AwpCjxm6Naun4A08Zo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eFxmTtBigmR8K2hA7gbgu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CH22NveL52sW5TKzQTgz1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aH9YQtiZk.fN1uPgZsDF3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A4tB7SOQ5HNCmGi675Hgp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47nUM4tSWDi79NEaYzRW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a9zVTxl.NDrsBW.A9.3An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QVtAwThoO3S6rR1iKfB4w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pBWgOJ.BHEugGb2jsypLG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krcOxvuXnN1spnOQRvnWC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SQGM0fESgISylBC6JYeb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2QwUVjblgcTP6KNBn3rXT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jPAihTJ4adPXaTMmzQXBg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Mqs4K_p_m25I5TUfFzcuV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Y6c64Q_ueDBobD_diNCs6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UJchPDzEzIVI0qYSlQqop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DR1RIcJboY7Mt_WCCtGxS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3ucb6nLIhmMBhu92Cjc4n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bMoQ.JJmqzRpjYNEmpVZv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u6HCHix9gg5D70AvTBIT.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L4.zhuaVCfFLSaZfadxB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7W65FBdUKllJM.SSycyp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Nxm.m.jx1t_gwQ6W4rYLE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Tlt3XzmZWdFRe13vrPc0d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bIkBXWY3f2UeaPLT6IaIt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MnMQACXELO_f9RNNp79BM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u7zz_1NBijmUK3ct57Jmz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1c6XEaccpp8HHWzxciMbj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8bDAybAVFQxnXM0V_.RWA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Mc8_e41Q0Wj68vs4py0E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7gMPrq93XSOE09SZUFe3s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STxHB_7z0Iy.7Dlbcm.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2jMPEMJ9NUXv1wtL.gB1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ZXVerKFw9elNaSfQzHyBd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fk1Wq4av7qMsskpeH0Ppn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v3Hq1frEJg0mTMKt8wXJ4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mwmNLVP2GjG5CdbLQvsx7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YF2x9ow2QqSmRaGgrT6ip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TuDy3mQJ5LG9F.3jurKYo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iBuKxbiSAigVbIg149dG9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tf4FBP0MNpGw90ZSiWp91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exFE1iZbyTXMP9Hxo0nid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y1h1ycbXO0F.XU1K1xwa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YAUXfCNmZXmpWDvND0EU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0uFFzBHX6mVN095SoQ2UA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uZRKFd49BG1go1BFOlr6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FAHJgBCx6UNNFk2Aq1vib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0EHSOzU9btxHlNmFNiF2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LR4McXMD1Etyks4DQAaUe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DA9SWMgIM2VludSqmAIP3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BPRxSgZaGVvra0ktbr97V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ET17leZ0JDE5QrS7FtAtS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T_TO4YTC5zgIJxX2tUnAT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uAFhoJmBC.T2kJ4k8.3v_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5BXx84Gk_z9cLQDirIHay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vw15Ho0YXvxLOvE.hBT6V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66vpP3AgFFWjwTsd2vX8E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Jqq4xSuGy1mC1zgZ1AVDM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unEAwYZfbRGyEk77ndFht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ablW_4boaYqk7i9bevZ6X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qa7REjrHY9p5n_p2KPmnG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ILpUVd0WdemJkupmIC.h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pCX6mjh.d6NfQnmu6Oey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_89N_aS7L0ngJ6kuWeq6l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4kjeCYCDmvb_5YLjw50fx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fLnlaWrmyKIl_UFZI3GE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zXIdw8L9jnObr2iOJvLDF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efStjoS8cRdOETpfDoC..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0ijBa5MFjbW9TA.rYVKg3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6lSpmPVHBpSW4Vl_.SWtp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2mgYDENZk67mwKR_ickTp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Q4va_HS0IZZQ5cYRacGBC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HYotamBh60dRDHc9P2KG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I6Kxyy9QorKWxDwdqIGc9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or5tYhPUPOPrHxrLwWT5Z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jpkvEUnS_udrq_psI23FW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foRZVJudY6c8Hob84xgnG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1aJk7CGqv34DgZPrAET1C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MDl8ZCh_Mg9anohLKvRLgg"/>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lpKQnkXNNwMxGMio17Suq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FqQTEoJTT3Jz3SmuUS3TR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Jq0NYszWc8nz4BjC_guww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lDc8shZpN2jjqegcsXEG1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6W6D_XyZzW1nOWv8F7pr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BpLCJPQ_fJCNfUnCNv3VX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TFxNItR7Zebx6qeoHHKhj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3UJqXQhalLpTKmiRk3bi1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ueJChJOmMZ7UbqdXcn1bk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S0IdpMSg9srUUxE8MHLiC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Z1aukFW0.19WUWwExxr1f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ZMQeis3Jn0PMguZOhP2P6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JBA9U_fNtl6FgMmQJHOwK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Tmyjs2sYZVg0wS2vTZitn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wqERyIqDVFORN_iXCcaR9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kzKsr3BabA6skvk3WX5R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mf3VpT_CxKZ9o_e7bw7xN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Lrr8E6O8Q5Gmx3k3ynOnH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7oUA42vJ7gCVJ6wSVWWy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SXq3OogbJH9FR5QnZZqzX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RgqCwXi4uzsl_I_g_IzgK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mVfGC3iXGS0RXaX7D21Z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YT2WBkKYgMgfzkf9rk5Wj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oGMeXgnor2dXSugt1Gc8K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TYQlz87_0CBXgk3bQb37n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bpc1c.kZ6N9UlF4SdfMY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Ze9QsyfMBAr5bn3huk75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d5Dzc7al271mid6U206_c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d15ciwEhN0SvIAR9_ge6s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NTpwss2eTLMYfUy4RcQ3x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DTN9xV4iFuHOXGavlkcJE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iFXff.D0.XTaiZTK.iiUk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XIMp5XrIY2fR6xu1ru9fi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Muqrrw8C9eyYtp90IJYjw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vrKBY9lPGgPxHU_s4BY1d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cksGCgbvPhxwrXtPJXen9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uQd61UlXzKTos.z6apZpu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3c_VM.ycMArwnvuEOKK2f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MK26jjCLw4gFbMUmI5VsM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4jprcBTnn2wsCqN.5pgQTQ"/>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XqGTpkg8JA3.UWGY71.2_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BqmRMPaDFD5SDJ0eq5wVO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6wcdArZynRVHto7vvZwyl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rcXlE1t2iv6xXJLGZuNOK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Bj22emK0ncSnxT6OGiRPx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ak5wGcT2t9agJlXaTmkCJ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yTjZhsVYaXXQDUUOSSXvt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f0te9wNtyCy9D_W29yBlR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2vyRvW7JkZhimo.BQFt6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6b7LINHxl71g8hKXPzumh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Rdn7Yvo1rGyegxosruq8B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JGsa3JraHB7fGmkrH_0Zn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0ONipB9T_GZ2iHqx3WgLO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MbBWFAA9aVd.XEj83l4L8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CXytOzd.WH3q1R0.cxzPd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0cgsvpKFuhslAtBpP50Da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Xd7ORvySmHQgn_Rzcxdqx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EUbZLEBTEM.c_BNcJQxOe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_VgiJi_BGDdmlAiZtnoTw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74RyQcumbhwZmI9.dGOpr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g8H7oDsLxrHSueKU6Sca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_rBn6CmOQ1q54HXhldEPR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NTJ.u2Nt5G334L.WztjNP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c5QDHRP9Q2xe8G3qAzdoC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LEGQv73.dQQavx7Hr98dS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uLTRJGtxg4OZhu1tiVjQN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8ly9.lPhU.bwsLjukWM4X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f6PvProlA4zHwC99PAhF1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qknroFs2wNYkNJqFqdlw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7Eu6wsmmswtFDKlEyqgZR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9cG9u7v5mcJnhOkm7bebn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CwmulwUfvUdDNqiP7ZW8O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CjdXeedgXwsmQ8hNTSw9G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ZecZx3wiC50MXTJmLj5j2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sCmGLZgMR2R8v_bMuvoEy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i8K38hozTkv3pzn_zylOe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bDyKU12sQj9nSlFFM.ioY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zuFcqYPTMEXyGeY3ZOWQ6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5sG8rgWxi8bjjyz80upVI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0aLispgESbwUVpcZEluyF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5O6KX0f79VJ3eNNHAGfD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ljpqde7d8ghQWY2pjuPEh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Z5ucZIaZlVvj7kvrs9UPy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4ztSlUoh60EcssAJn7l5T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m780jOENNN3aQV8S4dkW7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1bhCIGWEilZt.xkbMsXUE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JIEHrdFdsPjcy5ZvvSunb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6DcbSL7IU_ZxOnYqxU0Bj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G4MKbxL8ReJmKRCsWuz3T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i8Ythz2jXCWdPltjSdJnM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NWo5yzUJoOdwauPbXg5_3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yqzUwOUB0BPpe1LLINy8A"/>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4wJjY_NBYZAhLPSp3mGiD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aDUuuxu0I3LMa2A9Zbf_U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EBicYmbRq8fLGwJlFpxXW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almnxqb9oINJfUL3gFFgU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7utgLp2oDyINqky8DLFXY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kvPuSbKCMhzAvwnmi1J_o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26kFrvEpOaxzzQfd0ZIMS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ZrIIVtISSZmNLxNNE1783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eFudIB0FK.nnFZoicwt7m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2tpz5qF1lxLWMSrpfGwE4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7BojdC.visRHNfN67VFD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W3bvwXCIDX6Fb8v3OYqId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w5tkhNbwknBgTvd_vAbSy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o5yx6ZXhHpzdsBsiebVav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9_88J7HonZBb2E2kHIDkb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zeNlltH_Q_KMFNIsmfp1Q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9iWiYojKPUSkrJ.7OFvjE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Kvtfo1jrFL.QGkoJzKiWh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cwouHDhywNiDGeMShFOuj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M_Iu3o6OHQSf1VXxZYoU.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b3YloWjU9smNl_EL.yeV2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0MGRgh9xv3Qn0d1Su.Djh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ZLKxZzk5p0m7XpJalhQj8g"/>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OmPipvaLc0TLx0w1X2FY0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e4W7N9qsiB.7ZJm0FLrNv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BJ9qW_0322lDm1elLJSas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4QNerdtBN7VAghRKJ6LMB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72O6ATDyBuEFxD6q7dfrKw"/>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w3ESsSx0OGwlfeRtxFhrv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xdmH6Znn3U7y0EdDEYqz_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vcupDejwXRhPudRsX8hXM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A0j0mftNc8XN3QhISJlUH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V8BZkhfisF0YHxrmB45L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UVoec3xFMRd9wUTrwprrW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SF_WDeF3bEOeiBrQKbNpz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owJqRrS3H1TMZGzIkMjee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JzO5oimhBp8XxZ_WZ6iIf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jQn7RlBoRBtJN7YOhEg3X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17.5k6.Qa1GiozqYH1VBR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WAJVi.9cJhsgtEyLBIdnX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X4iNS3L5LXnUz4LcFORNt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_q_.ny0fRvrIOHr6Fj4fn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zDcwCryjwsy4wb9pwc._Y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ユーザー定義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3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9</TotalTime>
  <Words>23862</Words>
  <Application>Microsoft Office PowerPoint</Application>
  <PresentationFormat>A4 210 x 297 mm</PresentationFormat>
  <Paragraphs>3641</Paragraphs>
  <Slides>94</Slides>
  <Notes>50</Notes>
  <HiddenSlides>0</HiddenSlides>
  <MMClips>0</MMClips>
  <ScaleCrop>false</ScaleCrop>
  <HeadingPairs>
    <vt:vector size="8" baseType="variant">
      <vt:variant>
        <vt:lpstr>使用されているフォント</vt:lpstr>
      </vt:variant>
      <vt:variant>
        <vt:i4>16</vt:i4>
      </vt:variant>
      <vt:variant>
        <vt:lpstr>テーマ</vt:lpstr>
      </vt:variant>
      <vt:variant>
        <vt:i4>4</vt:i4>
      </vt:variant>
      <vt:variant>
        <vt:lpstr>埋め込まれた OLE サーバー</vt:lpstr>
      </vt:variant>
      <vt:variant>
        <vt:i4>1</vt:i4>
      </vt:variant>
      <vt:variant>
        <vt:lpstr>スライド タイトル</vt:lpstr>
      </vt:variant>
      <vt:variant>
        <vt:i4>94</vt:i4>
      </vt:variant>
    </vt:vector>
  </HeadingPairs>
  <TitlesOfParts>
    <vt:vector size="115" baseType="lpstr">
      <vt:lpstr>HGP創英角ｺﾞｼｯｸUB</vt:lpstr>
      <vt:lpstr>HGS創英角ｺﾞｼｯｸUB</vt:lpstr>
      <vt:lpstr>MingLiU_HKSCS-ExtB</vt:lpstr>
      <vt:lpstr>MS Pゴシック</vt:lpstr>
      <vt:lpstr>ＭＳ Ｐゴシック</vt:lpstr>
      <vt:lpstr>rawline</vt:lpstr>
      <vt:lpstr>Urbanist</vt:lpstr>
      <vt:lpstr>Yu Gothic UI</vt:lpstr>
      <vt:lpstr>ヒラギノ角ゴ Pro W3</vt:lpstr>
      <vt:lpstr>Arial</vt:lpstr>
      <vt:lpstr>Arial Black</vt:lpstr>
      <vt:lpstr>Calibri</vt:lpstr>
      <vt:lpstr>Courier New</vt:lpstr>
      <vt:lpstr>Lato</vt:lpstr>
      <vt:lpstr>Verdana</vt:lpstr>
      <vt:lpstr>Wingdings</vt:lpstr>
      <vt:lpstr>NRI Template</vt:lpstr>
      <vt:lpstr>1_NRI Template</vt:lpstr>
      <vt:lpstr>2_NRI Template</vt:lpstr>
      <vt:lpstr>3_NRI Template</vt:lpstr>
      <vt:lpstr>think-cellスライド</vt:lpstr>
      <vt:lpstr>PowerPoint プレゼンテーション</vt:lpstr>
      <vt:lpstr>PowerPoint プレゼンテーション</vt:lpstr>
      <vt:lpstr>PowerPoint プレゼンテーション</vt:lpstr>
      <vt:lpstr>一般概況</vt:lpstr>
      <vt:lpstr>ブラジル／一般概況</vt:lpstr>
      <vt:lpstr>ブラジル／一般概況／経済</vt:lpstr>
      <vt:lpstr>ブラジル／一般概況／経済</vt:lpstr>
      <vt:lpstr>ブラジル／一般概況／経済</vt:lpstr>
      <vt:lpstr>ブラジル／一般概況／経済</vt:lpstr>
      <vt:lpstr>ブラジル／一般概況／経済</vt:lpstr>
      <vt:lpstr>ブラジル／一般概況／経済</vt:lpstr>
      <vt:lpstr>ブラジル／一般概況／規制</vt:lpstr>
      <vt:lpstr>ブラジル／一般概況／規制</vt:lpstr>
      <vt:lpstr>ブラジル／一般概況／規制</vt:lpstr>
      <vt:lpstr>ブラジル／一般概要／規制</vt:lpstr>
      <vt:lpstr>ブラジル／一般概況／規制</vt:lpstr>
      <vt:lpstr>医療関連</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ブラジル／医療関連／医療サービス</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ブラジル／医療関連／医薬品</vt:lpstr>
      <vt:lpstr>ブラジル／医療関連／医薬品</vt:lpstr>
      <vt:lpstr>ブラジル／医療関連／医薬品</vt:lpstr>
      <vt:lpstr>ブラジル／医療関連／医薬品</vt:lpstr>
      <vt:lpstr>ブラジル／医療関連／介護</vt:lpstr>
      <vt:lpstr>ブラジル／医療関連／介護</vt:lpstr>
      <vt:lpstr>ブラジル／医療関連／歯科</vt:lpstr>
      <vt:lpstr>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政策動向</vt:lpstr>
      <vt:lpstr>ブラジル／政策動向</vt:lpstr>
      <vt:lpstr>ブラジル／政策動向</vt:lpstr>
      <vt:lpstr>ブラジル／政策動向</vt:lpstr>
      <vt:lpstr>ブラジル／政策動向</vt:lpstr>
      <vt:lpstr>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笈田　幹康(858290)ヘルスケア産業コンサルティング部</cp:lastModifiedBy>
  <cp:revision>3</cp:revision>
  <dcterms:created xsi:type="dcterms:W3CDTF">2026-04-24T02:54:35Z</dcterms:created>
  <dcterms:modified xsi:type="dcterms:W3CDTF">2026-06-04T05:34:46Z</dcterms:modified>
</cp:coreProperties>
</file>